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40" r:id="rId3"/>
    <p:sldMasterId id="2147483757" r:id="rId4"/>
  </p:sldMasterIdLst>
  <p:notesMasterIdLst>
    <p:notesMasterId r:id="rId25"/>
  </p:notesMasterIdLst>
  <p:sldIdLst>
    <p:sldId id="285" r:id="rId5"/>
    <p:sldId id="286" r:id="rId6"/>
    <p:sldId id="256" r:id="rId7"/>
    <p:sldId id="267" r:id="rId8"/>
    <p:sldId id="279" r:id="rId9"/>
    <p:sldId id="265" r:id="rId10"/>
    <p:sldId id="273" r:id="rId11"/>
    <p:sldId id="283" r:id="rId12"/>
    <p:sldId id="274" r:id="rId13"/>
    <p:sldId id="259" r:id="rId14"/>
    <p:sldId id="277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AWSKI Andrea" initials="MA" lastIdx="1" clrIdx="0">
    <p:extLst/>
  </p:cmAuthor>
  <p:cmAuthor id="2" name="Ewa Zaborska" initials="E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4472C4"/>
    <a:srgbClr val="0050A0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8" autoAdjust="0"/>
    <p:restoredTop sz="94577" autoAdjust="0"/>
  </p:normalViewPr>
  <p:slideViewPr>
    <p:cSldViewPr snapToGrid="0" showGuides="1">
      <p:cViewPr varScale="1">
        <p:scale>
          <a:sx n="167" d="100"/>
          <a:sy n="167" d="100"/>
        </p:scale>
        <p:origin x="150" y="61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2FCC9-D1F1-4909-9E7B-10F1ACA1C0CF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166AF-9E12-40CD-9DB6-5B39E07B10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05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74A71-701C-48DF-A759-165E43BB925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423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353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619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249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66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389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276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454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004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91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7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83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21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457200">
              <a:lnSpc>
                <a:spcPct val="12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46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61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784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77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51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064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07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6268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10000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BCEAD4-1036-4DEE-99BE-005BB5DBC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2" r="112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8EE3828-3387-40F5-8A18-BB5897D80DCF}"/>
              </a:ext>
            </a:extLst>
          </p:cNvPr>
          <p:cNvSpPr/>
          <p:nvPr userDrawn="1"/>
        </p:nvSpPr>
        <p:spPr>
          <a:xfrm>
            <a:off x="0" y="3771900"/>
            <a:ext cx="12192000" cy="3086100"/>
          </a:xfrm>
          <a:prstGeom prst="rect">
            <a:avLst/>
          </a:prstGeom>
          <a:gradFill>
            <a:gsLst>
              <a:gs pos="10000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17" y="276603"/>
            <a:ext cx="5155466" cy="107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89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D5B70-15D6-472C-8BF6-2A6D8AB770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1" y="378975"/>
            <a:ext cx="10858500" cy="262380"/>
          </a:xfrm>
        </p:spPr>
        <p:txBody>
          <a:bodyPr anchor="b"/>
          <a:lstStyle>
            <a:lvl1pPr marL="0" indent="0">
              <a:buNone/>
              <a:defRPr sz="1650" b="1">
                <a:solidFill>
                  <a:srgbClr val="005BAA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A4F44B-C4EC-489E-AAA1-49C8A0970A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400" y="1064076"/>
            <a:ext cx="10871200" cy="214674"/>
          </a:xfrm>
        </p:spPr>
        <p:txBody>
          <a:bodyPr/>
          <a:lstStyle>
            <a:lvl1pPr marL="0" indent="0">
              <a:buNone/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IN" dirty="0"/>
              <a:t>Insert Slide Sub-title 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1EDAB9-1EF1-48A6-A5D5-BD2480FBEBB8}"/>
              </a:ext>
            </a:extLst>
          </p:cNvPr>
          <p:cNvCxnSpPr/>
          <p:nvPr userDrawn="1"/>
        </p:nvCxnSpPr>
        <p:spPr>
          <a:xfrm>
            <a:off x="667657" y="957942"/>
            <a:ext cx="2032000" cy="0"/>
          </a:xfrm>
          <a:prstGeom prst="line">
            <a:avLst/>
          </a:prstGeom>
          <a:ln w="38100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253" y="6342337"/>
            <a:ext cx="49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accent3"/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11530252" y="6339595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90" y="6349986"/>
            <a:ext cx="2107466" cy="4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01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253" y="6342337"/>
            <a:ext cx="49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algn="ctr"/>
            <a:fld id="{7AFA83AF-AB7A-4B99-B737-1EBED37E7AB5}" type="slidenum">
              <a:rPr lang="en-IN" smtClean="0"/>
              <a:pPr algn="ctr"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11530252" y="6339595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90" y="6349986"/>
            <a:ext cx="2107466" cy="4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6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74802F2C-04F7-46CC-A123-FB6F317AAFCE}"/>
              </a:ext>
            </a:extLst>
          </p:cNvPr>
          <p:cNvSpPr/>
          <p:nvPr userDrawn="1"/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253" y="6342337"/>
            <a:ext cx="49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accent2"/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11530252" y="6339595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74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D5B70-15D6-472C-8BF6-2A6D8AB770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7078" y="2832316"/>
            <a:ext cx="4151823" cy="3816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BAA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E69D0-9EA2-4400-8D6E-A55B2EC572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7601" y="2606927"/>
            <a:ext cx="1103313" cy="787139"/>
          </a:xfrm>
        </p:spPr>
        <p:txBody>
          <a:bodyPr anchor="b">
            <a:spAutoFit/>
          </a:bodyPr>
          <a:lstStyle>
            <a:lvl1pPr marL="0" indent="0">
              <a:buNone/>
              <a:defRPr sz="4950" b="0">
                <a:solidFill>
                  <a:srgbClr val="FFD400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56" y="5897007"/>
            <a:ext cx="3593954" cy="7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51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2669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036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8593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1143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8770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4825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029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1208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7311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1769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52828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738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10000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BCEAD4-1036-4DEE-99BE-005BB5DBC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2" r="112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8EE3828-3387-40F5-8A18-BB5897D80DCF}"/>
              </a:ext>
            </a:extLst>
          </p:cNvPr>
          <p:cNvSpPr/>
          <p:nvPr userDrawn="1"/>
        </p:nvSpPr>
        <p:spPr>
          <a:xfrm>
            <a:off x="0" y="3771900"/>
            <a:ext cx="12192000" cy="3086100"/>
          </a:xfrm>
          <a:prstGeom prst="rect">
            <a:avLst/>
          </a:prstGeom>
          <a:gradFill>
            <a:gsLst>
              <a:gs pos="10000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70" y="159742"/>
            <a:ext cx="6445517" cy="107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08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D5B70-15D6-472C-8BF6-2A6D8AB770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1" y="378975"/>
            <a:ext cx="10858500" cy="262380"/>
          </a:xfrm>
        </p:spPr>
        <p:txBody>
          <a:bodyPr anchor="b"/>
          <a:lstStyle>
            <a:lvl1pPr marL="0" indent="0">
              <a:buNone/>
              <a:defRPr sz="1650" b="1">
                <a:solidFill>
                  <a:srgbClr val="005BAA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A4F44B-C4EC-489E-AAA1-49C8A0970A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400" y="1064076"/>
            <a:ext cx="10871200" cy="214674"/>
          </a:xfrm>
        </p:spPr>
        <p:txBody>
          <a:bodyPr/>
          <a:lstStyle>
            <a:lvl1pPr marL="0" indent="0">
              <a:buNone/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IN" dirty="0"/>
              <a:t>Insert Slide Sub-title 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1EDAB9-1EF1-48A6-A5D5-BD2480FBEBB8}"/>
              </a:ext>
            </a:extLst>
          </p:cNvPr>
          <p:cNvCxnSpPr/>
          <p:nvPr userDrawn="1"/>
        </p:nvCxnSpPr>
        <p:spPr>
          <a:xfrm>
            <a:off x="667657" y="957942"/>
            <a:ext cx="2032000" cy="0"/>
          </a:xfrm>
          <a:prstGeom prst="line">
            <a:avLst/>
          </a:prstGeom>
          <a:ln w="38100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253" y="6342337"/>
            <a:ext cx="49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accent3"/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11530252" y="6339595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90" y="6349986"/>
            <a:ext cx="2107466" cy="4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2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0632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253" y="6342337"/>
            <a:ext cx="49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algn="ctr"/>
            <a:fld id="{7AFA83AF-AB7A-4B99-B737-1EBED37E7AB5}" type="slidenum">
              <a:rPr lang="en-IN" smtClean="0"/>
              <a:pPr algn="ctr"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11530252" y="6339595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90" y="6349986"/>
            <a:ext cx="2107466" cy="4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47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74802F2C-04F7-46CC-A123-FB6F317AAFCE}"/>
              </a:ext>
            </a:extLst>
          </p:cNvPr>
          <p:cNvSpPr/>
          <p:nvPr userDrawn="1"/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253" y="6342337"/>
            <a:ext cx="49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accent2"/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11530252" y="6339595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09" y="6339595"/>
            <a:ext cx="2411243" cy="40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40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D5B70-15D6-472C-8BF6-2A6D8AB770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7078" y="2832316"/>
            <a:ext cx="4151823" cy="3816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BAA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E69D0-9EA2-4400-8D6E-A55B2EC572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7601" y="2606927"/>
            <a:ext cx="1103313" cy="787139"/>
          </a:xfrm>
        </p:spPr>
        <p:txBody>
          <a:bodyPr anchor="b">
            <a:spAutoFit/>
          </a:bodyPr>
          <a:lstStyle>
            <a:lvl1pPr marL="0" indent="0">
              <a:buNone/>
              <a:defRPr sz="4950" b="0">
                <a:solidFill>
                  <a:srgbClr val="FFD400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55" y="5897007"/>
            <a:ext cx="4738275" cy="7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57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5411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33611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2290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18695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77468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38917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760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1386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93930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93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9007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37760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10000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BCEAD4-1036-4DEE-99BE-005BB5DBC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2" r="112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8EE3828-3387-40F5-8A18-BB5897D80DCF}"/>
              </a:ext>
            </a:extLst>
          </p:cNvPr>
          <p:cNvSpPr/>
          <p:nvPr userDrawn="1"/>
        </p:nvSpPr>
        <p:spPr>
          <a:xfrm>
            <a:off x="0" y="3771900"/>
            <a:ext cx="12192000" cy="3086100"/>
          </a:xfrm>
          <a:prstGeom prst="rect">
            <a:avLst/>
          </a:prstGeom>
          <a:gradFill>
            <a:gsLst>
              <a:gs pos="10000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70" y="159742"/>
            <a:ext cx="6445517" cy="107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065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D5B70-15D6-472C-8BF6-2A6D8AB770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1" y="378975"/>
            <a:ext cx="10858500" cy="262380"/>
          </a:xfrm>
        </p:spPr>
        <p:txBody>
          <a:bodyPr anchor="b"/>
          <a:lstStyle>
            <a:lvl1pPr marL="0" indent="0">
              <a:buNone/>
              <a:defRPr sz="1650" b="1">
                <a:solidFill>
                  <a:srgbClr val="005BAA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A4F44B-C4EC-489E-AAA1-49C8A0970A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400" y="1064076"/>
            <a:ext cx="10871200" cy="214674"/>
          </a:xfrm>
        </p:spPr>
        <p:txBody>
          <a:bodyPr/>
          <a:lstStyle>
            <a:lvl1pPr marL="0" indent="0">
              <a:buNone/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IN" dirty="0"/>
              <a:t>Insert Slide Sub-title 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1EDAB9-1EF1-48A6-A5D5-BD2480FBEBB8}"/>
              </a:ext>
            </a:extLst>
          </p:cNvPr>
          <p:cNvCxnSpPr/>
          <p:nvPr userDrawn="1"/>
        </p:nvCxnSpPr>
        <p:spPr>
          <a:xfrm>
            <a:off x="667657" y="957942"/>
            <a:ext cx="2032000" cy="0"/>
          </a:xfrm>
          <a:prstGeom prst="line">
            <a:avLst/>
          </a:prstGeom>
          <a:ln w="38100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253" y="6342337"/>
            <a:ext cx="49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accent3"/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11530252" y="6339595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90" y="6349986"/>
            <a:ext cx="2019340" cy="4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276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253" y="6342337"/>
            <a:ext cx="49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algn="ctr"/>
            <a:fld id="{7AFA83AF-AB7A-4B99-B737-1EBED37E7AB5}" type="slidenum">
              <a:rPr lang="en-IN" smtClean="0"/>
              <a:pPr algn="ctr"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11530252" y="6339595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89" y="6349986"/>
            <a:ext cx="2613159" cy="4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21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74802F2C-04F7-46CC-A123-FB6F317AAFCE}"/>
              </a:ext>
            </a:extLst>
          </p:cNvPr>
          <p:cNvSpPr/>
          <p:nvPr userDrawn="1"/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253" y="6342337"/>
            <a:ext cx="49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accent2"/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11530252" y="6339595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09" y="6339595"/>
            <a:ext cx="2411243" cy="40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37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D5B70-15D6-472C-8BF6-2A6D8AB770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7078" y="2832316"/>
            <a:ext cx="4151823" cy="3816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BAA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E69D0-9EA2-4400-8D6E-A55B2EC572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7601" y="2606927"/>
            <a:ext cx="1103313" cy="787139"/>
          </a:xfrm>
        </p:spPr>
        <p:txBody>
          <a:bodyPr anchor="b">
            <a:spAutoFit/>
          </a:bodyPr>
          <a:lstStyle>
            <a:lvl1pPr marL="0" indent="0">
              <a:buNone/>
              <a:defRPr sz="4950" b="0">
                <a:solidFill>
                  <a:srgbClr val="FFD400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55" y="5897007"/>
            <a:ext cx="4738275" cy="7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22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0152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72922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5623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38664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7500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95457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59976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46509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35130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43212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61600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556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55384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10000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BCEAD4-1036-4DEE-99BE-005BB5DBC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2" r="112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8EE3828-3387-40F5-8A18-BB5897D80DCF}"/>
              </a:ext>
            </a:extLst>
          </p:cNvPr>
          <p:cNvSpPr/>
          <p:nvPr userDrawn="1"/>
        </p:nvSpPr>
        <p:spPr>
          <a:xfrm>
            <a:off x="0" y="3771900"/>
            <a:ext cx="12192000" cy="3086100"/>
          </a:xfrm>
          <a:prstGeom prst="rect">
            <a:avLst/>
          </a:prstGeom>
          <a:gradFill>
            <a:gsLst>
              <a:gs pos="10000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70" y="159742"/>
            <a:ext cx="6445517" cy="107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398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D5B70-15D6-472C-8BF6-2A6D8AB770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1" y="378975"/>
            <a:ext cx="10858500" cy="262380"/>
          </a:xfrm>
        </p:spPr>
        <p:txBody>
          <a:bodyPr anchor="b"/>
          <a:lstStyle>
            <a:lvl1pPr marL="0" indent="0">
              <a:buNone/>
              <a:defRPr sz="1650" b="1">
                <a:solidFill>
                  <a:srgbClr val="005BAA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A4F44B-C4EC-489E-AAA1-49C8A0970A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400" y="1064076"/>
            <a:ext cx="10871200" cy="214674"/>
          </a:xfrm>
        </p:spPr>
        <p:txBody>
          <a:bodyPr/>
          <a:lstStyle>
            <a:lvl1pPr marL="0" indent="0">
              <a:buNone/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IN" dirty="0"/>
              <a:t>Insert Slide Sub-title 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1EDAB9-1EF1-48A6-A5D5-BD2480FBEBB8}"/>
              </a:ext>
            </a:extLst>
          </p:cNvPr>
          <p:cNvCxnSpPr/>
          <p:nvPr userDrawn="1"/>
        </p:nvCxnSpPr>
        <p:spPr>
          <a:xfrm>
            <a:off x="667657" y="957942"/>
            <a:ext cx="2032000" cy="0"/>
          </a:xfrm>
          <a:prstGeom prst="line">
            <a:avLst/>
          </a:prstGeom>
          <a:ln w="38100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253" y="6342337"/>
            <a:ext cx="49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accent3"/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11530252" y="6339595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90" y="6349986"/>
            <a:ext cx="2107466" cy="4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70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253" y="6342337"/>
            <a:ext cx="49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algn="ctr"/>
            <a:fld id="{7AFA83AF-AB7A-4B99-B737-1EBED37E7AB5}" type="slidenum">
              <a:rPr lang="en-IN" smtClean="0"/>
              <a:pPr algn="ctr"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11530252" y="6339595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90" y="6349986"/>
            <a:ext cx="2107466" cy="4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826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74802F2C-04F7-46CC-A123-FB6F317AAFCE}"/>
              </a:ext>
            </a:extLst>
          </p:cNvPr>
          <p:cNvSpPr/>
          <p:nvPr userDrawn="1"/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253" y="6342337"/>
            <a:ext cx="49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accent2"/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11530252" y="6339595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09" y="6339595"/>
            <a:ext cx="2411243" cy="40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490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D5B70-15D6-472C-8BF6-2A6D8AB770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7078" y="2832316"/>
            <a:ext cx="4151823" cy="3816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BAA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E69D0-9EA2-4400-8D6E-A55B2EC572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7601" y="2606927"/>
            <a:ext cx="1103313" cy="787139"/>
          </a:xfrm>
        </p:spPr>
        <p:txBody>
          <a:bodyPr anchor="b">
            <a:spAutoFit/>
          </a:bodyPr>
          <a:lstStyle>
            <a:lvl1pPr marL="0" indent="0">
              <a:buNone/>
              <a:defRPr sz="4950" b="0">
                <a:solidFill>
                  <a:srgbClr val="FFD400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55" y="5897007"/>
            <a:ext cx="3645909" cy="7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3682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1881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532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8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8">
          <p15:clr>
            <a:srgbClr val="F26B43"/>
          </p15:clr>
        </p15:guide>
        <p15:guide id="4" orient="horz" pos="4248">
          <p15:clr>
            <a:srgbClr val="F26B43"/>
          </p15:clr>
        </p15:guide>
        <p15:guide id="5" pos="312">
          <p15:clr>
            <a:srgbClr val="F26B43"/>
          </p15:clr>
        </p15:guide>
        <p15:guide id="6" pos="5442">
          <p15:clr>
            <a:srgbClr val="F26B43"/>
          </p15:clr>
        </p15:guide>
        <p15:guide id="7" orient="horz" pos="504">
          <p15:clr>
            <a:srgbClr val="F26B43"/>
          </p15:clr>
        </p15:guide>
        <p15:guide id="8" orient="horz" pos="656">
          <p15:clr>
            <a:srgbClr val="F26B43"/>
          </p15:clr>
        </p15:guide>
        <p15:guide id="9" orient="horz" pos="3856">
          <p15:clr>
            <a:srgbClr val="F26B43"/>
          </p15:clr>
        </p15:guide>
        <p15:guide id="10" orient="horz" pos="37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7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8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8">
          <p15:clr>
            <a:srgbClr val="F26B43"/>
          </p15:clr>
        </p15:guide>
        <p15:guide id="4" orient="horz" pos="4248">
          <p15:clr>
            <a:srgbClr val="F26B43"/>
          </p15:clr>
        </p15:guide>
        <p15:guide id="5" pos="312">
          <p15:clr>
            <a:srgbClr val="F26B43"/>
          </p15:clr>
        </p15:guide>
        <p15:guide id="6" pos="5442">
          <p15:clr>
            <a:srgbClr val="F26B43"/>
          </p15:clr>
        </p15:guide>
        <p15:guide id="7" orient="horz" pos="504">
          <p15:clr>
            <a:srgbClr val="F26B43"/>
          </p15:clr>
        </p15:guide>
        <p15:guide id="8" orient="horz" pos="656">
          <p15:clr>
            <a:srgbClr val="F26B43"/>
          </p15:clr>
        </p15:guide>
        <p15:guide id="9" orient="horz" pos="3856">
          <p15:clr>
            <a:srgbClr val="F26B43"/>
          </p15:clr>
        </p15:guide>
        <p15:guide id="10" orient="horz" pos="37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8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8">
          <p15:clr>
            <a:srgbClr val="F26B43"/>
          </p15:clr>
        </p15:guide>
        <p15:guide id="4" orient="horz" pos="4248">
          <p15:clr>
            <a:srgbClr val="F26B43"/>
          </p15:clr>
        </p15:guide>
        <p15:guide id="5" pos="312">
          <p15:clr>
            <a:srgbClr val="F26B43"/>
          </p15:clr>
        </p15:guide>
        <p15:guide id="6" pos="5442">
          <p15:clr>
            <a:srgbClr val="F26B43"/>
          </p15:clr>
        </p15:guide>
        <p15:guide id="7" orient="horz" pos="504">
          <p15:clr>
            <a:srgbClr val="F26B43"/>
          </p15:clr>
        </p15:guide>
        <p15:guide id="8" orient="horz" pos="656">
          <p15:clr>
            <a:srgbClr val="F26B43"/>
          </p15:clr>
        </p15:guide>
        <p15:guide id="9" orient="horz" pos="3856">
          <p15:clr>
            <a:srgbClr val="F26B43"/>
          </p15:clr>
        </p15:guide>
        <p15:guide id="10" orient="horz" pos="370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4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8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8">
          <p15:clr>
            <a:srgbClr val="F26B43"/>
          </p15:clr>
        </p15:guide>
        <p15:guide id="4" orient="horz" pos="4248">
          <p15:clr>
            <a:srgbClr val="F26B43"/>
          </p15:clr>
        </p15:guide>
        <p15:guide id="5" pos="312">
          <p15:clr>
            <a:srgbClr val="F26B43"/>
          </p15:clr>
        </p15:guide>
        <p15:guide id="6" pos="5442">
          <p15:clr>
            <a:srgbClr val="F26B43"/>
          </p15:clr>
        </p15:guide>
        <p15:guide id="7" orient="horz" pos="504">
          <p15:clr>
            <a:srgbClr val="F26B43"/>
          </p15:clr>
        </p15:guide>
        <p15:guide id="8" orient="horz" pos="656">
          <p15:clr>
            <a:srgbClr val="F26B43"/>
          </p15:clr>
        </p15:guide>
        <p15:guide id="9" orient="horz" pos="3856">
          <p15:clr>
            <a:srgbClr val="F26B43"/>
          </p15:clr>
        </p15:guide>
        <p15:guide id="10" orient="horz" pos="37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b.org/en/products/advising/elena/index.htm" TargetMode="External"/><Relationship Id="rId2" Type="http://schemas.openxmlformats.org/officeDocument/2006/relationships/hyperlink" Target="mailto:a.piontek@eib.org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elena@eib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hueOff val="0"/>
                <a:satOff val="0"/>
                <a:lumOff val="0"/>
                <a:satMod val="103000"/>
                <a:lumMod val="102000"/>
                <a:tint val="94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2F7CA24-52BD-416C-97ED-3EA7D420974D}"/>
              </a:ext>
            </a:extLst>
          </p:cNvPr>
          <p:cNvSpPr txBox="1">
            <a:spLocks/>
          </p:cNvSpPr>
          <p:nvPr/>
        </p:nvSpPr>
        <p:spPr>
          <a:xfrm>
            <a:off x="268580" y="5091384"/>
            <a:ext cx="5898045" cy="573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400" b="1" dirty="0">
              <a:solidFill>
                <a:srgbClr val="005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692" y="2091715"/>
            <a:ext cx="80434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EIB </a:t>
            </a:r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</a:t>
            </a:r>
            <a:r>
              <a:rPr lang="pl-PL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sparcie</a:t>
            </a:r>
            <a:r>
              <a:rPr lang="pl-PL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ELENA dla zrównoważonych inwestycji </a:t>
            </a:r>
            <a:endParaRPr lang="en-GB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bądź gotowy na finansowanie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Andreas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Piontek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Investment Bank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8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1C1CA-E299-449E-8189-D8AC5982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7AFA83AF-AB7A-4B99-B737-1EBED37E7AB5}" type="slidenum">
              <a:rPr lang="en-GB">
                <a:solidFill>
                  <a:srgbClr val="A5A5A5"/>
                </a:solidFill>
                <a:latin typeface="Calibri" panose="020F0502020204030204"/>
              </a:rPr>
              <a:pPr defTabSz="457200"/>
              <a:t>10</a:t>
            </a:fld>
            <a:endParaRPr lang="en-GB" dirty="0">
              <a:solidFill>
                <a:srgbClr val="A5A5A5"/>
              </a:solidFill>
              <a:latin typeface="Calibri" panose="020F050202020403020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043CBE-F574-42EC-AE41-D64113CF576D}"/>
              </a:ext>
            </a:extLst>
          </p:cNvPr>
          <p:cNvCxnSpPr>
            <a:cxnSpLocks/>
          </p:cNvCxnSpPr>
          <p:nvPr/>
        </p:nvCxnSpPr>
        <p:spPr>
          <a:xfrm>
            <a:off x="6301332" y="1761440"/>
            <a:ext cx="0" cy="392714"/>
          </a:xfrm>
          <a:prstGeom prst="line">
            <a:avLst/>
          </a:prstGeom>
          <a:ln w="28575" cap="rnd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aphic 124">
            <a:extLst>
              <a:ext uri="{FF2B5EF4-FFF2-40B4-BE49-F238E27FC236}">
                <a16:creationId xmlns:a16="http://schemas.microsoft.com/office/drawing/2014/main" id="{9E54E616-F382-4221-ABF9-790FB9E2BABC}"/>
              </a:ext>
            </a:extLst>
          </p:cNvPr>
          <p:cNvGrpSpPr/>
          <p:nvPr/>
        </p:nvGrpSpPr>
        <p:grpSpPr>
          <a:xfrm>
            <a:off x="5602669" y="1670669"/>
            <a:ext cx="416864" cy="416864"/>
            <a:chOff x="374781" y="244956"/>
            <a:chExt cx="784413" cy="784413"/>
          </a:xfrm>
          <a:solidFill>
            <a:schemeClr val="accent1"/>
          </a:solidFill>
        </p:grpSpPr>
        <p:grpSp>
          <p:nvGrpSpPr>
            <p:cNvPr id="29" name="Graphic 124">
              <a:extLst>
                <a:ext uri="{FF2B5EF4-FFF2-40B4-BE49-F238E27FC236}">
                  <a16:creationId xmlns:a16="http://schemas.microsoft.com/office/drawing/2014/main" id="{D14C3856-1A87-46AD-8AE9-BDA7E2E119C2}"/>
                </a:ext>
              </a:extLst>
            </p:cNvPr>
            <p:cNvGrpSpPr/>
            <p:nvPr/>
          </p:nvGrpSpPr>
          <p:grpSpPr>
            <a:xfrm>
              <a:off x="374789" y="244956"/>
              <a:ext cx="784396" cy="784413"/>
              <a:chOff x="374789" y="244956"/>
              <a:chExt cx="784396" cy="784413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2005D8B-EB82-408F-9E91-1487976AD682}"/>
                  </a:ext>
                </a:extLst>
              </p:cNvPr>
              <p:cNvSpPr/>
              <p:nvPr/>
            </p:nvSpPr>
            <p:spPr>
              <a:xfrm>
                <a:off x="665939" y="244956"/>
                <a:ext cx="493245" cy="493245"/>
              </a:xfrm>
              <a:custGeom>
                <a:avLst/>
                <a:gdLst>
                  <a:gd name="connsiteX0" fmla="*/ 246623 w 493245"/>
                  <a:gd name="connsiteY0" fmla="*/ 0 h 493245"/>
                  <a:gd name="connsiteX1" fmla="*/ 0 w 493245"/>
                  <a:gd name="connsiteY1" fmla="*/ 246623 h 493245"/>
                  <a:gd name="connsiteX2" fmla="*/ 246623 w 493245"/>
                  <a:gd name="connsiteY2" fmla="*/ 493246 h 493245"/>
                  <a:gd name="connsiteX3" fmla="*/ 493246 w 493245"/>
                  <a:gd name="connsiteY3" fmla="*/ 246623 h 493245"/>
                  <a:gd name="connsiteX4" fmla="*/ 246623 w 493245"/>
                  <a:gd name="connsiteY4" fmla="*/ 0 h 493245"/>
                  <a:gd name="connsiteX5" fmla="*/ 246623 w 493245"/>
                  <a:gd name="connsiteY5" fmla="*/ 467942 h 493245"/>
                  <a:gd name="connsiteX6" fmla="*/ 25304 w 493245"/>
                  <a:gd name="connsiteY6" fmla="*/ 246623 h 493245"/>
                  <a:gd name="connsiteX7" fmla="*/ 246623 w 493245"/>
                  <a:gd name="connsiteY7" fmla="*/ 25304 h 493245"/>
                  <a:gd name="connsiteX8" fmla="*/ 467942 w 493245"/>
                  <a:gd name="connsiteY8" fmla="*/ 246623 h 493245"/>
                  <a:gd name="connsiteX9" fmla="*/ 246623 w 493245"/>
                  <a:gd name="connsiteY9" fmla="*/ 467942 h 49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3245" h="493245">
                    <a:moveTo>
                      <a:pt x="246623" y="0"/>
                    </a:moveTo>
                    <a:cubicBezTo>
                      <a:pt x="110634" y="0"/>
                      <a:pt x="0" y="110634"/>
                      <a:pt x="0" y="246623"/>
                    </a:cubicBezTo>
                    <a:cubicBezTo>
                      <a:pt x="0" y="382611"/>
                      <a:pt x="110634" y="493246"/>
                      <a:pt x="246623" y="493246"/>
                    </a:cubicBezTo>
                    <a:cubicBezTo>
                      <a:pt x="382611" y="493246"/>
                      <a:pt x="493246" y="382611"/>
                      <a:pt x="493246" y="246623"/>
                    </a:cubicBezTo>
                    <a:cubicBezTo>
                      <a:pt x="493246" y="110634"/>
                      <a:pt x="382611" y="0"/>
                      <a:pt x="246623" y="0"/>
                    </a:cubicBezTo>
                    <a:close/>
                    <a:moveTo>
                      <a:pt x="246623" y="467942"/>
                    </a:moveTo>
                    <a:cubicBezTo>
                      <a:pt x="124587" y="467942"/>
                      <a:pt x="25304" y="368659"/>
                      <a:pt x="25304" y="246623"/>
                    </a:cubicBezTo>
                    <a:cubicBezTo>
                      <a:pt x="25304" y="124587"/>
                      <a:pt x="124587" y="25304"/>
                      <a:pt x="246623" y="25304"/>
                    </a:cubicBezTo>
                    <a:cubicBezTo>
                      <a:pt x="368659" y="25304"/>
                      <a:pt x="467942" y="124587"/>
                      <a:pt x="467942" y="246623"/>
                    </a:cubicBezTo>
                    <a:cubicBezTo>
                      <a:pt x="467942" y="368659"/>
                      <a:pt x="368659" y="467942"/>
                      <a:pt x="246623" y="467942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9F0FD98-29B5-4FBD-9F6D-E48ED446229C}"/>
                  </a:ext>
                </a:extLst>
              </p:cNvPr>
              <p:cNvSpPr/>
              <p:nvPr/>
            </p:nvSpPr>
            <p:spPr>
              <a:xfrm>
                <a:off x="806037" y="346170"/>
                <a:ext cx="213050" cy="64187"/>
              </a:xfrm>
              <a:custGeom>
                <a:avLst/>
                <a:gdLst>
                  <a:gd name="connsiteX0" fmla="*/ 3705 w 213050"/>
                  <a:gd name="connsiteY0" fmla="*/ 42591 h 64187"/>
                  <a:gd name="connsiteX1" fmla="*/ 3705 w 213050"/>
                  <a:gd name="connsiteY1" fmla="*/ 60482 h 64187"/>
                  <a:gd name="connsiteX2" fmla="*/ 12651 w 213050"/>
                  <a:gd name="connsiteY2" fmla="*/ 64187 h 64187"/>
                  <a:gd name="connsiteX3" fmla="*/ 21598 w 213050"/>
                  <a:gd name="connsiteY3" fmla="*/ 60481 h 64187"/>
                  <a:gd name="connsiteX4" fmla="*/ 106527 w 213050"/>
                  <a:gd name="connsiteY4" fmla="*/ 25304 h 64187"/>
                  <a:gd name="connsiteX5" fmla="*/ 191453 w 213050"/>
                  <a:gd name="connsiteY5" fmla="*/ 60481 h 64187"/>
                  <a:gd name="connsiteX6" fmla="*/ 209344 w 213050"/>
                  <a:gd name="connsiteY6" fmla="*/ 60482 h 64187"/>
                  <a:gd name="connsiteX7" fmla="*/ 209344 w 213050"/>
                  <a:gd name="connsiteY7" fmla="*/ 42591 h 64187"/>
                  <a:gd name="connsiteX8" fmla="*/ 106527 w 213050"/>
                  <a:gd name="connsiteY8" fmla="*/ 0 h 64187"/>
                  <a:gd name="connsiteX9" fmla="*/ 3705 w 213050"/>
                  <a:gd name="connsiteY9" fmla="*/ 42591 h 6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050" h="64187">
                    <a:moveTo>
                      <a:pt x="3705" y="42591"/>
                    </a:moveTo>
                    <a:cubicBezTo>
                      <a:pt x="-1236" y="47532"/>
                      <a:pt x="-1234" y="55543"/>
                      <a:pt x="3705" y="60482"/>
                    </a:cubicBezTo>
                    <a:cubicBezTo>
                      <a:pt x="6176" y="62952"/>
                      <a:pt x="9414" y="64187"/>
                      <a:pt x="12651" y="64187"/>
                    </a:cubicBezTo>
                    <a:cubicBezTo>
                      <a:pt x="15888" y="64187"/>
                      <a:pt x="19127" y="62952"/>
                      <a:pt x="21598" y="60481"/>
                    </a:cubicBezTo>
                    <a:cubicBezTo>
                      <a:pt x="44284" y="37797"/>
                      <a:pt x="74444" y="25304"/>
                      <a:pt x="106527" y="25304"/>
                    </a:cubicBezTo>
                    <a:cubicBezTo>
                      <a:pt x="138609" y="25304"/>
                      <a:pt x="168769" y="37795"/>
                      <a:pt x="191453" y="60481"/>
                    </a:cubicBezTo>
                    <a:cubicBezTo>
                      <a:pt x="196392" y="65423"/>
                      <a:pt x="204403" y="65422"/>
                      <a:pt x="209344" y="60482"/>
                    </a:cubicBezTo>
                    <a:cubicBezTo>
                      <a:pt x="214285" y="55542"/>
                      <a:pt x="214285" y="47530"/>
                      <a:pt x="209344" y="42591"/>
                    </a:cubicBezTo>
                    <a:cubicBezTo>
                      <a:pt x="181882" y="15125"/>
                      <a:pt x="145367" y="0"/>
                      <a:pt x="106527" y="0"/>
                    </a:cubicBezTo>
                    <a:cubicBezTo>
                      <a:pt x="67685" y="0"/>
                      <a:pt x="31170" y="15127"/>
                      <a:pt x="3705" y="42591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1CBE840-7103-4849-BBB1-A1C2214CC9EE}"/>
                  </a:ext>
                </a:extLst>
              </p:cNvPr>
              <p:cNvSpPr/>
              <p:nvPr/>
            </p:nvSpPr>
            <p:spPr>
              <a:xfrm>
                <a:off x="374789" y="668100"/>
                <a:ext cx="361251" cy="361268"/>
              </a:xfrm>
              <a:custGeom>
                <a:avLst/>
                <a:gdLst>
                  <a:gd name="connsiteX0" fmla="*/ 339654 w 361251"/>
                  <a:gd name="connsiteY0" fmla="*/ 3704 h 361268"/>
                  <a:gd name="connsiteX1" fmla="*/ 291014 w 361251"/>
                  <a:gd name="connsiteY1" fmla="*/ 52345 h 361268"/>
                  <a:gd name="connsiteX2" fmla="*/ 255073 w 361251"/>
                  <a:gd name="connsiteY2" fmla="*/ 41468 h 361268"/>
                  <a:gd name="connsiteX3" fmla="*/ 209315 w 361251"/>
                  <a:gd name="connsiteY3" fmla="*/ 60420 h 361268"/>
                  <a:gd name="connsiteX4" fmla="*/ 14231 w 361251"/>
                  <a:gd name="connsiteY4" fmla="*/ 255506 h 361268"/>
                  <a:gd name="connsiteX5" fmla="*/ 1712 w 361251"/>
                  <a:gd name="connsiteY5" fmla="*/ 298812 h 361268"/>
                  <a:gd name="connsiteX6" fmla="*/ 26117 w 361251"/>
                  <a:gd name="connsiteY6" fmla="*/ 335137 h 361268"/>
                  <a:gd name="connsiteX7" fmla="*/ 74337 w 361251"/>
                  <a:gd name="connsiteY7" fmla="*/ 361269 h 361268"/>
                  <a:gd name="connsiteX8" fmla="*/ 74342 w 361251"/>
                  <a:gd name="connsiteY8" fmla="*/ 361269 h 361268"/>
                  <a:gd name="connsiteX9" fmla="*/ 105744 w 361251"/>
                  <a:gd name="connsiteY9" fmla="*/ 347023 h 361268"/>
                  <a:gd name="connsiteX10" fmla="*/ 277040 w 361251"/>
                  <a:gd name="connsiteY10" fmla="*/ 175727 h 361268"/>
                  <a:gd name="connsiteX11" fmla="*/ 277057 w 361251"/>
                  <a:gd name="connsiteY11" fmla="*/ 175712 h 361268"/>
                  <a:gd name="connsiteX12" fmla="*/ 277072 w 361251"/>
                  <a:gd name="connsiteY12" fmla="*/ 175695 h 361268"/>
                  <a:gd name="connsiteX13" fmla="*/ 300828 w 361251"/>
                  <a:gd name="connsiteY13" fmla="*/ 151938 h 361268"/>
                  <a:gd name="connsiteX14" fmla="*/ 319783 w 361251"/>
                  <a:gd name="connsiteY14" fmla="*/ 106181 h 361268"/>
                  <a:gd name="connsiteX15" fmla="*/ 308905 w 361251"/>
                  <a:gd name="connsiteY15" fmla="*/ 70238 h 361268"/>
                  <a:gd name="connsiteX16" fmla="*/ 357546 w 361251"/>
                  <a:gd name="connsiteY16" fmla="*/ 21598 h 361268"/>
                  <a:gd name="connsiteX17" fmla="*/ 357546 w 361251"/>
                  <a:gd name="connsiteY17" fmla="*/ 3704 h 361268"/>
                  <a:gd name="connsiteX18" fmla="*/ 339654 w 361251"/>
                  <a:gd name="connsiteY18" fmla="*/ 3704 h 361268"/>
                  <a:gd name="connsiteX19" fmla="*/ 87854 w 361251"/>
                  <a:gd name="connsiteY19" fmla="*/ 329128 h 361268"/>
                  <a:gd name="connsiteX20" fmla="*/ 74344 w 361251"/>
                  <a:gd name="connsiteY20" fmla="*/ 335965 h 361268"/>
                  <a:gd name="connsiteX21" fmla="*/ 74342 w 361251"/>
                  <a:gd name="connsiteY21" fmla="*/ 335965 h 361268"/>
                  <a:gd name="connsiteX22" fmla="*/ 44010 w 361251"/>
                  <a:gd name="connsiteY22" fmla="*/ 317242 h 361268"/>
                  <a:gd name="connsiteX23" fmla="*/ 32124 w 361251"/>
                  <a:gd name="connsiteY23" fmla="*/ 273399 h 361268"/>
                  <a:gd name="connsiteX24" fmla="*/ 194487 w 361251"/>
                  <a:gd name="connsiteY24" fmla="*/ 111034 h 361268"/>
                  <a:gd name="connsiteX25" fmla="*/ 250218 w 361251"/>
                  <a:gd name="connsiteY25" fmla="*/ 166765 h 361268"/>
                  <a:gd name="connsiteX26" fmla="*/ 87854 w 361251"/>
                  <a:gd name="connsiteY26" fmla="*/ 329128 h 361268"/>
                  <a:gd name="connsiteX27" fmla="*/ 282937 w 361251"/>
                  <a:gd name="connsiteY27" fmla="*/ 134045 h 361268"/>
                  <a:gd name="connsiteX28" fmla="*/ 268111 w 361251"/>
                  <a:gd name="connsiteY28" fmla="*/ 148871 h 361268"/>
                  <a:gd name="connsiteX29" fmla="*/ 212380 w 361251"/>
                  <a:gd name="connsiteY29" fmla="*/ 93143 h 361268"/>
                  <a:gd name="connsiteX30" fmla="*/ 227207 w 361251"/>
                  <a:gd name="connsiteY30" fmla="*/ 78316 h 361268"/>
                  <a:gd name="connsiteX31" fmla="*/ 255073 w 361251"/>
                  <a:gd name="connsiteY31" fmla="*/ 66773 h 361268"/>
                  <a:gd name="connsiteX32" fmla="*/ 282939 w 361251"/>
                  <a:gd name="connsiteY32" fmla="*/ 78316 h 361268"/>
                  <a:gd name="connsiteX33" fmla="*/ 294481 w 361251"/>
                  <a:gd name="connsiteY33" fmla="*/ 106181 h 361268"/>
                  <a:gd name="connsiteX34" fmla="*/ 282937 w 361251"/>
                  <a:gd name="connsiteY34" fmla="*/ 134045 h 36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61251" h="361268">
                    <a:moveTo>
                      <a:pt x="339654" y="3704"/>
                    </a:moveTo>
                    <a:lnTo>
                      <a:pt x="291014" y="52345"/>
                    </a:lnTo>
                    <a:cubicBezTo>
                      <a:pt x="280464" y="45270"/>
                      <a:pt x="268060" y="41468"/>
                      <a:pt x="255073" y="41468"/>
                    </a:cubicBezTo>
                    <a:cubicBezTo>
                      <a:pt x="237787" y="41468"/>
                      <a:pt x="221537" y="48198"/>
                      <a:pt x="209315" y="60420"/>
                    </a:cubicBezTo>
                    <a:lnTo>
                      <a:pt x="14231" y="255506"/>
                    </a:lnTo>
                    <a:cubicBezTo>
                      <a:pt x="-1791" y="271528"/>
                      <a:pt x="-1420" y="287900"/>
                      <a:pt x="1712" y="298812"/>
                    </a:cubicBezTo>
                    <a:cubicBezTo>
                      <a:pt x="4985" y="310218"/>
                      <a:pt x="12741" y="321761"/>
                      <a:pt x="26117" y="335137"/>
                    </a:cubicBezTo>
                    <a:cubicBezTo>
                      <a:pt x="37335" y="346353"/>
                      <a:pt x="54538" y="361265"/>
                      <a:pt x="74337" y="361269"/>
                    </a:cubicBezTo>
                    <a:cubicBezTo>
                      <a:pt x="74339" y="361269"/>
                      <a:pt x="74341" y="361269"/>
                      <a:pt x="74342" y="361269"/>
                    </a:cubicBezTo>
                    <a:cubicBezTo>
                      <a:pt x="85726" y="361269"/>
                      <a:pt x="96291" y="356474"/>
                      <a:pt x="105744" y="347023"/>
                    </a:cubicBezTo>
                    <a:lnTo>
                      <a:pt x="277040" y="175727"/>
                    </a:lnTo>
                    <a:cubicBezTo>
                      <a:pt x="277045" y="175722"/>
                      <a:pt x="277050" y="175717"/>
                      <a:pt x="277057" y="175712"/>
                    </a:cubicBezTo>
                    <a:cubicBezTo>
                      <a:pt x="277063" y="175707"/>
                      <a:pt x="277067" y="175702"/>
                      <a:pt x="277072" y="175695"/>
                    </a:cubicBezTo>
                    <a:lnTo>
                      <a:pt x="300828" y="151938"/>
                    </a:lnTo>
                    <a:cubicBezTo>
                      <a:pt x="313052" y="139715"/>
                      <a:pt x="319783" y="123465"/>
                      <a:pt x="319783" y="106181"/>
                    </a:cubicBezTo>
                    <a:cubicBezTo>
                      <a:pt x="319783" y="93192"/>
                      <a:pt x="315982" y="80789"/>
                      <a:pt x="308905" y="70238"/>
                    </a:cubicBezTo>
                    <a:lnTo>
                      <a:pt x="357546" y="21598"/>
                    </a:lnTo>
                    <a:cubicBezTo>
                      <a:pt x="362487" y="16655"/>
                      <a:pt x="362487" y="8645"/>
                      <a:pt x="357546" y="3704"/>
                    </a:cubicBezTo>
                    <a:cubicBezTo>
                      <a:pt x="352605" y="-1235"/>
                      <a:pt x="344594" y="-1235"/>
                      <a:pt x="339654" y="3704"/>
                    </a:cubicBezTo>
                    <a:close/>
                    <a:moveTo>
                      <a:pt x="87854" y="329128"/>
                    </a:moveTo>
                    <a:cubicBezTo>
                      <a:pt x="83254" y="333730"/>
                      <a:pt x="78835" y="335965"/>
                      <a:pt x="74344" y="335965"/>
                    </a:cubicBezTo>
                    <a:cubicBezTo>
                      <a:pt x="74344" y="335965"/>
                      <a:pt x="74342" y="335965"/>
                      <a:pt x="74342" y="335965"/>
                    </a:cubicBezTo>
                    <a:cubicBezTo>
                      <a:pt x="66638" y="335963"/>
                      <a:pt x="56432" y="329666"/>
                      <a:pt x="44010" y="317242"/>
                    </a:cubicBezTo>
                    <a:cubicBezTo>
                      <a:pt x="18296" y="291530"/>
                      <a:pt x="24039" y="281485"/>
                      <a:pt x="32124" y="273399"/>
                    </a:cubicBezTo>
                    <a:lnTo>
                      <a:pt x="194487" y="111034"/>
                    </a:lnTo>
                    <a:lnTo>
                      <a:pt x="250218" y="166765"/>
                    </a:lnTo>
                    <a:lnTo>
                      <a:pt x="87854" y="329128"/>
                    </a:lnTo>
                    <a:close/>
                    <a:moveTo>
                      <a:pt x="282937" y="134045"/>
                    </a:moveTo>
                    <a:lnTo>
                      <a:pt x="268111" y="148871"/>
                    </a:lnTo>
                    <a:lnTo>
                      <a:pt x="212380" y="93143"/>
                    </a:lnTo>
                    <a:lnTo>
                      <a:pt x="227207" y="78316"/>
                    </a:lnTo>
                    <a:cubicBezTo>
                      <a:pt x="234651" y="70874"/>
                      <a:pt x="244546" y="66773"/>
                      <a:pt x="255073" y="66773"/>
                    </a:cubicBezTo>
                    <a:cubicBezTo>
                      <a:pt x="265599" y="66773"/>
                      <a:pt x="275494" y="70872"/>
                      <a:pt x="282939" y="78316"/>
                    </a:cubicBezTo>
                    <a:cubicBezTo>
                      <a:pt x="290381" y="85759"/>
                      <a:pt x="294481" y="95655"/>
                      <a:pt x="294481" y="106181"/>
                    </a:cubicBezTo>
                    <a:cubicBezTo>
                      <a:pt x="294479" y="116705"/>
                      <a:pt x="290380" y="126603"/>
                      <a:pt x="282937" y="134045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D1E1369-5216-4005-9AC6-F4F4F64AB1B3}"/>
                  </a:ext>
                </a:extLst>
              </p:cNvPr>
              <p:cNvSpPr/>
              <p:nvPr/>
            </p:nvSpPr>
            <p:spPr>
              <a:xfrm>
                <a:off x="716036" y="295052"/>
                <a:ext cx="391328" cy="393053"/>
              </a:xfrm>
              <a:custGeom>
                <a:avLst/>
                <a:gdLst>
                  <a:gd name="connsiteX0" fmla="*/ 380402 w 391328"/>
                  <a:gd name="connsiteY0" fmla="*/ 209302 h 393053"/>
                  <a:gd name="connsiteX1" fmla="*/ 366142 w 391328"/>
                  <a:gd name="connsiteY1" fmla="*/ 220110 h 393053"/>
                  <a:gd name="connsiteX2" fmla="*/ 196528 w 391328"/>
                  <a:gd name="connsiteY2" fmla="*/ 367750 h 393053"/>
                  <a:gd name="connsiteX3" fmla="*/ 25305 w 391328"/>
                  <a:gd name="connsiteY3" fmla="*/ 196527 h 393053"/>
                  <a:gd name="connsiteX4" fmla="*/ 196527 w 391328"/>
                  <a:gd name="connsiteY4" fmla="*/ 25304 h 393053"/>
                  <a:gd name="connsiteX5" fmla="*/ 366140 w 391328"/>
                  <a:gd name="connsiteY5" fmla="*/ 172945 h 393053"/>
                  <a:gd name="connsiteX6" fmla="*/ 380400 w 391328"/>
                  <a:gd name="connsiteY6" fmla="*/ 183753 h 393053"/>
                  <a:gd name="connsiteX7" fmla="*/ 391210 w 391328"/>
                  <a:gd name="connsiteY7" fmla="*/ 169496 h 393053"/>
                  <a:gd name="connsiteX8" fmla="*/ 326191 w 391328"/>
                  <a:gd name="connsiteY8" fmla="*/ 48841 h 393053"/>
                  <a:gd name="connsiteX9" fmla="*/ 196527 w 391328"/>
                  <a:gd name="connsiteY9" fmla="*/ 0 h 393053"/>
                  <a:gd name="connsiteX10" fmla="*/ 0 w 391328"/>
                  <a:gd name="connsiteY10" fmla="*/ 196527 h 393053"/>
                  <a:gd name="connsiteX11" fmla="*/ 196527 w 391328"/>
                  <a:gd name="connsiteY11" fmla="*/ 393053 h 393053"/>
                  <a:gd name="connsiteX12" fmla="*/ 326189 w 391328"/>
                  <a:gd name="connsiteY12" fmla="*/ 344214 h 393053"/>
                  <a:gd name="connsiteX13" fmla="*/ 391208 w 391328"/>
                  <a:gd name="connsiteY13" fmla="*/ 223559 h 393053"/>
                  <a:gd name="connsiteX14" fmla="*/ 380402 w 391328"/>
                  <a:gd name="connsiteY14" fmla="*/ 209302 h 393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1328" h="393053">
                    <a:moveTo>
                      <a:pt x="380402" y="209302"/>
                    </a:moveTo>
                    <a:cubicBezTo>
                      <a:pt x="373478" y="208349"/>
                      <a:pt x="367095" y="213187"/>
                      <a:pt x="366142" y="220110"/>
                    </a:cubicBezTo>
                    <a:cubicBezTo>
                      <a:pt x="354556" y="304280"/>
                      <a:pt x="281638" y="367750"/>
                      <a:pt x="196528" y="367750"/>
                    </a:cubicBezTo>
                    <a:cubicBezTo>
                      <a:pt x="102115" y="367750"/>
                      <a:pt x="25305" y="290940"/>
                      <a:pt x="25305" y="196527"/>
                    </a:cubicBezTo>
                    <a:cubicBezTo>
                      <a:pt x="25305" y="102114"/>
                      <a:pt x="102114" y="25304"/>
                      <a:pt x="196527" y="25304"/>
                    </a:cubicBezTo>
                    <a:cubicBezTo>
                      <a:pt x="281638" y="25304"/>
                      <a:pt x="354556" y="88777"/>
                      <a:pt x="366140" y="172945"/>
                    </a:cubicBezTo>
                    <a:cubicBezTo>
                      <a:pt x="367093" y="179868"/>
                      <a:pt x="373482" y="184717"/>
                      <a:pt x="380400" y="183753"/>
                    </a:cubicBezTo>
                    <a:cubicBezTo>
                      <a:pt x="387323" y="182802"/>
                      <a:pt x="392161" y="176417"/>
                      <a:pt x="391210" y="169496"/>
                    </a:cubicBezTo>
                    <a:cubicBezTo>
                      <a:pt x="384794" y="122891"/>
                      <a:pt x="361704" y="80042"/>
                      <a:pt x="326191" y="48841"/>
                    </a:cubicBezTo>
                    <a:cubicBezTo>
                      <a:pt x="290344" y="17345"/>
                      <a:pt x="244295" y="0"/>
                      <a:pt x="196527" y="0"/>
                    </a:cubicBezTo>
                    <a:cubicBezTo>
                      <a:pt x="88161" y="0"/>
                      <a:pt x="0" y="88161"/>
                      <a:pt x="0" y="196527"/>
                    </a:cubicBezTo>
                    <a:cubicBezTo>
                      <a:pt x="0" y="304892"/>
                      <a:pt x="88161" y="393053"/>
                      <a:pt x="196527" y="393053"/>
                    </a:cubicBezTo>
                    <a:cubicBezTo>
                      <a:pt x="244295" y="393053"/>
                      <a:pt x="290342" y="375709"/>
                      <a:pt x="326189" y="344214"/>
                    </a:cubicBezTo>
                    <a:cubicBezTo>
                      <a:pt x="361702" y="313011"/>
                      <a:pt x="384793" y="270164"/>
                      <a:pt x="391208" y="223559"/>
                    </a:cubicBezTo>
                    <a:cubicBezTo>
                      <a:pt x="392161" y="216636"/>
                      <a:pt x="387323" y="210253"/>
                      <a:pt x="380402" y="209302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8" name="Graphic 194">
            <a:extLst>
              <a:ext uri="{FF2B5EF4-FFF2-40B4-BE49-F238E27FC236}">
                <a16:creationId xmlns:a16="http://schemas.microsoft.com/office/drawing/2014/main" id="{F569FCB3-449D-47E3-918A-C67AF5D9C18B}"/>
              </a:ext>
            </a:extLst>
          </p:cNvPr>
          <p:cNvGrpSpPr/>
          <p:nvPr/>
        </p:nvGrpSpPr>
        <p:grpSpPr>
          <a:xfrm>
            <a:off x="5640536" y="2969542"/>
            <a:ext cx="332468" cy="332468"/>
            <a:chOff x="383215" y="253390"/>
            <a:chExt cx="767544" cy="767544"/>
          </a:xfrm>
          <a:solidFill>
            <a:schemeClr val="accent1"/>
          </a:solidFill>
        </p:grpSpPr>
        <p:grpSp>
          <p:nvGrpSpPr>
            <p:cNvPr id="39" name="Graphic 194">
              <a:extLst>
                <a:ext uri="{FF2B5EF4-FFF2-40B4-BE49-F238E27FC236}">
                  <a16:creationId xmlns:a16="http://schemas.microsoft.com/office/drawing/2014/main" id="{66DB4A9C-6187-493B-A4DD-32853104BA85}"/>
                </a:ext>
              </a:extLst>
            </p:cNvPr>
            <p:cNvGrpSpPr/>
            <p:nvPr/>
          </p:nvGrpSpPr>
          <p:grpSpPr>
            <a:xfrm>
              <a:off x="383215" y="253390"/>
              <a:ext cx="767544" cy="767544"/>
              <a:chOff x="383215" y="253390"/>
              <a:chExt cx="767544" cy="767544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BC1129A-EA65-467A-98A9-E80246D2D706}"/>
                  </a:ext>
                </a:extLst>
              </p:cNvPr>
              <p:cNvSpPr/>
              <p:nvPr/>
            </p:nvSpPr>
            <p:spPr>
              <a:xfrm>
                <a:off x="383215" y="253390"/>
                <a:ext cx="767544" cy="767544"/>
              </a:xfrm>
              <a:custGeom>
                <a:avLst/>
                <a:gdLst>
                  <a:gd name="connsiteX0" fmla="*/ 655140 w 767544"/>
                  <a:gd name="connsiteY0" fmla="*/ 112404 h 767544"/>
                  <a:gd name="connsiteX1" fmla="*/ 383772 w 767544"/>
                  <a:gd name="connsiteY1" fmla="*/ 0 h 767544"/>
                  <a:gd name="connsiteX2" fmla="*/ 112404 w 767544"/>
                  <a:gd name="connsiteY2" fmla="*/ 112404 h 767544"/>
                  <a:gd name="connsiteX3" fmla="*/ 0 w 767544"/>
                  <a:gd name="connsiteY3" fmla="*/ 383772 h 767544"/>
                  <a:gd name="connsiteX4" fmla="*/ 112404 w 767544"/>
                  <a:gd name="connsiteY4" fmla="*/ 655140 h 767544"/>
                  <a:gd name="connsiteX5" fmla="*/ 383772 w 767544"/>
                  <a:gd name="connsiteY5" fmla="*/ 767544 h 767544"/>
                  <a:gd name="connsiteX6" fmla="*/ 655140 w 767544"/>
                  <a:gd name="connsiteY6" fmla="*/ 655140 h 767544"/>
                  <a:gd name="connsiteX7" fmla="*/ 767544 w 767544"/>
                  <a:gd name="connsiteY7" fmla="*/ 383772 h 767544"/>
                  <a:gd name="connsiteX8" fmla="*/ 655140 w 767544"/>
                  <a:gd name="connsiteY8" fmla="*/ 112404 h 767544"/>
                  <a:gd name="connsiteX9" fmla="*/ 383772 w 767544"/>
                  <a:gd name="connsiteY9" fmla="*/ 742240 h 767544"/>
                  <a:gd name="connsiteX10" fmla="*/ 25304 w 767544"/>
                  <a:gd name="connsiteY10" fmla="*/ 383772 h 767544"/>
                  <a:gd name="connsiteX11" fmla="*/ 383772 w 767544"/>
                  <a:gd name="connsiteY11" fmla="*/ 25304 h 767544"/>
                  <a:gd name="connsiteX12" fmla="*/ 742240 w 767544"/>
                  <a:gd name="connsiteY12" fmla="*/ 383772 h 767544"/>
                  <a:gd name="connsiteX13" fmla="*/ 383772 w 767544"/>
                  <a:gd name="connsiteY13" fmla="*/ 742240 h 76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7544" h="767544">
                    <a:moveTo>
                      <a:pt x="655140" y="112404"/>
                    </a:moveTo>
                    <a:cubicBezTo>
                      <a:pt x="582654" y="39919"/>
                      <a:pt x="486282" y="0"/>
                      <a:pt x="383772" y="0"/>
                    </a:cubicBezTo>
                    <a:cubicBezTo>
                      <a:pt x="281262" y="0"/>
                      <a:pt x="184890" y="39919"/>
                      <a:pt x="112404" y="112404"/>
                    </a:cubicBezTo>
                    <a:cubicBezTo>
                      <a:pt x="39919" y="184889"/>
                      <a:pt x="0" y="281262"/>
                      <a:pt x="0" y="383772"/>
                    </a:cubicBezTo>
                    <a:cubicBezTo>
                      <a:pt x="0" y="486282"/>
                      <a:pt x="39919" y="582654"/>
                      <a:pt x="112404" y="655140"/>
                    </a:cubicBezTo>
                    <a:cubicBezTo>
                      <a:pt x="184890" y="727625"/>
                      <a:pt x="281262" y="767544"/>
                      <a:pt x="383772" y="767544"/>
                    </a:cubicBezTo>
                    <a:cubicBezTo>
                      <a:pt x="486282" y="767544"/>
                      <a:pt x="582654" y="727625"/>
                      <a:pt x="655140" y="655140"/>
                    </a:cubicBezTo>
                    <a:cubicBezTo>
                      <a:pt x="727625" y="582654"/>
                      <a:pt x="767544" y="486282"/>
                      <a:pt x="767544" y="383772"/>
                    </a:cubicBezTo>
                    <a:cubicBezTo>
                      <a:pt x="767544" y="281262"/>
                      <a:pt x="727625" y="184889"/>
                      <a:pt x="655140" y="112404"/>
                    </a:cubicBezTo>
                    <a:close/>
                    <a:moveTo>
                      <a:pt x="383772" y="742240"/>
                    </a:moveTo>
                    <a:cubicBezTo>
                      <a:pt x="186112" y="742240"/>
                      <a:pt x="25304" y="581432"/>
                      <a:pt x="25304" y="383772"/>
                    </a:cubicBezTo>
                    <a:cubicBezTo>
                      <a:pt x="25304" y="186112"/>
                      <a:pt x="186112" y="25304"/>
                      <a:pt x="383772" y="25304"/>
                    </a:cubicBezTo>
                    <a:cubicBezTo>
                      <a:pt x="581432" y="25304"/>
                      <a:pt x="742240" y="186112"/>
                      <a:pt x="742240" y="383772"/>
                    </a:cubicBezTo>
                    <a:cubicBezTo>
                      <a:pt x="742240" y="581432"/>
                      <a:pt x="581432" y="742240"/>
                      <a:pt x="383772" y="742240"/>
                    </a:cubicBezTo>
                    <a:close/>
                  </a:path>
                </a:pathLst>
              </a:custGeom>
              <a:grpFill/>
              <a:ln w="16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B9FBB5A-673D-4502-B671-E6E7BC2AA71D}"/>
                  </a:ext>
                </a:extLst>
              </p:cNvPr>
              <p:cNvSpPr/>
              <p:nvPr/>
            </p:nvSpPr>
            <p:spPr>
              <a:xfrm>
                <a:off x="454312" y="303997"/>
                <a:ext cx="625349" cy="666329"/>
              </a:xfrm>
              <a:custGeom>
                <a:avLst/>
                <a:gdLst>
                  <a:gd name="connsiteX0" fmla="*/ 617955 w 625349"/>
                  <a:gd name="connsiteY0" fmla="*/ 434408 h 666329"/>
                  <a:gd name="connsiteX1" fmla="*/ 507829 w 625349"/>
                  <a:gd name="connsiteY1" fmla="*/ 400478 h 666329"/>
                  <a:gd name="connsiteX2" fmla="*/ 510887 w 625349"/>
                  <a:gd name="connsiteY2" fmla="*/ 333165 h 666329"/>
                  <a:gd name="connsiteX3" fmla="*/ 507829 w 625349"/>
                  <a:gd name="connsiteY3" fmla="*/ 265850 h 666329"/>
                  <a:gd name="connsiteX4" fmla="*/ 617955 w 625349"/>
                  <a:gd name="connsiteY4" fmla="*/ 231920 h 666329"/>
                  <a:gd name="connsiteX5" fmla="*/ 624202 w 625349"/>
                  <a:gd name="connsiteY5" fmla="*/ 215154 h 666329"/>
                  <a:gd name="connsiteX6" fmla="*/ 607435 w 625349"/>
                  <a:gd name="connsiteY6" fmla="*/ 208907 h 666329"/>
                  <a:gd name="connsiteX7" fmla="*/ 505035 w 625349"/>
                  <a:gd name="connsiteY7" fmla="*/ 240440 h 666329"/>
                  <a:gd name="connsiteX8" fmla="*/ 478690 w 625349"/>
                  <a:gd name="connsiteY8" fmla="*/ 122534 h 666329"/>
                  <a:gd name="connsiteX9" fmla="*/ 523895 w 625349"/>
                  <a:gd name="connsiteY9" fmla="*/ 96901 h 666329"/>
                  <a:gd name="connsiteX10" fmla="*/ 527478 w 625349"/>
                  <a:gd name="connsiteY10" fmla="*/ 79371 h 666329"/>
                  <a:gd name="connsiteX11" fmla="*/ 509947 w 625349"/>
                  <a:gd name="connsiteY11" fmla="*/ 75788 h 666329"/>
                  <a:gd name="connsiteX12" fmla="*/ 469994 w 625349"/>
                  <a:gd name="connsiteY12" fmla="*/ 98642 h 666329"/>
                  <a:gd name="connsiteX13" fmla="*/ 431084 w 625349"/>
                  <a:gd name="connsiteY13" fmla="*/ 24170 h 666329"/>
                  <a:gd name="connsiteX14" fmla="*/ 413471 w 625349"/>
                  <a:gd name="connsiteY14" fmla="*/ 21026 h 666329"/>
                  <a:gd name="connsiteX15" fmla="*/ 410328 w 625349"/>
                  <a:gd name="connsiteY15" fmla="*/ 38639 h 666329"/>
                  <a:gd name="connsiteX16" fmla="*/ 446928 w 625349"/>
                  <a:gd name="connsiteY16" fmla="*/ 108932 h 666329"/>
                  <a:gd name="connsiteX17" fmla="*/ 325328 w 625349"/>
                  <a:gd name="connsiteY17" fmla="*/ 134727 h 666329"/>
                  <a:gd name="connsiteX18" fmla="*/ 325328 w 625349"/>
                  <a:gd name="connsiteY18" fmla="*/ 12652 h 666329"/>
                  <a:gd name="connsiteX19" fmla="*/ 312677 w 625349"/>
                  <a:gd name="connsiteY19" fmla="*/ 0 h 666329"/>
                  <a:gd name="connsiteX20" fmla="*/ 300025 w 625349"/>
                  <a:gd name="connsiteY20" fmla="*/ 12652 h 666329"/>
                  <a:gd name="connsiteX21" fmla="*/ 300025 w 625349"/>
                  <a:gd name="connsiteY21" fmla="*/ 134728 h 666329"/>
                  <a:gd name="connsiteX22" fmla="*/ 178426 w 625349"/>
                  <a:gd name="connsiteY22" fmla="*/ 108934 h 666329"/>
                  <a:gd name="connsiteX23" fmla="*/ 215025 w 625349"/>
                  <a:gd name="connsiteY23" fmla="*/ 38640 h 666329"/>
                  <a:gd name="connsiteX24" fmla="*/ 211882 w 625349"/>
                  <a:gd name="connsiteY24" fmla="*/ 21027 h 666329"/>
                  <a:gd name="connsiteX25" fmla="*/ 194269 w 625349"/>
                  <a:gd name="connsiteY25" fmla="*/ 24172 h 666329"/>
                  <a:gd name="connsiteX26" fmla="*/ 155359 w 625349"/>
                  <a:gd name="connsiteY26" fmla="*/ 98644 h 666329"/>
                  <a:gd name="connsiteX27" fmla="*/ 115406 w 625349"/>
                  <a:gd name="connsiteY27" fmla="*/ 75789 h 666329"/>
                  <a:gd name="connsiteX28" fmla="*/ 97876 w 625349"/>
                  <a:gd name="connsiteY28" fmla="*/ 79372 h 666329"/>
                  <a:gd name="connsiteX29" fmla="*/ 101459 w 625349"/>
                  <a:gd name="connsiteY29" fmla="*/ 96903 h 666329"/>
                  <a:gd name="connsiteX30" fmla="*/ 146663 w 625349"/>
                  <a:gd name="connsiteY30" fmla="*/ 122535 h 666329"/>
                  <a:gd name="connsiteX31" fmla="*/ 120318 w 625349"/>
                  <a:gd name="connsiteY31" fmla="*/ 240442 h 666329"/>
                  <a:gd name="connsiteX32" fmla="*/ 17918 w 625349"/>
                  <a:gd name="connsiteY32" fmla="*/ 208909 h 666329"/>
                  <a:gd name="connsiteX33" fmla="*/ 1152 w 625349"/>
                  <a:gd name="connsiteY33" fmla="*/ 215155 h 666329"/>
                  <a:gd name="connsiteX34" fmla="*/ 7398 w 625349"/>
                  <a:gd name="connsiteY34" fmla="*/ 231921 h 666329"/>
                  <a:gd name="connsiteX35" fmla="*/ 117525 w 625349"/>
                  <a:gd name="connsiteY35" fmla="*/ 265852 h 666329"/>
                  <a:gd name="connsiteX36" fmla="*/ 114463 w 625349"/>
                  <a:gd name="connsiteY36" fmla="*/ 333165 h 666329"/>
                  <a:gd name="connsiteX37" fmla="*/ 117521 w 625349"/>
                  <a:gd name="connsiteY37" fmla="*/ 400479 h 666329"/>
                  <a:gd name="connsiteX38" fmla="*/ 7395 w 625349"/>
                  <a:gd name="connsiteY38" fmla="*/ 434410 h 666329"/>
                  <a:gd name="connsiteX39" fmla="*/ 1148 w 625349"/>
                  <a:gd name="connsiteY39" fmla="*/ 451176 h 666329"/>
                  <a:gd name="connsiteX40" fmla="*/ 17914 w 625349"/>
                  <a:gd name="connsiteY40" fmla="*/ 457423 h 666329"/>
                  <a:gd name="connsiteX41" fmla="*/ 120315 w 625349"/>
                  <a:gd name="connsiteY41" fmla="*/ 425889 h 666329"/>
                  <a:gd name="connsiteX42" fmla="*/ 146659 w 625349"/>
                  <a:gd name="connsiteY42" fmla="*/ 543796 h 666329"/>
                  <a:gd name="connsiteX43" fmla="*/ 101455 w 625349"/>
                  <a:gd name="connsiteY43" fmla="*/ 569428 h 666329"/>
                  <a:gd name="connsiteX44" fmla="*/ 97872 w 625349"/>
                  <a:gd name="connsiteY44" fmla="*/ 586959 h 666329"/>
                  <a:gd name="connsiteX45" fmla="*/ 115403 w 625349"/>
                  <a:gd name="connsiteY45" fmla="*/ 590542 h 666329"/>
                  <a:gd name="connsiteX46" fmla="*/ 155355 w 625349"/>
                  <a:gd name="connsiteY46" fmla="*/ 567687 h 666329"/>
                  <a:gd name="connsiteX47" fmla="*/ 194266 w 625349"/>
                  <a:gd name="connsiteY47" fmla="*/ 642159 h 666329"/>
                  <a:gd name="connsiteX48" fmla="*/ 204655 w 625349"/>
                  <a:gd name="connsiteY48" fmla="*/ 647576 h 666329"/>
                  <a:gd name="connsiteX49" fmla="*/ 211879 w 625349"/>
                  <a:gd name="connsiteY49" fmla="*/ 645302 h 666329"/>
                  <a:gd name="connsiteX50" fmla="*/ 215021 w 625349"/>
                  <a:gd name="connsiteY50" fmla="*/ 627687 h 666329"/>
                  <a:gd name="connsiteX51" fmla="*/ 178422 w 625349"/>
                  <a:gd name="connsiteY51" fmla="*/ 557394 h 666329"/>
                  <a:gd name="connsiteX52" fmla="*/ 300021 w 625349"/>
                  <a:gd name="connsiteY52" fmla="*/ 531599 h 666329"/>
                  <a:gd name="connsiteX53" fmla="*/ 300021 w 625349"/>
                  <a:gd name="connsiteY53" fmla="*/ 653678 h 666329"/>
                  <a:gd name="connsiteX54" fmla="*/ 312673 w 625349"/>
                  <a:gd name="connsiteY54" fmla="*/ 666329 h 666329"/>
                  <a:gd name="connsiteX55" fmla="*/ 325325 w 625349"/>
                  <a:gd name="connsiteY55" fmla="*/ 653678 h 666329"/>
                  <a:gd name="connsiteX56" fmla="*/ 325325 w 625349"/>
                  <a:gd name="connsiteY56" fmla="*/ 531601 h 666329"/>
                  <a:gd name="connsiteX57" fmla="*/ 446924 w 625349"/>
                  <a:gd name="connsiteY57" fmla="*/ 557396 h 666329"/>
                  <a:gd name="connsiteX58" fmla="*/ 410325 w 625349"/>
                  <a:gd name="connsiteY58" fmla="*/ 627689 h 666329"/>
                  <a:gd name="connsiteX59" fmla="*/ 413468 w 625349"/>
                  <a:gd name="connsiteY59" fmla="*/ 645304 h 666329"/>
                  <a:gd name="connsiteX60" fmla="*/ 420691 w 625349"/>
                  <a:gd name="connsiteY60" fmla="*/ 647578 h 666329"/>
                  <a:gd name="connsiteX61" fmla="*/ 431081 w 625349"/>
                  <a:gd name="connsiteY61" fmla="*/ 642161 h 666329"/>
                  <a:gd name="connsiteX62" fmla="*/ 469991 w 625349"/>
                  <a:gd name="connsiteY62" fmla="*/ 567689 h 666329"/>
                  <a:gd name="connsiteX63" fmla="*/ 509944 w 625349"/>
                  <a:gd name="connsiteY63" fmla="*/ 590543 h 666329"/>
                  <a:gd name="connsiteX64" fmla="*/ 516906 w 625349"/>
                  <a:gd name="connsiteY64" fmla="*/ 592640 h 666329"/>
                  <a:gd name="connsiteX65" fmla="*/ 527474 w 625349"/>
                  <a:gd name="connsiteY65" fmla="*/ 586960 h 666329"/>
                  <a:gd name="connsiteX66" fmla="*/ 523891 w 625349"/>
                  <a:gd name="connsiteY66" fmla="*/ 569430 h 666329"/>
                  <a:gd name="connsiteX67" fmla="*/ 478687 w 625349"/>
                  <a:gd name="connsiteY67" fmla="*/ 543797 h 666329"/>
                  <a:gd name="connsiteX68" fmla="*/ 505032 w 625349"/>
                  <a:gd name="connsiteY68" fmla="*/ 425891 h 666329"/>
                  <a:gd name="connsiteX69" fmla="*/ 607432 w 625349"/>
                  <a:gd name="connsiteY69" fmla="*/ 457424 h 666329"/>
                  <a:gd name="connsiteX70" fmla="*/ 612683 w 625349"/>
                  <a:gd name="connsiteY70" fmla="*/ 458573 h 666329"/>
                  <a:gd name="connsiteX71" fmla="*/ 624198 w 625349"/>
                  <a:gd name="connsiteY71" fmla="*/ 451178 h 666329"/>
                  <a:gd name="connsiteX72" fmla="*/ 617955 w 625349"/>
                  <a:gd name="connsiteY72" fmla="*/ 434408 h 666329"/>
                  <a:gd name="connsiteX73" fmla="*/ 485583 w 625349"/>
                  <a:gd name="connsiteY73" fmla="*/ 333165 h 666329"/>
                  <a:gd name="connsiteX74" fmla="*/ 482850 w 625349"/>
                  <a:gd name="connsiteY74" fmla="*/ 395828 h 666329"/>
                  <a:gd name="connsiteX75" fmla="*/ 325327 w 625349"/>
                  <a:gd name="connsiteY75" fmla="*/ 382441 h 666329"/>
                  <a:gd name="connsiteX76" fmla="*/ 325327 w 625349"/>
                  <a:gd name="connsiteY76" fmla="*/ 283890 h 666329"/>
                  <a:gd name="connsiteX77" fmla="*/ 482850 w 625349"/>
                  <a:gd name="connsiteY77" fmla="*/ 270503 h 666329"/>
                  <a:gd name="connsiteX78" fmla="*/ 485583 w 625349"/>
                  <a:gd name="connsiteY78" fmla="*/ 333165 h 666329"/>
                  <a:gd name="connsiteX79" fmla="*/ 455504 w 625349"/>
                  <a:gd name="connsiteY79" fmla="*/ 132761 h 666329"/>
                  <a:gd name="connsiteX80" fmla="*/ 480160 w 625349"/>
                  <a:gd name="connsiteY80" fmla="*/ 245115 h 666329"/>
                  <a:gd name="connsiteX81" fmla="*/ 325327 w 625349"/>
                  <a:gd name="connsiteY81" fmla="*/ 258578 h 666329"/>
                  <a:gd name="connsiteX82" fmla="*/ 325327 w 625349"/>
                  <a:gd name="connsiteY82" fmla="*/ 160039 h 666329"/>
                  <a:gd name="connsiteX83" fmla="*/ 455504 w 625349"/>
                  <a:gd name="connsiteY83" fmla="*/ 132761 h 666329"/>
                  <a:gd name="connsiteX84" fmla="*/ 169846 w 625349"/>
                  <a:gd name="connsiteY84" fmla="*/ 132761 h 666329"/>
                  <a:gd name="connsiteX85" fmla="*/ 300023 w 625349"/>
                  <a:gd name="connsiteY85" fmla="*/ 160041 h 666329"/>
                  <a:gd name="connsiteX86" fmla="*/ 300023 w 625349"/>
                  <a:gd name="connsiteY86" fmla="*/ 258580 h 666329"/>
                  <a:gd name="connsiteX87" fmla="*/ 145190 w 625349"/>
                  <a:gd name="connsiteY87" fmla="*/ 245116 h 666329"/>
                  <a:gd name="connsiteX88" fmla="*/ 169846 w 625349"/>
                  <a:gd name="connsiteY88" fmla="*/ 132761 h 666329"/>
                  <a:gd name="connsiteX89" fmla="*/ 139767 w 625349"/>
                  <a:gd name="connsiteY89" fmla="*/ 333165 h 666329"/>
                  <a:gd name="connsiteX90" fmla="*/ 142499 w 625349"/>
                  <a:gd name="connsiteY90" fmla="*/ 270501 h 666329"/>
                  <a:gd name="connsiteX91" fmla="*/ 300023 w 625349"/>
                  <a:gd name="connsiteY91" fmla="*/ 283888 h 666329"/>
                  <a:gd name="connsiteX92" fmla="*/ 300023 w 625349"/>
                  <a:gd name="connsiteY92" fmla="*/ 382439 h 666329"/>
                  <a:gd name="connsiteX93" fmla="*/ 142499 w 625349"/>
                  <a:gd name="connsiteY93" fmla="*/ 395827 h 666329"/>
                  <a:gd name="connsiteX94" fmla="*/ 139767 w 625349"/>
                  <a:gd name="connsiteY94" fmla="*/ 333165 h 666329"/>
                  <a:gd name="connsiteX95" fmla="*/ 169848 w 625349"/>
                  <a:gd name="connsiteY95" fmla="*/ 533568 h 666329"/>
                  <a:gd name="connsiteX96" fmla="*/ 145190 w 625349"/>
                  <a:gd name="connsiteY96" fmla="*/ 421215 h 666329"/>
                  <a:gd name="connsiteX97" fmla="*/ 300023 w 625349"/>
                  <a:gd name="connsiteY97" fmla="*/ 407751 h 666329"/>
                  <a:gd name="connsiteX98" fmla="*/ 300023 w 625349"/>
                  <a:gd name="connsiteY98" fmla="*/ 506291 h 666329"/>
                  <a:gd name="connsiteX99" fmla="*/ 169848 w 625349"/>
                  <a:gd name="connsiteY99" fmla="*/ 533568 h 666329"/>
                  <a:gd name="connsiteX100" fmla="*/ 455502 w 625349"/>
                  <a:gd name="connsiteY100" fmla="*/ 533568 h 666329"/>
                  <a:gd name="connsiteX101" fmla="*/ 325327 w 625349"/>
                  <a:gd name="connsiteY101" fmla="*/ 506289 h 666329"/>
                  <a:gd name="connsiteX102" fmla="*/ 325327 w 625349"/>
                  <a:gd name="connsiteY102" fmla="*/ 407750 h 666329"/>
                  <a:gd name="connsiteX103" fmla="*/ 480160 w 625349"/>
                  <a:gd name="connsiteY103" fmla="*/ 421213 h 666329"/>
                  <a:gd name="connsiteX104" fmla="*/ 455502 w 625349"/>
                  <a:gd name="connsiteY104" fmla="*/ 533568 h 66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625349" h="666329">
                    <a:moveTo>
                      <a:pt x="617955" y="434408"/>
                    </a:moveTo>
                    <a:cubicBezTo>
                      <a:pt x="587456" y="420466"/>
                      <a:pt x="550021" y="409044"/>
                      <a:pt x="507829" y="400478"/>
                    </a:cubicBezTo>
                    <a:cubicBezTo>
                      <a:pt x="509844" y="378423"/>
                      <a:pt x="510887" y="355903"/>
                      <a:pt x="510887" y="333165"/>
                    </a:cubicBezTo>
                    <a:cubicBezTo>
                      <a:pt x="510887" y="310427"/>
                      <a:pt x="509844" y="287907"/>
                      <a:pt x="507829" y="265850"/>
                    </a:cubicBezTo>
                    <a:cubicBezTo>
                      <a:pt x="550021" y="257286"/>
                      <a:pt x="587456" y="245862"/>
                      <a:pt x="617955" y="231920"/>
                    </a:cubicBezTo>
                    <a:cubicBezTo>
                      <a:pt x="624310" y="229015"/>
                      <a:pt x="627107" y="221508"/>
                      <a:pt x="624202" y="215154"/>
                    </a:cubicBezTo>
                    <a:cubicBezTo>
                      <a:pt x="621295" y="208799"/>
                      <a:pt x="613793" y="206002"/>
                      <a:pt x="607435" y="208907"/>
                    </a:cubicBezTo>
                    <a:cubicBezTo>
                      <a:pt x="579532" y="221662"/>
                      <a:pt x="544574" y="232309"/>
                      <a:pt x="505035" y="240440"/>
                    </a:cubicBezTo>
                    <a:cubicBezTo>
                      <a:pt x="499676" y="198448"/>
                      <a:pt x="490747" y="158551"/>
                      <a:pt x="478690" y="122534"/>
                    </a:cubicBezTo>
                    <a:cubicBezTo>
                      <a:pt x="494244" y="115054"/>
                      <a:pt x="509350" y="106510"/>
                      <a:pt x="523895" y="96901"/>
                    </a:cubicBezTo>
                    <a:cubicBezTo>
                      <a:pt x="529725" y="93050"/>
                      <a:pt x="531329" y="85201"/>
                      <a:pt x="527478" y="79371"/>
                    </a:cubicBezTo>
                    <a:cubicBezTo>
                      <a:pt x="523626" y="73541"/>
                      <a:pt x="515776" y="71937"/>
                      <a:pt x="509947" y="75788"/>
                    </a:cubicBezTo>
                    <a:cubicBezTo>
                      <a:pt x="497069" y="84295"/>
                      <a:pt x="483724" y="91920"/>
                      <a:pt x="469994" y="98642"/>
                    </a:cubicBezTo>
                    <a:cubicBezTo>
                      <a:pt x="458962" y="70619"/>
                      <a:pt x="445921" y="45450"/>
                      <a:pt x="431084" y="24170"/>
                    </a:cubicBezTo>
                    <a:cubicBezTo>
                      <a:pt x="427090" y="18440"/>
                      <a:pt x="419203" y="17029"/>
                      <a:pt x="413471" y="21026"/>
                    </a:cubicBezTo>
                    <a:cubicBezTo>
                      <a:pt x="407741" y="25022"/>
                      <a:pt x="406332" y="32907"/>
                      <a:pt x="410328" y="38639"/>
                    </a:cubicBezTo>
                    <a:cubicBezTo>
                      <a:pt x="424276" y="58647"/>
                      <a:pt x="436545" y="82404"/>
                      <a:pt x="446928" y="108932"/>
                    </a:cubicBezTo>
                    <a:cubicBezTo>
                      <a:pt x="408417" y="124506"/>
                      <a:pt x="367356" y="133263"/>
                      <a:pt x="325328" y="134727"/>
                    </a:cubicBezTo>
                    <a:lnTo>
                      <a:pt x="325328" y="12652"/>
                    </a:lnTo>
                    <a:cubicBezTo>
                      <a:pt x="325328" y="5665"/>
                      <a:pt x="319665" y="0"/>
                      <a:pt x="312677" y="0"/>
                    </a:cubicBezTo>
                    <a:cubicBezTo>
                      <a:pt x="305688" y="0"/>
                      <a:pt x="300025" y="5665"/>
                      <a:pt x="300025" y="12652"/>
                    </a:cubicBezTo>
                    <a:lnTo>
                      <a:pt x="300025" y="134728"/>
                    </a:lnTo>
                    <a:cubicBezTo>
                      <a:pt x="257997" y="133264"/>
                      <a:pt x="216936" y="124507"/>
                      <a:pt x="178426" y="108934"/>
                    </a:cubicBezTo>
                    <a:cubicBezTo>
                      <a:pt x="188809" y="82406"/>
                      <a:pt x="201077" y="58650"/>
                      <a:pt x="215025" y="38640"/>
                    </a:cubicBezTo>
                    <a:cubicBezTo>
                      <a:pt x="219021" y="32908"/>
                      <a:pt x="217613" y="25022"/>
                      <a:pt x="211882" y="21027"/>
                    </a:cubicBezTo>
                    <a:cubicBezTo>
                      <a:pt x="206148" y="17031"/>
                      <a:pt x="198264" y="18440"/>
                      <a:pt x="194269" y="24172"/>
                    </a:cubicBezTo>
                    <a:cubicBezTo>
                      <a:pt x="179434" y="45452"/>
                      <a:pt x="166391" y="70619"/>
                      <a:pt x="155359" y="98644"/>
                    </a:cubicBezTo>
                    <a:cubicBezTo>
                      <a:pt x="141629" y="91923"/>
                      <a:pt x="128284" y="84298"/>
                      <a:pt x="115406" y="75789"/>
                    </a:cubicBezTo>
                    <a:cubicBezTo>
                      <a:pt x="109578" y="71938"/>
                      <a:pt x="101729" y="73543"/>
                      <a:pt x="97876" y="79372"/>
                    </a:cubicBezTo>
                    <a:cubicBezTo>
                      <a:pt x="94024" y="85202"/>
                      <a:pt x="95629" y="93052"/>
                      <a:pt x="101459" y="96903"/>
                    </a:cubicBezTo>
                    <a:cubicBezTo>
                      <a:pt x="116003" y="106511"/>
                      <a:pt x="131109" y="115057"/>
                      <a:pt x="146663" y="122535"/>
                    </a:cubicBezTo>
                    <a:cubicBezTo>
                      <a:pt x="134606" y="158554"/>
                      <a:pt x="125678" y="198450"/>
                      <a:pt x="120318" y="240442"/>
                    </a:cubicBezTo>
                    <a:cubicBezTo>
                      <a:pt x="80779" y="232311"/>
                      <a:pt x="45821" y="221663"/>
                      <a:pt x="17918" y="208909"/>
                    </a:cubicBezTo>
                    <a:cubicBezTo>
                      <a:pt x="11563" y="206004"/>
                      <a:pt x="4055" y="208801"/>
                      <a:pt x="1152" y="215155"/>
                    </a:cubicBezTo>
                    <a:cubicBezTo>
                      <a:pt x="-1752" y="221510"/>
                      <a:pt x="1045" y="229017"/>
                      <a:pt x="7398" y="231921"/>
                    </a:cubicBezTo>
                    <a:cubicBezTo>
                      <a:pt x="37898" y="245864"/>
                      <a:pt x="75332" y="257286"/>
                      <a:pt x="117525" y="265852"/>
                    </a:cubicBezTo>
                    <a:cubicBezTo>
                      <a:pt x="115506" y="287907"/>
                      <a:pt x="114463" y="310427"/>
                      <a:pt x="114463" y="333165"/>
                    </a:cubicBezTo>
                    <a:cubicBezTo>
                      <a:pt x="114463" y="355903"/>
                      <a:pt x="115506" y="378423"/>
                      <a:pt x="117521" y="400479"/>
                    </a:cubicBezTo>
                    <a:cubicBezTo>
                      <a:pt x="75328" y="409044"/>
                      <a:pt x="37894" y="420467"/>
                      <a:pt x="7395" y="434410"/>
                    </a:cubicBezTo>
                    <a:cubicBezTo>
                      <a:pt x="1040" y="437315"/>
                      <a:pt x="-1757" y="444821"/>
                      <a:pt x="1148" y="451176"/>
                    </a:cubicBezTo>
                    <a:cubicBezTo>
                      <a:pt x="4055" y="457530"/>
                      <a:pt x="11560" y="460329"/>
                      <a:pt x="17914" y="457423"/>
                    </a:cubicBezTo>
                    <a:cubicBezTo>
                      <a:pt x="45818" y="444668"/>
                      <a:pt x="80775" y="434020"/>
                      <a:pt x="120315" y="425889"/>
                    </a:cubicBezTo>
                    <a:cubicBezTo>
                      <a:pt x="125674" y="467881"/>
                      <a:pt x="134603" y="507778"/>
                      <a:pt x="146659" y="543796"/>
                    </a:cubicBezTo>
                    <a:cubicBezTo>
                      <a:pt x="131106" y="551275"/>
                      <a:pt x="116001" y="559820"/>
                      <a:pt x="101455" y="569428"/>
                    </a:cubicBezTo>
                    <a:cubicBezTo>
                      <a:pt x="95625" y="573279"/>
                      <a:pt x="94021" y="581129"/>
                      <a:pt x="97872" y="586959"/>
                    </a:cubicBezTo>
                    <a:cubicBezTo>
                      <a:pt x="101722" y="592789"/>
                      <a:pt x="109573" y="594393"/>
                      <a:pt x="115403" y="590542"/>
                    </a:cubicBezTo>
                    <a:cubicBezTo>
                      <a:pt x="128280" y="582035"/>
                      <a:pt x="141626" y="574410"/>
                      <a:pt x="155355" y="567687"/>
                    </a:cubicBezTo>
                    <a:cubicBezTo>
                      <a:pt x="166388" y="595712"/>
                      <a:pt x="179429" y="620879"/>
                      <a:pt x="194266" y="642159"/>
                    </a:cubicBezTo>
                    <a:cubicBezTo>
                      <a:pt x="196725" y="645687"/>
                      <a:pt x="200657" y="647576"/>
                      <a:pt x="204655" y="647576"/>
                    </a:cubicBezTo>
                    <a:cubicBezTo>
                      <a:pt x="207150" y="647576"/>
                      <a:pt x="209676" y="646839"/>
                      <a:pt x="211879" y="645302"/>
                    </a:cubicBezTo>
                    <a:cubicBezTo>
                      <a:pt x="217609" y="641306"/>
                      <a:pt x="219018" y="633421"/>
                      <a:pt x="215021" y="627687"/>
                    </a:cubicBezTo>
                    <a:cubicBezTo>
                      <a:pt x="201074" y="607677"/>
                      <a:pt x="188805" y="583922"/>
                      <a:pt x="178422" y="557394"/>
                    </a:cubicBezTo>
                    <a:cubicBezTo>
                      <a:pt x="216933" y="541820"/>
                      <a:pt x="257994" y="533064"/>
                      <a:pt x="300021" y="531599"/>
                    </a:cubicBezTo>
                    <a:lnTo>
                      <a:pt x="300021" y="653678"/>
                    </a:lnTo>
                    <a:cubicBezTo>
                      <a:pt x="300021" y="660665"/>
                      <a:pt x="305684" y="666329"/>
                      <a:pt x="312673" y="666329"/>
                    </a:cubicBezTo>
                    <a:cubicBezTo>
                      <a:pt x="319662" y="666329"/>
                      <a:pt x="325325" y="660665"/>
                      <a:pt x="325325" y="653678"/>
                    </a:cubicBezTo>
                    <a:lnTo>
                      <a:pt x="325325" y="531601"/>
                    </a:lnTo>
                    <a:cubicBezTo>
                      <a:pt x="367353" y="533065"/>
                      <a:pt x="408414" y="541822"/>
                      <a:pt x="446924" y="557396"/>
                    </a:cubicBezTo>
                    <a:cubicBezTo>
                      <a:pt x="436541" y="583924"/>
                      <a:pt x="424272" y="607679"/>
                      <a:pt x="410325" y="627689"/>
                    </a:cubicBezTo>
                    <a:cubicBezTo>
                      <a:pt x="406329" y="633421"/>
                      <a:pt x="407737" y="641307"/>
                      <a:pt x="413468" y="645304"/>
                    </a:cubicBezTo>
                    <a:cubicBezTo>
                      <a:pt x="415673" y="646841"/>
                      <a:pt x="418195" y="647578"/>
                      <a:pt x="420691" y="647578"/>
                    </a:cubicBezTo>
                    <a:cubicBezTo>
                      <a:pt x="424689" y="647578"/>
                      <a:pt x="428621" y="645688"/>
                      <a:pt x="431081" y="642161"/>
                    </a:cubicBezTo>
                    <a:cubicBezTo>
                      <a:pt x="445915" y="620881"/>
                      <a:pt x="458959" y="595712"/>
                      <a:pt x="469991" y="567689"/>
                    </a:cubicBezTo>
                    <a:cubicBezTo>
                      <a:pt x="483721" y="574410"/>
                      <a:pt x="497066" y="582035"/>
                      <a:pt x="509944" y="590543"/>
                    </a:cubicBezTo>
                    <a:cubicBezTo>
                      <a:pt x="512090" y="591962"/>
                      <a:pt x="514512" y="592640"/>
                      <a:pt x="516906" y="592640"/>
                    </a:cubicBezTo>
                    <a:cubicBezTo>
                      <a:pt x="521013" y="592640"/>
                      <a:pt x="525040" y="590643"/>
                      <a:pt x="527474" y="586960"/>
                    </a:cubicBezTo>
                    <a:cubicBezTo>
                      <a:pt x="531325" y="581130"/>
                      <a:pt x="529721" y="573281"/>
                      <a:pt x="523891" y="569430"/>
                    </a:cubicBezTo>
                    <a:cubicBezTo>
                      <a:pt x="509345" y="559821"/>
                      <a:pt x="494240" y="551277"/>
                      <a:pt x="478687" y="543797"/>
                    </a:cubicBezTo>
                    <a:cubicBezTo>
                      <a:pt x="490743" y="507778"/>
                      <a:pt x="499672" y="467883"/>
                      <a:pt x="505032" y="425891"/>
                    </a:cubicBezTo>
                    <a:cubicBezTo>
                      <a:pt x="544571" y="434022"/>
                      <a:pt x="579529" y="444669"/>
                      <a:pt x="607432" y="457424"/>
                    </a:cubicBezTo>
                    <a:cubicBezTo>
                      <a:pt x="609138" y="458204"/>
                      <a:pt x="610924" y="458573"/>
                      <a:pt x="612683" y="458573"/>
                    </a:cubicBezTo>
                    <a:cubicBezTo>
                      <a:pt x="617483" y="458573"/>
                      <a:pt x="622073" y="455828"/>
                      <a:pt x="624198" y="451178"/>
                    </a:cubicBezTo>
                    <a:cubicBezTo>
                      <a:pt x="627107" y="444820"/>
                      <a:pt x="624308" y="437313"/>
                      <a:pt x="617955" y="434408"/>
                    </a:cubicBezTo>
                    <a:close/>
                    <a:moveTo>
                      <a:pt x="485583" y="333165"/>
                    </a:moveTo>
                    <a:cubicBezTo>
                      <a:pt x="485583" y="354347"/>
                      <a:pt x="484645" y="375302"/>
                      <a:pt x="482850" y="395828"/>
                    </a:cubicBezTo>
                    <a:cubicBezTo>
                      <a:pt x="434650" y="387669"/>
                      <a:pt x="381206" y="383048"/>
                      <a:pt x="325327" y="382441"/>
                    </a:cubicBezTo>
                    <a:lnTo>
                      <a:pt x="325327" y="283890"/>
                    </a:lnTo>
                    <a:cubicBezTo>
                      <a:pt x="381206" y="283283"/>
                      <a:pt x="434650" y="278661"/>
                      <a:pt x="482850" y="270503"/>
                    </a:cubicBezTo>
                    <a:cubicBezTo>
                      <a:pt x="484645" y="291027"/>
                      <a:pt x="485583" y="311982"/>
                      <a:pt x="485583" y="333165"/>
                    </a:cubicBezTo>
                    <a:close/>
                    <a:moveTo>
                      <a:pt x="455504" y="132761"/>
                    </a:moveTo>
                    <a:cubicBezTo>
                      <a:pt x="466799" y="167018"/>
                      <a:pt x="475161" y="205025"/>
                      <a:pt x="480160" y="245115"/>
                    </a:cubicBezTo>
                    <a:cubicBezTo>
                      <a:pt x="432695" y="253249"/>
                      <a:pt x="379848" y="257947"/>
                      <a:pt x="325327" y="258578"/>
                    </a:cubicBezTo>
                    <a:lnTo>
                      <a:pt x="325327" y="160039"/>
                    </a:lnTo>
                    <a:cubicBezTo>
                      <a:pt x="370303" y="158576"/>
                      <a:pt x="414259" y="149319"/>
                      <a:pt x="455504" y="132761"/>
                    </a:cubicBezTo>
                    <a:close/>
                    <a:moveTo>
                      <a:pt x="169846" y="132761"/>
                    </a:moveTo>
                    <a:cubicBezTo>
                      <a:pt x="211091" y="149319"/>
                      <a:pt x="255047" y="158575"/>
                      <a:pt x="300023" y="160041"/>
                    </a:cubicBezTo>
                    <a:lnTo>
                      <a:pt x="300023" y="258580"/>
                    </a:lnTo>
                    <a:cubicBezTo>
                      <a:pt x="245502" y="257949"/>
                      <a:pt x="192655" y="253251"/>
                      <a:pt x="145190" y="245116"/>
                    </a:cubicBezTo>
                    <a:cubicBezTo>
                      <a:pt x="150190" y="205025"/>
                      <a:pt x="158552" y="167018"/>
                      <a:pt x="169846" y="132761"/>
                    </a:cubicBezTo>
                    <a:close/>
                    <a:moveTo>
                      <a:pt x="139767" y="333165"/>
                    </a:moveTo>
                    <a:cubicBezTo>
                      <a:pt x="139767" y="311982"/>
                      <a:pt x="140705" y="291027"/>
                      <a:pt x="142499" y="270501"/>
                    </a:cubicBezTo>
                    <a:cubicBezTo>
                      <a:pt x="190700" y="278661"/>
                      <a:pt x="244144" y="283281"/>
                      <a:pt x="300023" y="283888"/>
                    </a:cubicBezTo>
                    <a:lnTo>
                      <a:pt x="300023" y="382439"/>
                    </a:lnTo>
                    <a:cubicBezTo>
                      <a:pt x="244144" y="383047"/>
                      <a:pt x="190700" y="387669"/>
                      <a:pt x="142499" y="395827"/>
                    </a:cubicBezTo>
                    <a:cubicBezTo>
                      <a:pt x="140705" y="375302"/>
                      <a:pt x="139767" y="354347"/>
                      <a:pt x="139767" y="333165"/>
                    </a:cubicBezTo>
                    <a:close/>
                    <a:moveTo>
                      <a:pt x="169848" y="533568"/>
                    </a:moveTo>
                    <a:cubicBezTo>
                      <a:pt x="158552" y="499312"/>
                      <a:pt x="150190" y="461304"/>
                      <a:pt x="145190" y="421215"/>
                    </a:cubicBezTo>
                    <a:cubicBezTo>
                      <a:pt x="192655" y="413080"/>
                      <a:pt x="245502" y="408382"/>
                      <a:pt x="300023" y="407751"/>
                    </a:cubicBezTo>
                    <a:lnTo>
                      <a:pt x="300023" y="506291"/>
                    </a:lnTo>
                    <a:cubicBezTo>
                      <a:pt x="255047" y="507753"/>
                      <a:pt x="211091" y="517011"/>
                      <a:pt x="169848" y="533568"/>
                    </a:cubicBezTo>
                    <a:close/>
                    <a:moveTo>
                      <a:pt x="455502" y="533568"/>
                    </a:moveTo>
                    <a:cubicBezTo>
                      <a:pt x="414259" y="517011"/>
                      <a:pt x="370301" y="507755"/>
                      <a:pt x="325327" y="506289"/>
                    </a:cubicBezTo>
                    <a:lnTo>
                      <a:pt x="325327" y="407750"/>
                    </a:lnTo>
                    <a:cubicBezTo>
                      <a:pt x="379848" y="408381"/>
                      <a:pt x="432695" y="413079"/>
                      <a:pt x="480160" y="421213"/>
                    </a:cubicBezTo>
                    <a:cubicBezTo>
                      <a:pt x="475160" y="461304"/>
                      <a:pt x="466798" y="499312"/>
                      <a:pt x="455502" y="533568"/>
                    </a:cubicBezTo>
                    <a:close/>
                  </a:path>
                </a:pathLst>
              </a:custGeom>
              <a:grpFill/>
              <a:ln w="16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2" name="Graphic 23">
            <a:extLst>
              <a:ext uri="{FF2B5EF4-FFF2-40B4-BE49-F238E27FC236}">
                <a16:creationId xmlns:a16="http://schemas.microsoft.com/office/drawing/2014/main" id="{31373BF9-A6FD-4A68-A42C-2CB1C70C283F}"/>
              </a:ext>
            </a:extLst>
          </p:cNvPr>
          <p:cNvGrpSpPr/>
          <p:nvPr/>
        </p:nvGrpSpPr>
        <p:grpSpPr>
          <a:xfrm>
            <a:off x="5570468" y="3937787"/>
            <a:ext cx="393604" cy="393604"/>
            <a:chOff x="6261100" y="3891230"/>
            <a:chExt cx="524805" cy="524805"/>
          </a:xfrm>
          <a:solidFill>
            <a:schemeClr val="accent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66E9F44-9322-4941-A922-295C9832E12A}"/>
                </a:ext>
              </a:extLst>
            </p:cNvPr>
            <p:cNvSpPr/>
            <p:nvPr/>
          </p:nvSpPr>
          <p:spPr>
            <a:xfrm>
              <a:off x="6261100" y="4136536"/>
              <a:ext cx="524723" cy="257184"/>
            </a:xfrm>
            <a:custGeom>
              <a:avLst/>
              <a:gdLst>
                <a:gd name="connsiteX0" fmla="*/ 260611 w 524723"/>
                <a:gd name="connsiteY0" fmla="*/ 257185 h 257184"/>
                <a:gd name="connsiteX1" fmla="*/ 207145 w 524723"/>
                <a:gd name="connsiteY1" fmla="*/ 246115 h 257184"/>
                <a:gd name="connsiteX2" fmla="*/ 126245 w 524723"/>
                <a:gd name="connsiteY2" fmla="*/ 210862 h 257184"/>
                <a:gd name="connsiteX3" fmla="*/ 34268 w 524723"/>
                <a:gd name="connsiteY3" fmla="*/ 186836 h 257184"/>
                <a:gd name="connsiteX4" fmla="*/ 7701 w 524723"/>
                <a:gd name="connsiteY4" fmla="*/ 184173 h 257184"/>
                <a:gd name="connsiteX5" fmla="*/ 0 w 524723"/>
                <a:gd name="connsiteY5" fmla="*/ 175644 h 257184"/>
                <a:gd name="connsiteX6" fmla="*/ 0 w 524723"/>
                <a:gd name="connsiteY6" fmla="*/ 92108 h 257184"/>
                <a:gd name="connsiteX7" fmla="*/ 1712 w 524723"/>
                <a:gd name="connsiteY7" fmla="*/ 86968 h 257184"/>
                <a:gd name="connsiteX8" fmla="*/ 124048 w 524723"/>
                <a:gd name="connsiteY8" fmla="*/ 38175 h 257184"/>
                <a:gd name="connsiteX9" fmla="*/ 218320 w 524723"/>
                <a:gd name="connsiteY9" fmla="*/ 77042 h 257184"/>
                <a:gd name="connsiteX10" fmla="*/ 268591 w 524723"/>
                <a:gd name="connsiteY10" fmla="*/ 91133 h 257184"/>
                <a:gd name="connsiteX11" fmla="*/ 349491 w 524723"/>
                <a:gd name="connsiteY11" fmla="*/ 91133 h 257184"/>
                <a:gd name="connsiteX12" fmla="*/ 382547 w 524723"/>
                <a:gd name="connsiteY12" fmla="*/ 109621 h 257184"/>
                <a:gd name="connsiteX13" fmla="*/ 452223 w 524723"/>
                <a:gd name="connsiteY13" fmla="*/ 29156 h 257184"/>
                <a:gd name="connsiteX14" fmla="*/ 510968 w 524723"/>
                <a:gd name="connsiteY14" fmla="*/ 0 h 257184"/>
                <a:gd name="connsiteX15" fmla="*/ 516174 w 524723"/>
                <a:gd name="connsiteY15" fmla="*/ 0 h 257184"/>
                <a:gd name="connsiteX16" fmla="*/ 523332 w 524723"/>
                <a:gd name="connsiteY16" fmla="*/ 3885 h 257184"/>
                <a:gd name="connsiteX17" fmla="*/ 524002 w 524723"/>
                <a:gd name="connsiteY17" fmla="*/ 12020 h 257184"/>
                <a:gd name="connsiteX18" fmla="*/ 460985 w 524723"/>
                <a:gd name="connsiteY18" fmla="*/ 155581 h 257184"/>
                <a:gd name="connsiteX19" fmla="*/ 385947 w 524723"/>
                <a:gd name="connsiteY19" fmla="*/ 219018 h 257184"/>
                <a:gd name="connsiteX20" fmla="*/ 374860 w 524723"/>
                <a:gd name="connsiteY20" fmla="*/ 221794 h 257184"/>
                <a:gd name="connsiteX21" fmla="*/ 310365 w 524723"/>
                <a:gd name="connsiteY21" fmla="*/ 247655 h 257184"/>
                <a:gd name="connsiteX22" fmla="*/ 260611 w 524723"/>
                <a:gd name="connsiteY22" fmla="*/ 257185 h 257184"/>
                <a:gd name="connsiteX23" fmla="*/ 17105 w 524723"/>
                <a:gd name="connsiteY23" fmla="*/ 167886 h 257184"/>
                <a:gd name="connsiteX24" fmla="*/ 35971 w 524723"/>
                <a:gd name="connsiteY24" fmla="*/ 169778 h 257184"/>
                <a:gd name="connsiteX25" fmla="*/ 133070 w 524723"/>
                <a:gd name="connsiteY25" fmla="*/ 195145 h 257184"/>
                <a:gd name="connsiteX26" fmla="*/ 213965 w 524723"/>
                <a:gd name="connsiteY26" fmla="*/ 230397 h 257184"/>
                <a:gd name="connsiteX27" fmla="*/ 304020 w 524723"/>
                <a:gd name="connsiteY27" fmla="*/ 231730 h 257184"/>
                <a:gd name="connsiteX28" fmla="*/ 369043 w 524723"/>
                <a:gd name="connsiteY28" fmla="*/ 205660 h 257184"/>
                <a:gd name="connsiteX29" fmla="*/ 370148 w 524723"/>
                <a:gd name="connsiteY29" fmla="*/ 205305 h 257184"/>
                <a:gd name="connsiteX30" fmla="*/ 381798 w 524723"/>
                <a:gd name="connsiteY30" fmla="*/ 202383 h 257184"/>
                <a:gd name="connsiteX31" fmla="*/ 445329 w 524723"/>
                <a:gd name="connsiteY31" fmla="*/ 148676 h 257184"/>
                <a:gd name="connsiteX32" fmla="*/ 502808 w 524723"/>
                <a:gd name="connsiteY32" fmla="*/ 17734 h 257184"/>
                <a:gd name="connsiteX33" fmla="*/ 465526 w 524723"/>
                <a:gd name="connsiteY33" fmla="*/ 39912 h 257184"/>
                <a:gd name="connsiteX34" fmla="*/ 388339 w 524723"/>
                <a:gd name="connsiteY34" fmla="*/ 129082 h 257184"/>
                <a:gd name="connsiteX35" fmla="*/ 388354 w 524723"/>
                <a:gd name="connsiteY35" fmla="*/ 130083 h 257184"/>
                <a:gd name="connsiteX36" fmla="*/ 349496 w 524723"/>
                <a:gd name="connsiteY36" fmla="*/ 169034 h 257184"/>
                <a:gd name="connsiteX37" fmla="*/ 236623 w 524723"/>
                <a:gd name="connsiteY37" fmla="*/ 169034 h 257184"/>
                <a:gd name="connsiteX38" fmla="*/ 193529 w 524723"/>
                <a:gd name="connsiteY38" fmla="*/ 176042 h 257184"/>
                <a:gd name="connsiteX39" fmla="*/ 190388 w 524723"/>
                <a:gd name="connsiteY39" fmla="*/ 168047 h 257184"/>
                <a:gd name="connsiteX40" fmla="*/ 187731 w 524723"/>
                <a:gd name="connsiteY40" fmla="*/ 159901 h 257184"/>
                <a:gd name="connsiteX41" fmla="*/ 188166 w 524723"/>
                <a:gd name="connsiteY41" fmla="*/ 159759 h 257184"/>
                <a:gd name="connsiteX42" fmla="*/ 236623 w 524723"/>
                <a:gd name="connsiteY42" fmla="*/ 151887 h 257184"/>
                <a:gd name="connsiteX43" fmla="*/ 349496 w 524723"/>
                <a:gd name="connsiteY43" fmla="*/ 151887 h 257184"/>
                <a:gd name="connsiteX44" fmla="*/ 371254 w 524723"/>
                <a:gd name="connsiteY44" fmla="*/ 130078 h 257184"/>
                <a:gd name="connsiteX45" fmla="*/ 349496 w 524723"/>
                <a:gd name="connsiteY45" fmla="*/ 108268 h 257184"/>
                <a:gd name="connsiteX46" fmla="*/ 268596 w 524723"/>
                <a:gd name="connsiteY46" fmla="*/ 108268 h 257184"/>
                <a:gd name="connsiteX47" fmla="*/ 209312 w 524723"/>
                <a:gd name="connsiteY47" fmla="*/ 91604 h 257184"/>
                <a:gd name="connsiteX48" fmla="*/ 120349 w 524723"/>
                <a:gd name="connsiteY48" fmla="*/ 54904 h 257184"/>
                <a:gd name="connsiteX49" fmla="*/ 17110 w 524723"/>
                <a:gd name="connsiteY49" fmla="*/ 95139 h 257184"/>
                <a:gd name="connsiteX50" fmla="*/ 17110 w 524723"/>
                <a:gd name="connsiteY50" fmla="*/ 167886 h 25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24723" h="257184">
                  <a:moveTo>
                    <a:pt x="260611" y="257185"/>
                  </a:moveTo>
                  <a:cubicBezTo>
                    <a:pt x="242333" y="257185"/>
                    <a:pt x="224064" y="253491"/>
                    <a:pt x="207145" y="246115"/>
                  </a:cubicBezTo>
                  <a:lnTo>
                    <a:pt x="126245" y="210862"/>
                  </a:lnTo>
                  <a:cubicBezTo>
                    <a:pt x="96977" y="198101"/>
                    <a:pt x="66031" y="190018"/>
                    <a:pt x="34268" y="186836"/>
                  </a:cubicBezTo>
                  <a:lnTo>
                    <a:pt x="7701" y="184173"/>
                  </a:lnTo>
                  <a:cubicBezTo>
                    <a:pt x="3327" y="183737"/>
                    <a:pt x="0" y="180048"/>
                    <a:pt x="0" y="175644"/>
                  </a:cubicBezTo>
                  <a:lnTo>
                    <a:pt x="0" y="92108"/>
                  </a:lnTo>
                  <a:cubicBezTo>
                    <a:pt x="0" y="90255"/>
                    <a:pt x="602" y="88450"/>
                    <a:pt x="1712" y="86968"/>
                  </a:cubicBezTo>
                  <a:cubicBezTo>
                    <a:pt x="3699" y="84305"/>
                    <a:pt x="51314" y="21951"/>
                    <a:pt x="124048" y="38175"/>
                  </a:cubicBezTo>
                  <a:cubicBezTo>
                    <a:pt x="164955" y="47288"/>
                    <a:pt x="197893" y="64340"/>
                    <a:pt x="218320" y="77042"/>
                  </a:cubicBezTo>
                  <a:cubicBezTo>
                    <a:pt x="233150" y="86263"/>
                    <a:pt x="250532" y="91133"/>
                    <a:pt x="268591" y="91133"/>
                  </a:cubicBezTo>
                  <a:lnTo>
                    <a:pt x="349491" y="91133"/>
                  </a:lnTo>
                  <a:cubicBezTo>
                    <a:pt x="363436" y="91133"/>
                    <a:pt x="375692" y="98528"/>
                    <a:pt x="382547" y="109621"/>
                  </a:cubicBezTo>
                  <a:lnTo>
                    <a:pt x="452223" y="29156"/>
                  </a:lnTo>
                  <a:cubicBezTo>
                    <a:pt x="465731" y="11074"/>
                    <a:pt x="487831" y="0"/>
                    <a:pt x="510968" y="0"/>
                  </a:cubicBezTo>
                  <a:lnTo>
                    <a:pt x="516174" y="0"/>
                  </a:lnTo>
                  <a:cubicBezTo>
                    <a:pt x="519066" y="0"/>
                    <a:pt x="521756" y="1461"/>
                    <a:pt x="523332" y="3885"/>
                  </a:cubicBezTo>
                  <a:cubicBezTo>
                    <a:pt x="524913" y="6306"/>
                    <a:pt x="525162" y="9372"/>
                    <a:pt x="524002" y="12020"/>
                  </a:cubicBezTo>
                  <a:lnTo>
                    <a:pt x="460985" y="155581"/>
                  </a:lnTo>
                  <a:cubicBezTo>
                    <a:pt x="447208" y="186979"/>
                    <a:pt x="419153" y="210695"/>
                    <a:pt x="385947" y="219018"/>
                  </a:cubicBezTo>
                  <a:lnTo>
                    <a:pt x="374860" y="221794"/>
                  </a:lnTo>
                  <a:lnTo>
                    <a:pt x="310365" y="247655"/>
                  </a:lnTo>
                  <a:cubicBezTo>
                    <a:pt x="294493" y="254016"/>
                    <a:pt x="277550" y="257185"/>
                    <a:pt x="260611" y="257185"/>
                  </a:cubicBezTo>
                  <a:close/>
                  <a:moveTo>
                    <a:pt x="17105" y="167886"/>
                  </a:moveTo>
                  <a:lnTo>
                    <a:pt x="35971" y="169778"/>
                  </a:lnTo>
                  <a:cubicBezTo>
                    <a:pt x="69500" y="173138"/>
                    <a:pt x="102168" y="181677"/>
                    <a:pt x="133070" y="195145"/>
                  </a:cubicBezTo>
                  <a:lnTo>
                    <a:pt x="213965" y="230397"/>
                  </a:lnTo>
                  <a:cubicBezTo>
                    <a:pt x="242411" y="242795"/>
                    <a:pt x="275216" y="243280"/>
                    <a:pt x="304020" y="231730"/>
                  </a:cubicBezTo>
                  <a:lnTo>
                    <a:pt x="369043" y="205660"/>
                  </a:lnTo>
                  <a:cubicBezTo>
                    <a:pt x="369405" y="205516"/>
                    <a:pt x="369772" y="205398"/>
                    <a:pt x="370148" y="205305"/>
                  </a:cubicBezTo>
                  <a:lnTo>
                    <a:pt x="381798" y="202383"/>
                  </a:lnTo>
                  <a:cubicBezTo>
                    <a:pt x="409915" y="195335"/>
                    <a:pt x="433669" y="175257"/>
                    <a:pt x="445329" y="148676"/>
                  </a:cubicBezTo>
                  <a:lnTo>
                    <a:pt x="502808" y="17734"/>
                  </a:lnTo>
                  <a:cubicBezTo>
                    <a:pt x="488091" y="19906"/>
                    <a:pt x="474548" y="27856"/>
                    <a:pt x="465526" y="39912"/>
                  </a:cubicBezTo>
                  <a:lnTo>
                    <a:pt x="388339" y="129082"/>
                  </a:lnTo>
                  <a:cubicBezTo>
                    <a:pt x="388349" y="129416"/>
                    <a:pt x="388354" y="129745"/>
                    <a:pt x="388354" y="130083"/>
                  </a:cubicBezTo>
                  <a:cubicBezTo>
                    <a:pt x="388354" y="151559"/>
                    <a:pt x="370922" y="169034"/>
                    <a:pt x="349496" y="169034"/>
                  </a:cubicBezTo>
                  <a:lnTo>
                    <a:pt x="236623" y="169034"/>
                  </a:lnTo>
                  <a:cubicBezTo>
                    <a:pt x="221950" y="169034"/>
                    <a:pt x="207448" y="171393"/>
                    <a:pt x="193529" y="176042"/>
                  </a:cubicBezTo>
                  <a:lnTo>
                    <a:pt x="190388" y="168047"/>
                  </a:lnTo>
                  <a:lnTo>
                    <a:pt x="187731" y="159901"/>
                  </a:lnTo>
                  <a:lnTo>
                    <a:pt x="188166" y="159759"/>
                  </a:lnTo>
                  <a:cubicBezTo>
                    <a:pt x="203788" y="154541"/>
                    <a:pt x="220105" y="151887"/>
                    <a:pt x="236623" y="151887"/>
                  </a:cubicBezTo>
                  <a:lnTo>
                    <a:pt x="349496" y="151887"/>
                  </a:lnTo>
                  <a:cubicBezTo>
                    <a:pt x="361488" y="151887"/>
                    <a:pt x="371254" y="142103"/>
                    <a:pt x="371254" y="130078"/>
                  </a:cubicBezTo>
                  <a:cubicBezTo>
                    <a:pt x="371254" y="118052"/>
                    <a:pt x="361493" y="108268"/>
                    <a:pt x="349496" y="108268"/>
                  </a:cubicBezTo>
                  <a:lnTo>
                    <a:pt x="268596" y="108268"/>
                  </a:lnTo>
                  <a:cubicBezTo>
                    <a:pt x="247347" y="108268"/>
                    <a:pt x="226847" y="102505"/>
                    <a:pt x="209312" y="91604"/>
                  </a:cubicBezTo>
                  <a:cubicBezTo>
                    <a:pt x="190016" y="79602"/>
                    <a:pt x="158908" y="63501"/>
                    <a:pt x="120349" y="54904"/>
                  </a:cubicBezTo>
                  <a:cubicBezTo>
                    <a:pt x="65268" y="42657"/>
                    <a:pt x="25633" y="85031"/>
                    <a:pt x="17110" y="95139"/>
                  </a:cubicBezTo>
                  <a:lnTo>
                    <a:pt x="17110" y="167886"/>
                  </a:lnTo>
                  <a:close/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CC753E5-3AE2-4927-A2F6-E95EBEC9BB57}"/>
                </a:ext>
              </a:extLst>
            </p:cNvPr>
            <p:cNvSpPr/>
            <p:nvPr/>
          </p:nvSpPr>
          <p:spPr>
            <a:xfrm>
              <a:off x="6544153" y="4007036"/>
              <a:ext cx="120573" cy="127562"/>
            </a:xfrm>
            <a:custGeom>
              <a:avLst/>
              <a:gdLst>
                <a:gd name="connsiteX0" fmla="*/ 53707 w 120573"/>
                <a:gd name="connsiteY0" fmla="*/ 127562 h 127562"/>
                <a:gd name="connsiteX1" fmla="*/ 9576 w 120573"/>
                <a:gd name="connsiteY1" fmla="*/ 115355 h 127562"/>
                <a:gd name="connsiteX2" fmla="*/ 5349 w 120573"/>
                <a:gd name="connsiteY2" fmla="*/ 110574 h 127562"/>
                <a:gd name="connsiteX3" fmla="*/ 13691 w 120573"/>
                <a:gd name="connsiteY3" fmla="*/ 32079 h 127562"/>
                <a:gd name="connsiteX4" fmla="*/ 112370 w 120573"/>
                <a:gd name="connsiteY4" fmla="*/ 402 h 127562"/>
                <a:gd name="connsiteX5" fmla="*/ 120429 w 120573"/>
                <a:gd name="connsiteY5" fmla="*/ 8533 h 127562"/>
                <a:gd name="connsiteX6" fmla="*/ 83259 w 120573"/>
                <a:gd name="connsiteY6" fmla="*/ 119023 h 127562"/>
                <a:gd name="connsiteX7" fmla="*/ 53707 w 120573"/>
                <a:gd name="connsiteY7" fmla="*/ 127562 h 127562"/>
                <a:gd name="connsiteX8" fmla="*/ 20482 w 120573"/>
                <a:gd name="connsiteY8" fmla="*/ 101598 h 127562"/>
                <a:gd name="connsiteX9" fmla="*/ 73914 w 120573"/>
                <a:gd name="connsiteY9" fmla="*/ 104673 h 127562"/>
                <a:gd name="connsiteX10" fmla="*/ 103515 w 120573"/>
                <a:gd name="connsiteY10" fmla="*/ 17200 h 127562"/>
                <a:gd name="connsiteX11" fmla="*/ 27390 w 120573"/>
                <a:gd name="connsiteY11" fmla="*/ 42334 h 127562"/>
                <a:gd name="connsiteX12" fmla="*/ 20482 w 120573"/>
                <a:gd name="connsiteY12" fmla="*/ 101598 h 12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573" h="127562">
                  <a:moveTo>
                    <a:pt x="53707" y="127562"/>
                  </a:moveTo>
                  <a:cubicBezTo>
                    <a:pt x="40556" y="127562"/>
                    <a:pt x="25810" y="123492"/>
                    <a:pt x="9576" y="115355"/>
                  </a:cubicBezTo>
                  <a:cubicBezTo>
                    <a:pt x="7610" y="114364"/>
                    <a:pt x="6093" y="112648"/>
                    <a:pt x="5349" y="110574"/>
                  </a:cubicBezTo>
                  <a:cubicBezTo>
                    <a:pt x="4688" y="108714"/>
                    <a:pt x="-10592" y="64658"/>
                    <a:pt x="13691" y="32079"/>
                  </a:cubicBezTo>
                  <a:cubicBezTo>
                    <a:pt x="31339" y="8396"/>
                    <a:pt x="64520" y="-2271"/>
                    <a:pt x="112370" y="402"/>
                  </a:cubicBezTo>
                  <a:cubicBezTo>
                    <a:pt x="116735" y="642"/>
                    <a:pt x="120214" y="4149"/>
                    <a:pt x="120429" y="8533"/>
                  </a:cubicBezTo>
                  <a:cubicBezTo>
                    <a:pt x="120599" y="11937"/>
                    <a:pt x="124128" y="92275"/>
                    <a:pt x="83259" y="119023"/>
                  </a:cubicBezTo>
                  <a:cubicBezTo>
                    <a:pt x="74569" y="124717"/>
                    <a:pt x="64697" y="127562"/>
                    <a:pt x="53707" y="127562"/>
                  </a:cubicBezTo>
                  <a:close/>
                  <a:moveTo>
                    <a:pt x="20482" y="101598"/>
                  </a:moveTo>
                  <a:cubicBezTo>
                    <a:pt x="42943" y="112157"/>
                    <a:pt x="60899" y="113193"/>
                    <a:pt x="73914" y="104673"/>
                  </a:cubicBezTo>
                  <a:cubicBezTo>
                    <a:pt x="98148" y="88808"/>
                    <a:pt x="103387" y="41711"/>
                    <a:pt x="103515" y="17200"/>
                  </a:cubicBezTo>
                  <a:cubicBezTo>
                    <a:pt x="66022" y="16282"/>
                    <a:pt x="40497" y="24752"/>
                    <a:pt x="27390" y="42334"/>
                  </a:cubicBezTo>
                  <a:cubicBezTo>
                    <a:pt x="11792" y="63271"/>
                    <a:pt x="17854" y="92069"/>
                    <a:pt x="20482" y="101598"/>
                  </a:cubicBezTo>
                  <a:close/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2C14592-986A-49BB-8B81-8BA3DDF2B181}"/>
                </a:ext>
              </a:extLst>
            </p:cNvPr>
            <p:cNvSpPr/>
            <p:nvPr/>
          </p:nvSpPr>
          <p:spPr>
            <a:xfrm>
              <a:off x="6383491" y="3891816"/>
              <a:ext cx="138565" cy="130478"/>
            </a:xfrm>
            <a:custGeom>
              <a:avLst/>
              <a:gdLst>
                <a:gd name="connsiteX0" fmla="*/ 83599 w 138565"/>
                <a:gd name="connsiteY0" fmla="*/ 130478 h 130478"/>
                <a:gd name="connsiteX1" fmla="*/ 35680 w 138565"/>
                <a:gd name="connsiteY1" fmla="*/ 116015 h 130478"/>
                <a:gd name="connsiteX2" fmla="*/ 306 w 138565"/>
                <a:gd name="connsiteY2" fmla="*/ 8399 h 130478"/>
                <a:gd name="connsiteX3" fmla="*/ 8345 w 138565"/>
                <a:gd name="connsiteY3" fmla="*/ 238 h 130478"/>
                <a:gd name="connsiteX4" fmla="*/ 129051 w 138565"/>
                <a:gd name="connsiteY4" fmla="*/ 39669 h 130478"/>
                <a:gd name="connsiteX5" fmla="*/ 125720 w 138565"/>
                <a:gd name="connsiteY5" fmla="*/ 120002 h 130478"/>
                <a:gd name="connsiteX6" fmla="*/ 120989 w 138565"/>
                <a:gd name="connsiteY6" fmla="*/ 124284 h 130478"/>
                <a:gd name="connsiteX7" fmla="*/ 83599 w 138565"/>
                <a:gd name="connsiteY7" fmla="*/ 130478 h 130478"/>
                <a:gd name="connsiteX8" fmla="*/ 118038 w 138565"/>
                <a:gd name="connsiteY8" fmla="*/ 116241 h 130478"/>
                <a:gd name="connsiteX9" fmla="*/ 118121 w 138565"/>
                <a:gd name="connsiteY9" fmla="*/ 116241 h 130478"/>
                <a:gd name="connsiteX10" fmla="*/ 17136 w 138565"/>
                <a:gd name="connsiteY10" fmla="*/ 17104 h 130478"/>
                <a:gd name="connsiteX11" fmla="*/ 45784 w 138565"/>
                <a:gd name="connsiteY11" fmla="*/ 102185 h 130478"/>
                <a:gd name="connsiteX12" fmla="*/ 111908 w 138565"/>
                <a:gd name="connsiteY12" fmla="*/ 109208 h 130478"/>
                <a:gd name="connsiteX13" fmla="*/ 114824 w 138565"/>
                <a:gd name="connsiteY13" fmla="*/ 49173 h 130478"/>
                <a:gd name="connsiteX14" fmla="*/ 17136 w 138565"/>
                <a:gd name="connsiteY14" fmla="*/ 17104 h 13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565" h="130478">
                  <a:moveTo>
                    <a:pt x="83599" y="130478"/>
                  </a:moveTo>
                  <a:cubicBezTo>
                    <a:pt x="68436" y="130478"/>
                    <a:pt x="50946" y="127221"/>
                    <a:pt x="35680" y="116015"/>
                  </a:cubicBezTo>
                  <a:cubicBezTo>
                    <a:pt x="9788" y="96996"/>
                    <a:pt x="-2111" y="60787"/>
                    <a:pt x="306" y="8399"/>
                  </a:cubicBezTo>
                  <a:cubicBezTo>
                    <a:pt x="512" y="4019"/>
                    <a:pt x="3976" y="498"/>
                    <a:pt x="8345" y="238"/>
                  </a:cubicBezTo>
                  <a:cubicBezTo>
                    <a:pt x="12044" y="27"/>
                    <a:pt x="99592" y="-4657"/>
                    <a:pt x="129051" y="39669"/>
                  </a:cubicBezTo>
                  <a:cubicBezTo>
                    <a:pt x="142770" y="60301"/>
                    <a:pt x="141645" y="87324"/>
                    <a:pt x="125720" y="120002"/>
                  </a:cubicBezTo>
                  <a:cubicBezTo>
                    <a:pt x="124750" y="121988"/>
                    <a:pt x="123058" y="123524"/>
                    <a:pt x="120989" y="124284"/>
                  </a:cubicBezTo>
                  <a:cubicBezTo>
                    <a:pt x="119839" y="124710"/>
                    <a:pt x="103786" y="130478"/>
                    <a:pt x="83599" y="130478"/>
                  </a:cubicBezTo>
                  <a:close/>
                  <a:moveTo>
                    <a:pt x="118038" y="116241"/>
                  </a:moveTo>
                  <a:lnTo>
                    <a:pt x="118121" y="116241"/>
                  </a:lnTo>
                  <a:close/>
                  <a:moveTo>
                    <a:pt x="17136" y="17104"/>
                  </a:moveTo>
                  <a:cubicBezTo>
                    <a:pt x="16399" y="59066"/>
                    <a:pt x="26022" y="87668"/>
                    <a:pt x="45784" y="102185"/>
                  </a:cubicBezTo>
                  <a:cubicBezTo>
                    <a:pt x="69444" y="119561"/>
                    <a:pt x="101750" y="112175"/>
                    <a:pt x="111908" y="109208"/>
                  </a:cubicBezTo>
                  <a:cubicBezTo>
                    <a:pt x="123528" y="83931"/>
                    <a:pt x="124511" y="63749"/>
                    <a:pt x="114824" y="49173"/>
                  </a:cubicBezTo>
                  <a:cubicBezTo>
                    <a:pt x="96819" y="22082"/>
                    <a:pt x="44017" y="16785"/>
                    <a:pt x="17136" y="17104"/>
                  </a:cubicBezTo>
                  <a:close/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60662EB-B087-4233-BEB1-B42659B9B36E}"/>
                </a:ext>
              </a:extLst>
            </p:cNvPr>
            <p:cNvSpPr/>
            <p:nvPr/>
          </p:nvSpPr>
          <p:spPr>
            <a:xfrm>
              <a:off x="6435357" y="3946666"/>
              <a:ext cx="183786" cy="295127"/>
            </a:xfrm>
            <a:custGeom>
              <a:avLst/>
              <a:gdLst>
                <a:gd name="connsiteX0" fmla="*/ 98512 w 183786"/>
                <a:gd name="connsiteY0" fmla="*/ 295127 h 295127"/>
                <a:gd name="connsiteX1" fmla="*/ 97701 w 183786"/>
                <a:gd name="connsiteY1" fmla="*/ 295088 h 295127"/>
                <a:gd name="connsiteX2" fmla="*/ 89965 w 183786"/>
                <a:gd name="connsiteY2" fmla="*/ 286123 h 295127"/>
                <a:gd name="connsiteX3" fmla="*/ 92500 w 183786"/>
                <a:gd name="connsiteY3" fmla="*/ 257413 h 295127"/>
                <a:gd name="connsiteX4" fmla="*/ 5127 w 183786"/>
                <a:gd name="connsiteY4" fmla="*/ 16422 h 295127"/>
                <a:gd name="connsiteX5" fmla="*/ 718 w 183786"/>
                <a:gd name="connsiteY5" fmla="*/ 5132 h 295127"/>
                <a:gd name="connsiteX6" fmla="*/ 11981 w 183786"/>
                <a:gd name="connsiteY6" fmla="*/ 719 h 295127"/>
                <a:gd name="connsiteX7" fmla="*/ 107482 w 183786"/>
                <a:gd name="connsiteY7" fmla="*/ 166501 h 295127"/>
                <a:gd name="connsiteX8" fmla="*/ 109546 w 183786"/>
                <a:gd name="connsiteY8" fmla="*/ 189055 h 295127"/>
                <a:gd name="connsiteX9" fmla="*/ 171047 w 183786"/>
                <a:gd name="connsiteY9" fmla="*/ 107418 h 295127"/>
                <a:gd name="connsiteX10" fmla="*/ 182690 w 183786"/>
                <a:gd name="connsiteY10" fmla="*/ 110685 h 295127"/>
                <a:gd name="connsiteX11" fmla="*/ 179451 w 183786"/>
                <a:gd name="connsiteY11" fmla="*/ 122342 h 295127"/>
                <a:gd name="connsiteX12" fmla="*/ 109682 w 183786"/>
                <a:gd name="connsiteY12" fmla="*/ 258103 h 295127"/>
                <a:gd name="connsiteX13" fmla="*/ 106972 w 183786"/>
                <a:gd name="connsiteY13" fmla="*/ 287731 h 295127"/>
                <a:gd name="connsiteX14" fmla="*/ 98512 w 183786"/>
                <a:gd name="connsiteY14" fmla="*/ 295127 h 29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786" h="295127">
                  <a:moveTo>
                    <a:pt x="98512" y="295127"/>
                  </a:moveTo>
                  <a:cubicBezTo>
                    <a:pt x="98244" y="295127"/>
                    <a:pt x="97975" y="295112"/>
                    <a:pt x="97701" y="295088"/>
                  </a:cubicBezTo>
                  <a:cubicBezTo>
                    <a:pt x="93145" y="294656"/>
                    <a:pt x="89736" y="290708"/>
                    <a:pt x="89965" y="286123"/>
                  </a:cubicBezTo>
                  <a:cubicBezTo>
                    <a:pt x="90469" y="276040"/>
                    <a:pt x="91330" y="266475"/>
                    <a:pt x="92500" y="257413"/>
                  </a:cubicBezTo>
                  <a:cubicBezTo>
                    <a:pt x="96056" y="196755"/>
                    <a:pt x="94223" y="55500"/>
                    <a:pt x="5127" y="16422"/>
                  </a:cubicBezTo>
                  <a:cubicBezTo>
                    <a:pt x="802" y="14524"/>
                    <a:pt x="-1174" y="9473"/>
                    <a:pt x="718" y="5132"/>
                  </a:cubicBezTo>
                  <a:cubicBezTo>
                    <a:pt x="2607" y="802"/>
                    <a:pt x="7661" y="-1175"/>
                    <a:pt x="11981" y="719"/>
                  </a:cubicBezTo>
                  <a:cubicBezTo>
                    <a:pt x="64484" y="23744"/>
                    <a:pt x="97514" y="81072"/>
                    <a:pt x="107482" y="166501"/>
                  </a:cubicBezTo>
                  <a:cubicBezTo>
                    <a:pt x="108376" y="174156"/>
                    <a:pt x="109047" y="181704"/>
                    <a:pt x="109546" y="189055"/>
                  </a:cubicBezTo>
                  <a:cubicBezTo>
                    <a:pt x="133011" y="129620"/>
                    <a:pt x="168908" y="108619"/>
                    <a:pt x="171047" y="107418"/>
                  </a:cubicBezTo>
                  <a:cubicBezTo>
                    <a:pt x="175157" y="105087"/>
                    <a:pt x="180372" y="106569"/>
                    <a:pt x="182690" y="110685"/>
                  </a:cubicBezTo>
                  <a:cubicBezTo>
                    <a:pt x="184995" y="114804"/>
                    <a:pt x="183547" y="120017"/>
                    <a:pt x="179451" y="122342"/>
                  </a:cubicBezTo>
                  <a:cubicBezTo>
                    <a:pt x="178547" y="122872"/>
                    <a:pt x="123500" y="155986"/>
                    <a:pt x="109682" y="258103"/>
                  </a:cubicBezTo>
                  <a:cubicBezTo>
                    <a:pt x="108630" y="275574"/>
                    <a:pt x="107115" y="286711"/>
                    <a:pt x="106972" y="287731"/>
                  </a:cubicBezTo>
                  <a:cubicBezTo>
                    <a:pt x="106381" y="292007"/>
                    <a:pt x="102735" y="295127"/>
                    <a:pt x="98512" y="295127"/>
                  </a:cubicBezTo>
                  <a:close/>
                </a:path>
              </a:pathLst>
            </a:custGeom>
            <a:grpFill/>
            <a:ln w="12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7C8F89C7-411E-446E-B1EF-30BC72A49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726" y="235042"/>
            <a:ext cx="8143875" cy="534944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+mn-lt"/>
              </a:rPr>
              <a:t>Doradztwo w Polsce w 2020 r.</a:t>
            </a:r>
            <a:endParaRPr lang="en-GB" sz="2400" dirty="0">
              <a:solidFill>
                <a:srgbClr val="FFC000"/>
              </a:solidFill>
              <a:latin typeface="+mn-lt"/>
            </a:endParaRPr>
          </a:p>
        </p:txBody>
      </p:sp>
      <p:grpSp>
        <p:nvGrpSpPr>
          <p:cNvPr id="97" name="Graphic 30">
            <a:extLst>
              <a:ext uri="{FF2B5EF4-FFF2-40B4-BE49-F238E27FC236}">
                <a16:creationId xmlns:a16="http://schemas.microsoft.com/office/drawing/2014/main" id="{36D8B57C-9BA8-46FE-9176-5FF454186D02}"/>
              </a:ext>
            </a:extLst>
          </p:cNvPr>
          <p:cNvGrpSpPr/>
          <p:nvPr/>
        </p:nvGrpSpPr>
        <p:grpSpPr>
          <a:xfrm>
            <a:off x="5536745" y="4809663"/>
            <a:ext cx="418705" cy="418705"/>
            <a:chOff x="7013835" y="3989456"/>
            <a:chExt cx="558273" cy="558273"/>
          </a:xfrm>
          <a:solidFill>
            <a:schemeClr val="accent1"/>
          </a:solidFill>
        </p:grpSpPr>
        <p:grpSp>
          <p:nvGrpSpPr>
            <p:cNvPr id="98" name="Graphic 30">
              <a:extLst>
                <a:ext uri="{FF2B5EF4-FFF2-40B4-BE49-F238E27FC236}">
                  <a16:creationId xmlns:a16="http://schemas.microsoft.com/office/drawing/2014/main" id="{36D8B57C-9BA8-46FE-9176-5FF454186D02}"/>
                </a:ext>
              </a:extLst>
            </p:cNvPr>
            <p:cNvGrpSpPr/>
            <p:nvPr/>
          </p:nvGrpSpPr>
          <p:grpSpPr>
            <a:xfrm>
              <a:off x="7013835" y="4031326"/>
              <a:ext cx="558273" cy="474532"/>
              <a:chOff x="7013835" y="4031326"/>
              <a:chExt cx="558273" cy="474532"/>
            </a:xfrm>
            <a:grpFill/>
          </p:grpSpPr>
          <p:sp>
            <p:nvSpPr>
              <p:cNvPr id="99" name="Freeform: Shape 33">
                <a:extLst>
                  <a:ext uri="{FF2B5EF4-FFF2-40B4-BE49-F238E27FC236}">
                    <a16:creationId xmlns:a16="http://schemas.microsoft.com/office/drawing/2014/main" id="{D18702E9-D2AC-4102-8B06-E4318253F7DA}"/>
                  </a:ext>
                </a:extLst>
              </p:cNvPr>
              <p:cNvSpPr/>
              <p:nvPr/>
            </p:nvSpPr>
            <p:spPr>
              <a:xfrm>
                <a:off x="7013835" y="4031326"/>
                <a:ext cx="558273" cy="474532"/>
              </a:xfrm>
              <a:custGeom>
                <a:avLst/>
                <a:gdLst>
                  <a:gd name="connsiteX0" fmla="*/ 530359 w 558273"/>
                  <a:gd name="connsiteY0" fmla="*/ 0 h 474532"/>
                  <a:gd name="connsiteX1" fmla="*/ 27914 w 558273"/>
                  <a:gd name="connsiteY1" fmla="*/ 0 h 474532"/>
                  <a:gd name="connsiteX2" fmla="*/ 0 w 558273"/>
                  <a:gd name="connsiteY2" fmla="*/ 27914 h 474532"/>
                  <a:gd name="connsiteX3" fmla="*/ 0 w 558273"/>
                  <a:gd name="connsiteY3" fmla="*/ 362877 h 474532"/>
                  <a:gd name="connsiteX4" fmla="*/ 27914 w 558273"/>
                  <a:gd name="connsiteY4" fmla="*/ 390791 h 474532"/>
                  <a:gd name="connsiteX5" fmla="*/ 121733 w 558273"/>
                  <a:gd name="connsiteY5" fmla="*/ 390791 h 474532"/>
                  <a:gd name="connsiteX6" fmla="*/ 279137 w 558273"/>
                  <a:gd name="connsiteY6" fmla="*/ 474532 h 474532"/>
                  <a:gd name="connsiteX7" fmla="*/ 436540 w 558273"/>
                  <a:gd name="connsiteY7" fmla="*/ 390791 h 474532"/>
                  <a:gd name="connsiteX8" fmla="*/ 530359 w 558273"/>
                  <a:gd name="connsiteY8" fmla="*/ 390791 h 474532"/>
                  <a:gd name="connsiteX9" fmla="*/ 558273 w 558273"/>
                  <a:gd name="connsiteY9" fmla="*/ 362877 h 474532"/>
                  <a:gd name="connsiteX10" fmla="*/ 558273 w 558273"/>
                  <a:gd name="connsiteY10" fmla="*/ 27914 h 474532"/>
                  <a:gd name="connsiteX11" fmla="*/ 530359 w 558273"/>
                  <a:gd name="connsiteY11" fmla="*/ 0 h 474532"/>
                  <a:gd name="connsiteX12" fmla="*/ 279137 w 558273"/>
                  <a:gd name="connsiteY12" fmla="*/ 455923 h 474532"/>
                  <a:gd name="connsiteX13" fmla="*/ 139568 w 558273"/>
                  <a:gd name="connsiteY13" fmla="*/ 381486 h 474532"/>
                  <a:gd name="connsiteX14" fmla="*/ 279137 w 558273"/>
                  <a:gd name="connsiteY14" fmla="*/ 307050 h 474532"/>
                  <a:gd name="connsiteX15" fmla="*/ 418705 w 558273"/>
                  <a:gd name="connsiteY15" fmla="*/ 381487 h 474532"/>
                  <a:gd name="connsiteX16" fmla="*/ 279137 w 558273"/>
                  <a:gd name="connsiteY16" fmla="*/ 455923 h 474532"/>
                  <a:gd name="connsiteX17" fmla="*/ 539664 w 558273"/>
                  <a:gd name="connsiteY17" fmla="*/ 362877 h 474532"/>
                  <a:gd name="connsiteX18" fmla="*/ 530359 w 558273"/>
                  <a:gd name="connsiteY18" fmla="*/ 372182 h 474532"/>
                  <a:gd name="connsiteX19" fmla="*/ 436540 w 558273"/>
                  <a:gd name="connsiteY19" fmla="*/ 372182 h 474532"/>
                  <a:gd name="connsiteX20" fmla="*/ 279137 w 558273"/>
                  <a:gd name="connsiteY20" fmla="*/ 288441 h 474532"/>
                  <a:gd name="connsiteX21" fmla="*/ 121733 w 558273"/>
                  <a:gd name="connsiteY21" fmla="*/ 372182 h 474532"/>
                  <a:gd name="connsiteX22" fmla="*/ 27914 w 558273"/>
                  <a:gd name="connsiteY22" fmla="*/ 372182 h 474532"/>
                  <a:gd name="connsiteX23" fmla="*/ 18609 w 558273"/>
                  <a:gd name="connsiteY23" fmla="*/ 362877 h 474532"/>
                  <a:gd name="connsiteX24" fmla="*/ 18609 w 558273"/>
                  <a:gd name="connsiteY24" fmla="*/ 27914 h 474532"/>
                  <a:gd name="connsiteX25" fmla="*/ 27914 w 558273"/>
                  <a:gd name="connsiteY25" fmla="*/ 18609 h 474532"/>
                  <a:gd name="connsiteX26" fmla="*/ 530359 w 558273"/>
                  <a:gd name="connsiteY26" fmla="*/ 18609 h 474532"/>
                  <a:gd name="connsiteX27" fmla="*/ 539664 w 558273"/>
                  <a:gd name="connsiteY27" fmla="*/ 27914 h 474532"/>
                  <a:gd name="connsiteX28" fmla="*/ 539664 w 558273"/>
                  <a:gd name="connsiteY28" fmla="*/ 362877 h 47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58273" h="474532">
                    <a:moveTo>
                      <a:pt x="530359" y="0"/>
                    </a:moveTo>
                    <a:lnTo>
                      <a:pt x="27914" y="0"/>
                    </a:lnTo>
                    <a:cubicBezTo>
                      <a:pt x="12504" y="16"/>
                      <a:pt x="16" y="12504"/>
                      <a:pt x="0" y="27914"/>
                    </a:cubicBezTo>
                    <a:lnTo>
                      <a:pt x="0" y="362877"/>
                    </a:lnTo>
                    <a:cubicBezTo>
                      <a:pt x="16" y="378287"/>
                      <a:pt x="12504" y="390775"/>
                      <a:pt x="27914" y="390791"/>
                    </a:cubicBezTo>
                    <a:lnTo>
                      <a:pt x="121733" y="390791"/>
                    </a:lnTo>
                    <a:cubicBezTo>
                      <a:pt x="129436" y="438437"/>
                      <a:pt x="195788" y="474532"/>
                      <a:pt x="279137" y="474532"/>
                    </a:cubicBezTo>
                    <a:cubicBezTo>
                      <a:pt x="362485" y="474532"/>
                      <a:pt x="428838" y="438437"/>
                      <a:pt x="436540" y="390791"/>
                    </a:cubicBezTo>
                    <a:lnTo>
                      <a:pt x="530359" y="390791"/>
                    </a:lnTo>
                    <a:cubicBezTo>
                      <a:pt x="545769" y="390775"/>
                      <a:pt x="558257" y="378287"/>
                      <a:pt x="558273" y="362877"/>
                    </a:cubicBezTo>
                    <a:lnTo>
                      <a:pt x="558273" y="27914"/>
                    </a:lnTo>
                    <a:cubicBezTo>
                      <a:pt x="558257" y="12504"/>
                      <a:pt x="545769" y="16"/>
                      <a:pt x="530359" y="0"/>
                    </a:cubicBezTo>
                    <a:close/>
                    <a:moveTo>
                      <a:pt x="279137" y="455923"/>
                    </a:moveTo>
                    <a:cubicBezTo>
                      <a:pt x="203483" y="455923"/>
                      <a:pt x="139568" y="421835"/>
                      <a:pt x="139568" y="381486"/>
                    </a:cubicBezTo>
                    <a:cubicBezTo>
                      <a:pt x="139568" y="341136"/>
                      <a:pt x="203483" y="307050"/>
                      <a:pt x="279137" y="307050"/>
                    </a:cubicBezTo>
                    <a:cubicBezTo>
                      <a:pt x="354790" y="307050"/>
                      <a:pt x="418705" y="341138"/>
                      <a:pt x="418705" y="381487"/>
                    </a:cubicBezTo>
                    <a:cubicBezTo>
                      <a:pt x="418705" y="421836"/>
                      <a:pt x="354790" y="455923"/>
                      <a:pt x="279137" y="455923"/>
                    </a:cubicBezTo>
                    <a:close/>
                    <a:moveTo>
                      <a:pt x="539664" y="362877"/>
                    </a:moveTo>
                    <a:cubicBezTo>
                      <a:pt x="539657" y="368013"/>
                      <a:pt x="535495" y="372175"/>
                      <a:pt x="530359" y="372182"/>
                    </a:cubicBezTo>
                    <a:lnTo>
                      <a:pt x="436540" y="372182"/>
                    </a:lnTo>
                    <a:cubicBezTo>
                      <a:pt x="428838" y="324535"/>
                      <a:pt x="362485" y="288441"/>
                      <a:pt x="279137" y="288441"/>
                    </a:cubicBezTo>
                    <a:cubicBezTo>
                      <a:pt x="195788" y="288441"/>
                      <a:pt x="129435" y="324535"/>
                      <a:pt x="121733" y="372182"/>
                    </a:cubicBezTo>
                    <a:lnTo>
                      <a:pt x="27914" y="372182"/>
                    </a:lnTo>
                    <a:cubicBezTo>
                      <a:pt x="22778" y="372175"/>
                      <a:pt x="18616" y="368013"/>
                      <a:pt x="18609" y="362877"/>
                    </a:cubicBezTo>
                    <a:lnTo>
                      <a:pt x="18609" y="27914"/>
                    </a:lnTo>
                    <a:cubicBezTo>
                      <a:pt x="18616" y="22778"/>
                      <a:pt x="22778" y="18616"/>
                      <a:pt x="27914" y="18609"/>
                    </a:cubicBezTo>
                    <a:lnTo>
                      <a:pt x="530359" y="18609"/>
                    </a:lnTo>
                    <a:cubicBezTo>
                      <a:pt x="535495" y="18616"/>
                      <a:pt x="539657" y="22778"/>
                      <a:pt x="539664" y="27914"/>
                    </a:cubicBezTo>
                    <a:lnTo>
                      <a:pt x="539664" y="362877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Freeform: Shape 34">
                <a:extLst>
                  <a:ext uri="{FF2B5EF4-FFF2-40B4-BE49-F238E27FC236}">
                    <a16:creationId xmlns:a16="http://schemas.microsoft.com/office/drawing/2014/main" id="{5F6A088D-E05E-444F-99D4-BC65321939DD}"/>
                  </a:ext>
                </a:extLst>
              </p:cNvPr>
              <p:cNvSpPr/>
              <p:nvPr/>
            </p:nvSpPr>
            <p:spPr>
              <a:xfrm>
                <a:off x="7246449" y="4068544"/>
                <a:ext cx="93045" cy="93045"/>
              </a:xfrm>
              <a:custGeom>
                <a:avLst/>
                <a:gdLst>
                  <a:gd name="connsiteX0" fmla="*/ 85144 w 93045"/>
                  <a:gd name="connsiteY0" fmla="*/ 28541 h 93045"/>
                  <a:gd name="connsiteX1" fmla="*/ 64337 w 93045"/>
                  <a:gd name="connsiteY1" fmla="*/ 25360 h 93045"/>
                  <a:gd name="connsiteX2" fmla="*/ 54945 w 93045"/>
                  <a:gd name="connsiteY2" fmla="*/ 5352 h 93045"/>
                  <a:gd name="connsiteX3" fmla="*/ 46522 w 93045"/>
                  <a:gd name="connsiteY3" fmla="*/ 0 h 93045"/>
                  <a:gd name="connsiteX4" fmla="*/ 38099 w 93045"/>
                  <a:gd name="connsiteY4" fmla="*/ 5352 h 93045"/>
                  <a:gd name="connsiteX5" fmla="*/ 28709 w 93045"/>
                  <a:gd name="connsiteY5" fmla="*/ 25360 h 93045"/>
                  <a:gd name="connsiteX6" fmla="*/ 7901 w 93045"/>
                  <a:gd name="connsiteY6" fmla="*/ 28541 h 93045"/>
                  <a:gd name="connsiteX7" fmla="*/ 482 w 93045"/>
                  <a:gd name="connsiteY7" fmla="*/ 34782 h 93045"/>
                  <a:gd name="connsiteX8" fmla="*/ 2644 w 93045"/>
                  <a:gd name="connsiteY8" fmla="*/ 44233 h 93045"/>
                  <a:gd name="connsiteX9" fmla="*/ 17973 w 93045"/>
                  <a:gd name="connsiteY9" fmla="*/ 59943 h 93045"/>
                  <a:gd name="connsiteX10" fmla="*/ 14338 w 93045"/>
                  <a:gd name="connsiteY10" fmla="*/ 82242 h 93045"/>
                  <a:gd name="connsiteX11" fmla="*/ 18161 w 93045"/>
                  <a:gd name="connsiteY11" fmla="*/ 91347 h 93045"/>
                  <a:gd name="connsiteX12" fmla="*/ 28023 w 93045"/>
                  <a:gd name="connsiteY12" fmla="*/ 91882 h 93045"/>
                  <a:gd name="connsiteX13" fmla="*/ 46522 w 93045"/>
                  <a:gd name="connsiteY13" fmla="*/ 81656 h 93045"/>
                  <a:gd name="connsiteX14" fmla="*/ 65023 w 93045"/>
                  <a:gd name="connsiteY14" fmla="*/ 91883 h 93045"/>
                  <a:gd name="connsiteX15" fmla="*/ 74884 w 93045"/>
                  <a:gd name="connsiteY15" fmla="*/ 91349 h 93045"/>
                  <a:gd name="connsiteX16" fmla="*/ 78707 w 93045"/>
                  <a:gd name="connsiteY16" fmla="*/ 82243 h 93045"/>
                  <a:gd name="connsiteX17" fmla="*/ 75072 w 93045"/>
                  <a:gd name="connsiteY17" fmla="*/ 59945 h 93045"/>
                  <a:gd name="connsiteX18" fmla="*/ 90401 w 93045"/>
                  <a:gd name="connsiteY18" fmla="*/ 44234 h 93045"/>
                  <a:gd name="connsiteX19" fmla="*/ 92563 w 93045"/>
                  <a:gd name="connsiteY19" fmla="*/ 34783 h 93045"/>
                  <a:gd name="connsiteX20" fmla="*/ 85144 w 93045"/>
                  <a:gd name="connsiteY20" fmla="*/ 28541 h 93045"/>
                  <a:gd name="connsiteX21" fmla="*/ 58470 w 93045"/>
                  <a:gd name="connsiteY21" fmla="*/ 50312 h 93045"/>
                  <a:gd name="connsiteX22" fmla="*/ 55948 w 93045"/>
                  <a:gd name="connsiteY22" fmla="*/ 58308 h 93045"/>
                  <a:gd name="connsiteX23" fmla="*/ 57257 w 93045"/>
                  <a:gd name="connsiteY23" fmla="*/ 66327 h 93045"/>
                  <a:gd name="connsiteX24" fmla="*/ 51023 w 93045"/>
                  <a:gd name="connsiteY24" fmla="*/ 62883 h 93045"/>
                  <a:gd name="connsiteX25" fmla="*/ 42019 w 93045"/>
                  <a:gd name="connsiteY25" fmla="*/ 62883 h 93045"/>
                  <a:gd name="connsiteX26" fmla="*/ 35785 w 93045"/>
                  <a:gd name="connsiteY26" fmla="*/ 66327 h 93045"/>
                  <a:gd name="connsiteX27" fmla="*/ 37094 w 93045"/>
                  <a:gd name="connsiteY27" fmla="*/ 58308 h 93045"/>
                  <a:gd name="connsiteX28" fmla="*/ 34572 w 93045"/>
                  <a:gd name="connsiteY28" fmla="*/ 50312 h 93045"/>
                  <a:gd name="connsiteX29" fmla="*/ 28606 w 93045"/>
                  <a:gd name="connsiteY29" fmla="*/ 44197 h 93045"/>
                  <a:gd name="connsiteX30" fmla="*/ 36425 w 93045"/>
                  <a:gd name="connsiteY30" fmla="*/ 43007 h 93045"/>
                  <a:gd name="connsiteX31" fmla="*/ 43444 w 93045"/>
                  <a:gd name="connsiteY31" fmla="*/ 37759 h 93045"/>
                  <a:gd name="connsiteX32" fmla="*/ 46522 w 93045"/>
                  <a:gd name="connsiteY32" fmla="*/ 31203 h 93045"/>
                  <a:gd name="connsiteX33" fmla="*/ 49598 w 93045"/>
                  <a:gd name="connsiteY33" fmla="*/ 37760 h 93045"/>
                  <a:gd name="connsiteX34" fmla="*/ 56618 w 93045"/>
                  <a:gd name="connsiteY34" fmla="*/ 43008 h 93045"/>
                  <a:gd name="connsiteX35" fmla="*/ 64437 w 93045"/>
                  <a:gd name="connsiteY35" fmla="*/ 44198 h 93045"/>
                  <a:gd name="connsiteX36" fmla="*/ 58470 w 93045"/>
                  <a:gd name="connsiteY36" fmla="*/ 50312 h 9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5">
                    <a:moveTo>
                      <a:pt x="85144" y="28541"/>
                    </a:moveTo>
                    <a:lnTo>
                      <a:pt x="64337" y="25360"/>
                    </a:lnTo>
                    <a:lnTo>
                      <a:pt x="54945" y="5352"/>
                    </a:lnTo>
                    <a:cubicBezTo>
                      <a:pt x="53412" y="2086"/>
                      <a:pt x="50130" y="0"/>
                      <a:pt x="46522" y="0"/>
                    </a:cubicBezTo>
                    <a:cubicBezTo>
                      <a:pt x="42914" y="0"/>
                      <a:pt x="39632" y="2086"/>
                      <a:pt x="38099" y="5352"/>
                    </a:cubicBezTo>
                    <a:lnTo>
                      <a:pt x="28709" y="25360"/>
                    </a:lnTo>
                    <a:lnTo>
                      <a:pt x="7901" y="28541"/>
                    </a:lnTo>
                    <a:cubicBezTo>
                      <a:pt x="4453" y="29066"/>
                      <a:pt x="1590" y="31476"/>
                      <a:pt x="482" y="34782"/>
                    </a:cubicBezTo>
                    <a:cubicBezTo>
                      <a:pt x="-626" y="38088"/>
                      <a:pt x="209" y="41736"/>
                      <a:pt x="2644" y="44233"/>
                    </a:cubicBezTo>
                    <a:lnTo>
                      <a:pt x="17973" y="59943"/>
                    </a:lnTo>
                    <a:lnTo>
                      <a:pt x="14338" y="82242"/>
                    </a:lnTo>
                    <a:cubicBezTo>
                      <a:pt x="13763" y="85758"/>
                      <a:pt x="15248" y="89295"/>
                      <a:pt x="18161" y="91347"/>
                    </a:cubicBezTo>
                    <a:cubicBezTo>
                      <a:pt x="21075" y="93400"/>
                      <a:pt x="24904" y="93608"/>
                      <a:pt x="28023" y="91882"/>
                    </a:cubicBezTo>
                    <a:lnTo>
                      <a:pt x="46522" y="81656"/>
                    </a:lnTo>
                    <a:lnTo>
                      <a:pt x="65023" y="91883"/>
                    </a:lnTo>
                    <a:cubicBezTo>
                      <a:pt x="68141" y="93608"/>
                      <a:pt x="71970" y="93401"/>
                      <a:pt x="74884" y="91349"/>
                    </a:cubicBezTo>
                    <a:cubicBezTo>
                      <a:pt x="77797" y="89296"/>
                      <a:pt x="79281" y="85759"/>
                      <a:pt x="78707" y="82243"/>
                    </a:cubicBezTo>
                    <a:lnTo>
                      <a:pt x="75072" y="59945"/>
                    </a:lnTo>
                    <a:lnTo>
                      <a:pt x="90401" y="44234"/>
                    </a:lnTo>
                    <a:cubicBezTo>
                      <a:pt x="92836" y="41739"/>
                      <a:pt x="93671" y="38090"/>
                      <a:pt x="92563" y="34783"/>
                    </a:cubicBezTo>
                    <a:cubicBezTo>
                      <a:pt x="91455" y="31476"/>
                      <a:pt x="88591" y="29066"/>
                      <a:pt x="85144" y="28541"/>
                    </a:cubicBezTo>
                    <a:close/>
                    <a:moveTo>
                      <a:pt x="58470" y="50312"/>
                    </a:moveTo>
                    <a:cubicBezTo>
                      <a:pt x="56407" y="52425"/>
                      <a:pt x="55472" y="55393"/>
                      <a:pt x="55948" y="58308"/>
                    </a:cubicBezTo>
                    <a:lnTo>
                      <a:pt x="57257" y="66327"/>
                    </a:lnTo>
                    <a:lnTo>
                      <a:pt x="51023" y="62883"/>
                    </a:lnTo>
                    <a:cubicBezTo>
                      <a:pt x="48222" y="61333"/>
                      <a:pt x="44820" y="61333"/>
                      <a:pt x="42019" y="62883"/>
                    </a:cubicBezTo>
                    <a:lnTo>
                      <a:pt x="35785" y="66327"/>
                    </a:lnTo>
                    <a:lnTo>
                      <a:pt x="37094" y="58308"/>
                    </a:lnTo>
                    <a:cubicBezTo>
                      <a:pt x="37571" y="55393"/>
                      <a:pt x="36636" y="52425"/>
                      <a:pt x="34572" y="50312"/>
                    </a:cubicBezTo>
                    <a:lnTo>
                      <a:pt x="28606" y="44197"/>
                    </a:lnTo>
                    <a:lnTo>
                      <a:pt x="36425" y="43007"/>
                    </a:lnTo>
                    <a:cubicBezTo>
                      <a:pt x="39494" y="42537"/>
                      <a:pt x="42126" y="40569"/>
                      <a:pt x="43444" y="37759"/>
                    </a:cubicBezTo>
                    <a:lnTo>
                      <a:pt x="46522" y="31203"/>
                    </a:lnTo>
                    <a:lnTo>
                      <a:pt x="49598" y="37760"/>
                    </a:lnTo>
                    <a:cubicBezTo>
                      <a:pt x="50917" y="40570"/>
                      <a:pt x="53550" y="42537"/>
                      <a:pt x="56618" y="43008"/>
                    </a:cubicBezTo>
                    <a:lnTo>
                      <a:pt x="64437" y="44198"/>
                    </a:lnTo>
                    <a:lnTo>
                      <a:pt x="58470" y="50312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Freeform: Shape 35">
                <a:extLst>
                  <a:ext uri="{FF2B5EF4-FFF2-40B4-BE49-F238E27FC236}">
                    <a16:creationId xmlns:a16="http://schemas.microsoft.com/office/drawing/2014/main" id="{EF5236E9-ED3B-4B33-9775-657BC3209BE6}"/>
                  </a:ext>
                </a:extLst>
              </p:cNvPr>
              <p:cNvSpPr/>
              <p:nvPr/>
            </p:nvSpPr>
            <p:spPr>
              <a:xfrm>
                <a:off x="7145868" y="4116835"/>
                <a:ext cx="93720" cy="93722"/>
              </a:xfrm>
              <a:custGeom>
                <a:avLst/>
                <a:gdLst>
                  <a:gd name="connsiteX0" fmla="*/ 89850 w 93720"/>
                  <a:gd name="connsiteY0" fmla="*/ 44336 h 93722"/>
                  <a:gd name="connsiteX1" fmla="*/ 89850 w 93720"/>
                  <a:gd name="connsiteY1" fmla="*/ 44336 h 93722"/>
                  <a:gd name="connsiteX2" fmla="*/ 71514 w 93720"/>
                  <a:gd name="connsiteY2" fmla="*/ 31138 h 93722"/>
                  <a:gd name="connsiteX3" fmla="*/ 71246 w 93720"/>
                  <a:gd name="connsiteY3" fmla="*/ 9190 h 93722"/>
                  <a:gd name="connsiteX4" fmla="*/ 66091 w 93720"/>
                  <a:gd name="connsiteY4" fmla="*/ 977 h 93722"/>
                  <a:gd name="connsiteX5" fmla="*/ 56431 w 93720"/>
                  <a:gd name="connsiteY5" fmla="*/ 1808 h 93722"/>
                  <a:gd name="connsiteX6" fmla="*/ 39471 w 93720"/>
                  <a:gd name="connsiteY6" fmla="*/ 14274 h 93722"/>
                  <a:gd name="connsiteX7" fmla="*/ 18681 w 93720"/>
                  <a:gd name="connsiteY7" fmla="*/ 6769 h 93722"/>
                  <a:gd name="connsiteX8" fmla="*/ 8940 w 93720"/>
                  <a:gd name="connsiteY8" fmla="*/ 8941 h 93722"/>
                  <a:gd name="connsiteX9" fmla="*/ 6768 w 93720"/>
                  <a:gd name="connsiteY9" fmla="*/ 18682 h 93722"/>
                  <a:gd name="connsiteX10" fmla="*/ 14273 w 93720"/>
                  <a:gd name="connsiteY10" fmla="*/ 39472 h 93722"/>
                  <a:gd name="connsiteX11" fmla="*/ 1807 w 93720"/>
                  <a:gd name="connsiteY11" fmla="*/ 56432 h 93722"/>
                  <a:gd name="connsiteX12" fmla="*/ 976 w 93720"/>
                  <a:gd name="connsiteY12" fmla="*/ 66092 h 93722"/>
                  <a:gd name="connsiteX13" fmla="*/ 9189 w 93720"/>
                  <a:gd name="connsiteY13" fmla="*/ 71246 h 93722"/>
                  <a:gd name="connsiteX14" fmla="*/ 31137 w 93720"/>
                  <a:gd name="connsiteY14" fmla="*/ 71515 h 93722"/>
                  <a:gd name="connsiteX15" fmla="*/ 44335 w 93720"/>
                  <a:gd name="connsiteY15" fmla="*/ 89852 h 93722"/>
                  <a:gd name="connsiteX16" fmla="*/ 51886 w 93720"/>
                  <a:gd name="connsiteY16" fmla="*/ 93722 h 93722"/>
                  <a:gd name="connsiteX17" fmla="*/ 53476 w 93720"/>
                  <a:gd name="connsiteY17" fmla="*/ 93586 h 93722"/>
                  <a:gd name="connsiteX18" fmla="*/ 60826 w 93720"/>
                  <a:gd name="connsiteY18" fmla="*/ 86994 h 93722"/>
                  <a:gd name="connsiteX19" fmla="*/ 66678 w 93720"/>
                  <a:gd name="connsiteY19" fmla="*/ 66681 h 93722"/>
                  <a:gd name="connsiteX20" fmla="*/ 86991 w 93720"/>
                  <a:gd name="connsiteY20" fmla="*/ 60829 h 93722"/>
                  <a:gd name="connsiteX21" fmla="*/ 93583 w 93720"/>
                  <a:gd name="connsiteY21" fmla="*/ 53478 h 93722"/>
                  <a:gd name="connsiteX22" fmla="*/ 89850 w 93720"/>
                  <a:gd name="connsiteY22" fmla="*/ 44336 h 93722"/>
                  <a:gd name="connsiteX23" fmla="*/ 56583 w 93720"/>
                  <a:gd name="connsiteY23" fmla="*/ 50220 h 93722"/>
                  <a:gd name="connsiteX24" fmla="*/ 50218 w 93720"/>
                  <a:gd name="connsiteY24" fmla="*/ 56584 h 93722"/>
                  <a:gd name="connsiteX25" fmla="*/ 48246 w 93720"/>
                  <a:gd name="connsiteY25" fmla="*/ 63431 h 93722"/>
                  <a:gd name="connsiteX26" fmla="*/ 43499 w 93720"/>
                  <a:gd name="connsiteY26" fmla="*/ 56834 h 93722"/>
                  <a:gd name="connsiteX27" fmla="*/ 36061 w 93720"/>
                  <a:gd name="connsiteY27" fmla="*/ 52963 h 93722"/>
                  <a:gd name="connsiteX28" fmla="*/ 27525 w 93720"/>
                  <a:gd name="connsiteY28" fmla="*/ 52858 h 93722"/>
                  <a:gd name="connsiteX29" fmla="*/ 32209 w 93720"/>
                  <a:gd name="connsiteY29" fmla="*/ 46488 h 93722"/>
                  <a:gd name="connsiteX30" fmla="*/ 33463 w 93720"/>
                  <a:gd name="connsiteY30" fmla="*/ 37816 h 93722"/>
                  <a:gd name="connsiteX31" fmla="*/ 31005 w 93720"/>
                  <a:gd name="connsiteY31" fmla="*/ 31005 h 93722"/>
                  <a:gd name="connsiteX32" fmla="*/ 37816 w 93720"/>
                  <a:gd name="connsiteY32" fmla="*/ 33463 h 93722"/>
                  <a:gd name="connsiteX33" fmla="*/ 46489 w 93720"/>
                  <a:gd name="connsiteY33" fmla="*/ 32209 h 93722"/>
                  <a:gd name="connsiteX34" fmla="*/ 52859 w 93720"/>
                  <a:gd name="connsiteY34" fmla="*/ 27525 h 93722"/>
                  <a:gd name="connsiteX35" fmla="*/ 52963 w 93720"/>
                  <a:gd name="connsiteY35" fmla="*/ 36061 h 93722"/>
                  <a:gd name="connsiteX36" fmla="*/ 56834 w 93720"/>
                  <a:gd name="connsiteY36" fmla="*/ 43499 h 93722"/>
                  <a:gd name="connsiteX37" fmla="*/ 63431 w 93720"/>
                  <a:gd name="connsiteY37" fmla="*/ 48246 h 93722"/>
                  <a:gd name="connsiteX38" fmla="*/ 56583 w 93720"/>
                  <a:gd name="connsiteY38" fmla="*/ 50220 h 9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720" h="93722">
                    <a:moveTo>
                      <a:pt x="89850" y="44336"/>
                    </a:moveTo>
                    <a:lnTo>
                      <a:pt x="89850" y="44336"/>
                    </a:lnTo>
                    <a:lnTo>
                      <a:pt x="71514" y="31138"/>
                    </a:lnTo>
                    <a:lnTo>
                      <a:pt x="71246" y="9190"/>
                    </a:lnTo>
                    <a:cubicBezTo>
                      <a:pt x="71202" y="5703"/>
                      <a:pt x="69212" y="2532"/>
                      <a:pt x="66091" y="977"/>
                    </a:cubicBezTo>
                    <a:cubicBezTo>
                      <a:pt x="62970" y="-579"/>
                      <a:pt x="59241" y="-258"/>
                      <a:pt x="56431" y="1808"/>
                    </a:cubicBezTo>
                    <a:lnTo>
                      <a:pt x="39471" y="14274"/>
                    </a:lnTo>
                    <a:lnTo>
                      <a:pt x="18681" y="6769"/>
                    </a:lnTo>
                    <a:cubicBezTo>
                      <a:pt x="15288" y="5544"/>
                      <a:pt x="11492" y="6390"/>
                      <a:pt x="8940" y="8941"/>
                    </a:cubicBezTo>
                    <a:cubicBezTo>
                      <a:pt x="6389" y="11493"/>
                      <a:pt x="5543" y="15288"/>
                      <a:pt x="6768" y="18682"/>
                    </a:cubicBezTo>
                    <a:lnTo>
                      <a:pt x="14273" y="39472"/>
                    </a:lnTo>
                    <a:lnTo>
                      <a:pt x="1807" y="56432"/>
                    </a:lnTo>
                    <a:cubicBezTo>
                      <a:pt x="-258" y="59241"/>
                      <a:pt x="-579" y="62971"/>
                      <a:pt x="976" y="66092"/>
                    </a:cubicBezTo>
                    <a:cubicBezTo>
                      <a:pt x="2532" y="69214"/>
                      <a:pt x="5702" y="71204"/>
                      <a:pt x="9189" y="71246"/>
                    </a:cubicBezTo>
                    <a:lnTo>
                      <a:pt x="31137" y="71515"/>
                    </a:lnTo>
                    <a:lnTo>
                      <a:pt x="44335" y="89852"/>
                    </a:lnTo>
                    <a:cubicBezTo>
                      <a:pt x="46082" y="92283"/>
                      <a:pt x="48893" y="93725"/>
                      <a:pt x="51886" y="93722"/>
                    </a:cubicBezTo>
                    <a:cubicBezTo>
                      <a:pt x="52419" y="93722"/>
                      <a:pt x="52951" y="93677"/>
                      <a:pt x="53476" y="93586"/>
                    </a:cubicBezTo>
                    <a:cubicBezTo>
                      <a:pt x="56986" y="92977"/>
                      <a:pt x="59840" y="90418"/>
                      <a:pt x="60826" y="86994"/>
                    </a:cubicBezTo>
                    <a:lnTo>
                      <a:pt x="66678" y="66681"/>
                    </a:lnTo>
                    <a:lnTo>
                      <a:pt x="86991" y="60829"/>
                    </a:lnTo>
                    <a:cubicBezTo>
                      <a:pt x="90415" y="59843"/>
                      <a:pt x="92975" y="56989"/>
                      <a:pt x="93583" y="53478"/>
                    </a:cubicBezTo>
                    <a:cubicBezTo>
                      <a:pt x="94192" y="49967"/>
                      <a:pt x="92741" y="46416"/>
                      <a:pt x="89850" y="44336"/>
                    </a:cubicBezTo>
                    <a:close/>
                    <a:moveTo>
                      <a:pt x="56583" y="50220"/>
                    </a:moveTo>
                    <a:cubicBezTo>
                      <a:pt x="53509" y="51105"/>
                      <a:pt x="51104" y="53509"/>
                      <a:pt x="50218" y="56584"/>
                    </a:cubicBezTo>
                    <a:lnTo>
                      <a:pt x="48246" y="63431"/>
                    </a:lnTo>
                    <a:lnTo>
                      <a:pt x="43499" y="56834"/>
                    </a:lnTo>
                    <a:cubicBezTo>
                      <a:pt x="41775" y="54435"/>
                      <a:pt x="39015" y="52999"/>
                      <a:pt x="36061" y="52963"/>
                    </a:cubicBezTo>
                    <a:lnTo>
                      <a:pt x="27525" y="52858"/>
                    </a:lnTo>
                    <a:lnTo>
                      <a:pt x="32209" y="46488"/>
                    </a:lnTo>
                    <a:cubicBezTo>
                      <a:pt x="34049" y="43988"/>
                      <a:pt x="34519" y="40734"/>
                      <a:pt x="33463" y="37816"/>
                    </a:cubicBezTo>
                    <a:lnTo>
                      <a:pt x="31005" y="31005"/>
                    </a:lnTo>
                    <a:lnTo>
                      <a:pt x="37816" y="33463"/>
                    </a:lnTo>
                    <a:cubicBezTo>
                      <a:pt x="40735" y="34525"/>
                      <a:pt x="43991" y="34055"/>
                      <a:pt x="46489" y="32209"/>
                    </a:cubicBezTo>
                    <a:lnTo>
                      <a:pt x="52859" y="27525"/>
                    </a:lnTo>
                    <a:lnTo>
                      <a:pt x="52963" y="36061"/>
                    </a:lnTo>
                    <a:cubicBezTo>
                      <a:pt x="52998" y="39014"/>
                      <a:pt x="54435" y="41775"/>
                      <a:pt x="56834" y="43499"/>
                    </a:cubicBezTo>
                    <a:lnTo>
                      <a:pt x="63431" y="48246"/>
                    </a:lnTo>
                    <a:lnTo>
                      <a:pt x="56583" y="50220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Freeform: Shape 36">
                <a:extLst>
                  <a:ext uri="{FF2B5EF4-FFF2-40B4-BE49-F238E27FC236}">
                    <a16:creationId xmlns:a16="http://schemas.microsoft.com/office/drawing/2014/main" id="{55DE22A5-4800-4A29-83AE-CB29553EAF24}"/>
                  </a:ext>
                </a:extLst>
              </p:cNvPr>
              <p:cNvSpPr/>
              <p:nvPr/>
            </p:nvSpPr>
            <p:spPr>
              <a:xfrm>
                <a:off x="7097575" y="4217417"/>
                <a:ext cx="93045" cy="93046"/>
              </a:xfrm>
              <a:custGeom>
                <a:avLst/>
                <a:gdLst>
                  <a:gd name="connsiteX0" fmla="*/ 91346 w 93045"/>
                  <a:gd name="connsiteY0" fmla="*/ 18159 h 93046"/>
                  <a:gd name="connsiteX1" fmla="*/ 82242 w 93045"/>
                  <a:gd name="connsiteY1" fmla="*/ 14338 h 93046"/>
                  <a:gd name="connsiteX2" fmla="*/ 59943 w 93045"/>
                  <a:gd name="connsiteY2" fmla="*/ 17973 h 93046"/>
                  <a:gd name="connsiteX3" fmla="*/ 44233 w 93045"/>
                  <a:gd name="connsiteY3" fmla="*/ 2644 h 93046"/>
                  <a:gd name="connsiteX4" fmla="*/ 34782 w 93045"/>
                  <a:gd name="connsiteY4" fmla="*/ 482 h 93046"/>
                  <a:gd name="connsiteX5" fmla="*/ 28541 w 93045"/>
                  <a:gd name="connsiteY5" fmla="*/ 7901 h 93046"/>
                  <a:gd name="connsiteX6" fmla="*/ 25360 w 93045"/>
                  <a:gd name="connsiteY6" fmla="*/ 28709 h 93046"/>
                  <a:gd name="connsiteX7" fmla="*/ 5352 w 93045"/>
                  <a:gd name="connsiteY7" fmla="*/ 38100 h 93046"/>
                  <a:gd name="connsiteX8" fmla="*/ 0 w 93045"/>
                  <a:gd name="connsiteY8" fmla="*/ 46523 h 93046"/>
                  <a:gd name="connsiteX9" fmla="*/ 5352 w 93045"/>
                  <a:gd name="connsiteY9" fmla="*/ 54946 h 93046"/>
                  <a:gd name="connsiteX10" fmla="*/ 25360 w 93045"/>
                  <a:gd name="connsiteY10" fmla="*/ 64338 h 93046"/>
                  <a:gd name="connsiteX11" fmla="*/ 28541 w 93045"/>
                  <a:gd name="connsiteY11" fmla="*/ 85145 h 93046"/>
                  <a:gd name="connsiteX12" fmla="*/ 34782 w 93045"/>
                  <a:gd name="connsiteY12" fmla="*/ 92564 h 93046"/>
                  <a:gd name="connsiteX13" fmla="*/ 44233 w 93045"/>
                  <a:gd name="connsiteY13" fmla="*/ 90402 h 93046"/>
                  <a:gd name="connsiteX14" fmla="*/ 59943 w 93045"/>
                  <a:gd name="connsiteY14" fmla="*/ 75074 h 93046"/>
                  <a:gd name="connsiteX15" fmla="*/ 82242 w 93045"/>
                  <a:gd name="connsiteY15" fmla="*/ 78708 h 93046"/>
                  <a:gd name="connsiteX16" fmla="*/ 91347 w 93045"/>
                  <a:gd name="connsiteY16" fmla="*/ 74885 h 93046"/>
                  <a:gd name="connsiteX17" fmla="*/ 91882 w 93045"/>
                  <a:gd name="connsiteY17" fmla="*/ 65024 h 93046"/>
                  <a:gd name="connsiteX18" fmla="*/ 81655 w 93045"/>
                  <a:gd name="connsiteY18" fmla="*/ 46523 h 93046"/>
                  <a:gd name="connsiteX19" fmla="*/ 91882 w 93045"/>
                  <a:gd name="connsiteY19" fmla="*/ 28023 h 93046"/>
                  <a:gd name="connsiteX20" fmla="*/ 91346 w 93045"/>
                  <a:gd name="connsiteY20" fmla="*/ 18159 h 93046"/>
                  <a:gd name="connsiteX21" fmla="*/ 62883 w 93045"/>
                  <a:gd name="connsiteY21" fmla="*/ 51025 h 93046"/>
                  <a:gd name="connsiteX22" fmla="*/ 66327 w 93045"/>
                  <a:gd name="connsiteY22" fmla="*/ 57259 h 93046"/>
                  <a:gd name="connsiteX23" fmla="*/ 58308 w 93045"/>
                  <a:gd name="connsiteY23" fmla="*/ 55951 h 93046"/>
                  <a:gd name="connsiteX24" fmla="*/ 50312 w 93045"/>
                  <a:gd name="connsiteY24" fmla="*/ 58473 h 93046"/>
                  <a:gd name="connsiteX25" fmla="*/ 44197 w 93045"/>
                  <a:gd name="connsiteY25" fmla="*/ 64438 h 93046"/>
                  <a:gd name="connsiteX26" fmla="*/ 43007 w 93045"/>
                  <a:gd name="connsiteY26" fmla="*/ 56619 h 93046"/>
                  <a:gd name="connsiteX27" fmla="*/ 37759 w 93045"/>
                  <a:gd name="connsiteY27" fmla="*/ 49600 h 93046"/>
                  <a:gd name="connsiteX28" fmla="*/ 31203 w 93045"/>
                  <a:gd name="connsiteY28" fmla="*/ 46524 h 93046"/>
                  <a:gd name="connsiteX29" fmla="*/ 37760 w 93045"/>
                  <a:gd name="connsiteY29" fmla="*/ 43448 h 93046"/>
                  <a:gd name="connsiteX30" fmla="*/ 43008 w 93045"/>
                  <a:gd name="connsiteY30" fmla="*/ 36428 h 93046"/>
                  <a:gd name="connsiteX31" fmla="*/ 44198 w 93045"/>
                  <a:gd name="connsiteY31" fmla="*/ 28609 h 93046"/>
                  <a:gd name="connsiteX32" fmla="*/ 50313 w 93045"/>
                  <a:gd name="connsiteY32" fmla="*/ 34575 h 93046"/>
                  <a:gd name="connsiteX33" fmla="*/ 58309 w 93045"/>
                  <a:gd name="connsiteY33" fmla="*/ 37097 h 93046"/>
                  <a:gd name="connsiteX34" fmla="*/ 66328 w 93045"/>
                  <a:gd name="connsiteY34" fmla="*/ 35788 h 93046"/>
                  <a:gd name="connsiteX35" fmla="*/ 62884 w 93045"/>
                  <a:gd name="connsiteY35" fmla="*/ 42022 h 93046"/>
                  <a:gd name="connsiteX36" fmla="*/ 62883 w 93045"/>
                  <a:gd name="connsiteY36" fmla="*/ 51025 h 9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6">
                    <a:moveTo>
                      <a:pt x="91346" y="18159"/>
                    </a:moveTo>
                    <a:cubicBezTo>
                      <a:pt x="89298" y="15242"/>
                      <a:pt x="85758" y="13757"/>
                      <a:pt x="82242" y="14338"/>
                    </a:cubicBezTo>
                    <a:lnTo>
                      <a:pt x="59943" y="17973"/>
                    </a:lnTo>
                    <a:lnTo>
                      <a:pt x="44233" y="2644"/>
                    </a:lnTo>
                    <a:cubicBezTo>
                      <a:pt x="41737" y="209"/>
                      <a:pt x="38089" y="-626"/>
                      <a:pt x="34782" y="482"/>
                    </a:cubicBezTo>
                    <a:cubicBezTo>
                      <a:pt x="31475" y="1590"/>
                      <a:pt x="29066" y="4453"/>
                      <a:pt x="28541" y="7901"/>
                    </a:cubicBezTo>
                    <a:lnTo>
                      <a:pt x="25360" y="28709"/>
                    </a:lnTo>
                    <a:lnTo>
                      <a:pt x="5352" y="38100"/>
                    </a:lnTo>
                    <a:cubicBezTo>
                      <a:pt x="2086" y="39633"/>
                      <a:pt x="0" y="42915"/>
                      <a:pt x="0" y="46523"/>
                    </a:cubicBezTo>
                    <a:cubicBezTo>
                      <a:pt x="0" y="50131"/>
                      <a:pt x="2086" y="53413"/>
                      <a:pt x="5352" y="54946"/>
                    </a:cubicBezTo>
                    <a:lnTo>
                      <a:pt x="25360" y="64338"/>
                    </a:lnTo>
                    <a:lnTo>
                      <a:pt x="28541" y="85145"/>
                    </a:lnTo>
                    <a:cubicBezTo>
                      <a:pt x="29066" y="88593"/>
                      <a:pt x="31476" y="91456"/>
                      <a:pt x="34782" y="92564"/>
                    </a:cubicBezTo>
                    <a:cubicBezTo>
                      <a:pt x="38088" y="93672"/>
                      <a:pt x="41737" y="92837"/>
                      <a:pt x="44233" y="90402"/>
                    </a:cubicBezTo>
                    <a:lnTo>
                      <a:pt x="59943" y="75074"/>
                    </a:lnTo>
                    <a:lnTo>
                      <a:pt x="82242" y="78708"/>
                    </a:lnTo>
                    <a:cubicBezTo>
                      <a:pt x="85758" y="79282"/>
                      <a:pt x="89295" y="77798"/>
                      <a:pt x="91347" y="74885"/>
                    </a:cubicBezTo>
                    <a:cubicBezTo>
                      <a:pt x="93400" y="71971"/>
                      <a:pt x="93608" y="68142"/>
                      <a:pt x="91882" y="65024"/>
                    </a:cubicBezTo>
                    <a:lnTo>
                      <a:pt x="81655" y="46523"/>
                    </a:lnTo>
                    <a:lnTo>
                      <a:pt x="91882" y="28023"/>
                    </a:lnTo>
                    <a:cubicBezTo>
                      <a:pt x="93609" y="24903"/>
                      <a:pt x="93401" y="21073"/>
                      <a:pt x="91346" y="18159"/>
                    </a:cubicBezTo>
                    <a:close/>
                    <a:moveTo>
                      <a:pt x="62883" y="51025"/>
                    </a:moveTo>
                    <a:lnTo>
                      <a:pt x="66327" y="57259"/>
                    </a:lnTo>
                    <a:lnTo>
                      <a:pt x="58308" y="55951"/>
                    </a:lnTo>
                    <a:cubicBezTo>
                      <a:pt x="55393" y="55480"/>
                      <a:pt x="52429" y="56415"/>
                      <a:pt x="50312" y="58473"/>
                    </a:cubicBezTo>
                    <a:lnTo>
                      <a:pt x="44197" y="64438"/>
                    </a:lnTo>
                    <a:lnTo>
                      <a:pt x="43007" y="56619"/>
                    </a:lnTo>
                    <a:cubicBezTo>
                      <a:pt x="42537" y="53551"/>
                      <a:pt x="40569" y="50918"/>
                      <a:pt x="37759" y="49600"/>
                    </a:cubicBezTo>
                    <a:lnTo>
                      <a:pt x="31203" y="46524"/>
                    </a:lnTo>
                    <a:lnTo>
                      <a:pt x="37760" y="43448"/>
                    </a:lnTo>
                    <a:cubicBezTo>
                      <a:pt x="40570" y="42129"/>
                      <a:pt x="42537" y="39497"/>
                      <a:pt x="43008" y="36428"/>
                    </a:cubicBezTo>
                    <a:lnTo>
                      <a:pt x="44198" y="28609"/>
                    </a:lnTo>
                    <a:lnTo>
                      <a:pt x="50313" y="34575"/>
                    </a:lnTo>
                    <a:cubicBezTo>
                      <a:pt x="52430" y="36632"/>
                      <a:pt x="55396" y="37567"/>
                      <a:pt x="58309" y="37097"/>
                    </a:cubicBezTo>
                    <a:lnTo>
                      <a:pt x="66328" y="35788"/>
                    </a:lnTo>
                    <a:lnTo>
                      <a:pt x="62884" y="42022"/>
                    </a:lnTo>
                    <a:cubicBezTo>
                      <a:pt x="61334" y="44822"/>
                      <a:pt x="61334" y="48223"/>
                      <a:pt x="62883" y="51025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3" name="Freeform: Shape 37">
                <a:extLst>
                  <a:ext uri="{FF2B5EF4-FFF2-40B4-BE49-F238E27FC236}">
                    <a16:creationId xmlns:a16="http://schemas.microsoft.com/office/drawing/2014/main" id="{56D150D7-0210-436A-8276-350830F13510}"/>
                  </a:ext>
                </a:extLst>
              </p:cNvPr>
              <p:cNvSpPr/>
              <p:nvPr/>
            </p:nvSpPr>
            <p:spPr>
              <a:xfrm>
                <a:off x="7395321" y="4217417"/>
                <a:ext cx="93045" cy="93046"/>
              </a:xfrm>
              <a:custGeom>
                <a:avLst/>
                <a:gdLst>
                  <a:gd name="connsiteX0" fmla="*/ 91346 w 93045"/>
                  <a:gd name="connsiteY0" fmla="*/ 18159 h 93046"/>
                  <a:gd name="connsiteX1" fmla="*/ 82242 w 93045"/>
                  <a:gd name="connsiteY1" fmla="*/ 14338 h 93046"/>
                  <a:gd name="connsiteX2" fmla="*/ 59943 w 93045"/>
                  <a:gd name="connsiteY2" fmla="*/ 17973 h 93046"/>
                  <a:gd name="connsiteX3" fmla="*/ 44233 w 93045"/>
                  <a:gd name="connsiteY3" fmla="*/ 2644 h 93046"/>
                  <a:gd name="connsiteX4" fmla="*/ 34782 w 93045"/>
                  <a:gd name="connsiteY4" fmla="*/ 482 h 93046"/>
                  <a:gd name="connsiteX5" fmla="*/ 28541 w 93045"/>
                  <a:gd name="connsiteY5" fmla="*/ 7901 h 93046"/>
                  <a:gd name="connsiteX6" fmla="*/ 25360 w 93045"/>
                  <a:gd name="connsiteY6" fmla="*/ 28709 h 93046"/>
                  <a:gd name="connsiteX7" fmla="*/ 5352 w 93045"/>
                  <a:gd name="connsiteY7" fmla="*/ 38100 h 93046"/>
                  <a:gd name="connsiteX8" fmla="*/ 0 w 93045"/>
                  <a:gd name="connsiteY8" fmla="*/ 46523 h 93046"/>
                  <a:gd name="connsiteX9" fmla="*/ 5352 w 93045"/>
                  <a:gd name="connsiteY9" fmla="*/ 54946 h 93046"/>
                  <a:gd name="connsiteX10" fmla="*/ 25360 w 93045"/>
                  <a:gd name="connsiteY10" fmla="*/ 64338 h 93046"/>
                  <a:gd name="connsiteX11" fmla="*/ 28541 w 93045"/>
                  <a:gd name="connsiteY11" fmla="*/ 85145 h 93046"/>
                  <a:gd name="connsiteX12" fmla="*/ 34782 w 93045"/>
                  <a:gd name="connsiteY12" fmla="*/ 92564 h 93046"/>
                  <a:gd name="connsiteX13" fmla="*/ 44233 w 93045"/>
                  <a:gd name="connsiteY13" fmla="*/ 90402 h 93046"/>
                  <a:gd name="connsiteX14" fmla="*/ 59943 w 93045"/>
                  <a:gd name="connsiteY14" fmla="*/ 75074 h 93046"/>
                  <a:gd name="connsiteX15" fmla="*/ 82242 w 93045"/>
                  <a:gd name="connsiteY15" fmla="*/ 78708 h 93046"/>
                  <a:gd name="connsiteX16" fmla="*/ 91347 w 93045"/>
                  <a:gd name="connsiteY16" fmla="*/ 74885 h 93046"/>
                  <a:gd name="connsiteX17" fmla="*/ 91882 w 93045"/>
                  <a:gd name="connsiteY17" fmla="*/ 65024 h 93046"/>
                  <a:gd name="connsiteX18" fmla="*/ 81655 w 93045"/>
                  <a:gd name="connsiteY18" fmla="*/ 46523 h 93046"/>
                  <a:gd name="connsiteX19" fmla="*/ 91882 w 93045"/>
                  <a:gd name="connsiteY19" fmla="*/ 28023 h 93046"/>
                  <a:gd name="connsiteX20" fmla="*/ 91346 w 93045"/>
                  <a:gd name="connsiteY20" fmla="*/ 18159 h 93046"/>
                  <a:gd name="connsiteX21" fmla="*/ 62883 w 93045"/>
                  <a:gd name="connsiteY21" fmla="*/ 51025 h 93046"/>
                  <a:gd name="connsiteX22" fmla="*/ 66327 w 93045"/>
                  <a:gd name="connsiteY22" fmla="*/ 57259 h 93046"/>
                  <a:gd name="connsiteX23" fmla="*/ 58308 w 93045"/>
                  <a:gd name="connsiteY23" fmla="*/ 55951 h 93046"/>
                  <a:gd name="connsiteX24" fmla="*/ 50312 w 93045"/>
                  <a:gd name="connsiteY24" fmla="*/ 58473 h 93046"/>
                  <a:gd name="connsiteX25" fmla="*/ 44197 w 93045"/>
                  <a:gd name="connsiteY25" fmla="*/ 64438 h 93046"/>
                  <a:gd name="connsiteX26" fmla="*/ 43007 w 93045"/>
                  <a:gd name="connsiteY26" fmla="*/ 56619 h 93046"/>
                  <a:gd name="connsiteX27" fmla="*/ 37759 w 93045"/>
                  <a:gd name="connsiteY27" fmla="*/ 49600 h 93046"/>
                  <a:gd name="connsiteX28" fmla="*/ 31203 w 93045"/>
                  <a:gd name="connsiteY28" fmla="*/ 46524 h 93046"/>
                  <a:gd name="connsiteX29" fmla="*/ 37760 w 93045"/>
                  <a:gd name="connsiteY29" fmla="*/ 43448 h 93046"/>
                  <a:gd name="connsiteX30" fmla="*/ 43008 w 93045"/>
                  <a:gd name="connsiteY30" fmla="*/ 36428 h 93046"/>
                  <a:gd name="connsiteX31" fmla="*/ 44198 w 93045"/>
                  <a:gd name="connsiteY31" fmla="*/ 28609 h 93046"/>
                  <a:gd name="connsiteX32" fmla="*/ 50313 w 93045"/>
                  <a:gd name="connsiteY32" fmla="*/ 34575 h 93046"/>
                  <a:gd name="connsiteX33" fmla="*/ 58309 w 93045"/>
                  <a:gd name="connsiteY33" fmla="*/ 37097 h 93046"/>
                  <a:gd name="connsiteX34" fmla="*/ 66328 w 93045"/>
                  <a:gd name="connsiteY34" fmla="*/ 35788 h 93046"/>
                  <a:gd name="connsiteX35" fmla="*/ 62884 w 93045"/>
                  <a:gd name="connsiteY35" fmla="*/ 42022 h 93046"/>
                  <a:gd name="connsiteX36" fmla="*/ 62883 w 93045"/>
                  <a:gd name="connsiteY36" fmla="*/ 51025 h 9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6">
                    <a:moveTo>
                      <a:pt x="91346" y="18159"/>
                    </a:moveTo>
                    <a:cubicBezTo>
                      <a:pt x="89296" y="15244"/>
                      <a:pt x="85758" y="13760"/>
                      <a:pt x="82242" y="14338"/>
                    </a:cubicBezTo>
                    <a:lnTo>
                      <a:pt x="59943" y="17973"/>
                    </a:lnTo>
                    <a:lnTo>
                      <a:pt x="44233" y="2644"/>
                    </a:lnTo>
                    <a:cubicBezTo>
                      <a:pt x="41737" y="209"/>
                      <a:pt x="38089" y="-626"/>
                      <a:pt x="34782" y="482"/>
                    </a:cubicBezTo>
                    <a:cubicBezTo>
                      <a:pt x="31475" y="1590"/>
                      <a:pt x="29066" y="4453"/>
                      <a:pt x="28541" y="7901"/>
                    </a:cubicBezTo>
                    <a:lnTo>
                      <a:pt x="25360" y="28709"/>
                    </a:lnTo>
                    <a:lnTo>
                      <a:pt x="5352" y="38100"/>
                    </a:lnTo>
                    <a:cubicBezTo>
                      <a:pt x="2086" y="39633"/>
                      <a:pt x="0" y="42915"/>
                      <a:pt x="0" y="46523"/>
                    </a:cubicBezTo>
                    <a:cubicBezTo>
                      <a:pt x="0" y="50131"/>
                      <a:pt x="2086" y="53413"/>
                      <a:pt x="5352" y="54946"/>
                    </a:cubicBezTo>
                    <a:lnTo>
                      <a:pt x="25360" y="64338"/>
                    </a:lnTo>
                    <a:lnTo>
                      <a:pt x="28541" y="85145"/>
                    </a:lnTo>
                    <a:cubicBezTo>
                      <a:pt x="29066" y="88593"/>
                      <a:pt x="31476" y="91456"/>
                      <a:pt x="34782" y="92564"/>
                    </a:cubicBezTo>
                    <a:cubicBezTo>
                      <a:pt x="38089" y="93672"/>
                      <a:pt x="41737" y="92837"/>
                      <a:pt x="44233" y="90402"/>
                    </a:cubicBezTo>
                    <a:lnTo>
                      <a:pt x="59943" y="75074"/>
                    </a:lnTo>
                    <a:lnTo>
                      <a:pt x="82242" y="78708"/>
                    </a:lnTo>
                    <a:cubicBezTo>
                      <a:pt x="85758" y="79282"/>
                      <a:pt x="89295" y="77798"/>
                      <a:pt x="91347" y="74885"/>
                    </a:cubicBezTo>
                    <a:cubicBezTo>
                      <a:pt x="93400" y="71971"/>
                      <a:pt x="93608" y="68142"/>
                      <a:pt x="91882" y="65024"/>
                    </a:cubicBezTo>
                    <a:lnTo>
                      <a:pt x="81655" y="46523"/>
                    </a:lnTo>
                    <a:lnTo>
                      <a:pt x="91882" y="28023"/>
                    </a:lnTo>
                    <a:cubicBezTo>
                      <a:pt x="93608" y="24903"/>
                      <a:pt x="93400" y="21073"/>
                      <a:pt x="91346" y="18159"/>
                    </a:cubicBezTo>
                    <a:close/>
                    <a:moveTo>
                      <a:pt x="62883" y="51025"/>
                    </a:moveTo>
                    <a:lnTo>
                      <a:pt x="66327" y="57259"/>
                    </a:lnTo>
                    <a:lnTo>
                      <a:pt x="58308" y="55951"/>
                    </a:lnTo>
                    <a:cubicBezTo>
                      <a:pt x="55393" y="55480"/>
                      <a:pt x="52429" y="56415"/>
                      <a:pt x="50312" y="58473"/>
                    </a:cubicBezTo>
                    <a:lnTo>
                      <a:pt x="44197" y="64438"/>
                    </a:lnTo>
                    <a:lnTo>
                      <a:pt x="43007" y="56619"/>
                    </a:lnTo>
                    <a:cubicBezTo>
                      <a:pt x="42537" y="53551"/>
                      <a:pt x="40569" y="50918"/>
                      <a:pt x="37759" y="49600"/>
                    </a:cubicBezTo>
                    <a:lnTo>
                      <a:pt x="31203" y="46524"/>
                    </a:lnTo>
                    <a:lnTo>
                      <a:pt x="37760" y="43448"/>
                    </a:lnTo>
                    <a:cubicBezTo>
                      <a:pt x="40570" y="42129"/>
                      <a:pt x="42537" y="39497"/>
                      <a:pt x="43008" y="36428"/>
                    </a:cubicBezTo>
                    <a:lnTo>
                      <a:pt x="44198" y="28609"/>
                    </a:lnTo>
                    <a:lnTo>
                      <a:pt x="50313" y="34575"/>
                    </a:lnTo>
                    <a:cubicBezTo>
                      <a:pt x="52430" y="36632"/>
                      <a:pt x="55395" y="37567"/>
                      <a:pt x="58309" y="37097"/>
                    </a:cubicBezTo>
                    <a:lnTo>
                      <a:pt x="66328" y="35788"/>
                    </a:lnTo>
                    <a:lnTo>
                      <a:pt x="62884" y="42022"/>
                    </a:lnTo>
                    <a:cubicBezTo>
                      <a:pt x="61334" y="44822"/>
                      <a:pt x="61334" y="48223"/>
                      <a:pt x="62883" y="51025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4" name="Freeform: Shape 38">
                <a:extLst>
                  <a:ext uri="{FF2B5EF4-FFF2-40B4-BE49-F238E27FC236}">
                    <a16:creationId xmlns:a16="http://schemas.microsoft.com/office/drawing/2014/main" id="{3B06A4ED-3899-4377-9404-7F5D255B986D}"/>
                  </a:ext>
                </a:extLst>
              </p:cNvPr>
              <p:cNvSpPr/>
              <p:nvPr/>
            </p:nvSpPr>
            <p:spPr>
              <a:xfrm>
                <a:off x="7356404" y="4106784"/>
                <a:ext cx="93723" cy="93723"/>
              </a:xfrm>
              <a:custGeom>
                <a:avLst/>
                <a:gdLst>
                  <a:gd name="connsiteX0" fmla="*/ 56431 w 93723"/>
                  <a:gd name="connsiteY0" fmla="*/ 91915 h 93723"/>
                  <a:gd name="connsiteX1" fmla="*/ 66093 w 93723"/>
                  <a:gd name="connsiteY1" fmla="*/ 92747 h 93723"/>
                  <a:gd name="connsiteX2" fmla="*/ 71246 w 93723"/>
                  <a:gd name="connsiteY2" fmla="*/ 84532 h 93723"/>
                  <a:gd name="connsiteX3" fmla="*/ 71515 w 93723"/>
                  <a:gd name="connsiteY3" fmla="*/ 62584 h 93723"/>
                  <a:gd name="connsiteX4" fmla="*/ 89852 w 93723"/>
                  <a:gd name="connsiteY4" fmla="*/ 49386 h 93723"/>
                  <a:gd name="connsiteX5" fmla="*/ 93587 w 93723"/>
                  <a:gd name="connsiteY5" fmla="*/ 40245 h 93723"/>
                  <a:gd name="connsiteX6" fmla="*/ 86994 w 93723"/>
                  <a:gd name="connsiteY6" fmla="*/ 32894 h 93723"/>
                  <a:gd name="connsiteX7" fmla="*/ 66682 w 93723"/>
                  <a:gd name="connsiteY7" fmla="*/ 27042 h 93723"/>
                  <a:gd name="connsiteX8" fmla="*/ 60830 w 93723"/>
                  <a:gd name="connsiteY8" fmla="*/ 6729 h 93723"/>
                  <a:gd name="connsiteX9" fmla="*/ 53478 w 93723"/>
                  <a:gd name="connsiteY9" fmla="*/ 137 h 93723"/>
                  <a:gd name="connsiteX10" fmla="*/ 44338 w 93723"/>
                  <a:gd name="connsiteY10" fmla="*/ 3871 h 93723"/>
                  <a:gd name="connsiteX11" fmla="*/ 31140 w 93723"/>
                  <a:gd name="connsiteY11" fmla="*/ 22208 h 93723"/>
                  <a:gd name="connsiteX12" fmla="*/ 9192 w 93723"/>
                  <a:gd name="connsiteY12" fmla="*/ 22477 h 93723"/>
                  <a:gd name="connsiteX13" fmla="*/ 977 w 93723"/>
                  <a:gd name="connsiteY13" fmla="*/ 27630 h 93723"/>
                  <a:gd name="connsiteX14" fmla="*/ 1809 w 93723"/>
                  <a:gd name="connsiteY14" fmla="*/ 37292 h 93723"/>
                  <a:gd name="connsiteX15" fmla="*/ 14275 w 93723"/>
                  <a:gd name="connsiteY15" fmla="*/ 54256 h 93723"/>
                  <a:gd name="connsiteX16" fmla="*/ 6770 w 93723"/>
                  <a:gd name="connsiteY16" fmla="*/ 75040 h 93723"/>
                  <a:gd name="connsiteX17" fmla="*/ 8942 w 93723"/>
                  <a:gd name="connsiteY17" fmla="*/ 84781 h 93723"/>
                  <a:gd name="connsiteX18" fmla="*/ 18682 w 93723"/>
                  <a:gd name="connsiteY18" fmla="*/ 86953 h 93723"/>
                  <a:gd name="connsiteX19" fmla="*/ 39468 w 93723"/>
                  <a:gd name="connsiteY19" fmla="*/ 79448 h 93723"/>
                  <a:gd name="connsiteX20" fmla="*/ 56431 w 93723"/>
                  <a:gd name="connsiteY20" fmla="*/ 91915 h 93723"/>
                  <a:gd name="connsiteX21" fmla="*/ 31002 w 93723"/>
                  <a:gd name="connsiteY21" fmla="*/ 62720 h 93723"/>
                  <a:gd name="connsiteX22" fmla="*/ 33460 w 93723"/>
                  <a:gd name="connsiteY22" fmla="*/ 55905 h 93723"/>
                  <a:gd name="connsiteX23" fmla="*/ 32206 w 93723"/>
                  <a:gd name="connsiteY23" fmla="*/ 47237 h 93723"/>
                  <a:gd name="connsiteX24" fmla="*/ 27522 w 93723"/>
                  <a:gd name="connsiteY24" fmla="*/ 40863 h 93723"/>
                  <a:gd name="connsiteX25" fmla="*/ 36064 w 93723"/>
                  <a:gd name="connsiteY25" fmla="*/ 40758 h 93723"/>
                  <a:gd name="connsiteX26" fmla="*/ 43501 w 93723"/>
                  <a:gd name="connsiteY26" fmla="*/ 36887 h 93723"/>
                  <a:gd name="connsiteX27" fmla="*/ 48249 w 93723"/>
                  <a:gd name="connsiteY27" fmla="*/ 30290 h 93723"/>
                  <a:gd name="connsiteX28" fmla="*/ 50220 w 93723"/>
                  <a:gd name="connsiteY28" fmla="*/ 37137 h 93723"/>
                  <a:gd name="connsiteX29" fmla="*/ 56586 w 93723"/>
                  <a:gd name="connsiteY29" fmla="*/ 43502 h 93723"/>
                  <a:gd name="connsiteX30" fmla="*/ 63432 w 93723"/>
                  <a:gd name="connsiteY30" fmla="*/ 45474 h 93723"/>
                  <a:gd name="connsiteX31" fmla="*/ 56836 w 93723"/>
                  <a:gd name="connsiteY31" fmla="*/ 50221 h 93723"/>
                  <a:gd name="connsiteX32" fmla="*/ 52965 w 93723"/>
                  <a:gd name="connsiteY32" fmla="*/ 57659 h 93723"/>
                  <a:gd name="connsiteX33" fmla="*/ 52860 w 93723"/>
                  <a:gd name="connsiteY33" fmla="*/ 66201 h 93723"/>
                  <a:gd name="connsiteX34" fmla="*/ 46486 w 93723"/>
                  <a:gd name="connsiteY34" fmla="*/ 61516 h 93723"/>
                  <a:gd name="connsiteX35" fmla="*/ 37817 w 93723"/>
                  <a:gd name="connsiteY35" fmla="*/ 60262 h 93723"/>
                  <a:gd name="connsiteX36" fmla="*/ 31002 w 93723"/>
                  <a:gd name="connsiteY36" fmla="*/ 62720 h 9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723" h="93723">
                    <a:moveTo>
                      <a:pt x="56431" y="91915"/>
                    </a:moveTo>
                    <a:cubicBezTo>
                      <a:pt x="59241" y="93981"/>
                      <a:pt x="62971" y="94303"/>
                      <a:pt x="66093" y="92747"/>
                    </a:cubicBezTo>
                    <a:cubicBezTo>
                      <a:pt x="69215" y="91191"/>
                      <a:pt x="71205" y="88020"/>
                      <a:pt x="71246" y="84532"/>
                    </a:cubicBezTo>
                    <a:lnTo>
                      <a:pt x="71515" y="62584"/>
                    </a:lnTo>
                    <a:lnTo>
                      <a:pt x="89852" y="49386"/>
                    </a:lnTo>
                    <a:cubicBezTo>
                      <a:pt x="92745" y="47306"/>
                      <a:pt x="94195" y="43756"/>
                      <a:pt x="93587" y="40245"/>
                    </a:cubicBezTo>
                    <a:cubicBezTo>
                      <a:pt x="92978" y="36734"/>
                      <a:pt x="90418" y="33880"/>
                      <a:pt x="86994" y="32894"/>
                    </a:cubicBezTo>
                    <a:lnTo>
                      <a:pt x="66682" y="27042"/>
                    </a:lnTo>
                    <a:lnTo>
                      <a:pt x="60830" y="6729"/>
                    </a:lnTo>
                    <a:cubicBezTo>
                      <a:pt x="59844" y="3306"/>
                      <a:pt x="56989" y="745"/>
                      <a:pt x="53478" y="137"/>
                    </a:cubicBezTo>
                    <a:cubicBezTo>
                      <a:pt x="49967" y="-472"/>
                      <a:pt x="46418" y="979"/>
                      <a:pt x="44338" y="3871"/>
                    </a:cubicBezTo>
                    <a:lnTo>
                      <a:pt x="31140" y="22208"/>
                    </a:lnTo>
                    <a:lnTo>
                      <a:pt x="9192" y="22477"/>
                    </a:lnTo>
                    <a:cubicBezTo>
                      <a:pt x="5704" y="22519"/>
                      <a:pt x="2533" y="24508"/>
                      <a:pt x="977" y="27630"/>
                    </a:cubicBezTo>
                    <a:cubicBezTo>
                      <a:pt x="-579" y="30751"/>
                      <a:pt x="-258" y="34482"/>
                      <a:pt x="1809" y="37292"/>
                    </a:cubicBezTo>
                    <a:lnTo>
                      <a:pt x="14275" y="54256"/>
                    </a:lnTo>
                    <a:lnTo>
                      <a:pt x="6770" y="75040"/>
                    </a:lnTo>
                    <a:cubicBezTo>
                      <a:pt x="5544" y="78434"/>
                      <a:pt x="6390" y="82230"/>
                      <a:pt x="8942" y="84781"/>
                    </a:cubicBezTo>
                    <a:cubicBezTo>
                      <a:pt x="11493" y="87332"/>
                      <a:pt x="15289" y="88178"/>
                      <a:pt x="18682" y="86953"/>
                    </a:cubicBezTo>
                    <a:lnTo>
                      <a:pt x="39468" y="79448"/>
                    </a:lnTo>
                    <a:lnTo>
                      <a:pt x="56431" y="91915"/>
                    </a:lnTo>
                    <a:close/>
                    <a:moveTo>
                      <a:pt x="31002" y="62720"/>
                    </a:moveTo>
                    <a:lnTo>
                      <a:pt x="33460" y="55905"/>
                    </a:lnTo>
                    <a:cubicBezTo>
                      <a:pt x="34515" y="52988"/>
                      <a:pt x="34045" y="49736"/>
                      <a:pt x="32206" y="47237"/>
                    </a:cubicBezTo>
                    <a:lnTo>
                      <a:pt x="27522" y="40863"/>
                    </a:lnTo>
                    <a:lnTo>
                      <a:pt x="36064" y="40758"/>
                    </a:lnTo>
                    <a:cubicBezTo>
                      <a:pt x="39017" y="40723"/>
                      <a:pt x="41778" y="39286"/>
                      <a:pt x="43501" y="36887"/>
                    </a:cubicBezTo>
                    <a:lnTo>
                      <a:pt x="48249" y="30290"/>
                    </a:lnTo>
                    <a:lnTo>
                      <a:pt x="50220" y="37137"/>
                    </a:lnTo>
                    <a:cubicBezTo>
                      <a:pt x="51106" y="40212"/>
                      <a:pt x="53510" y="42616"/>
                      <a:pt x="56586" y="43502"/>
                    </a:cubicBezTo>
                    <a:lnTo>
                      <a:pt x="63432" y="45474"/>
                    </a:lnTo>
                    <a:lnTo>
                      <a:pt x="56836" y="50221"/>
                    </a:lnTo>
                    <a:cubicBezTo>
                      <a:pt x="54437" y="51945"/>
                      <a:pt x="53001" y="54705"/>
                      <a:pt x="52965" y="57659"/>
                    </a:cubicBezTo>
                    <a:lnTo>
                      <a:pt x="52860" y="66201"/>
                    </a:lnTo>
                    <a:lnTo>
                      <a:pt x="46486" y="61516"/>
                    </a:lnTo>
                    <a:cubicBezTo>
                      <a:pt x="43987" y="59677"/>
                      <a:pt x="40735" y="59207"/>
                      <a:pt x="37817" y="60262"/>
                    </a:cubicBezTo>
                    <a:lnTo>
                      <a:pt x="31002" y="62720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Freeform: Shape 39">
                <a:extLst>
                  <a:ext uri="{FF2B5EF4-FFF2-40B4-BE49-F238E27FC236}">
                    <a16:creationId xmlns:a16="http://schemas.microsoft.com/office/drawing/2014/main" id="{BC946264-B5D2-428E-9741-CEA948B6BE7A}"/>
                  </a:ext>
                </a:extLst>
              </p:cNvPr>
              <p:cNvSpPr/>
              <p:nvPr/>
            </p:nvSpPr>
            <p:spPr>
              <a:xfrm>
                <a:off x="7227840" y="4366291"/>
                <a:ext cx="55826" cy="93044"/>
              </a:xfrm>
              <a:custGeom>
                <a:avLst/>
                <a:gdLst>
                  <a:gd name="connsiteX0" fmla="*/ 46522 w 55826"/>
                  <a:gd name="connsiteY0" fmla="*/ 18608 h 93044"/>
                  <a:gd name="connsiteX1" fmla="*/ 55826 w 55826"/>
                  <a:gd name="connsiteY1" fmla="*/ 9304 h 93044"/>
                  <a:gd name="connsiteX2" fmla="*/ 46522 w 55826"/>
                  <a:gd name="connsiteY2" fmla="*/ 0 h 93044"/>
                  <a:gd name="connsiteX3" fmla="*/ 9304 w 55826"/>
                  <a:gd name="connsiteY3" fmla="*/ 0 h 93044"/>
                  <a:gd name="connsiteX4" fmla="*/ 0 w 55826"/>
                  <a:gd name="connsiteY4" fmla="*/ 9304 h 93044"/>
                  <a:gd name="connsiteX5" fmla="*/ 0 w 55826"/>
                  <a:gd name="connsiteY5" fmla="*/ 83740 h 93044"/>
                  <a:gd name="connsiteX6" fmla="*/ 9304 w 55826"/>
                  <a:gd name="connsiteY6" fmla="*/ 93044 h 93044"/>
                  <a:gd name="connsiteX7" fmla="*/ 46522 w 55826"/>
                  <a:gd name="connsiteY7" fmla="*/ 93044 h 93044"/>
                  <a:gd name="connsiteX8" fmla="*/ 55826 w 55826"/>
                  <a:gd name="connsiteY8" fmla="*/ 83740 h 93044"/>
                  <a:gd name="connsiteX9" fmla="*/ 46522 w 55826"/>
                  <a:gd name="connsiteY9" fmla="*/ 74436 h 93044"/>
                  <a:gd name="connsiteX10" fmla="*/ 18608 w 55826"/>
                  <a:gd name="connsiteY10" fmla="*/ 74436 h 93044"/>
                  <a:gd name="connsiteX11" fmla="*/ 18608 w 55826"/>
                  <a:gd name="connsiteY11" fmla="*/ 55826 h 93044"/>
                  <a:gd name="connsiteX12" fmla="*/ 37218 w 55826"/>
                  <a:gd name="connsiteY12" fmla="*/ 55826 h 93044"/>
                  <a:gd name="connsiteX13" fmla="*/ 46522 w 55826"/>
                  <a:gd name="connsiteY13" fmla="*/ 46522 h 93044"/>
                  <a:gd name="connsiteX14" fmla="*/ 37218 w 55826"/>
                  <a:gd name="connsiteY14" fmla="*/ 37218 h 93044"/>
                  <a:gd name="connsiteX15" fmla="*/ 18608 w 55826"/>
                  <a:gd name="connsiteY15" fmla="*/ 37218 h 93044"/>
                  <a:gd name="connsiteX16" fmla="*/ 18608 w 55826"/>
                  <a:gd name="connsiteY16" fmla="*/ 18608 h 93044"/>
                  <a:gd name="connsiteX17" fmla="*/ 46522 w 55826"/>
                  <a:gd name="connsiteY17" fmla="*/ 18608 h 9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826" h="93044">
                    <a:moveTo>
                      <a:pt x="46522" y="18608"/>
                    </a:moveTo>
                    <a:cubicBezTo>
                      <a:pt x="51661" y="18608"/>
                      <a:pt x="55826" y="14443"/>
                      <a:pt x="55826" y="9304"/>
                    </a:cubicBezTo>
                    <a:cubicBezTo>
                      <a:pt x="55826" y="4165"/>
                      <a:pt x="51661" y="0"/>
                      <a:pt x="46522" y="0"/>
                    </a:cubicBezTo>
                    <a:lnTo>
                      <a:pt x="9304" y="0"/>
                    </a:lnTo>
                    <a:cubicBezTo>
                      <a:pt x="4165" y="0"/>
                      <a:pt x="0" y="4165"/>
                      <a:pt x="0" y="9304"/>
                    </a:cubicBezTo>
                    <a:lnTo>
                      <a:pt x="0" y="83740"/>
                    </a:lnTo>
                    <a:cubicBezTo>
                      <a:pt x="0" y="88879"/>
                      <a:pt x="4165" y="93044"/>
                      <a:pt x="9304" y="93044"/>
                    </a:cubicBezTo>
                    <a:lnTo>
                      <a:pt x="46522" y="93044"/>
                    </a:lnTo>
                    <a:cubicBezTo>
                      <a:pt x="51661" y="93044"/>
                      <a:pt x="55826" y="88879"/>
                      <a:pt x="55826" y="83740"/>
                    </a:cubicBezTo>
                    <a:cubicBezTo>
                      <a:pt x="55826" y="78601"/>
                      <a:pt x="51661" y="74436"/>
                      <a:pt x="46522" y="74436"/>
                    </a:cubicBezTo>
                    <a:lnTo>
                      <a:pt x="18608" y="74436"/>
                    </a:lnTo>
                    <a:lnTo>
                      <a:pt x="18608" y="55826"/>
                    </a:lnTo>
                    <a:lnTo>
                      <a:pt x="37218" y="55826"/>
                    </a:lnTo>
                    <a:cubicBezTo>
                      <a:pt x="42357" y="55826"/>
                      <a:pt x="46522" y="51661"/>
                      <a:pt x="46522" y="46522"/>
                    </a:cubicBezTo>
                    <a:cubicBezTo>
                      <a:pt x="46522" y="41383"/>
                      <a:pt x="42357" y="37218"/>
                      <a:pt x="37218" y="37218"/>
                    </a:cubicBezTo>
                    <a:lnTo>
                      <a:pt x="18608" y="37218"/>
                    </a:lnTo>
                    <a:lnTo>
                      <a:pt x="18608" y="18608"/>
                    </a:lnTo>
                    <a:lnTo>
                      <a:pt x="46522" y="18608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Freeform: Shape 40">
                <a:extLst>
                  <a:ext uri="{FF2B5EF4-FFF2-40B4-BE49-F238E27FC236}">
                    <a16:creationId xmlns:a16="http://schemas.microsoft.com/office/drawing/2014/main" id="{1E994619-C9C3-4648-A6D8-D9B7053835B4}"/>
                  </a:ext>
                </a:extLst>
              </p:cNvPr>
              <p:cNvSpPr/>
              <p:nvPr/>
            </p:nvSpPr>
            <p:spPr>
              <a:xfrm>
                <a:off x="7292972" y="4366290"/>
                <a:ext cx="65131" cy="93045"/>
              </a:xfrm>
              <a:custGeom>
                <a:avLst/>
                <a:gdLst>
                  <a:gd name="connsiteX0" fmla="*/ 55826 w 65131"/>
                  <a:gd name="connsiteY0" fmla="*/ 0 h 93045"/>
                  <a:gd name="connsiteX1" fmla="*/ 46522 w 65131"/>
                  <a:gd name="connsiteY1" fmla="*/ 9304 h 93045"/>
                  <a:gd name="connsiteX2" fmla="*/ 46522 w 65131"/>
                  <a:gd name="connsiteY2" fmla="*/ 65131 h 93045"/>
                  <a:gd name="connsiteX3" fmla="*/ 37218 w 65131"/>
                  <a:gd name="connsiteY3" fmla="*/ 74436 h 93045"/>
                  <a:gd name="connsiteX4" fmla="*/ 27913 w 65131"/>
                  <a:gd name="connsiteY4" fmla="*/ 74436 h 93045"/>
                  <a:gd name="connsiteX5" fmla="*/ 18608 w 65131"/>
                  <a:gd name="connsiteY5" fmla="*/ 65131 h 93045"/>
                  <a:gd name="connsiteX6" fmla="*/ 18608 w 65131"/>
                  <a:gd name="connsiteY6" fmla="*/ 9304 h 93045"/>
                  <a:gd name="connsiteX7" fmla="*/ 9304 w 65131"/>
                  <a:gd name="connsiteY7" fmla="*/ 0 h 93045"/>
                  <a:gd name="connsiteX8" fmla="*/ 0 w 65131"/>
                  <a:gd name="connsiteY8" fmla="*/ 9304 h 93045"/>
                  <a:gd name="connsiteX9" fmla="*/ 0 w 65131"/>
                  <a:gd name="connsiteY9" fmla="*/ 65131 h 93045"/>
                  <a:gd name="connsiteX10" fmla="*/ 27914 w 65131"/>
                  <a:gd name="connsiteY10" fmla="*/ 93045 h 93045"/>
                  <a:gd name="connsiteX11" fmla="*/ 37218 w 65131"/>
                  <a:gd name="connsiteY11" fmla="*/ 93045 h 93045"/>
                  <a:gd name="connsiteX12" fmla="*/ 65131 w 65131"/>
                  <a:gd name="connsiteY12" fmla="*/ 65131 h 93045"/>
                  <a:gd name="connsiteX13" fmla="*/ 65131 w 65131"/>
                  <a:gd name="connsiteY13" fmla="*/ 9304 h 93045"/>
                  <a:gd name="connsiteX14" fmla="*/ 55826 w 65131"/>
                  <a:gd name="connsiteY14" fmla="*/ 0 h 9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131" h="93045">
                    <a:moveTo>
                      <a:pt x="55826" y="0"/>
                    </a:moveTo>
                    <a:cubicBezTo>
                      <a:pt x="50687" y="0"/>
                      <a:pt x="46522" y="4165"/>
                      <a:pt x="46522" y="9304"/>
                    </a:cubicBezTo>
                    <a:lnTo>
                      <a:pt x="46522" y="65131"/>
                    </a:lnTo>
                    <a:cubicBezTo>
                      <a:pt x="46515" y="70267"/>
                      <a:pt x="42353" y="74429"/>
                      <a:pt x="37218" y="74436"/>
                    </a:cubicBezTo>
                    <a:lnTo>
                      <a:pt x="27913" y="74436"/>
                    </a:lnTo>
                    <a:cubicBezTo>
                      <a:pt x="22777" y="74429"/>
                      <a:pt x="18615" y="70267"/>
                      <a:pt x="18608" y="65131"/>
                    </a:cubicBezTo>
                    <a:lnTo>
                      <a:pt x="18608" y="9304"/>
                    </a:lnTo>
                    <a:cubicBezTo>
                      <a:pt x="18608" y="4165"/>
                      <a:pt x="14442" y="0"/>
                      <a:pt x="9304" y="0"/>
                    </a:cubicBezTo>
                    <a:cubicBezTo>
                      <a:pt x="4166" y="0"/>
                      <a:pt x="0" y="4165"/>
                      <a:pt x="0" y="9304"/>
                    </a:cubicBezTo>
                    <a:lnTo>
                      <a:pt x="0" y="65131"/>
                    </a:lnTo>
                    <a:cubicBezTo>
                      <a:pt x="16" y="80541"/>
                      <a:pt x="12504" y="93029"/>
                      <a:pt x="27914" y="93045"/>
                    </a:cubicBezTo>
                    <a:lnTo>
                      <a:pt x="37218" y="93045"/>
                    </a:lnTo>
                    <a:cubicBezTo>
                      <a:pt x="52627" y="93029"/>
                      <a:pt x="65115" y="80541"/>
                      <a:pt x="65131" y="65131"/>
                    </a:cubicBezTo>
                    <a:lnTo>
                      <a:pt x="65131" y="9304"/>
                    </a:lnTo>
                    <a:cubicBezTo>
                      <a:pt x="65130" y="4166"/>
                      <a:pt x="60965" y="0"/>
                      <a:pt x="55826" y="0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7DC516E-E76B-4E90-BF4E-D0687A16B718}"/>
              </a:ext>
            </a:extLst>
          </p:cNvPr>
          <p:cNvGrpSpPr/>
          <p:nvPr/>
        </p:nvGrpSpPr>
        <p:grpSpPr>
          <a:xfrm>
            <a:off x="6308035" y="2888517"/>
            <a:ext cx="3515911" cy="401792"/>
            <a:chOff x="6742555" y="4233462"/>
            <a:chExt cx="5211323" cy="53572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C92BD9C-3D1F-4DB7-AC78-AEDE8A2298ED}"/>
                </a:ext>
              </a:extLst>
            </p:cNvPr>
            <p:cNvSpPr/>
            <p:nvPr/>
          </p:nvSpPr>
          <p:spPr>
            <a:xfrm>
              <a:off x="6989774" y="4233462"/>
              <a:ext cx="4964104" cy="24126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defTabSz="457200">
                <a:lnSpc>
                  <a:spcPct val="120000"/>
                </a:lnSpc>
              </a:pPr>
              <a:endParaRPr lang="en-GB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33CD5DE-7F09-4EC1-871F-784427DE3075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7DC516E-E76B-4E90-BF4E-D0687A16B718}"/>
              </a:ext>
            </a:extLst>
          </p:cNvPr>
          <p:cNvGrpSpPr/>
          <p:nvPr/>
        </p:nvGrpSpPr>
        <p:grpSpPr>
          <a:xfrm>
            <a:off x="6324619" y="3955038"/>
            <a:ext cx="3457575" cy="392714"/>
            <a:chOff x="6742555" y="4245566"/>
            <a:chExt cx="5193302" cy="52361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C92BD9C-3D1F-4DB7-AC78-AEDE8A2298ED}"/>
                </a:ext>
              </a:extLst>
            </p:cNvPr>
            <p:cNvSpPr/>
            <p:nvPr/>
          </p:nvSpPr>
          <p:spPr>
            <a:xfrm>
              <a:off x="6971752" y="4386740"/>
              <a:ext cx="4964105" cy="24126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defTabSz="457200">
                <a:lnSpc>
                  <a:spcPct val="120000"/>
                </a:lnSpc>
              </a:pPr>
              <a:endParaRPr lang="en-GB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33CD5DE-7F09-4EC1-871F-784427DE3075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C9DF6D6-88EE-4E64-A8FD-0A8CA377196A}"/>
              </a:ext>
            </a:extLst>
          </p:cNvPr>
          <p:cNvGrpSpPr/>
          <p:nvPr/>
        </p:nvGrpSpPr>
        <p:grpSpPr>
          <a:xfrm>
            <a:off x="6341165" y="4791938"/>
            <a:ext cx="3431451" cy="392715"/>
            <a:chOff x="4489030" y="4292510"/>
            <a:chExt cx="3445597" cy="523619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DB4E3BA-CFF0-4BAA-AF28-24727202A849}"/>
                </a:ext>
              </a:extLst>
            </p:cNvPr>
            <p:cNvSpPr/>
            <p:nvPr/>
          </p:nvSpPr>
          <p:spPr>
            <a:xfrm>
              <a:off x="4629646" y="4345562"/>
              <a:ext cx="3304981" cy="2412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defTabSz="457200">
                <a:lnSpc>
                  <a:spcPct val="120000"/>
                </a:lnSpc>
              </a:pPr>
              <a:endParaRPr lang="en-GB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43D789-BD1C-48E3-9BFA-A75E436B4165}"/>
                </a:ext>
              </a:extLst>
            </p:cNvPr>
            <p:cNvCxnSpPr>
              <a:cxnSpLocks/>
            </p:cNvCxnSpPr>
            <p:nvPr/>
          </p:nvCxnSpPr>
          <p:spPr>
            <a:xfrm>
              <a:off x="4489030" y="4292510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57C1B84-DFD4-47D7-ABC0-9745631ABE30}"/>
              </a:ext>
            </a:extLst>
          </p:cNvPr>
          <p:cNvGrpSpPr/>
          <p:nvPr/>
        </p:nvGrpSpPr>
        <p:grpSpPr>
          <a:xfrm>
            <a:off x="735186" y="4968565"/>
            <a:ext cx="4355182" cy="0"/>
            <a:chOff x="50800" y="5200393"/>
            <a:chExt cx="5806909" cy="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C2C5356-F758-43C9-866B-E95606B9E3AA}"/>
                </a:ext>
              </a:extLst>
            </p:cNvPr>
            <p:cNvCxnSpPr>
              <a:cxnSpLocks/>
            </p:cNvCxnSpPr>
            <p:nvPr/>
          </p:nvCxnSpPr>
          <p:spPr>
            <a:xfrm>
              <a:off x="50800" y="5200393"/>
              <a:ext cx="4551680" cy="0"/>
            </a:xfrm>
            <a:prstGeom prst="line">
              <a:avLst/>
            </a:prstGeom>
            <a:ln w="57150" cap="rnd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251361C-F017-43BF-86CB-24EEB075B6D2}"/>
                </a:ext>
              </a:extLst>
            </p:cNvPr>
            <p:cNvCxnSpPr>
              <a:cxnSpLocks/>
            </p:cNvCxnSpPr>
            <p:nvPr/>
          </p:nvCxnSpPr>
          <p:spPr>
            <a:xfrm>
              <a:off x="4762500" y="5200393"/>
              <a:ext cx="1095209" cy="0"/>
            </a:xfrm>
            <a:prstGeom prst="line">
              <a:avLst/>
            </a:prstGeom>
            <a:ln w="57150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680129" y="1958743"/>
            <a:ext cx="246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TO BE REPLACED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486526" y="1409038"/>
            <a:ext cx="51405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spc="-10" dirty="0">
                <a:ea typeface="Calibri" panose="020F0502020204030204" pitchFamily="34" charset="0"/>
                <a:cs typeface="Myriad Pro"/>
              </a:rPr>
              <a:t>Władze lokalne</a:t>
            </a:r>
            <a:r>
              <a:rPr lang="en-GB" sz="1400" b="1" spc="-10" dirty="0">
                <a:ea typeface="Calibri" panose="020F0502020204030204" pitchFamily="34" charset="0"/>
                <a:cs typeface="Myriad Pro"/>
              </a:rPr>
              <a:t>:</a:t>
            </a:r>
            <a:r>
              <a:rPr lang="en-GB" sz="1400" spc="-10" dirty="0">
                <a:ea typeface="Calibri" panose="020F0502020204030204" pitchFamily="34" charset="0"/>
                <a:cs typeface="Myriad Pro"/>
              </a:rPr>
              <a:t> </a:t>
            </a:r>
            <a:r>
              <a:rPr lang="pl-PL" sz="1400" spc="-10" dirty="0">
                <a:ea typeface="Calibri" panose="020F0502020204030204" pitchFamily="34" charset="0"/>
                <a:cs typeface="Myriad Pro"/>
              </a:rPr>
              <a:t>wsparcie przygotowania </a:t>
            </a:r>
            <a:r>
              <a:rPr lang="pl-PL" sz="1400" b="1" spc="-10" dirty="0">
                <a:ea typeface="Calibri" panose="020F0502020204030204" pitchFamily="34" charset="0"/>
                <a:cs typeface="Myriad Pro"/>
              </a:rPr>
              <a:t>planów zrównoważonej mobilności miejskiej</a:t>
            </a:r>
            <a:r>
              <a:rPr lang="en-GB" sz="1400" spc="-10" dirty="0">
                <a:ea typeface="Calibri" panose="020F0502020204030204" pitchFamily="34" charset="0"/>
                <a:cs typeface="Myriad Pro"/>
              </a:rPr>
              <a:t>. </a:t>
            </a:r>
            <a:r>
              <a:rPr lang="pl-PL" sz="1400" spc="-10" dirty="0">
                <a:ea typeface="Calibri" panose="020F0502020204030204" pitchFamily="34" charset="0"/>
                <a:cs typeface="Myriad Pro"/>
              </a:rPr>
              <a:t>Np.</a:t>
            </a:r>
            <a:r>
              <a:rPr lang="en-GB" sz="1400" spc="-10" dirty="0">
                <a:ea typeface="Calibri" panose="020F0502020204030204" pitchFamily="34" charset="0"/>
                <a:cs typeface="Myriad Pro"/>
              </a:rPr>
              <a:t> EIB Advisory </a:t>
            </a:r>
            <a:r>
              <a:rPr lang="pl-PL" sz="1400" spc="-10" dirty="0">
                <a:ea typeface="Calibri" panose="020F0502020204030204" pitchFamily="34" charset="0"/>
                <a:cs typeface="Myriad Pro"/>
              </a:rPr>
              <a:t>współpracowało z </a:t>
            </a:r>
            <a:r>
              <a:rPr lang="pl-PL" sz="1400" spc="-10" dirty="0" smtClean="0">
                <a:ea typeface="Calibri" panose="020F0502020204030204" pitchFamily="34" charset="0"/>
                <a:cs typeface="Myriad Pro"/>
              </a:rPr>
              <a:t>Ministerstwem Inwestycji i </a:t>
            </a:r>
            <a:r>
              <a:rPr lang="pl-PL" sz="1400" spc="-10" dirty="0">
                <a:ea typeface="Calibri" panose="020F0502020204030204" pitchFamily="34" charset="0"/>
                <a:cs typeface="Myriad Pro"/>
              </a:rPr>
              <a:t>Rozwoju  w celu przygotowania listy inwestycji w zrównoważoną mobilność w całej Polsce i wsparcia szerszych celów dekarbonizacji transportu.</a:t>
            </a:r>
            <a:endParaRPr lang="en-GB" sz="1400" spc="-10" dirty="0">
              <a:ea typeface="Calibri" panose="020F0502020204030204" pitchFamily="34" charset="0"/>
              <a:cs typeface="Myriad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6552" y="2766248"/>
            <a:ext cx="52853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spc="-10" dirty="0">
                <a:ea typeface="Calibri" panose="020F0502020204030204" pitchFamily="34" charset="0"/>
                <a:cs typeface="Myriad Pro"/>
              </a:rPr>
              <a:t>Program </a:t>
            </a:r>
            <a:r>
              <a:rPr lang="en-GB" sz="1400" spc="-10" dirty="0">
                <a:ea typeface="Calibri" panose="020F0502020204030204" pitchFamily="34" charset="0"/>
                <a:cs typeface="Myriad Pro"/>
              </a:rPr>
              <a:t>ELENA: </a:t>
            </a:r>
            <a:r>
              <a:rPr lang="pl-PL" sz="1400" spc="-10" dirty="0">
                <a:ea typeface="Calibri" panose="020F0502020204030204" pitchFamily="34" charset="0"/>
                <a:cs typeface="Myriad Pro"/>
              </a:rPr>
              <a:t>EBI wspiera siedem projektów </a:t>
            </a:r>
            <a:r>
              <a:rPr lang="pl-PL" sz="1400" b="1" spc="-10" dirty="0">
                <a:ea typeface="Calibri" panose="020F0502020204030204" pitchFamily="34" charset="0"/>
                <a:cs typeface="Myriad Pro"/>
              </a:rPr>
              <a:t>wydajności energetycznej i transportu miejskiego</a:t>
            </a:r>
            <a:r>
              <a:rPr lang="en-GB" sz="1400" spc="-10" dirty="0">
                <a:ea typeface="Calibri" panose="020F0502020204030204" pitchFamily="34" charset="0"/>
                <a:cs typeface="Myriad Pro"/>
              </a:rPr>
              <a:t>, </a:t>
            </a:r>
            <a:r>
              <a:rPr lang="pl-PL" sz="1400" spc="-10" dirty="0">
                <a:ea typeface="Calibri" panose="020F0502020204030204" pitchFamily="34" charset="0"/>
                <a:cs typeface="Myriad Pro"/>
              </a:rPr>
              <a:t>pomagając zmobilizować inwestycje w wysokości </a:t>
            </a:r>
            <a:r>
              <a:rPr lang="en-GB" sz="1400" spc="-10" dirty="0">
                <a:ea typeface="Calibri" panose="020F0502020204030204" pitchFamily="34" charset="0"/>
                <a:cs typeface="Myriad Pro"/>
              </a:rPr>
              <a:t>439</a:t>
            </a:r>
            <a:r>
              <a:rPr lang="pl-PL" sz="1400" spc="-10" dirty="0">
                <a:ea typeface="Calibri" panose="020F0502020204030204" pitchFamily="34" charset="0"/>
                <a:cs typeface="Myriad Pro"/>
              </a:rPr>
              <a:t> </a:t>
            </a:r>
            <a:r>
              <a:rPr lang="en-GB" sz="1400" spc="-10" dirty="0">
                <a:ea typeface="Calibri" panose="020F0502020204030204" pitchFamily="34" charset="0"/>
                <a:cs typeface="Myriad Pro"/>
              </a:rPr>
              <a:t>m</a:t>
            </a:r>
            <a:r>
              <a:rPr lang="pl-PL" sz="1400" spc="-10" dirty="0" err="1">
                <a:ea typeface="Calibri" panose="020F0502020204030204" pitchFamily="34" charset="0"/>
                <a:cs typeface="Myriad Pro"/>
              </a:rPr>
              <a:t>ln</a:t>
            </a:r>
            <a:r>
              <a:rPr lang="en-GB" sz="1400" spc="-10" dirty="0">
                <a:ea typeface="Calibri" panose="020F0502020204030204" pitchFamily="34" charset="0"/>
                <a:cs typeface="Myriad Pro"/>
              </a:rPr>
              <a:t> </a:t>
            </a:r>
            <a:r>
              <a:rPr lang="pl-PL" sz="1400" spc="-10" dirty="0" smtClean="0">
                <a:ea typeface="Calibri" panose="020F0502020204030204" pitchFamily="34" charset="0"/>
                <a:cs typeface="Myriad Pro"/>
              </a:rPr>
              <a:t>euro</a:t>
            </a:r>
            <a:r>
              <a:rPr lang="en-GB" sz="1400" spc="-10" dirty="0" smtClean="0">
                <a:ea typeface="Calibri" panose="020F0502020204030204" pitchFamily="34" charset="0"/>
                <a:cs typeface="Myriad Pro"/>
              </a:rPr>
              <a:t> </a:t>
            </a:r>
            <a:r>
              <a:rPr lang="pl-PL" sz="1400" spc="-10" dirty="0">
                <a:ea typeface="Calibri" panose="020F0502020204030204" pitchFamily="34" charset="0"/>
                <a:cs typeface="Myriad Pro"/>
              </a:rPr>
              <a:t>na poprawę wydajności energetycznej i transportu miejskiego w publicznym i prywatnym sektorze.</a:t>
            </a:r>
            <a:endParaRPr lang="en-GB" sz="1400" spc="-10" dirty="0">
              <a:ea typeface="Calibri" panose="020F0502020204030204" pitchFamily="34" charset="0"/>
              <a:cs typeface="Myriad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0920" y="4021341"/>
            <a:ext cx="4856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spc="-10" dirty="0">
                <a:ea typeface="Calibri" panose="020F0502020204030204" pitchFamily="34" charset="0"/>
                <a:cs typeface="Myriad Pro"/>
              </a:rPr>
              <a:t>Ministerstwo Rozwoju</a:t>
            </a:r>
            <a:r>
              <a:rPr lang="en-GB" sz="1400" spc="-10" dirty="0">
                <a:ea typeface="Calibri" panose="020F0502020204030204" pitchFamily="34" charset="0"/>
                <a:cs typeface="Myriad Pro"/>
              </a:rPr>
              <a:t>: </a:t>
            </a:r>
            <a:r>
              <a:rPr lang="pl-PL" sz="1400" spc="-10" dirty="0">
                <a:ea typeface="Calibri" panose="020F0502020204030204" pitchFamily="34" charset="0"/>
                <a:cs typeface="Myriad Pro"/>
              </a:rPr>
              <a:t>doradztwo EBI </a:t>
            </a:r>
            <a:r>
              <a:rPr lang="pl-PL" sz="1400" spc="-10" dirty="0" smtClean="0">
                <a:ea typeface="Calibri" panose="020F0502020204030204" pitchFamily="34" charset="0"/>
                <a:cs typeface="Myriad Pro"/>
              </a:rPr>
              <a:t>w wielu</a:t>
            </a:r>
            <a:r>
              <a:rPr lang="pt-PT" sz="1400" spc="-10" dirty="0">
                <a:ea typeface="Calibri" panose="020F0502020204030204" pitchFamily="34" charset="0"/>
                <a:cs typeface="Myriad Pro"/>
              </a:rPr>
              <a:t> </a:t>
            </a:r>
            <a:r>
              <a:rPr lang="pl-PL" sz="1400" spc="-10" dirty="0" smtClean="0">
                <a:ea typeface="Calibri" panose="020F0502020204030204" pitchFamily="34" charset="0"/>
                <a:cs typeface="Myriad Pro"/>
              </a:rPr>
              <a:t>obszarach </a:t>
            </a:r>
            <a:r>
              <a:rPr lang="en-GB" sz="1400" b="1" spc="-10" dirty="0" smtClean="0">
                <a:ea typeface="Calibri" panose="020F0502020204030204" pitchFamily="34" charset="0"/>
                <a:cs typeface="Myriad Pro"/>
              </a:rPr>
              <a:t>PPP</a:t>
            </a:r>
            <a:r>
              <a:rPr lang="pl-PL" sz="1400" spc="-10" dirty="0" smtClean="0">
                <a:ea typeface="Calibri" panose="020F0502020204030204" pitchFamily="34" charset="0"/>
                <a:cs typeface="Myriad Pro"/>
              </a:rPr>
              <a:t>.</a:t>
            </a:r>
            <a:endParaRPr lang="en-GB" sz="1400" spc="-10" dirty="0">
              <a:ea typeface="Calibri" panose="020F0502020204030204" pitchFamily="34" charset="0"/>
              <a:cs typeface="Myriad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7911" y="4605458"/>
            <a:ext cx="49430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spc="-10" dirty="0">
                <a:ea typeface="Calibri" panose="020F0502020204030204" pitchFamily="34" charset="0"/>
                <a:cs typeface="Myriad Pro"/>
              </a:rPr>
              <a:t>Rozwój programu </a:t>
            </a:r>
            <a:r>
              <a:rPr lang="pl-PL" sz="1400" b="1" spc="-10" dirty="0">
                <a:ea typeface="Calibri" panose="020F0502020204030204" pitchFamily="34" charset="0"/>
                <a:cs typeface="Myriad Pro"/>
              </a:rPr>
              <a:t>krajowej infrastruktury kolejowej </a:t>
            </a:r>
            <a:r>
              <a:rPr lang="pl-PL" sz="1400" spc="-10" dirty="0">
                <a:ea typeface="Calibri" panose="020F0502020204030204" pitchFamily="34" charset="0"/>
                <a:cs typeface="Myriad Pro"/>
              </a:rPr>
              <a:t>a także aktualizacja krajowych wytycznych dotyczących </a:t>
            </a:r>
            <a:r>
              <a:rPr lang="pl-PL" sz="1400" b="1" spc="-10" dirty="0">
                <a:ea typeface="Calibri" panose="020F0502020204030204" pitchFamily="34" charset="0"/>
                <a:cs typeface="Myriad Pro"/>
              </a:rPr>
              <a:t>przystosowania do warunków klimatycznych </a:t>
            </a:r>
            <a:r>
              <a:rPr lang="pl-PL" sz="1400" spc="-10" dirty="0">
                <a:ea typeface="Calibri" panose="020F0502020204030204" pitchFamily="34" charset="0"/>
                <a:cs typeface="Myriad Pro"/>
              </a:rPr>
              <a:t>inwestycji – kluczowy krok w świetle spodziewanego wpływu zmian klimatu.</a:t>
            </a: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434" y="1710981"/>
            <a:ext cx="4346668" cy="28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4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1C1CA-E299-449E-8189-D8AC5982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83AF-AB7A-4B99-B737-1EBED37E7AB5}" type="slidenum"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7C8F89C7-411E-446E-B1EF-30BC72A49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310" y="233067"/>
            <a:ext cx="9521914" cy="534944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+mn-lt"/>
              </a:rPr>
              <a:t>Grupa EBI</a:t>
            </a:r>
            <a:r>
              <a:rPr lang="en-US" sz="2400" dirty="0" smtClean="0">
                <a:latin typeface="+mn-lt"/>
              </a:rPr>
              <a:t>: </a:t>
            </a:r>
            <a:r>
              <a:rPr lang="pl-PL" sz="2400" dirty="0" smtClean="0">
                <a:latin typeface="+mn-lt"/>
              </a:rPr>
              <a:t>europejski bank klimatyczny</a:t>
            </a:r>
            <a:endParaRPr lang="en-US" sz="2400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CEEAC2-C519-403F-AD15-7CD33A5BD237}"/>
              </a:ext>
            </a:extLst>
          </p:cNvPr>
          <p:cNvGrpSpPr/>
          <p:nvPr/>
        </p:nvGrpSpPr>
        <p:grpSpPr>
          <a:xfrm>
            <a:off x="6631968" y="1099774"/>
            <a:ext cx="5278381" cy="861774"/>
            <a:chOff x="6742555" y="3932864"/>
            <a:chExt cx="5193302" cy="11490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F3ED21-E488-4B08-8A39-1E440E9D3234}"/>
                </a:ext>
              </a:extLst>
            </p:cNvPr>
            <p:cNvSpPr/>
            <p:nvPr/>
          </p:nvSpPr>
          <p:spPr>
            <a:xfrm>
              <a:off x="6971751" y="3932864"/>
              <a:ext cx="4964106" cy="114903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defTabSz="457200">
                <a:defRPr/>
              </a:pPr>
              <a:r>
                <a:rPr lang="pl-PL" sz="1400" b="1" dirty="0" smtClean="0">
                  <a:solidFill>
                    <a:prstClr val="black"/>
                  </a:solidFill>
                </a:rPr>
                <a:t>Mapa drogowa banku klimatycznego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2021-2025: </a:t>
              </a:r>
              <a:r>
                <a:rPr lang="pl-PL" sz="1400" dirty="0" smtClean="0">
                  <a:solidFill>
                    <a:prstClr val="black"/>
                  </a:solidFill>
                </a:rPr>
                <a:t>zatwierdzona w listopadzie </a:t>
              </a:r>
              <a:r>
                <a:rPr lang="en-US" sz="1400" dirty="0" smtClean="0">
                  <a:solidFill>
                    <a:prstClr val="black"/>
                  </a:solidFill>
                </a:rPr>
                <a:t>2020</a:t>
              </a:r>
              <a:r>
                <a:rPr lang="pl-PL" sz="1400" dirty="0" smtClean="0">
                  <a:solidFill>
                    <a:prstClr val="black"/>
                  </a:solidFill>
                </a:rPr>
                <a:t> r.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pl-PL" sz="1400" dirty="0" smtClean="0">
                  <a:solidFill>
                    <a:prstClr val="black"/>
                  </a:solidFill>
                </a:rPr>
                <a:t>przez Zarząd EBI reprezentujący </a:t>
              </a:r>
              <a:r>
                <a:rPr lang="en-US" sz="1400" dirty="0" smtClean="0">
                  <a:solidFill>
                    <a:prstClr val="black"/>
                  </a:solidFill>
                </a:rPr>
                <a:t>27 </a:t>
              </a:r>
              <a:r>
                <a:rPr lang="pl-PL" sz="1400" dirty="0" smtClean="0">
                  <a:solidFill>
                    <a:prstClr val="black"/>
                  </a:solidFill>
                </a:rPr>
                <a:t>państw członkowskich UE w celu realizacji Europejskiego Zielonego Ładu i objęcia pozycji lidera w walce ze zmianami klimatu.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9043CBE-F574-42EC-AE41-D64113CF576D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9DF6D6-88EE-4E64-A8FD-0A8CA377196A}"/>
              </a:ext>
            </a:extLst>
          </p:cNvPr>
          <p:cNvGrpSpPr/>
          <p:nvPr/>
        </p:nvGrpSpPr>
        <p:grpSpPr>
          <a:xfrm>
            <a:off x="6612091" y="3251089"/>
            <a:ext cx="5298258" cy="1077218"/>
            <a:chOff x="6742555" y="3789233"/>
            <a:chExt cx="5529411" cy="14362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B4E3BA-CFF0-4BAA-AF28-24727202A849}"/>
                </a:ext>
              </a:extLst>
            </p:cNvPr>
            <p:cNvSpPr/>
            <p:nvPr/>
          </p:nvSpPr>
          <p:spPr>
            <a:xfrm>
              <a:off x="6971753" y="3789233"/>
              <a:ext cx="5300213" cy="143629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defTabSz="457200">
                <a:defRPr/>
              </a:pPr>
              <a:r>
                <a:rPr lang="pl-PL" sz="1400" dirty="0" smtClean="0">
                  <a:solidFill>
                    <a:prstClr val="black"/>
                  </a:solidFill>
                </a:rPr>
                <a:t>Grupa EBI wesprze kwotą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1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bln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euro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</a:t>
              </a:r>
              <a:r>
                <a:rPr lang="pl-PL" sz="1400" dirty="0" smtClean="0">
                  <a:solidFill>
                    <a:prstClr val="black"/>
                  </a:solidFill>
                </a:rPr>
                <a:t>działania na rzecz walki ze zmianami klimatu i inwestycje w zrównoważenie środowiskowe </a:t>
              </a:r>
            </a:p>
            <a:p>
              <a:pPr lvl="0" defTabSz="457200">
                <a:defRPr/>
              </a:pPr>
              <a:r>
                <a:rPr lang="pl-PL" sz="1400" dirty="0" smtClean="0">
                  <a:solidFill>
                    <a:prstClr val="black"/>
                  </a:solidFill>
                </a:rPr>
                <a:t>w dekadzie kończącej się w roku </a:t>
              </a:r>
              <a:r>
                <a:rPr lang="en-US" sz="1400" dirty="0" smtClean="0">
                  <a:solidFill>
                    <a:prstClr val="black"/>
                  </a:solidFill>
                </a:rPr>
                <a:t>2030 </a:t>
              </a:r>
              <a:r>
                <a:rPr lang="pl-PL" sz="1400" dirty="0" smtClean="0">
                  <a:solidFill>
                    <a:prstClr val="black"/>
                  </a:solidFill>
                </a:rPr>
                <a:t>i zobowiązuje się przeznaczyć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ponad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50% </a:t>
              </a:r>
              <a:r>
                <a:rPr lang="pl-PL" sz="1400" dirty="0" smtClean="0">
                  <a:solidFill>
                    <a:prstClr val="black"/>
                  </a:solidFill>
                </a:rPr>
                <a:t>finansowania </a:t>
              </a:r>
              <a:r>
                <a:rPr lang="pl-PL" sz="1400" dirty="0">
                  <a:solidFill>
                    <a:prstClr val="black"/>
                  </a:solidFill>
                </a:rPr>
                <a:t>EBI na rzecz walki ze zmianami klimatu i </a:t>
              </a:r>
              <a:r>
                <a:rPr lang="pl-PL" sz="1400" dirty="0" smtClean="0">
                  <a:solidFill>
                    <a:prstClr val="black"/>
                  </a:solidFill>
                </a:rPr>
                <a:t>zrównoważenie </a:t>
              </a:r>
              <a:r>
                <a:rPr lang="pl-PL" sz="1400" dirty="0">
                  <a:solidFill>
                    <a:prstClr val="black"/>
                  </a:solidFill>
                </a:rPr>
                <a:t>środowiskowe </a:t>
              </a:r>
              <a:r>
                <a:rPr lang="pl-PL" sz="1400" dirty="0" smtClean="0">
                  <a:solidFill>
                    <a:prstClr val="black"/>
                  </a:solidFill>
                </a:rPr>
                <a:t>do</a:t>
              </a:r>
              <a:r>
                <a:rPr lang="en-US" sz="1400" dirty="0" smtClean="0">
                  <a:solidFill>
                    <a:prstClr val="black"/>
                  </a:solidFill>
                </a:rPr>
                <a:t> 2025</a:t>
              </a:r>
              <a:r>
                <a:rPr lang="pl-PL" sz="1400" dirty="0" smtClean="0">
                  <a:solidFill>
                    <a:prstClr val="black"/>
                  </a:solidFill>
                </a:rPr>
                <a:t> r.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43D789-BD1C-48E3-9BFA-A75E436B4165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B17721-0857-4128-9E44-9DE2FE19C8DD}"/>
              </a:ext>
            </a:extLst>
          </p:cNvPr>
          <p:cNvGrpSpPr/>
          <p:nvPr/>
        </p:nvGrpSpPr>
        <p:grpSpPr>
          <a:xfrm>
            <a:off x="6625342" y="2173237"/>
            <a:ext cx="5285007" cy="861774"/>
            <a:chOff x="6742555" y="3901500"/>
            <a:chExt cx="5068210" cy="11490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8C8708-EBFE-4F44-9B70-95536D573501}"/>
                </a:ext>
              </a:extLst>
            </p:cNvPr>
            <p:cNvSpPr/>
            <p:nvPr/>
          </p:nvSpPr>
          <p:spPr>
            <a:xfrm>
              <a:off x="6971754" y="3901500"/>
              <a:ext cx="4839011" cy="114903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defTabSz="457200">
                <a:defRPr/>
              </a:pPr>
              <a:r>
                <a:rPr lang="pl-PL" sz="1400" dirty="0" smtClean="0">
                  <a:solidFill>
                    <a:prstClr val="black"/>
                  </a:solidFill>
                </a:rPr>
                <a:t>Od początku 2021 r. wszystkie nowe działania Grupy EBI mają być zgodne z celami i zasadami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porozumienia paryskiego</a:t>
              </a:r>
              <a:r>
                <a:rPr lang="en-US" sz="1400" dirty="0" smtClean="0">
                  <a:solidFill>
                    <a:prstClr val="black"/>
                  </a:solidFill>
                </a:rPr>
                <a:t>. </a:t>
              </a:r>
              <a:r>
                <a:rPr lang="pl-PL" sz="1400" dirty="0" smtClean="0">
                  <a:solidFill>
                    <a:prstClr val="black"/>
                  </a:solidFill>
                </a:rPr>
                <a:t>Pierwszy międzynarodowy </a:t>
              </a:r>
              <a:r>
                <a:rPr lang="en-US" sz="1400" dirty="0" smtClean="0">
                  <a:solidFill>
                    <a:prstClr val="black"/>
                  </a:solidFill>
                </a:rPr>
                <a:t>bank</a:t>
              </a:r>
              <a:r>
                <a:rPr lang="pl-PL" sz="1400" dirty="0" smtClean="0">
                  <a:solidFill>
                    <a:prstClr val="black"/>
                  </a:solidFill>
                </a:rPr>
                <a:t>, który przyjął pełną zgodność z porozumieniem paryskim.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29D069-A939-4837-8E6C-26BA46A4E923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88097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aphic 124">
            <a:extLst>
              <a:ext uri="{FF2B5EF4-FFF2-40B4-BE49-F238E27FC236}">
                <a16:creationId xmlns:a16="http://schemas.microsoft.com/office/drawing/2014/main" id="{9E54E616-F382-4221-ABF9-790FB9E2BABC}"/>
              </a:ext>
            </a:extLst>
          </p:cNvPr>
          <p:cNvGrpSpPr/>
          <p:nvPr/>
        </p:nvGrpSpPr>
        <p:grpSpPr>
          <a:xfrm>
            <a:off x="6045872" y="1335227"/>
            <a:ext cx="416864" cy="416864"/>
            <a:chOff x="374781" y="244956"/>
            <a:chExt cx="784413" cy="784413"/>
          </a:xfrm>
          <a:solidFill>
            <a:schemeClr val="accent1"/>
          </a:solidFill>
        </p:grpSpPr>
        <p:grpSp>
          <p:nvGrpSpPr>
            <p:cNvPr id="16" name="Graphic 124">
              <a:extLst>
                <a:ext uri="{FF2B5EF4-FFF2-40B4-BE49-F238E27FC236}">
                  <a16:creationId xmlns:a16="http://schemas.microsoft.com/office/drawing/2014/main" id="{D14C3856-1A87-46AD-8AE9-BDA7E2E119C2}"/>
                </a:ext>
              </a:extLst>
            </p:cNvPr>
            <p:cNvGrpSpPr/>
            <p:nvPr/>
          </p:nvGrpSpPr>
          <p:grpSpPr>
            <a:xfrm>
              <a:off x="374789" y="244956"/>
              <a:ext cx="784396" cy="784413"/>
              <a:chOff x="374789" y="244956"/>
              <a:chExt cx="784396" cy="784413"/>
            </a:xfrm>
            <a:grpFill/>
          </p:grpSpPr>
          <p:sp>
            <p:nvSpPr>
              <p:cNvPr id="17" name="Freeform: Shape 29">
                <a:extLst>
                  <a:ext uri="{FF2B5EF4-FFF2-40B4-BE49-F238E27FC236}">
                    <a16:creationId xmlns:a16="http://schemas.microsoft.com/office/drawing/2014/main" id="{B2005D8B-EB82-408F-9E91-1487976AD682}"/>
                  </a:ext>
                </a:extLst>
              </p:cNvPr>
              <p:cNvSpPr/>
              <p:nvPr/>
            </p:nvSpPr>
            <p:spPr>
              <a:xfrm>
                <a:off x="665939" y="244956"/>
                <a:ext cx="493245" cy="493245"/>
              </a:xfrm>
              <a:custGeom>
                <a:avLst/>
                <a:gdLst>
                  <a:gd name="connsiteX0" fmla="*/ 246623 w 493245"/>
                  <a:gd name="connsiteY0" fmla="*/ 0 h 493245"/>
                  <a:gd name="connsiteX1" fmla="*/ 0 w 493245"/>
                  <a:gd name="connsiteY1" fmla="*/ 246623 h 493245"/>
                  <a:gd name="connsiteX2" fmla="*/ 246623 w 493245"/>
                  <a:gd name="connsiteY2" fmla="*/ 493246 h 493245"/>
                  <a:gd name="connsiteX3" fmla="*/ 493246 w 493245"/>
                  <a:gd name="connsiteY3" fmla="*/ 246623 h 493245"/>
                  <a:gd name="connsiteX4" fmla="*/ 246623 w 493245"/>
                  <a:gd name="connsiteY4" fmla="*/ 0 h 493245"/>
                  <a:gd name="connsiteX5" fmla="*/ 246623 w 493245"/>
                  <a:gd name="connsiteY5" fmla="*/ 467942 h 493245"/>
                  <a:gd name="connsiteX6" fmla="*/ 25304 w 493245"/>
                  <a:gd name="connsiteY6" fmla="*/ 246623 h 493245"/>
                  <a:gd name="connsiteX7" fmla="*/ 246623 w 493245"/>
                  <a:gd name="connsiteY7" fmla="*/ 25304 h 493245"/>
                  <a:gd name="connsiteX8" fmla="*/ 467942 w 493245"/>
                  <a:gd name="connsiteY8" fmla="*/ 246623 h 493245"/>
                  <a:gd name="connsiteX9" fmla="*/ 246623 w 493245"/>
                  <a:gd name="connsiteY9" fmla="*/ 467942 h 49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3245" h="493245">
                    <a:moveTo>
                      <a:pt x="246623" y="0"/>
                    </a:moveTo>
                    <a:cubicBezTo>
                      <a:pt x="110634" y="0"/>
                      <a:pt x="0" y="110634"/>
                      <a:pt x="0" y="246623"/>
                    </a:cubicBezTo>
                    <a:cubicBezTo>
                      <a:pt x="0" y="382611"/>
                      <a:pt x="110634" y="493246"/>
                      <a:pt x="246623" y="493246"/>
                    </a:cubicBezTo>
                    <a:cubicBezTo>
                      <a:pt x="382611" y="493246"/>
                      <a:pt x="493246" y="382611"/>
                      <a:pt x="493246" y="246623"/>
                    </a:cubicBezTo>
                    <a:cubicBezTo>
                      <a:pt x="493246" y="110634"/>
                      <a:pt x="382611" y="0"/>
                      <a:pt x="246623" y="0"/>
                    </a:cubicBezTo>
                    <a:close/>
                    <a:moveTo>
                      <a:pt x="246623" y="467942"/>
                    </a:moveTo>
                    <a:cubicBezTo>
                      <a:pt x="124587" y="467942"/>
                      <a:pt x="25304" y="368659"/>
                      <a:pt x="25304" y="246623"/>
                    </a:cubicBezTo>
                    <a:cubicBezTo>
                      <a:pt x="25304" y="124587"/>
                      <a:pt x="124587" y="25304"/>
                      <a:pt x="246623" y="25304"/>
                    </a:cubicBezTo>
                    <a:cubicBezTo>
                      <a:pt x="368659" y="25304"/>
                      <a:pt x="467942" y="124587"/>
                      <a:pt x="467942" y="246623"/>
                    </a:cubicBezTo>
                    <a:cubicBezTo>
                      <a:pt x="467942" y="368659"/>
                      <a:pt x="368659" y="467942"/>
                      <a:pt x="246623" y="467942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30">
                <a:extLst>
                  <a:ext uri="{FF2B5EF4-FFF2-40B4-BE49-F238E27FC236}">
                    <a16:creationId xmlns:a16="http://schemas.microsoft.com/office/drawing/2014/main" id="{99F0FD98-29B5-4FBD-9F6D-E48ED446229C}"/>
                  </a:ext>
                </a:extLst>
              </p:cNvPr>
              <p:cNvSpPr/>
              <p:nvPr/>
            </p:nvSpPr>
            <p:spPr>
              <a:xfrm>
                <a:off x="806037" y="346170"/>
                <a:ext cx="213050" cy="64187"/>
              </a:xfrm>
              <a:custGeom>
                <a:avLst/>
                <a:gdLst>
                  <a:gd name="connsiteX0" fmla="*/ 3705 w 213050"/>
                  <a:gd name="connsiteY0" fmla="*/ 42591 h 64187"/>
                  <a:gd name="connsiteX1" fmla="*/ 3705 w 213050"/>
                  <a:gd name="connsiteY1" fmla="*/ 60482 h 64187"/>
                  <a:gd name="connsiteX2" fmla="*/ 12651 w 213050"/>
                  <a:gd name="connsiteY2" fmla="*/ 64187 h 64187"/>
                  <a:gd name="connsiteX3" fmla="*/ 21598 w 213050"/>
                  <a:gd name="connsiteY3" fmla="*/ 60481 h 64187"/>
                  <a:gd name="connsiteX4" fmla="*/ 106527 w 213050"/>
                  <a:gd name="connsiteY4" fmla="*/ 25304 h 64187"/>
                  <a:gd name="connsiteX5" fmla="*/ 191453 w 213050"/>
                  <a:gd name="connsiteY5" fmla="*/ 60481 h 64187"/>
                  <a:gd name="connsiteX6" fmla="*/ 209344 w 213050"/>
                  <a:gd name="connsiteY6" fmla="*/ 60482 h 64187"/>
                  <a:gd name="connsiteX7" fmla="*/ 209344 w 213050"/>
                  <a:gd name="connsiteY7" fmla="*/ 42591 h 64187"/>
                  <a:gd name="connsiteX8" fmla="*/ 106527 w 213050"/>
                  <a:gd name="connsiteY8" fmla="*/ 0 h 64187"/>
                  <a:gd name="connsiteX9" fmla="*/ 3705 w 213050"/>
                  <a:gd name="connsiteY9" fmla="*/ 42591 h 6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050" h="64187">
                    <a:moveTo>
                      <a:pt x="3705" y="42591"/>
                    </a:moveTo>
                    <a:cubicBezTo>
                      <a:pt x="-1236" y="47532"/>
                      <a:pt x="-1234" y="55543"/>
                      <a:pt x="3705" y="60482"/>
                    </a:cubicBezTo>
                    <a:cubicBezTo>
                      <a:pt x="6176" y="62952"/>
                      <a:pt x="9414" y="64187"/>
                      <a:pt x="12651" y="64187"/>
                    </a:cubicBezTo>
                    <a:cubicBezTo>
                      <a:pt x="15888" y="64187"/>
                      <a:pt x="19127" y="62952"/>
                      <a:pt x="21598" y="60481"/>
                    </a:cubicBezTo>
                    <a:cubicBezTo>
                      <a:pt x="44284" y="37797"/>
                      <a:pt x="74444" y="25304"/>
                      <a:pt x="106527" y="25304"/>
                    </a:cubicBezTo>
                    <a:cubicBezTo>
                      <a:pt x="138609" y="25304"/>
                      <a:pt x="168769" y="37795"/>
                      <a:pt x="191453" y="60481"/>
                    </a:cubicBezTo>
                    <a:cubicBezTo>
                      <a:pt x="196392" y="65423"/>
                      <a:pt x="204403" y="65422"/>
                      <a:pt x="209344" y="60482"/>
                    </a:cubicBezTo>
                    <a:cubicBezTo>
                      <a:pt x="214285" y="55542"/>
                      <a:pt x="214285" y="47530"/>
                      <a:pt x="209344" y="42591"/>
                    </a:cubicBezTo>
                    <a:cubicBezTo>
                      <a:pt x="181882" y="15125"/>
                      <a:pt x="145367" y="0"/>
                      <a:pt x="106527" y="0"/>
                    </a:cubicBezTo>
                    <a:cubicBezTo>
                      <a:pt x="67685" y="0"/>
                      <a:pt x="31170" y="15127"/>
                      <a:pt x="3705" y="42591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31">
                <a:extLst>
                  <a:ext uri="{FF2B5EF4-FFF2-40B4-BE49-F238E27FC236}">
                    <a16:creationId xmlns:a16="http://schemas.microsoft.com/office/drawing/2014/main" id="{81CBE840-7103-4849-BBB1-A1C2214CC9EE}"/>
                  </a:ext>
                </a:extLst>
              </p:cNvPr>
              <p:cNvSpPr/>
              <p:nvPr/>
            </p:nvSpPr>
            <p:spPr>
              <a:xfrm>
                <a:off x="374789" y="668100"/>
                <a:ext cx="361251" cy="361268"/>
              </a:xfrm>
              <a:custGeom>
                <a:avLst/>
                <a:gdLst>
                  <a:gd name="connsiteX0" fmla="*/ 339654 w 361251"/>
                  <a:gd name="connsiteY0" fmla="*/ 3704 h 361268"/>
                  <a:gd name="connsiteX1" fmla="*/ 291014 w 361251"/>
                  <a:gd name="connsiteY1" fmla="*/ 52345 h 361268"/>
                  <a:gd name="connsiteX2" fmla="*/ 255073 w 361251"/>
                  <a:gd name="connsiteY2" fmla="*/ 41468 h 361268"/>
                  <a:gd name="connsiteX3" fmla="*/ 209315 w 361251"/>
                  <a:gd name="connsiteY3" fmla="*/ 60420 h 361268"/>
                  <a:gd name="connsiteX4" fmla="*/ 14231 w 361251"/>
                  <a:gd name="connsiteY4" fmla="*/ 255506 h 361268"/>
                  <a:gd name="connsiteX5" fmla="*/ 1712 w 361251"/>
                  <a:gd name="connsiteY5" fmla="*/ 298812 h 361268"/>
                  <a:gd name="connsiteX6" fmla="*/ 26117 w 361251"/>
                  <a:gd name="connsiteY6" fmla="*/ 335137 h 361268"/>
                  <a:gd name="connsiteX7" fmla="*/ 74337 w 361251"/>
                  <a:gd name="connsiteY7" fmla="*/ 361269 h 361268"/>
                  <a:gd name="connsiteX8" fmla="*/ 74342 w 361251"/>
                  <a:gd name="connsiteY8" fmla="*/ 361269 h 361268"/>
                  <a:gd name="connsiteX9" fmla="*/ 105744 w 361251"/>
                  <a:gd name="connsiteY9" fmla="*/ 347023 h 361268"/>
                  <a:gd name="connsiteX10" fmla="*/ 277040 w 361251"/>
                  <a:gd name="connsiteY10" fmla="*/ 175727 h 361268"/>
                  <a:gd name="connsiteX11" fmla="*/ 277057 w 361251"/>
                  <a:gd name="connsiteY11" fmla="*/ 175712 h 361268"/>
                  <a:gd name="connsiteX12" fmla="*/ 277072 w 361251"/>
                  <a:gd name="connsiteY12" fmla="*/ 175695 h 361268"/>
                  <a:gd name="connsiteX13" fmla="*/ 300828 w 361251"/>
                  <a:gd name="connsiteY13" fmla="*/ 151938 h 361268"/>
                  <a:gd name="connsiteX14" fmla="*/ 319783 w 361251"/>
                  <a:gd name="connsiteY14" fmla="*/ 106181 h 361268"/>
                  <a:gd name="connsiteX15" fmla="*/ 308905 w 361251"/>
                  <a:gd name="connsiteY15" fmla="*/ 70238 h 361268"/>
                  <a:gd name="connsiteX16" fmla="*/ 357546 w 361251"/>
                  <a:gd name="connsiteY16" fmla="*/ 21598 h 361268"/>
                  <a:gd name="connsiteX17" fmla="*/ 357546 w 361251"/>
                  <a:gd name="connsiteY17" fmla="*/ 3704 h 361268"/>
                  <a:gd name="connsiteX18" fmla="*/ 339654 w 361251"/>
                  <a:gd name="connsiteY18" fmla="*/ 3704 h 361268"/>
                  <a:gd name="connsiteX19" fmla="*/ 87854 w 361251"/>
                  <a:gd name="connsiteY19" fmla="*/ 329128 h 361268"/>
                  <a:gd name="connsiteX20" fmla="*/ 74344 w 361251"/>
                  <a:gd name="connsiteY20" fmla="*/ 335965 h 361268"/>
                  <a:gd name="connsiteX21" fmla="*/ 74342 w 361251"/>
                  <a:gd name="connsiteY21" fmla="*/ 335965 h 361268"/>
                  <a:gd name="connsiteX22" fmla="*/ 44010 w 361251"/>
                  <a:gd name="connsiteY22" fmla="*/ 317242 h 361268"/>
                  <a:gd name="connsiteX23" fmla="*/ 32124 w 361251"/>
                  <a:gd name="connsiteY23" fmla="*/ 273399 h 361268"/>
                  <a:gd name="connsiteX24" fmla="*/ 194487 w 361251"/>
                  <a:gd name="connsiteY24" fmla="*/ 111034 h 361268"/>
                  <a:gd name="connsiteX25" fmla="*/ 250218 w 361251"/>
                  <a:gd name="connsiteY25" fmla="*/ 166765 h 361268"/>
                  <a:gd name="connsiteX26" fmla="*/ 87854 w 361251"/>
                  <a:gd name="connsiteY26" fmla="*/ 329128 h 361268"/>
                  <a:gd name="connsiteX27" fmla="*/ 282937 w 361251"/>
                  <a:gd name="connsiteY27" fmla="*/ 134045 h 361268"/>
                  <a:gd name="connsiteX28" fmla="*/ 268111 w 361251"/>
                  <a:gd name="connsiteY28" fmla="*/ 148871 h 361268"/>
                  <a:gd name="connsiteX29" fmla="*/ 212380 w 361251"/>
                  <a:gd name="connsiteY29" fmla="*/ 93143 h 361268"/>
                  <a:gd name="connsiteX30" fmla="*/ 227207 w 361251"/>
                  <a:gd name="connsiteY30" fmla="*/ 78316 h 361268"/>
                  <a:gd name="connsiteX31" fmla="*/ 255073 w 361251"/>
                  <a:gd name="connsiteY31" fmla="*/ 66773 h 361268"/>
                  <a:gd name="connsiteX32" fmla="*/ 282939 w 361251"/>
                  <a:gd name="connsiteY32" fmla="*/ 78316 h 361268"/>
                  <a:gd name="connsiteX33" fmla="*/ 294481 w 361251"/>
                  <a:gd name="connsiteY33" fmla="*/ 106181 h 361268"/>
                  <a:gd name="connsiteX34" fmla="*/ 282937 w 361251"/>
                  <a:gd name="connsiteY34" fmla="*/ 134045 h 36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61251" h="361268">
                    <a:moveTo>
                      <a:pt x="339654" y="3704"/>
                    </a:moveTo>
                    <a:lnTo>
                      <a:pt x="291014" y="52345"/>
                    </a:lnTo>
                    <a:cubicBezTo>
                      <a:pt x="280464" y="45270"/>
                      <a:pt x="268060" y="41468"/>
                      <a:pt x="255073" y="41468"/>
                    </a:cubicBezTo>
                    <a:cubicBezTo>
                      <a:pt x="237787" y="41468"/>
                      <a:pt x="221537" y="48198"/>
                      <a:pt x="209315" y="60420"/>
                    </a:cubicBezTo>
                    <a:lnTo>
                      <a:pt x="14231" y="255506"/>
                    </a:lnTo>
                    <a:cubicBezTo>
                      <a:pt x="-1791" y="271528"/>
                      <a:pt x="-1420" y="287900"/>
                      <a:pt x="1712" y="298812"/>
                    </a:cubicBezTo>
                    <a:cubicBezTo>
                      <a:pt x="4985" y="310218"/>
                      <a:pt x="12741" y="321761"/>
                      <a:pt x="26117" y="335137"/>
                    </a:cubicBezTo>
                    <a:cubicBezTo>
                      <a:pt x="37335" y="346353"/>
                      <a:pt x="54538" y="361265"/>
                      <a:pt x="74337" y="361269"/>
                    </a:cubicBezTo>
                    <a:cubicBezTo>
                      <a:pt x="74339" y="361269"/>
                      <a:pt x="74341" y="361269"/>
                      <a:pt x="74342" y="361269"/>
                    </a:cubicBezTo>
                    <a:cubicBezTo>
                      <a:pt x="85726" y="361269"/>
                      <a:pt x="96291" y="356474"/>
                      <a:pt x="105744" y="347023"/>
                    </a:cubicBezTo>
                    <a:lnTo>
                      <a:pt x="277040" y="175727"/>
                    </a:lnTo>
                    <a:cubicBezTo>
                      <a:pt x="277045" y="175722"/>
                      <a:pt x="277050" y="175717"/>
                      <a:pt x="277057" y="175712"/>
                    </a:cubicBezTo>
                    <a:cubicBezTo>
                      <a:pt x="277063" y="175707"/>
                      <a:pt x="277067" y="175702"/>
                      <a:pt x="277072" y="175695"/>
                    </a:cubicBezTo>
                    <a:lnTo>
                      <a:pt x="300828" y="151938"/>
                    </a:lnTo>
                    <a:cubicBezTo>
                      <a:pt x="313052" y="139715"/>
                      <a:pt x="319783" y="123465"/>
                      <a:pt x="319783" y="106181"/>
                    </a:cubicBezTo>
                    <a:cubicBezTo>
                      <a:pt x="319783" y="93192"/>
                      <a:pt x="315982" y="80789"/>
                      <a:pt x="308905" y="70238"/>
                    </a:cubicBezTo>
                    <a:lnTo>
                      <a:pt x="357546" y="21598"/>
                    </a:lnTo>
                    <a:cubicBezTo>
                      <a:pt x="362487" y="16655"/>
                      <a:pt x="362487" y="8645"/>
                      <a:pt x="357546" y="3704"/>
                    </a:cubicBezTo>
                    <a:cubicBezTo>
                      <a:pt x="352605" y="-1235"/>
                      <a:pt x="344594" y="-1235"/>
                      <a:pt x="339654" y="3704"/>
                    </a:cubicBezTo>
                    <a:close/>
                    <a:moveTo>
                      <a:pt x="87854" y="329128"/>
                    </a:moveTo>
                    <a:cubicBezTo>
                      <a:pt x="83254" y="333730"/>
                      <a:pt x="78835" y="335965"/>
                      <a:pt x="74344" y="335965"/>
                    </a:cubicBezTo>
                    <a:cubicBezTo>
                      <a:pt x="74344" y="335965"/>
                      <a:pt x="74342" y="335965"/>
                      <a:pt x="74342" y="335965"/>
                    </a:cubicBezTo>
                    <a:cubicBezTo>
                      <a:pt x="66638" y="335963"/>
                      <a:pt x="56432" y="329666"/>
                      <a:pt x="44010" y="317242"/>
                    </a:cubicBezTo>
                    <a:cubicBezTo>
                      <a:pt x="18296" y="291530"/>
                      <a:pt x="24039" y="281485"/>
                      <a:pt x="32124" y="273399"/>
                    </a:cubicBezTo>
                    <a:lnTo>
                      <a:pt x="194487" y="111034"/>
                    </a:lnTo>
                    <a:lnTo>
                      <a:pt x="250218" y="166765"/>
                    </a:lnTo>
                    <a:lnTo>
                      <a:pt x="87854" y="329128"/>
                    </a:lnTo>
                    <a:close/>
                    <a:moveTo>
                      <a:pt x="282937" y="134045"/>
                    </a:moveTo>
                    <a:lnTo>
                      <a:pt x="268111" y="148871"/>
                    </a:lnTo>
                    <a:lnTo>
                      <a:pt x="212380" y="93143"/>
                    </a:lnTo>
                    <a:lnTo>
                      <a:pt x="227207" y="78316"/>
                    </a:lnTo>
                    <a:cubicBezTo>
                      <a:pt x="234651" y="70874"/>
                      <a:pt x="244546" y="66773"/>
                      <a:pt x="255073" y="66773"/>
                    </a:cubicBezTo>
                    <a:cubicBezTo>
                      <a:pt x="265599" y="66773"/>
                      <a:pt x="275494" y="70872"/>
                      <a:pt x="282939" y="78316"/>
                    </a:cubicBezTo>
                    <a:cubicBezTo>
                      <a:pt x="290381" y="85759"/>
                      <a:pt x="294481" y="95655"/>
                      <a:pt x="294481" y="106181"/>
                    </a:cubicBezTo>
                    <a:cubicBezTo>
                      <a:pt x="294479" y="116705"/>
                      <a:pt x="290380" y="126603"/>
                      <a:pt x="282937" y="134045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32">
                <a:extLst>
                  <a:ext uri="{FF2B5EF4-FFF2-40B4-BE49-F238E27FC236}">
                    <a16:creationId xmlns:a16="http://schemas.microsoft.com/office/drawing/2014/main" id="{4D1E1369-5216-4005-9AC6-F4F4F64AB1B3}"/>
                  </a:ext>
                </a:extLst>
              </p:cNvPr>
              <p:cNvSpPr/>
              <p:nvPr/>
            </p:nvSpPr>
            <p:spPr>
              <a:xfrm>
                <a:off x="716036" y="295052"/>
                <a:ext cx="391328" cy="393053"/>
              </a:xfrm>
              <a:custGeom>
                <a:avLst/>
                <a:gdLst>
                  <a:gd name="connsiteX0" fmla="*/ 380402 w 391328"/>
                  <a:gd name="connsiteY0" fmla="*/ 209302 h 393053"/>
                  <a:gd name="connsiteX1" fmla="*/ 366142 w 391328"/>
                  <a:gd name="connsiteY1" fmla="*/ 220110 h 393053"/>
                  <a:gd name="connsiteX2" fmla="*/ 196528 w 391328"/>
                  <a:gd name="connsiteY2" fmla="*/ 367750 h 393053"/>
                  <a:gd name="connsiteX3" fmla="*/ 25305 w 391328"/>
                  <a:gd name="connsiteY3" fmla="*/ 196527 h 393053"/>
                  <a:gd name="connsiteX4" fmla="*/ 196527 w 391328"/>
                  <a:gd name="connsiteY4" fmla="*/ 25304 h 393053"/>
                  <a:gd name="connsiteX5" fmla="*/ 366140 w 391328"/>
                  <a:gd name="connsiteY5" fmla="*/ 172945 h 393053"/>
                  <a:gd name="connsiteX6" fmla="*/ 380400 w 391328"/>
                  <a:gd name="connsiteY6" fmla="*/ 183753 h 393053"/>
                  <a:gd name="connsiteX7" fmla="*/ 391210 w 391328"/>
                  <a:gd name="connsiteY7" fmla="*/ 169496 h 393053"/>
                  <a:gd name="connsiteX8" fmla="*/ 326191 w 391328"/>
                  <a:gd name="connsiteY8" fmla="*/ 48841 h 393053"/>
                  <a:gd name="connsiteX9" fmla="*/ 196527 w 391328"/>
                  <a:gd name="connsiteY9" fmla="*/ 0 h 393053"/>
                  <a:gd name="connsiteX10" fmla="*/ 0 w 391328"/>
                  <a:gd name="connsiteY10" fmla="*/ 196527 h 393053"/>
                  <a:gd name="connsiteX11" fmla="*/ 196527 w 391328"/>
                  <a:gd name="connsiteY11" fmla="*/ 393053 h 393053"/>
                  <a:gd name="connsiteX12" fmla="*/ 326189 w 391328"/>
                  <a:gd name="connsiteY12" fmla="*/ 344214 h 393053"/>
                  <a:gd name="connsiteX13" fmla="*/ 391208 w 391328"/>
                  <a:gd name="connsiteY13" fmla="*/ 223559 h 393053"/>
                  <a:gd name="connsiteX14" fmla="*/ 380402 w 391328"/>
                  <a:gd name="connsiteY14" fmla="*/ 209302 h 393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1328" h="393053">
                    <a:moveTo>
                      <a:pt x="380402" y="209302"/>
                    </a:moveTo>
                    <a:cubicBezTo>
                      <a:pt x="373478" y="208349"/>
                      <a:pt x="367095" y="213187"/>
                      <a:pt x="366142" y="220110"/>
                    </a:cubicBezTo>
                    <a:cubicBezTo>
                      <a:pt x="354556" y="304280"/>
                      <a:pt x="281638" y="367750"/>
                      <a:pt x="196528" y="367750"/>
                    </a:cubicBezTo>
                    <a:cubicBezTo>
                      <a:pt x="102115" y="367750"/>
                      <a:pt x="25305" y="290940"/>
                      <a:pt x="25305" y="196527"/>
                    </a:cubicBezTo>
                    <a:cubicBezTo>
                      <a:pt x="25305" y="102114"/>
                      <a:pt x="102114" y="25304"/>
                      <a:pt x="196527" y="25304"/>
                    </a:cubicBezTo>
                    <a:cubicBezTo>
                      <a:pt x="281638" y="25304"/>
                      <a:pt x="354556" y="88777"/>
                      <a:pt x="366140" y="172945"/>
                    </a:cubicBezTo>
                    <a:cubicBezTo>
                      <a:pt x="367093" y="179868"/>
                      <a:pt x="373482" y="184717"/>
                      <a:pt x="380400" y="183753"/>
                    </a:cubicBezTo>
                    <a:cubicBezTo>
                      <a:pt x="387323" y="182802"/>
                      <a:pt x="392161" y="176417"/>
                      <a:pt x="391210" y="169496"/>
                    </a:cubicBezTo>
                    <a:cubicBezTo>
                      <a:pt x="384794" y="122891"/>
                      <a:pt x="361704" y="80042"/>
                      <a:pt x="326191" y="48841"/>
                    </a:cubicBezTo>
                    <a:cubicBezTo>
                      <a:pt x="290344" y="17345"/>
                      <a:pt x="244295" y="0"/>
                      <a:pt x="196527" y="0"/>
                    </a:cubicBezTo>
                    <a:cubicBezTo>
                      <a:pt x="88161" y="0"/>
                      <a:pt x="0" y="88161"/>
                      <a:pt x="0" y="196527"/>
                    </a:cubicBezTo>
                    <a:cubicBezTo>
                      <a:pt x="0" y="304892"/>
                      <a:pt x="88161" y="393053"/>
                      <a:pt x="196527" y="393053"/>
                    </a:cubicBezTo>
                    <a:cubicBezTo>
                      <a:pt x="244295" y="393053"/>
                      <a:pt x="290342" y="375709"/>
                      <a:pt x="326189" y="344214"/>
                    </a:cubicBezTo>
                    <a:cubicBezTo>
                      <a:pt x="361702" y="313011"/>
                      <a:pt x="384793" y="270164"/>
                      <a:pt x="391208" y="223559"/>
                    </a:cubicBezTo>
                    <a:cubicBezTo>
                      <a:pt x="392161" y="216636"/>
                      <a:pt x="387323" y="210253"/>
                      <a:pt x="380402" y="209302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aphic 164">
            <a:extLst>
              <a:ext uri="{FF2B5EF4-FFF2-40B4-BE49-F238E27FC236}">
                <a16:creationId xmlns:a16="http://schemas.microsoft.com/office/drawing/2014/main" id="{B2CED856-4A45-4C7C-9532-2FD19C5F7EB8}"/>
              </a:ext>
            </a:extLst>
          </p:cNvPr>
          <p:cNvGrpSpPr/>
          <p:nvPr/>
        </p:nvGrpSpPr>
        <p:grpSpPr>
          <a:xfrm>
            <a:off x="6096000" y="2396015"/>
            <a:ext cx="384901" cy="384901"/>
            <a:chOff x="400084" y="270259"/>
            <a:chExt cx="733806" cy="733806"/>
          </a:xfrm>
          <a:solidFill>
            <a:schemeClr val="accent1"/>
          </a:solidFill>
        </p:grpSpPr>
        <p:grpSp>
          <p:nvGrpSpPr>
            <p:cNvPr id="22" name="Graphic 164">
              <a:extLst>
                <a:ext uri="{FF2B5EF4-FFF2-40B4-BE49-F238E27FC236}">
                  <a16:creationId xmlns:a16="http://schemas.microsoft.com/office/drawing/2014/main" id="{C308C63D-B20C-4174-91A9-F3BEE5083E09}"/>
                </a:ext>
              </a:extLst>
            </p:cNvPr>
            <p:cNvGrpSpPr/>
            <p:nvPr/>
          </p:nvGrpSpPr>
          <p:grpSpPr>
            <a:xfrm>
              <a:off x="400084" y="307628"/>
              <a:ext cx="733806" cy="659065"/>
              <a:chOff x="400084" y="307628"/>
              <a:chExt cx="733806" cy="659065"/>
            </a:xfrm>
            <a:grpFill/>
          </p:grpSpPr>
          <p:sp>
            <p:nvSpPr>
              <p:cNvPr id="23" name="Freeform: Shape 35">
                <a:extLst>
                  <a:ext uri="{FF2B5EF4-FFF2-40B4-BE49-F238E27FC236}">
                    <a16:creationId xmlns:a16="http://schemas.microsoft.com/office/drawing/2014/main" id="{98F8C7EE-3180-4E6E-9ACD-520128A8F7C3}"/>
                  </a:ext>
                </a:extLst>
              </p:cNvPr>
              <p:cNvSpPr/>
              <p:nvPr/>
            </p:nvSpPr>
            <p:spPr>
              <a:xfrm>
                <a:off x="493699" y="881507"/>
                <a:ext cx="26990" cy="26990"/>
              </a:xfrm>
              <a:custGeom>
                <a:avLst/>
                <a:gdLst>
                  <a:gd name="connsiteX0" fmla="*/ 26991 w 26990"/>
                  <a:gd name="connsiteY0" fmla="*/ 13495 h 26990"/>
                  <a:gd name="connsiteX1" fmla="*/ 13495 w 26990"/>
                  <a:gd name="connsiteY1" fmla="*/ 0 h 26990"/>
                  <a:gd name="connsiteX2" fmla="*/ 0 w 26990"/>
                  <a:gd name="connsiteY2" fmla="*/ 13495 h 26990"/>
                  <a:gd name="connsiteX3" fmla="*/ 13495 w 26990"/>
                  <a:gd name="connsiteY3" fmla="*/ 26991 h 26990"/>
                  <a:gd name="connsiteX4" fmla="*/ 26991 w 26990"/>
                  <a:gd name="connsiteY4" fmla="*/ 13495 h 2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90" h="26990">
                    <a:moveTo>
                      <a:pt x="26991" y="13495"/>
                    </a:moveTo>
                    <a:cubicBezTo>
                      <a:pt x="26991" y="6054"/>
                      <a:pt x="20936" y="0"/>
                      <a:pt x="13495" y="0"/>
                    </a:cubicBezTo>
                    <a:cubicBezTo>
                      <a:pt x="6054" y="0"/>
                      <a:pt x="0" y="6054"/>
                      <a:pt x="0" y="13495"/>
                    </a:cubicBezTo>
                    <a:cubicBezTo>
                      <a:pt x="0" y="20936"/>
                      <a:pt x="6054" y="26991"/>
                      <a:pt x="13495" y="26991"/>
                    </a:cubicBezTo>
                    <a:cubicBezTo>
                      <a:pt x="20936" y="26991"/>
                      <a:pt x="26991" y="20936"/>
                      <a:pt x="26991" y="13495"/>
                    </a:cubicBezTo>
                    <a:close/>
                  </a:path>
                </a:pathLst>
              </a:custGeom>
              <a:grpFill/>
              <a:ln w="16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24" name="Freeform: Shape 36">
                <a:extLst>
                  <a:ext uri="{FF2B5EF4-FFF2-40B4-BE49-F238E27FC236}">
                    <a16:creationId xmlns:a16="http://schemas.microsoft.com/office/drawing/2014/main" id="{62E9887E-6D26-4502-A4FC-A5EB46C5EFD0}"/>
                  </a:ext>
                </a:extLst>
              </p:cNvPr>
              <p:cNvSpPr/>
              <p:nvPr/>
            </p:nvSpPr>
            <p:spPr>
              <a:xfrm>
                <a:off x="400084" y="307628"/>
                <a:ext cx="733806" cy="659065"/>
              </a:xfrm>
              <a:custGeom>
                <a:avLst/>
                <a:gdLst>
                  <a:gd name="connsiteX0" fmla="*/ 733806 w 733806"/>
                  <a:gd name="connsiteY0" fmla="*/ 300460 h 659065"/>
                  <a:gd name="connsiteX1" fmla="*/ 671731 w 733806"/>
                  <a:gd name="connsiteY1" fmla="*/ 238385 h 659065"/>
                  <a:gd name="connsiteX2" fmla="*/ 527711 w 733806"/>
                  <a:gd name="connsiteY2" fmla="*/ 238385 h 659065"/>
                  <a:gd name="connsiteX3" fmla="*/ 562873 w 733806"/>
                  <a:gd name="connsiteY3" fmla="*/ 58539 h 659065"/>
                  <a:gd name="connsiteX4" fmla="*/ 542219 w 733806"/>
                  <a:gd name="connsiteY4" fmla="*/ 15752 h 659065"/>
                  <a:gd name="connsiteX5" fmla="*/ 497360 w 733806"/>
                  <a:gd name="connsiteY5" fmla="*/ 104 h 659065"/>
                  <a:gd name="connsiteX6" fmla="*/ 454575 w 733806"/>
                  <a:gd name="connsiteY6" fmla="*/ 20759 h 659065"/>
                  <a:gd name="connsiteX7" fmla="*/ 438927 w 733806"/>
                  <a:gd name="connsiteY7" fmla="*/ 65617 h 659065"/>
                  <a:gd name="connsiteX8" fmla="*/ 401264 w 733806"/>
                  <a:gd name="connsiteY8" fmla="*/ 210826 h 659065"/>
                  <a:gd name="connsiteX9" fmla="*/ 353177 w 733806"/>
                  <a:gd name="connsiteY9" fmla="*/ 244925 h 659065"/>
                  <a:gd name="connsiteX10" fmla="*/ 239867 w 733806"/>
                  <a:gd name="connsiteY10" fmla="*/ 319785 h 659065"/>
                  <a:gd name="connsiteX11" fmla="*/ 178804 w 733806"/>
                  <a:gd name="connsiteY11" fmla="*/ 319785 h 659065"/>
                  <a:gd name="connsiteX12" fmla="*/ 178804 w 733806"/>
                  <a:gd name="connsiteY12" fmla="*/ 251035 h 659065"/>
                  <a:gd name="connsiteX13" fmla="*/ 166152 w 733806"/>
                  <a:gd name="connsiteY13" fmla="*/ 238383 h 659065"/>
                  <a:gd name="connsiteX14" fmla="*/ 12652 w 733806"/>
                  <a:gd name="connsiteY14" fmla="*/ 238383 h 659065"/>
                  <a:gd name="connsiteX15" fmla="*/ 0 w 733806"/>
                  <a:gd name="connsiteY15" fmla="*/ 251035 h 659065"/>
                  <a:gd name="connsiteX16" fmla="*/ 12652 w 733806"/>
                  <a:gd name="connsiteY16" fmla="*/ 263687 h 659065"/>
                  <a:gd name="connsiteX17" fmla="*/ 153500 w 733806"/>
                  <a:gd name="connsiteY17" fmla="*/ 263687 h 659065"/>
                  <a:gd name="connsiteX18" fmla="*/ 153500 w 733806"/>
                  <a:gd name="connsiteY18" fmla="*/ 633762 h 659065"/>
                  <a:gd name="connsiteX19" fmla="*/ 12652 w 733806"/>
                  <a:gd name="connsiteY19" fmla="*/ 633762 h 659065"/>
                  <a:gd name="connsiteX20" fmla="*/ 0 w 733806"/>
                  <a:gd name="connsiteY20" fmla="*/ 646413 h 659065"/>
                  <a:gd name="connsiteX21" fmla="*/ 12652 w 733806"/>
                  <a:gd name="connsiteY21" fmla="*/ 659065 h 659065"/>
                  <a:gd name="connsiteX22" fmla="*/ 166152 w 733806"/>
                  <a:gd name="connsiteY22" fmla="*/ 659065 h 659065"/>
                  <a:gd name="connsiteX23" fmla="*/ 178804 w 733806"/>
                  <a:gd name="connsiteY23" fmla="*/ 646413 h 659065"/>
                  <a:gd name="connsiteX24" fmla="*/ 178804 w 733806"/>
                  <a:gd name="connsiteY24" fmla="*/ 577663 h 659065"/>
                  <a:gd name="connsiteX25" fmla="*/ 239870 w 733806"/>
                  <a:gd name="connsiteY25" fmla="*/ 577663 h 659065"/>
                  <a:gd name="connsiteX26" fmla="*/ 406012 w 733806"/>
                  <a:gd name="connsiteY26" fmla="*/ 659065 h 659065"/>
                  <a:gd name="connsiteX27" fmla="*/ 560395 w 733806"/>
                  <a:gd name="connsiteY27" fmla="*/ 659065 h 659065"/>
                  <a:gd name="connsiteX28" fmla="*/ 573047 w 733806"/>
                  <a:gd name="connsiteY28" fmla="*/ 646413 h 659065"/>
                  <a:gd name="connsiteX29" fmla="*/ 560395 w 733806"/>
                  <a:gd name="connsiteY29" fmla="*/ 633762 h 659065"/>
                  <a:gd name="connsiteX30" fmla="*/ 406012 w 733806"/>
                  <a:gd name="connsiteY30" fmla="*/ 633762 h 659065"/>
                  <a:gd name="connsiteX31" fmla="*/ 256404 w 733806"/>
                  <a:gd name="connsiteY31" fmla="*/ 557560 h 659065"/>
                  <a:gd name="connsiteX32" fmla="*/ 246179 w 733806"/>
                  <a:gd name="connsiteY32" fmla="*/ 552360 h 659065"/>
                  <a:gd name="connsiteX33" fmla="*/ 178804 w 733806"/>
                  <a:gd name="connsiteY33" fmla="*/ 552360 h 659065"/>
                  <a:gd name="connsiteX34" fmla="*/ 178804 w 733806"/>
                  <a:gd name="connsiteY34" fmla="*/ 345091 h 659065"/>
                  <a:gd name="connsiteX35" fmla="*/ 246179 w 733806"/>
                  <a:gd name="connsiteY35" fmla="*/ 345091 h 659065"/>
                  <a:gd name="connsiteX36" fmla="*/ 256404 w 733806"/>
                  <a:gd name="connsiteY36" fmla="*/ 339890 h 659065"/>
                  <a:gd name="connsiteX37" fmla="*/ 359489 w 733806"/>
                  <a:gd name="connsiteY37" fmla="*/ 269428 h 659065"/>
                  <a:gd name="connsiteX38" fmla="*/ 422600 w 733806"/>
                  <a:gd name="connsiteY38" fmla="*/ 224428 h 659065"/>
                  <a:gd name="connsiteX39" fmla="*/ 464189 w 733806"/>
                  <a:gd name="connsiteY39" fmla="*/ 64171 h 659065"/>
                  <a:gd name="connsiteX40" fmla="*/ 473458 w 733806"/>
                  <a:gd name="connsiteY40" fmla="*/ 37599 h 659065"/>
                  <a:gd name="connsiteX41" fmla="*/ 498803 w 733806"/>
                  <a:gd name="connsiteY41" fmla="*/ 25364 h 659065"/>
                  <a:gd name="connsiteX42" fmla="*/ 525375 w 733806"/>
                  <a:gd name="connsiteY42" fmla="*/ 34633 h 659065"/>
                  <a:gd name="connsiteX43" fmla="*/ 537610 w 733806"/>
                  <a:gd name="connsiteY43" fmla="*/ 59977 h 659065"/>
                  <a:gd name="connsiteX44" fmla="*/ 499427 w 733806"/>
                  <a:gd name="connsiteY44" fmla="*/ 238382 h 659065"/>
                  <a:gd name="connsiteX45" fmla="*/ 473266 w 733806"/>
                  <a:gd name="connsiteY45" fmla="*/ 238382 h 659065"/>
                  <a:gd name="connsiteX46" fmla="*/ 460614 w 733806"/>
                  <a:gd name="connsiteY46" fmla="*/ 251034 h 659065"/>
                  <a:gd name="connsiteX47" fmla="*/ 473266 w 733806"/>
                  <a:gd name="connsiteY47" fmla="*/ 263685 h 659065"/>
                  <a:gd name="connsiteX48" fmla="*/ 506866 w 733806"/>
                  <a:gd name="connsiteY48" fmla="*/ 263685 h 659065"/>
                  <a:gd name="connsiteX49" fmla="*/ 506987 w 733806"/>
                  <a:gd name="connsiteY49" fmla="*/ 263685 h 659065"/>
                  <a:gd name="connsiteX50" fmla="*/ 671731 w 733806"/>
                  <a:gd name="connsiteY50" fmla="*/ 263685 h 659065"/>
                  <a:gd name="connsiteX51" fmla="*/ 708502 w 733806"/>
                  <a:gd name="connsiteY51" fmla="*/ 300457 h 659065"/>
                  <a:gd name="connsiteX52" fmla="*/ 671731 w 733806"/>
                  <a:gd name="connsiteY52" fmla="*/ 337226 h 659065"/>
                  <a:gd name="connsiteX53" fmla="*/ 651488 w 733806"/>
                  <a:gd name="connsiteY53" fmla="*/ 337226 h 659065"/>
                  <a:gd name="connsiteX54" fmla="*/ 611002 w 733806"/>
                  <a:gd name="connsiteY54" fmla="*/ 337226 h 659065"/>
                  <a:gd name="connsiteX55" fmla="*/ 598350 w 733806"/>
                  <a:gd name="connsiteY55" fmla="*/ 349878 h 659065"/>
                  <a:gd name="connsiteX56" fmla="*/ 611002 w 733806"/>
                  <a:gd name="connsiteY56" fmla="*/ 362530 h 659065"/>
                  <a:gd name="connsiteX57" fmla="*/ 651488 w 733806"/>
                  <a:gd name="connsiteY57" fmla="*/ 362530 h 659065"/>
                  <a:gd name="connsiteX58" fmla="*/ 688259 w 733806"/>
                  <a:gd name="connsiteY58" fmla="*/ 399301 h 659065"/>
                  <a:gd name="connsiteX59" fmla="*/ 651488 w 733806"/>
                  <a:gd name="connsiteY59" fmla="*/ 436071 h 659065"/>
                  <a:gd name="connsiteX60" fmla="*/ 631245 w 733806"/>
                  <a:gd name="connsiteY60" fmla="*/ 436071 h 659065"/>
                  <a:gd name="connsiteX61" fmla="*/ 611002 w 733806"/>
                  <a:gd name="connsiteY61" fmla="*/ 436071 h 659065"/>
                  <a:gd name="connsiteX62" fmla="*/ 598350 w 733806"/>
                  <a:gd name="connsiteY62" fmla="*/ 448723 h 659065"/>
                  <a:gd name="connsiteX63" fmla="*/ 611002 w 733806"/>
                  <a:gd name="connsiteY63" fmla="*/ 461374 h 659065"/>
                  <a:gd name="connsiteX64" fmla="*/ 631245 w 733806"/>
                  <a:gd name="connsiteY64" fmla="*/ 461374 h 659065"/>
                  <a:gd name="connsiteX65" fmla="*/ 668017 w 733806"/>
                  <a:gd name="connsiteY65" fmla="*/ 498146 h 659065"/>
                  <a:gd name="connsiteX66" fmla="*/ 631245 w 733806"/>
                  <a:gd name="connsiteY66" fmla="*/ 534915 h 659065"/>
                  <a:gd name="connsiteX67" fmla="*/ 611002 w 733806"/>
                  <a:gd name="connsiteY67" fmla="*/ 534915 h 659065"/>
                  <a:gd name="connsiteX68" fmla="*/ 598350 w 733806"/>
                  <a:gd name="connsiteY68" fmla="*/ 547567 h 659065"/>
                  <a:gd name="connsiteX69" fmla="*/ 611002 w 733806"/>
                  <a:gd name="connsiteY69" fmla="*/ 560219 h 659065"/>
                  <a:gd name="connsiteX70" fmla="*/ 647774 w 733806"/>
                  <a:gd name="connsiteY70" fmla="*/ 596990 h 659065"/>
                  <a:gd name="connsiteX71" fmla="*/ 611002 w 733806"/>
                  <a:gd name="connsiteY71" fmla="*/ 633760 h 659065"/>
                  <a:gd name="connsiteX72" fmla="*/ 598350 w 733806"/>
                  <a:gd name="connsiteY72" fmla="*/ 646412 h 659065"/>
                  <a:gd name="connsiteX73" fmla="*/ 611002 w 733806"/>
                  <a:gd name="connsiteY73" fmla="*/ 659063 h 659065"/>
                  <a:gd name="connsiteX74" fmla="*/ 673077 w 733806"/>
                  <a:gd name="connsiteY74" fmla="*/ 596990 h 659065"/>
                  <a:gd name="connsiteX75" fmla="*/ 656529 w 733806"/>
                  <a:gd name="connsiteY75" fmla="*/ 554834 h 659065"/>
                  <a:gd name="connsiteX76" fmla="*/ 693320 w 733806"/>
                  <a:gd name="connsiteY76" fmla="*/ 498146 h 659065"/>
                  <a:gd name="connsiteX77" fmla="*/ 676772 w 733806"/>
                  <a:gd name="connsiteY77" fmla="*/ 455990 h 659065"/>
                  <a:gd name="connsiteX78" fmla="*/ 713563 w 733806"/>
                  <a:gd name="connsiteY78" fmla="*/ 399301 h 659065"/>
                  <a:gd name="connsiteX79" fmla="*/ 697015 w 733806"/>
                  <a:gd name="connsiteY79" fmla="*/ 357145 h 659065"/>
                  <a:gd name="connsiteX80" fmla="*/ 733806 w 733806"/>
                  <a:gd name="connsiteY80" fmla="*/ 300460 h 65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733806" h="659065">
                    <a:moveTo>
                      <a:pt x="733806" y="300460"/>
                    </a:moveTo>
                    <a:cubicBezTo>
                      <a:pt x="733806" y="266231"/>
                      <a:pt x="705960" y="238385"/>
                      <a:pt x="671731" y="238385"/>
                    </a:cubicBezTo>
                    <a:lnTo>
                      <a:pt x="527711" y="238385"/>
                    </a:lnTo>
                    <a:cubicBezTo>
                      <a:pt x="554307" y="182714"/>
                      <a:pt x="566439" y="120976"/>
                      <a:pt x="562873" y="58539"/>
                    </a:cubicBezTo>
                    <a:cubicBezTo>
                      <a:pt x="561928" y="41985"/>
                      <a:pt x="554592" y="26789"/>
                      <a:pt x="542219" y="15752"/>
                    </a:cubicBezTo>
                    <a:cubicBezTo>
                      <a:pt x="529845" y="4716"/>
                      <a:pt x="513907" y="-844"/>
                      <a:pt x="497360" y="104"/>
                    </a:cubicBezTo>
                    <a:cubicBezTo>
                      <a:pt x="480807" y="1049"/>
                      <a:pt x="465613" y="8385"/>
                      <a:pt x="454575" y="20759"/>
                    </a:cubicBezTo>
                    <a:cubicBezTo>
                      <a:pt x="443538" y="33132"/>
                      <a:pt x="437981" y="49063"/>
                      <a:pt x="438927" y="65617"/>
                    </a:cubicBezTo>
                    <a:cubicBezTo>
                      <a:pt x="441881" y="117336"/>
                      <a:pt x="428858" y="167550"/>
                      <a:pt x="401264" y="210826"/>
                    </a:cubicBezTo>
                    <a:cubicBezTo>
                      <a:pt x="394347" y="221675"/>
                      <a:pt x="372708" y="239893"/>
                      <a:pt x="353177" y="244925"/>
                    </a:cubicBezTo>
                    <a:cubicBezTo>
                      <a:pt x="308509" y="256430"/>
                      <a:pt x="268507" y="282911"/>
                      <a:pt x="239867" y="319785"/>
                    </a:cubicBezTo>
                    <a:lnTo>
                      <a:pt x="178804" y="319785"/>
                    </a:lnTo>
                    <a:lnTo>
                      <a:pt x="178804" y="251035"/>
                    </a:lnTo>
                    <a:cubicBezTo>
                      <a:pt x="178804" y="244048"/>
                      <a:pt x="173139" y="238383"/>
                      <a:pt x="166152" y="238383"/>
                    </a:cubicBezTo>
                    <a:lnTo>
                      <a:pt x="12652" y="238383"/>
                    </a:lnTo>
                    <a:cubicBezTo>
                      <a:pt x="5665" y="238383"/>
                      <a:pt x="0" y="244048"/>
                      <a:pt x="0" y="251035"/>
                    </a:cubicBezTo>
                    <a:cubicBezTo>
                      <a:pt x="0" y="258022"/>
                      <a:pt x="5665" y="263687"/>
                      <a:pt x="12652" y="263687"/>
                    </a:cubicBezTo>
                    <a:lnTo>
                      <a:pt x="153500" y="263687"/>
                    </a:lnTo>
                    <a:lnTo>
                      <a:pt x="153500" y="633762"/>
                    </a:lnTo>
                    <a:lnTo>
                      <a:pt x="12652" y="633762"/>
                    </a:lnTo>
                    <a:cubicBezTo>
                      <a:pt x="5665" y="633762"/>
                      <a:pt x="0" y="639426"/>
                      <a:pt x="0" y="646413"/>
                    </a:cubicBezTo>
                    <a:cubicBezTo>
                      <a:pt x="0" y="653401"/>
                      <a:pt x="5665" y="659065"/>
                      <a:pt x="12652" y="659065"/>
                    </a:cubicBezTo>
                    <a:lnTo>
                      <a:pt x="166152" y="659065"/>
                    </a:lnTo>
                    <a:cubicBezTo>
                      <a:pt x="173139" y="659065"/>
                      <a:pt x="178804" y="653401"/>
                      <a:pt x="178804" y="646413"/>
                    </a:cubicBezTo>
                    <a:lnTo>
                      <a:pt x="178804" y="577663"/>
                    </a:lnTo>
                    <a:lnTo>
                      <a:pt x="239870" y="577663"/>
                    </a:lnTo>
                    <a:cubicBezTo>
                      <a:pt x="279599" y="628751"/>
                      <a:pt x="341220" y="659065"/>
                      <a:pt x="406012" y="659065"/>
                    </a:cubicBezTo>
                    <a:lnTo>
                      <a:pt x="560395" y="659065"/>
                    </a:lnTo>
                    <a:cubicBezTo>
                      <a:pt x="567382" y="659065"/>
                      <a:pt x="573047" y="653401"/>
                      <a:pt x="573047" y="646413"/>
                    </a:cubicBezTo>
                    <a:cubicBezTo>
                      <a:pt x="573047" y="639426"/>
                      <a:pt x="567382" y="633762"/>
                      <a:pt x="560395" y="633762"/>
                    </a:cubicBezTo>
                    <a:lnTo>
                      <a:pt x="406012" y="633762"/>
                    </a:lnTo>
                    <a:cubicBezTo>
                      <a:pt x="347107" y="633762"/>
                      <a:pt x="291179" y="605275"/>
                      <a:pt x="256404" y="557560"/>
                    </a:cubicBezTo>
                    <a:cubicBezTo>
                      <a:pt x="254022" y="554293"/>
                      <a:pt x="250223" y="552360"/>
                      <a:pt x="246179" y="552360"/>
                    </a:cubicBezTo>
                    <a:lnTo>
                      <a:pt x="178804" y="552360"/>
                    </a:lnTo>
                    <a:lnTo>
                      <a:pt x="178804" y="345091"/>
                    </a:lnTo>
                    <a:lnTo>
                      <a:pt x="246179" y="345091"/>
                    </a:lnTo>
                    <a:cubicBezTo>
                      <a:pt x="250223" y="345091"/>
                      <a:pt x="254022" y="343157"/>
                      <a:pt x="256404" y="339890"/>
                    </a:cubicBezTo>
                    <a:cubicBezTo>
                      <a:pt x="281807" y="305032"/>
                      <a:pt x="318416" y="280008"/>
                      <a:pt x="359489" y="269428"/>
                    </a:cubicBezTo>
                    <a:cubicBezTo>
                      <a:pt x="384928" y="262876"/>
                      <a:pt x="412057" y="240966"/>
                      <a:pt x="422600" y="224428"/>
                    </a:cubicBezTo>
                    <a:cubicBezTo>
                      <a:pt x="453067" y="176644"/>
                      <a:pt x="467448" y="121228"/>
                      <a:pt x="464189" y="64171"/>
                    </a:cubicBezTo>
                    <a:cubicBezTo>
                      <a:pt x="463629" y="54365"/>
                      <a:pt x="466922" y="44929"/>
                      <a:pt x="473458" y="37599"/>
                    </a:cubicBezTo>
                    <a:cubicBezTo>
                      <a:pt x="479995" y="30269"/>
                      <a:pt x="488997" y="25924"/>
                      <a:pt x="498803" y="25364"/>
                    </a:cubicBezTo>
                    <a:cubicBezTo>
                      <a:pt x="508603" y="24807"/>
                      <a:pt x="518045" y="28095"/>
                      <a:pt x="525375" y="34633"/>
                    </a:cubicBezTo>
                    <a:cubicBezTo>
                      <a:pt x="532704" y="41170"/>
                      <a:pt x="537050" y="50171"/>
                      <a:pt x="537610" y="59977"/>
                    </a:cubicBezTo>
                    <a:cubicBezTo>
                      <a:pt x="541168" y="122258"/>
                      <a:pt x="527971" y="183773"/>
                      <a:pt x="499427" y="238382"/>
                    </a:cubicBezTo>
                    <a:lnTo>
                      <a:pt x="473266" y="238382"/>
                    </a:lnTo>
                    <a:cubicBezTo>
                      <a:pt x="466279" y="238382"/>
                      <a:pt x="460614" y="244046"/>
                      <a:pt x="460614" y="251034"/>
                    </a:cubicBezTo>
                    <a:cubicBezTo>
                      <a:pt x="460614" y="258021"/>
                      <a:pt x="466279" y="263685"/>
                      <a:pt x="473266" y="263685"/>
                    </a:cubicBezTo>
                    <a:lnTo>
                      <a:pt x="506866" y="263685"/>
                    </a:lnTo>
                    <a:cubicBezTo>
                      <a:pt x="506906" y="263685"/>
                      <a:pt x="506947" y="263685"/>
                      <a:pt x="506987" y="263685"/>
                    </a:cubicBezTo>
                    <a:lnTo>
                      <a:pt x="671731" y="263685"/>
                    </a:lnTo>
                    <a:cubicBezTo>
                      <a:pt x="692008" y="263685"/>
                      <a:pt x="708502" y="280180"/>
                      <a:pt x="708502" y="300457"/>
                    </a:cubicBezTo>
                    <a:cubicBezTo>
                      <a:pt x="708502" y="320732"/>
                      <a:pt x="692008" y="337226"/>
                      <a:pt x="671731" y="337226"/>
                    </a:cubicBezTo>
                    <a:lnTo>
                      <a:pt x="651488" y="337226"/>
                    </a:lnTo>
                    <a:lnTo>
                      <a:pt x="611002" y="337226"/>
                    </a:lnTo>
                    <a:cubicBezTo>
                      <a:pt x="604015" y="337226"/>
                      <a:pt x="598350" y="342891"/>
                      <a:pt x="598350" y="349878"/>
                    </a:cubicBezTo>
                    <a:cubicBezTo>
                      <a:pt x="598350" y="356865"/>
                      <a:pt x="604015" y="362530"/>
                      <a:pt x="611002" y="362530"/>
                    </a:cubicBezTo>
                    <a:lnTo>
                      <a:pt x="651488" y="362530"/>
                    </a:lnTo>
                    <a:cubicBezTo>
                      <a:pt x="671765" y="362530"/>
                      <a:pt x="688259" y="379025"/>
                      <a:pt x="688259" y="399301"/>
                    </a:cubicBezTo>
                    <a:cubicBezTo>
                      <a:pt x="688259" y="419576"/>
                      <a:pt x="671765" y="436071"/>
                      <a:pt x="651488" y="436071"/>
                    </a:cubicBezTo>
                    <a:lnTo>
                      <a:pt x="631245" y="436071"/>
                    </a:lnTo>
                    <a:lnTo>
                      <a:pt x="611002" y="436071"/>
                    </a:lnTo>
                    <a:cubicBezTo>
                      <a:pt x="604015" y="436071"/>
                      <a:pt x="598350" y="441735"/>
                      <a:pt x="598350" y="448723"/>
                    </a:cubicBezTo>
                    <a:cubicBezTo>
                      <a:pt x="598350" y="455710"/>
                      <a:pt x="604015" y="461374"/>
                      <a:pt x="611002" y="461374"/>
                    </a:cubicBezTo>
                    <a:lnTo>
                      <a:pt x="631245" y="461374"/>
                    </a:lnTo>
                    <a:cubicBezTo>
                      <a:pt x="651522" y="461374"/>
                      <a:pt x="668017" y="477869"/>
                      <a:pt x="668017" y="498146"/>
                    </a:cubicBezTo>
                    <a:cubicBezTo>
                      <a:pt x="668017" y="518421"/>
                      <a:pt x="651522" y="534915"/>
                      <a:pt x="631245" y="534915"/>
                    </a:cubicBezTo>
                    <a:lnTo>
                      <a:pt x="611002" y="534915"/>
                    </a:lnTo>
                    <a:cubicBezTo>
                      <a:pt x="604015" y="534915"/>
                      <a:pt x="598350" y="540580"/>
                      <a:pt x="598350" y="547567"/>
                    </a:cubicBezTo>
                    <a:cubicBezTo>
                      <a:pt x="598350" y="554554"/>
                      <a:pt x="604015" y="560219"/>
                      <a:pt x="611002" y="560219"/>
                    </a:cubicBezTo>
                    <a:cubicBezTo>
                      <a:pt x="631279" y="560219"/>
                      <a:pt x="647774" y="576714"/>
                      <a:pt x="647774" y="596990"/>
                    </a:cubicBezTo>
                    <a:cubicBezTo>
                      <a:pt x="647774" y="617265"/>
                      <a:pt x="631279" y="633760"/>
                      <a:pt x="611002" y="633760"/>
                    </a:cubicBezTo>
                    <a:cubicBezTo>
                      <a:pt x="604015" y="633760"/>
                      <a:pt x="598350" y="639424"/>
                      <a:pt x="598350" y="646412"/>
                    </a:cubicBezTo>
                    <a:cubicBezTo>
                      <a:pt x="598350" y="653399"/>
                      <a:pt x="604015" y="659063"/>
                      <a:pt x="611002" y="659063"/>
                    </a:cubicBezTo>
                    <a:cubicBezTo>
                      <a:pt x="645231" y="659063"/>
                      <a:pt x="673077" y="631218"/>
                      <a:pt x="673077" y="596990"/>
                    </a:cubicBezTo>
                    <a:cubicBezTo>
                      <a:pt x="673077" y="580732"/>
                      <a:pt x="666794" y="565914"/>
                      <a:pt x="656529" y="554834"/>
                    </a:cubicBezTo>
                    <a:cubicBezTo>
                      <a:pt x="678190" y="545135"/>
                      <a:pt x="693320" y="523373"/>
                      <a:pt x="693320" y="498146"/>
                    </a:cubicBezTo>
                    <a:cubicBezTo>
                      <a:pt x="693320" y="481889"/>
                      <a:pt x="687036" y="467069"/>
                      <a:pt x="676772" y="455990"/>
                    </a:cubicBezTo>
                    <a:cubicBezTo>
                      <a:pt x="698433" y="446290"/>
                      <a:pt x="713563" y="424529"/>
                      <a:pt x="713563" y="399301"/>
                    </a:cubicBezTo>
                    <a:cubicBezTo>
                      <a:pt x="713563" y="383044"/>
                      <a:pt x="707279" y="368225"/>
                      <a:pt x="697015" y="357145"/>
                    </a:cubicBezTo>
                    <a:cubicBezTo>
                      <a:pt x="718676" y="347449"/>
                      <a:pt x="733806" y="325688"/>
                      <a:pt x="733806" y="300460"/>
                    </a:cubicBezTo>
                    <a:close/>
                  </a:path>
                </a:pathLst>
              </a:custGeom>
              <a:grpFill/>
              <a:ln w="16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17D0CF-4811-41AC-8B43-C129A34F9AE4}"/>
              </a:ext>
            </a:extLst>
          </p:cNvPr>
          <p:cNvGrpSpPr/>
          <p:nvPr/>
        </p:nvGrpSpPr>
        <p:grpSpPr>
          <a:xfrm>
            <a:off x="6129704" y="3579756"/>
            <a:ext cx="359351" cy="359351"/>
            <a:chOff x="6296024" y="2669607"/>
            <a:chExt cx="479135" cy="479135"/>
          </a:xfrm>
        </p:grpSpPr>
        <p:grpSp>
          <p:nvGrpSpPr>
            <p:cNvPr id="26" name="Graphic 2">
              <a:extLst>
                <a:ext uri="{FF2B5EF4-FFF2-40B4-BE49-F238E27FC236}">
                  <a16:creationId xmlns:a16="http://schemas.microsoft.com/office/drawing/2014/main" id="{911177E5-F7A5-403E-9F12-3FE430157445}"/>
                </a:ext>
              </a:extLst>
            </p:cNvPr>
            <p:cNvGrpSpPr/>
            <p:nvPr/>
          </p:nvGrpSpPr>
          <p:grpSpPr>
            <a:xfrm>
              <a:off x="6296024" y="2669607"/>
              <a:ext cx="479135" cy="479135"/>
              <a:chOff x="334964" y="495301"/>
              <a:chExt cx="685799" cy="685799"/>
            </a:xfrm>
            <a:solidFill>
              <a:schemeClr val="accent1"/>
            </a:solidFill>
          </p:grpSpPr>
          <p:sp>
            <p:nvSpPr>
              <p:cNvPr id="31" name="Freeform: Shape 102">
                <a:extLst>
                  <a:ext uri="{FF2B5EF4-FFF2-40B4-BE49-F238E27FC236}">
                    <a16:creationId xmlns:a16="http://schemas.microsoft.com/office/drawing/2014/main" id="{EE603E5A-1F30-4113-B043-AE1DA62971B0}"/>
                  </a:ext>
                </a:extLst>
              </p:cNvPr>
              <p:cNvSpPr/>
              <p:nvPr/>
            </p:nvSpPr>
            <p:spPr>
              <a:xfrm>
                <a:off x="722109" y="981997"/>
                <a:ext cx="88490" cy="154858"/>
              </a:xfrm>
              <a:custGeom>
                <a:avLst/>
                <a:gdLst>
                  <a:gd name="connsiteX0" fmla="*/ 44245 w 88490"/>
                  <a:gd name="connsiteY0" fmla="*/ 0 h 154857"/>
                  <a:gd name="connsiteX1" fmla="*/ 0 w 88490"/>
                  <a:gd name="connsiteY1" fmla="*/ 44245 h 154857"/>
                  <a:gd name="connsiteX2" fmla="*/ 0 w 88490"/>
                  <a:gd name="connsiteY2" fmla="*/ 110613 h 154857"/>
                  <a:gd name="connsiteX3" fmla="*/ 44245 w 88490"/>
                  <a:gd name="connsiteY3" fmla="*/ 154858 h 154857"/>
                  <a:gd name="connsiteX4" fmla="*/ 88490 w 88490"/>
                  <a:gd name="connsiteY4" fmla="*/ 110613 h 154857"/>
                  <a:gd name="connsiteX5" fmla="*/ 88490 w 88490"/>
                  <a:gd name="connsiteY5" fmla="*/ 44245 h 154857"/>
                  <a:gd name="connsiteX6" fmla="*/ 44245 w 88490"/>
                  <a:gd name="connsiteY6" fmla="*/ 0 h 154857"/>
                  <a:gd name="connsiteX7" fmla="*/ 66368 w 88490"/>
                  <a:gd name="connsiteY7" fmla="*/ 110613 h 154857"/>
                  <a:gd name="connsiteX8" fmla="*/ 44245 w 88490"/>
                  <a:gd name="connsiteY8" fmla="*/ 132735 h 154857"/>
                  <a:gd name="connsiteX9" fmla="*/ 22123 w 88490"/>
                  <a:gd name="connsiteY9" fmla="*/ 110613 h 154857"/>
                  <a:gd name="connsiteX10" fmla="*/ 22123 w 88490"/>
                  <a:gd name="connsiteY10" fmla="*/ 44245 h 154857"/>
                  <a:gd name="connsiteX11" fmla="*/ 44245 w 88490"/>
                  <a:gd name="connsiteY11" fmla="*/ 22123 h 154857"/>
                  <a:gd name="connsiteX12" fmla="*/ 66368 w 88490"/>
                  <a:gd name="connsiteY12" fmla="*/ 44245 h 154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490" h="154857">
                    <a:moveTo>
                      <a:pt x="44245" y="0"/>
                    </a:moveTo>
                    <a:cubicBezTo>
                      <a:pt x="19844" y="0"/>
                      <a:pt x="0" y="19844"/>
                      <a:pt x="0" y="44245"/>
                    </a:cubicBezTo>
                    <a:lnTo>
                      <a:pt x="0" y="110613"/>
                    </a:lnTo>
                    <a:cubicBezTo>
                      <a:pt x="0" y="135014"/>
                      <a:pt x="19844" y="154858"/>
                      <a:pt x="44245" y="154858"/>
                    </a:cubicBezTo>
                    <a:cubicBezTo>
                      <a:pt x="68646" y="154858"/>
                      <a:pt x="88490" y="135014"/>
                      <a:pt x="88490" y="110613"/>
                    </a:cubicBezTo>
                    <a:lnTo>
                      <a:pt x="88490" y="44245"/>
                    </a:lnTo>
                    <a:cubicBezTo>
                      <a:pt x="88490" y="19844"/>
                      <a:pt x="68646" y="0"/>
                      <a:pt x="44245" y="0"/>
                    </a:cubicBezTo>
                    <a:close/>
                    <a:moveTo>
                      <a:pt x="66368" y="110613"/>
                    </a:moveTo>
                    <a:cubicBezTo>
                      <a:pt x="66368" y="122813"/>
                      <a:pt x="56446" y="132735"/>
                      <a:pt x="44245" y="132735"/>
                    </a:cubicBezTo>
                    <a:cubicBezTo>
                      <a:pt x="32045" y="132735"/>
                      <a:pt x="22123" y="122813"/>
                      <a:pt x="22123" y="110613"/>
                    </a:cubicBezTo>
                    <a:lnTo>
                      <a:pt x="22123" y="44245"/>
                    </a:lnTo>
                    <a:cubicBezTo>
                      <a:pt x="22123" y="32045"/>
                      <a:pt x="32045" y="22123"/>
                      <a:pt x="44245" y="22123"/>
                    </a:cubicBezTo>
                    <a:cubicBezTo>
                      <a:pt x="56446" y="22123"/>
                      <a:pt x="66368" y="32045"/>
                      <a:pt x="66368" y="44245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32" name="Freeform: Shape 103">
                <a:extLst>
                  <a:ext uri="{FF2B5EF4-FFF2-40B4-BE49-F238E27FC236}">
                    <a16:creationId xmlns:a16="http://schemas.microsoft.com/office/drawing/2014/main" id="{158AA8AA-AA4C-4C3C-BA66-608EBD0901C0}"/>
                  </a:ext>
                </a:extLst>
              </p:cNvPr>
              <p:cNvSpPr/>
              <p:nvPr/>
            </p:nvSpPr>
            <p:spPr>
              <a:xfrm>
                <a:off x="545128" y="107048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33" name="Freeform: Shape 104">
                <a:extLst>
                  <a:ext uri="{FF2B5EF4-FFF2-40B4-BE49-F238E27FC236}">
                    <a16:creationId xmlns:a16="http://schemas.microsoft.com/office/drawing/2014/main" id="{63735FE0-F49A-4151-A020-BBB3A9148AF5}"/>
                  </a:ext>
                </a:extLst>
              </p:cNvPr>
              <p:cNvSpPr/>
              <p:nvPr/>
            </p:nvSpPr>
            <p:spPr>
              <a:xfrm>
                <a:off x="633618" y="107048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34" name="Freeform: Shape 105">
                <a:extLst>
                  <a:ext uri="{FF2B5EF4-FFF2-40B4-BE49-F238E27FC236}">
                    <a16:creationId xmlns:a16="http://schemas.microsoft.com/office/drawing/2014/main" id="{D362E1AE-128E-46BF-97C4-654A36BB110C}"/>
                  </a:ext>
                </a:extLst>
              </p:cNvPr>
              <p:cNvSpPr/>
              <p:nvPr/>
            </p:nvSpPr>
            <p:spPr>
              <a:xfrm>
                <a:off x="545128" y="98199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35" name="Freeform: Shape 106">
                <a:extLst>
                  <a:ext uri="{FF2B5EF4-FFF2-40B4-BE49-F238E27FC236}">
                    <a16:creationId xmlns:a16="http://schemas.microsoft.com/office/drawing/2014/main" id="{9A3F643F-4F95-43B9-B07C-CF09CB035BFD}"/>
                  </a:ext>
                </a:extLst>
              </p:cNvPr>
              <p:cNvSpPr/>
              <p:nvPr/>
            </p:nvSpPr>
            <p:spPr>
              <a:xfrm>
                <a:off x="633618" y="98199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36" name="Freeform: Shape 107">
                <a:extLst>
                  <a:ext uri="{FF2B5EF4-FFF2-40B4-BE49-F238E27FC236}">
                    <a16:creationId xmlns:a16="http://schemas.microsoft.com/office/drawing/2014/main" id="{30E4422D-802E-433E-A426-AFE434E24D08}"/>
                  </a:ext>
                </a:extLst>
              </p:cNvPr>
              <p:cNvSpPr/>
              <p:nvPr/>
            </p:nvSpPr>
            <p:spPr>
              <a:xfrm>
                <a:off x="545128" y="89350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37" name="Freeform: Shape 108">
                <a:extLst>
                  <a:ext uri="{FF2B5EF4-FFF2-40B4-BE49-F238E27FC236}">
                    <a16:creationId xmlns:a16="http://schemas.microsoft.com/office/drawing/2014/main" id="{55ED1A7A-9FD2-482D-8EF4-E109FBE56BDE}"/>
                  </a:ext>
                </a:extLst>
              </p:cNvPr>
              <p:cNvSpPr/>
              <p:nvPr/>
            </p:nvSpPr>
            <p:spPr>
              <a:xfrm>
                <a:off x="633618" y="89350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38" name="Freeform: Shape 109">
                <a:extLst>
                  <a:ext uri="{FF2B5EF4-FFF2-40B4-BE49-F238E27FC236}">
                    <a16:creationId xmlns:a16="http://schemas.microsoft.com/office/drawing/2014/main" id="{7B6A60B2-8B6D-4C7A-8B82-AB62AE4874F2}"/>
                  </a:ext>
                </a:extLst>
              </p:cNvPr>
              <p:cNvSpPr/>
              <p:nvPr/>
            </p:nvSpPr>
            <p:spPr>
              <a:xfrm>
                <a:off x="722109" y="893507"/>
                <a:ext cx="66368" cy="66368"/>
              </a:xfrm>
              <a:custGeom>
                <a:avLst/>
                <a:gdLst>
                  <a:gd name="connsiteX0" fmla="*/ 66368 w 66367"/>
                  <a:gd name="connsiteY0" fmla="*/ 0 h 66367"/>
                  <a:gd name="connsiteX1" fmla="*/ 0 w 66367"/>
                  <a:gd name="connsiteY1" fmla="*/ 0 h 66367"/>
                  <a:gd name="connsiteX2" fmla="*/ 0 w 66367"/>
                  <a:gd name="connsiteY2" fmla="*/ 66368 h 66367"/>
                  <a:gd name="connsiteX3" fmla="*/ 66368 w 66367"/>
                  <a:gd name="connsiteY3" fmla="*/ 66368 h 66367"/>
                  <a:gd name="connsiteX4" fmla="*/ 44245 w 66367"/>
                  <a:gd name="connsiteY4" fmla="*/ 44245 h 66367"/>
                  <a:gd name="connsiteX5" fmla="*/ 22123 w 66367"/>
                  <a:gd name="connsiteY5" fmla="*/ 44245 h 66367"/>
                  <a:gd name="connsiteX6" fmla="*/ 22123 w 66367"/>
                  <a:gd name="connsiteY6" fmla="*/ 22123 h 66367"/>
                  <a:gd name="connsiteX7" fmla="*/ 44245 w 66367"/>
                  <a:gd name="connsiteY7" fmla="*/ 22123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66368" y="0"/>
                    </a:moveTo>
                    <a:lnTo>
                      <a:pt x="0" y="0"/>
                    </a:lnTo>
                    <a:lnTo>
                      <a:pt x="0" y="66368"/>
                    </a:lnTo>
                    <a:lnTo>
                      <a:pt x="66368" y="66368"/>
                    </a:lnTo>
                    <a:close/>
                    <a:moveTo>
                      <a:pt x="44245" y="44245"/>
                    </a:moveTo>
                    <a:lnTo>
                      <a:pt x="22123" y="44245"/>
                    </a:lnTo>
                    <a:lnTo>
                      <a:pt x="22123" y="22123"/>
                    </a:lnTo>
                    <a:lnTo>
                      <a:pt x="44245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39" name="Freeform: Shape 111">
                <a:extLst>
                  <a:ext uri="{FF2B5EF4-FFF2-40B4-BE49-F238E27FC236}">
                    <a16:creationId xmlns:a16="http://schemas.microsoft.com/office/drawing/2014/main" id="{45B2E548-CE0F-4CA7-A0B0-39F30C16C846}"/>
                  </a:ext>
                </a:extLst>
              </p:cNvPr>
              <p:cNvSpPr/>
              <p:nvPr/>
            </p:nvSpPr>
            <p:spPr>
              <a:xfrm>
                <a:off x="334964" y="605914"/>
                <a:ext cx="685799" cy="575186"/>
              </a:xfrm>
              <a:custGeom>
                <a:avLst/>
                <a:gdLst>
                  <a:gd name="connsiteX0" fmla="*/ 519880 w 685799"/>
                  <a:gd name="connsiteY0" fmla="*/ 393627 h 575186"/>
                  <a:gd name="connsiteX1" fmla="*/ 519880 w 685799"/>
                  <a:gd name="connsiteY1" fmla="*/ 143797 h 575186"/>
                  <a:gd name="connsiteX2" fmla="*/ 486696 w 685799"/>
                  <a:gd name="connsiteY2" fmla="*/ 110613 h 575186"/>
                  <a:gd name="connsiteX3" fmla="*/ 464012 w 685799"/>
                  <a:gd name="connsiteY3" fmla="*/ 110613 h 575186"/>
                  <a:gd name="connsiteX4" fmla="*/ 342900 w 685799"/>
                  <a:gd name="connsiteY4" fmla="*/ 0 h 575186"/>
                  <a:gd name="connsiteX5" fmla="*/ 221787 w 685799"/>
                  <a:gd name="connsiteY5" fmla="*/ 110613 h 575186"/>
                  <a:gd name="connsiteX6" fmla="*/ 199103 w 685799"/>
                  <a:gd name="connsiteY6" fmla="*/ 110613 h 575186"/>
                  <a:gd name="connsiteX7" fmla="*/ 165919 w 685799"/>
                  <a:gd name="connsiteY7" fmla="*/ 143797 h 575186"/>
                  <a:gd name="connsiteX8" fmla="*/ 165919 w 685799"/>
                  <a:gd name="connsiteY8" fmla="*/ 265471 h 575186"/>
                  <a:gd name="connsiteX9" fmla="*/ 149327 w 685799"/>
                  <a:gd name="connsiteY9" fmla="*/ 243348 h 575186"/>
                  <a:gd name="connsiteX10" fmla="*/ 132735 w 685799"/>
                  <a:gd name="connsiteY10" fmla="*/ 243348 h 575186"/>
                  <a:gd name="connsiteX11" fmla="*/ 132735 w 685799"/>
                  <a:gd name="connsiteY11" fmla="*/ 165919 h 575186"/>
                  <a:gd name="connsiteX12" fmla="*/ 110613 w 685799"/>
                  <a:gd name="connsiteY12" fmla="*/ 165919 h 575186"/>
                  <a:gd name="connsiteX13" fmla="*/ 110613 w 685799"/>
                  <a:gd name="connsiteY13" fmla="*/ 243348 h 575186"/>
                  <a:gd name="connsiteX14" fmla="*/ 88490 w 685799"/>
                  <a:gd name="connsiteY14" fmla="*/ 243348 h 575186"/>
                  <a:gd name="connsiteX15" fmla="*/ 88490 w 685799"/>
                  <a:gd name="connsiteY15" fmla="*/ 132735 h 575186"/>
                  <a:gd name="connsiteX16" fmla="*/ 66368 w 685799"/>
                  <a:gd name="connsiteY16" fmla="*/ 132735 h 575186"/>
                  <a:gd name="connsiteX17" fmla="*/ 66368 w 685799"/>
                  <a:gd name="connsiteY17" fmla="*/ 243348 h 575186"/>
                  <a:gd name="connsiteX18" fmla="*/ 44245 w 685799"/>
                  <a:gd name="connsiteY18" fmla="*/ 243348 h 575186"/>
                  <a:gd name="connsiteX19" fmla="*/ 44245 w 685799"/>
                  <a:gd name="connsiteY19" fmla="*/ 99551 h 575186"/>
                  <a:gd name="connsiteX20" fmla="*/ 22123 w 685799"/>
                  <a:gd name="connsiteY20" fmla="*/ 99551 h 575186"/>
                  <a:gd name="connsiteX21" fmla="*/ 22123 w 685799"/>
                  <a:gd name="connsiteY21" fmla="*/ 243348 h 575186"/>
                  <a:gd name="connsiteX22" fmla="*/ 0 w 685799"/>
                  <a:gd name="connsiteY22" fmla="*/ 243348 h 575186"/>
                  <a:gd name="connsiteX23" fmla="*/ 0 w 685799"/>
                  <a:gd name="connsiteY23" fmla="*/ 265471 h 575186"/>
                  <a:gd name="connsiteX24" fmla="*/ 138266 w 685799"/>
                  <a:gd name="connsiteY24" fmla="*/ 265471 h 575186"/>
                  <a:gd name="connsiteX25" fmla="*/ 165919 w 685799"/>
                  <a:gd name="connsiteY25" fmla="*/ 302338 h 575186"/>
                  <a:gd name="connsiteX26" fmla="*/ 165919 w 685799"/>
                  <a:gd name="connsiteY26" fmla="*/ 542002 h 575186"/>
                  <a:gd name="connsiteX27" fmla="*/ 199103 w 685799"/>
                  <a:gd name="connsiteY27" fmla="*/ 575186 h 575186"/>
                  <a:gd name="connsiteX28" fmla="*/ 486696 w 685799"/>
                  <a:gd name="connsiteY28" fmla="*/ 575186 h 575186"/>
                  <a:gd name="connsiteX29" fmla="*/ 519880 w 685799"/>
                  <a:gd name="connsiteY29" fmla="*/ 542002 h 575186"/>
                  <a:gd name="connsiteX30" fmla="*/ 519880 w 685799"/>
                  <a:gd name="connsiteY30" fmla="*/ 424909 h 575186"/>
                  <a:gd name="connsiteX31" fmla="*/ 557644 w 685799"/>
                  <a:gd name="connsiteY31" fmla="*/ 387145 h 575186"/>
                  <a:gd name="connsiteX32" fmla="*/ 685799 w 685799"/>
                  <a:gd name="connsiteY32" fmla="*/ 387145 h 575186"/>
                  <a:gd name="connsiteX33" fmla="*/ 685799 w 685799"/>
                  <a:gd name="connsiteY33" fmla="*/ 365022 h 575186"/>
                  <a:gd name="connsiteX34" fmla="*/ 548484 w 685799"/>
                  <a:gd name="connsiteY34" fmla="*/ 365022 h 575186"/>
                  <a:gd name="connsiteX35" fmla="*/ 453512 w 685799"/>
                  <a:gd name="connsiteY35" fmla="*/ 188042 h 575186"/>
                  <a:gd name="connsiteX36" fmla="*/ 453512 w 685799"/>
                  <a:gd name="connsiteY36" fmla="*/ 199103 h 575186"/>
                  <a:gd name="connsiteX37" fmla="*/ 436812 w 685799"/>
                  <a:gd name="connsiteY37" fmla="*/ 199103 h 575186"/>
                  <a:gd name="connsiteX38" fmla="*/ 444984 w 685799"/>
                  <a:gd name="connsiteY38" fmla="*/ 188042 h 575186"/>
                  <a:gd name="connsiteX39" fmla="*/ 240815 w 685799"/>
                  <a:gd name="connsiteY39" fmla="*/ 188042 h 575186"/>
                  <a:gd name="connsiteX40" fmla="*/ 248987 w 685799"/>
                  <a:gd name="connsiteY40" fmla="*/ 199103 h 575186"/>
                  <a:gd name="connsiteX41" fmla="*/ 232287 w 685799"/>
                  <a:gd name="connsiteY41" fmla="*/ 199103 h 575186"/>
                  <a:gd name="connsiteX42" fmla="*/ 232287 w 685799"/>
                  <a:gd name="connsiteY42" fmla="*/ 188042 h 575186"/>
                  <a:gd name="connsiteX43" fmla="*/ 232287 w 685799"/>
                  <a:gd name="connsiteY43" fmla="*/ 221225 h 575186"/>
                  <a:gd name="connsiteX44" fmla="*/ 453512 w 685799"/>
                  <a:gd name="connsiteY44" fmla="*/ 221225 h 575186"/>
                  <a:gd name="connsiteX45" fmla="*/ 453512 w 685799"/>
                  <a:gd name="connsiteY45" fmla="*/ 243348 h 575186"/>
                  <a:gd name="connsiteX46" fmla="*/ 232287 w 685799"/>
                  <a:gd name="connsiteY46" fmla="*/ 243348 h 575186"/>
                  <a:gd name="connsiteX47" fmla="*/ 342900 w 685799"/>
                  <a:gd name="connsiteY47" fmla="*/ 22123 h 575186"/>
                  <a:gd name="connsiteX48" fmla="*/ 442451 w 685799"/>
                  <a:gd name="connsiteY48" fmla="*/ 121674 h 575186"/>
                  <a:gd name="connsiteX49" fmla="*/ 405255 w 685799"/>
                  <a:gd name="connsiteY49" fmla="*/ 199103 h 575186"/>
                  <a:gd name="connsiteX50" fmla="*/ 280544 w 685799"/>
                  <a:gd name="connsiteY50" fmla="*/ 199103 h 575186"/>
                  <a:gd name="connsiteX51" fmla="*/ 243348 w 685799"/>
                  <a:gd name="connsiteY51" fmla="*/ 121674 h 575186"/>
                  <a:gd name="connsiteX52" fmla="*/ 342900 w 685799"/>
                  <a:gd name="connsiteY52" fmla="*/ 22123 h 575186"/>
                  <a:gd name="connsiteX53" fmla="*/ 497757 w 685799"/>
                  <a:gd name="connsiteY53" fmla="*/ 542002 h 575186"/>
                  <a:gd name="connsiteX54" fmla="*/ 486696 w 685799"/>
                  <a:gd name="connsiteY54" fmla="*/ 553064 h 575186"/>
                  <a:gd name="connsiteX55" fmla="*/ 199103 w 685799"/>
                  <a:gd name="connsiteY55" fmla="*/ 553064 h 575186"/>
                  <a:gd name="connsiteX56" fmla="*/ 188042 w 685799"/>
                  <a:gd name="connsiteY56" fmla="*/ 542002 h 575186"/>
                  <a:gd name="connsiteX57" fmla="*/ 188042 w 685799"/>
                  <a:gd name="connsiteY57" fmla="*/ 143797 h 575186"/>
                  <a:gd name="connsiteX58" fmla="*/ 199103 w 685799"/>
                  <a:gd name="connsiteY58" fmla="*/ 132735 h 575186"/>
                  <a:gd name="connsiteX59" fmla="*/ 221857 w 685799"/>
                  <a:gd name="connsiteY59" fmla="*/ 132735 h 575186"/>
                  <a:gd name="connsiteX60" fmla="*/ 229575 w 685799"/>
                  <a:gd name="connsiteY60" fmla="*/ 165919 h 575186"/>
                  <a:gd name="connsiteX61" fmla="*/ 210164 w 685799"/>
                  <a:gd name="connsiteY61" fmla="*/ 165919 h 575186"/>
                  <a:gd name="connsiteX62" fmla="*/ 210164 w 685799"/>
                  <a:gd name="connsiteY62" fmla="*/ 265471 h 575186"/>
                  <a:gd name="connsiteX63" fmla="*/ 475635 w 685799"/>
                  <a:gd name="connsiteY63" fmla="*/ 265471 h 575186"/>
                  <a:gd name="connsiteX64" fmla="*/ 475635 w 685799"/>
                  <a:gd name="connsiteY64" fmla="*/ 165919 h 575186"/>
                  <a:gd name="connsiteX65" fmla="*/ 456224 w 685799"/>
                  <a:gd name="connsiteY65" fmla="*/ 165919 h 575186"/>
                  <a:gd name="connsiteX66" fmla="*/ 463942 w 685799"/>
                  <a:gd name="connsiteY66" fmla="*/ 132735 h 575186"/>
                  <a:gd name="connsiteX67" fmla="*/ 486696 w 685799"/>
                  <a:gd name="connsiteY67" fmla="*/ 132735 h 575186"/>
                  <a:gd name="connsiteX68" fmla="*/ 497757 w 685799"/>
                  <a:gd name="connsiteY68" fmla="*/ 143797 h 57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85799" h="575186">
                    <a:moveTo>
                      <a:pt x="519880" y="393627"/>
                    </a:moveTo>
                    <a:lnTo>
                      <a:pt x="519880" y="143797"/>
                    </a:lnTo>
                    <a:cubicBezTo>
                      <a:pt x="519880" y="125504"/>
                      <a:pt x="504989" y="110613"/>
                      <a:pt x="486696" y="110613"/>
                    </a:cubicBezTo>
                    <a:lnTo>
                      <a:pt x="464012" y="110613"/>
                    </a:lnTo>
                    <a:cubicBezTo>
                      <a:pt x="458400" y="48690"/>
                      <a:pt x="406259" y="0"/>
                      <a:pt x="342900" y="0"/>
                    </a:cubicBezTo>
                    <a:cubicBezTo>
                      <a:pt x="279541" y="0"/>
                      <a:pt x="227399" y="48690"/>
                      <a:pt x="221787" y="110613"/>
                    </a:cubicBezTo>
                    <a:lnTo>
                      <a:pt x="199103" y="110613"/>
                    </a:lnTo>
                    <a:cubicBezTo>
                      <a:pt x="180810" y="110613"/>
                      <a:pt x="165919" y="125504"/>
                      <a:pt x="165919" y="143797"/>
                    </a:cubicBezTo>
                    <a:lnTo>
                      <a:pt x="165919" y="265471"/>
                    </a:lnTo>
                    <a:lnTo>
                      <a:pt x="149327" y="243348"/>
                    </a:lnTo>
                    <a:lnTo>
                      <a:pt x="132735" y="243348"/>
                    </a:lnTo>
                    <a:lnTo>
                      <a:pt x="132735" y="165919"/>
                    </a:lnTo>
                    <a:lnTo>
                      <a:pt x="110613" y="165919"/>
                    </a:lnTo>
                    <a:lnTo>
                      <a:pt x="110613" y="243348"/>
                    </a:lnTo>
                    <a:lnTo>
                      <a:pt x="88490" y="243348"/>
                    </a:lnTo>
                    <a:lnTo>
                      <a:pt x="88490" y="132735"/>
                    </a:lnTo>
                    <a:lnTo>
                      <a:pt x="66368" y="132735"/>
                    </a:lnTo>
                    <a:lnTo>
                      <a:pt x="66368" y="243348"/>
                    </a:lnTo>
                    <a:lnTo>
                      <a:pt x="44245" y="243348"/>
                    </a:lnTo>
                    <a:lnTo>
                      <a:pt x="44245" y="99551"/>
                    </a:lnTo>
                    <a:lnTo>
                      <a:pt x="22123" y="99551"/>
                    </a:lnTo>
                    <a:lnTo>
                      <a:pt x="22123" y="243348"/>
                    </a:lnTo>
                    <a:lnTo>
                      <a:pt x="0" y="243348"/>
                    </a:lnTo>
                    <a:lnTo>
                      <a:pt x="0" y="265471"/>
                    </a:lnTo>
                    <a:lnTo>
                      <a:pt x="138266" y="265471"/>
                    </a:lnTo>
                    <a:lnTo>
                      <a:pt x="165919" y="302338"/>
                    </a:lnTo>
                    <a:lnTo>
                      <a:pt x="165919" y="542002"/>
                    </a:lnTo>
                    <a:cubicBezTo>
                      <a:pt x="165919" y="560295"/>
                      <a:pt x="180810" y="575186"/>
                      <a:pt x="199103" y="575186"/>
                    </a:cubicBezTo>
                    <a:lnTo>
                      <a:pt x="486696" y="575186"/>
                    </a:lnTo>
                    <a:cubicBezTo>
                      <a:pt x="504989" y="575186"/>
                      <a:pt x="519880" y="560295"/>
                      <a:pt x="519880" y="542002"/>
                    </a:cubicBezTo>
                    <a:lnTo>
                      <a:pt x="519880" y="424909"/>
                    </a:lnTo>
                    <a:lnTo>
                      <a:pt x="557644" y="387145"/>
                    </a:lnTo>
                    <a:lnTo>
                      <a:pt x="685799" y="387145"/>
                    </a:lnTo>
                    <a:lnTo>
                      <a:pt x="685799" y="365022"/>
                    </a:lnTo>
                    <a:lnTo>
                      <a:pt x="548484" y="365022"/>
                    </a:lnTo>
                    <a:close/>
                    <a:moveTo>
                      <a:pt x="453512" y="188042"/>
                    </a:moveTo>
                    <a:lnTo>
                      <a:pt x="453512" y="199103"/>
                    </a:lnTo>
                    <a:lnTo>
                      <a:pt x="436812" y="199103"/>
                    </a:lnTo>
                    <a:cubicBezTo>
                      <a:pt x="439751" y="195565"/>
                      <a:pt x="442483" y="191872"/>
                      <a:pt x="444984" y="188042"/>
                    </a:cubicBezTo>
                    <a:close/>
                    <a:moveTo>
                      <a:pt x="240815" y="188042"/>
                    </a:moveTo>
                    <a:cubicBezTo>
                      <a:pt x="243316" y="191872"/>
                      <a:pt x="246048" y="195565"/>
                      <a:pt x="248987" y="199103"/>
                    </a:cubicBezTo>
                    <a:lnTo>
                      <a:pt x="232287" y="199103"/>
                    </a:lnTo>
                    <a:lnTo>
                      <a:pt x="232287" y="188042"/>
                    </a:lnTo>
                    <a:close/>
                    <a:moveTo>
                      <a:pt x="232287" y="221225"/>
                    </a:moveTo>
                    <a:lnTo>
                      <a:pt x="453512" y="221225"/>
                    </a:lnTo>
                    <a:lnTo>
                      <a:pt x="453512" y="243348"/>
                    </a:lnTo>
                    <a:lnTo>
                      <a:pt x="232287" y="243348"/>
                    </a:lnTo>
                    <a:close/>
                    <a:moveTo>
                      <a:pt x="342900" y="22123"/>
                    </a:moveTo>
                    <a:cubicBezTo>
                      <a:pt x="397784" y="22123"/>
                      <a:pt x="442451" y="66789"/>
                      <a:pt x="442451" y="121674"/>
                    </a:cubicBezTo>
                    <a:cubicBezTo>
                      <a:pt x="442451" y="152124"/>
                      <a:pt x="428868" y="180102"/>
                      <a:pt x="405255" y="199103"/>
                    </a:cubicBezTo>
                    <a:lnTo>
                      <a:pt x="280544" y="199103"/>
                    </a:lnTo>
                    <a:cubicBezTo>
                      <a:pt x="256931" y="180102"/>
                      <a:pt x="243348" y="152124"/>
                      <a:pt x="243348" y="121674"/>
                    </a:cubicBezTo>
                    <a:cubicBezTo>
                      <a:pt x="243348" y="66789"/>
                      <a:pt x="288015" y="22123"/>
                      <a:pt x="342900" y="22123"/>
                    </a:cubicBezTo>
                    <a:close/>
                    <a:moveTo>
                      <a:pt x="497757" y="542002"/>
                    </a:moveTo>
                    <a:cubicBezTo>
                      <a:pt x="497757" y="548094"/>
                      <a:pt x="492788" y="553064"/>
                      <a:pt x="486696" y="553064"/>
                    </a:cubicBezTo>
                    <a:lnTo>
                      <a:pt x="199103" y="553064"/>
                    </a:lnTo>
                    <a:cubicBezTo>
                      <a:pt x="193011" y="553064"/>
                      <a:pt x="188042" y="548094"/>
                      <a:pt x="188042" y="542002"/>
                    </a:cubicBezTo>
                    <a:lnTo>
                      <a:pt x="188042" y="143797"/>
                    </a:lnTo>
                    <a:cubicBezTo>
                      <a:pt x="188042" y="137705"/>
                      <a:pt x="193011" y="132735"/>
                      <a:pt x="199103" y="132735"/>
                    </a:cubicBezTo>
                    <a:lnTo>
                      <a:pt x="221857" y="132735"/>
                    </a:lnTo>
                    <a:cubicBezTo>
                      <a:pt x="222883" y="144261"/>
                      <a:pt x="225481" y="155387"/>
                      <a:pt x="229575" y="165919"/>
                    </a:cubicBezTo>
                    <a:lnTo>
                      <a:pt x="210164" y="165919"/>
                    </a:lnTo>
                    <a:lnTo>
                      <a:pt x="210164" y="265471"/>
                    </a:lnTo>
                    <a:lnTo>
                      <a:pt x="475635" y="265471"/>
                    </a:lnTo>
                    <a:lnTo>
                      <a:pt x="475635" y="165919"/>
                    </a:lnTo>
                    <a:lnTo>
                      <a:pt x="456224" y="165919"/>
                    </a:lnTo>
                    <a:cubicBezTo>
                      <a:pt x="460318" y="155387"/>
                      <a:pt x="462916" y="144261"/>
                      <a:pt x="463942" y="132735"/>
                    </a:cubicBezTo>
                    <a:lnTo>
                      <a:pt x="486696" y="132735"/>
                    </a:lnTo>
                    <a:cubicBezTo>
                      <a:pt x="492788" y="132735"/>
                      <a:pt x="497757" y="137705"/>
                      <a:pt x="497757" y="143797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40" name="Freeform: Shape 112">
                <a:extLst>
                  <a:ext uri="{FF2B5EF4-FFF2-40B4-BE49-F238E27FC236}">
                    <a16:creationId xmlns:a16="http://schemas.microsoft.com/office/drawing/2014/main" id="{3FA66DCE-3C85-456E-9DA8-D29D6B60F68C}"/>
                  </a:ext>
                </a:extLst>
              </p:cNvPr>
              <p:cNvSpPr/>
              <p:nvPr/>
            </p:nvSpPr>
            <p:spPr>
              <a:xfrm>
                <a:off x="965457" y="926691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41" name="Freeform: Shape 113">
                <a:extLst>
                  <a:ext uri="{FF2B5EF4-FFF2-40B4-BE49-F238E27FC236}">
                    <a16:creationId xmlns:a16="http://schemas.microsoft.com/office/drawing/2014/main" id="{E0A828A6-1B04-4E5D-BF5A-32398AD2DFA5}"/>
                  </a:ext>
                </a:extLst>
              </p:cNvPr>
              <p:cNvSpPr/>
              <p:nvPr/>
            </p:nvSpPr>
            <p:spPr>
              <a:xfrm>
                <a:off x="965457" y="882446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42" name="Freeform: Shape 114">
                <a:extLst>
                  <a:ext uri="{FF2B5EF4-FFF2-40B4-BE49-F238E27FC236}">
                    <a16:creationId xmlns:a16="http://schemas.microsoft.com/office/drawing/2014/main" id="{74868EA2-7031-4FEB-9481-D845887896F8}"/>
                  </a:ext>
                </a:extLst>
              </p:cNvPr>
              <p:cNvSpPr/>
              <p:nvPr/>
            </p:nvSpPr>
            <p:spPr>
              <a:xfrm>
                <a:off x="935514" y="756192"/>
                <a:ext cx="81577" cy="103699"/>
              </a:xfrm>
              <a:custGeom>
                <a:avLst/>
                <a:gdLst>
                  <a:gd name="connsiteX0" fmla="*/ 52065 w 81576"/>
                  <a:gd name="connsiteY0" fmla="*/ 42344 h 103699"/>
                  <a:gd name="connsiteX1" fmla="*/ 66368 w 81576"/>
                  <a:gd name="connsiteY1" fmla="*/ 56645 h 103699"/>
                  <a:gd name="connsiteX2" fmla="*/ 82008 w 81576"/>
                  <a:gd name="connsiteY2" fmla="*/ 41004 h 103699"/>
                  <a:gd name="connsiteX3" fmla="*/ 41004 w 81576"/>
                  <a:gd name="connsiteY3" fmla="*/ 0 h 103699"/>
                  <a:gd name="connsiteX4" fmla="*/ 0 w 81576"/>
                  <a:gd name="connsiteY4" fmla="*/ 41004 h 103699"/>
                  <a:gd name="connsiteX5" fmla="*/ 15641 w 81576"/>
                  <a:gd name="connsiteY5" fmla="*/ 56645 h 103699"/>
                  <a:gd name="connsiteX6" fmla="*/ 29943 w 81576"/>
                  <a:gd name="connsiteY6" fmla="*/ 42344 h 103699"/>
                  <a:gd name="connsiteX7" fmla="*/ 29943 w 81576"/>
                  <a:gd name="connsiteY7" fmla="*/ 104131 h 103699"/>
                  <a:gd name="connsiteX8" fmla="*/ 52065 w 81576"/>
                  <a:gd name="connsiteY8" fmla="*/ 104131 h 10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576" h="103699">
                    <a:moveTo>
                      <a:pt x="52065" y="42344"/>
                    </a:moveTo>
                    <a:lnTo>
                      <a:pt x="66368" y="56645"/>
                    </a:lnTo>
                    <a:lnTo>
                      <a:pt x="82008" y="41004"/>
                    </a:lnTo>
                    <a:lnTo>
                      <a:pt x="41004" y="0"/>
                    </a:lnTo>
                    <a:lnTo>
                      <a:pt x="0" y="41004"/>
                    </a:lnTo>
                    <a:lnTo>
                      <a:pt x="15641" y="56645"/>
                    </a:lnTo>
                    <a:lnTo>
                      <a:pt x="29943" y="42344"/>
                    </a:lnTo>
                    <a:lnTo>
                      <a:pt x="29943" y="104131"/>
                    </a:lnTo>
                    <a:lnTo>
                      <a:pt x="52065" y="104131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43" name="Freeform: Shape 115">
                <a:extLst>
                  <a:ext uri="{FF2B5EF4-FFF2-40B4-BE49-F238E27FC236}">
                    <a16:creationId xmlns:a16="http://schemas.microsoft.com/office/drawing/2014/main" id="{07A11603-9B73-46AD-8FCC-CCF46F30649C}"/>
                  </a:ext>
                </a:extLst>
              </p:cNvPr>
              <p:cNvSpPr/>
              <p:nvPr/>
            </p:nvSpPr>
            <p:spPr>
              <a:xfrm>
                <a:off x="888028" y="827139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44" name="Freeform: Shape 116">
                <a:extLst>
                  <a:ext uri="{FF2B5EF4-FFF2-40B4-BE49-F238E27FC236}">
                    <a16:creationId xmlns:a16="http://schemas.microsoft.com/office/drawing/2014/main" id="{251A022B-8AD9-4053-AD15-835408D3B520}"/>
                  </a:ext>
                </a:extLst>
              </p:cNvPr>
              <p:cNvSpPr/>
              <p:nvPr/>
            </p:nvSpPr>
            <p:spPr>
              <a:xfrm>
                <a:off x="888028" y="782894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45" name="Freeform: Shape 117">
                <a:extLst>
                  <a:ext uri="{FF2B5EF4-FFF2-40B4-BE49-F238E27FC236}">
                    <a16:creationId xmlns:a16="http://schemas.microsoft.com/office/drawing/2014/main" id="{50B134DF-F2D4-439E-9A5B-4EC8F5C27AE9}"/>
                  </a:ext>
                </a:extLst>
              </p:cNvPr>
              <p:cNvSpPr/>
              <p:nvPr/>
            </p:nvSpPr>
            <p:spPr>
              <a:xfrm>
                <a:off x="858085" y="656641"/>
                <a:ext cx="81577" cy="103699"/>
              </a:xfrm>
              <a:custGeom>
                <a:avLst/>
                <a:gdLst>
                  <a:gd name="connsiteX0" fmla="*/ 52065 w 81576"/>
                  <a:gd name="connsiteY0" fmla="*/ 42344 h 103699"/>
                  <a:gd name="connsiteX1" fmla="*/ 66368 w 81576"/>
                  <a:gd name="connsiteY1" fmla="*/ 56645 h 103699"/>
                  <a:gd name="connsiteX2" fmla="*/ 82008 w 81576"/>
                  <a:gd name="connsiteY2" fmla="*/ 41004 h 103699"/>
                  <a:gd name="connsiteX3" fmla="*/ 41004 w 81576"/>
                  <a:gd name="connsiteY3" fmla="*/ 0 h 103699"/>
                  <a:gd name="connsiteX4" fmla="*/ 0 w 81576"/>
                  <a:gd name="connsiteY4" fmla="*/ 41004 h 103699"/>
                  <a:gd name="connsiteX5" fmla="*/ 15641 w 81576"/>
                  <a:gd name="connsiteY5" fmla="*/ 56645 h 103699"/>
                  <a:gd name="connsiteX6" fmla="*/ 29943 w 81576"/>
                  <a:gd name="connsiteY6" fmla="*/ 42344 h 103699"/>
                  <a:gd name="connsiteX7" fmla="*/ 29943 w 81576"/>
                  <a:gd name="connsiteY7" fmla="*/ 104131 h 103699"/>
                  <a:gd name="connsiteX8" fmla="*/ 52065 w 81576"/>
                  <a:gd name="connsiteY8" fmla="*/ 104131 h 10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576" h="103699">
                    <a:moveTo>
                      <a:pt x="52065" y="42344"/>
                    </a:moveTo>
                    <a:lnTo>
                      <a:pt x="66368" y="56645"/>
                    </a:lnTo>
                    <a:lnTo>
                      <a:pt x="82008" y="41004"/>
                    </a:lnTo>
                    <a:lnTo>
                      <a:pt x="41004" y="0"/>
                    </a:lnTo>
                    <a:lnTo>
                      <a:pt x="0" y="41004"/>
                    </a:lnTo>
                    <a:lnTo>
                      <a:pt x="15641" y="56645"/>
                    </a:lnTo>
                    <a:lnTo>
                      <a:pt x="29943" y="42344"/>
                    </a:lnTo>
                    <a:lnTo>
                      <a:pt x="29943" y="104131"/>
                    </a:lnTo>
                    <a:lnTo>
                      <a:pt x="52065" y="104131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46" name="Freeform: Shape 118">
                <a:extLst>
                  <a:ext uri="{FF2B5EF4-FFF2-40B4-BE49-F238E27FC236}">
                    <a16:creationId xmlns:a16="http://schemas.microsoft.com/office/drawing/2014/main" id="{CA9F5C89-F840-4EFF-BD34-C0AC662C3CB2}"/>
                  </a:ext>
                </a:extLst>
              </p:cNvPr>
              <p:cNvSpPr/>
              <p:nvPr/>
            </p:nvSpPr>
            <p:spPr>
              <a:xfrm>
                <a:off x="334964" y="495301"/>
                <a:ext cx="685799" cy="154858"/>
              </a:xfrm>
              <a:custGeom>
                <a:avLst/>
                <a:gdLst>
                  <a:gd name="connsiteX0" fmla="*/ 33184 w 685799"/>
                  <a:gd name="connsiteY0" fmla="*/ 154858 h 154857"/>
                  <a:gd name="connsiteX1" fmla="*/ 66368 w 685799"/>
                  <a:gd name="connsiteY1" fmla="*/ 121674 h 154857"/>
                  <a:gd name="connsiteX2" fmla="*/ 64861 w 685799"/>
                  <a:gd name="connsiteY2" fmla="*/ 112314 h 154857"/>
                  <a:gd name="connsiteX3" fmla="*/ 136100 w 685799"/>
                  <a:gd name="connsiteY3" fmla="*/ 60518 h 154857"/>
                  <a:gd name="connsiteX4" fmla="*/ 154858 w 685799"/>
                  <a:gd name="connsiteY4" fmla="*/ 66368 h 154857"/>
                  <a:gd name="connsiteX5" fmla="*/ 184494 w 685799"/>
                  <a:gd name="connsiteY5" fmla="*/ 47804 h 154857"/>
                  <a:gd name="connsiteX6" fmla="*/ 310591 w 685799"/>
                  <a:gd name="connsiteY6" fmla="*/ 62641 h 154857"/>
                  <a:gd name="connsiteX7" fmla="*/ 342900 w 685799"/>
                  <a:gd name="connsiteY7" fmla="*/ 88490 h 154857"/>
                  <a:gd name="connsiteX8" fmla="*/ 368927 w 685799"/>
                  <a:gd name="connsiteY8" fmla="*/ 75636 h 154857"/>
                  <a:gd name="connsiteX9" fmla="*/ 475700 w 685799"/>
                  <a:gd name="connsiteY9" fmla="*/ 111234 h 154857"/>
                  <a:gd name="connsiteX10" fmla="*/ 508819 w 685799"/>
                  <a:gd name="connsiteY10" fmla="*/ 143797 h 154857"/>
                  <a:gd name="connsiteX11" fmla="*/ 542002 w 685799"/>
                  <a:gd name="connsiteY11" fmla="*/ 110613 h 154857"/>
                  <a:gd name="connsiteX12" fmla="*/ 541495 w 685799"/>
                  <a:gd name="connsiteY12" fmla="*/ 105579 h 154857"/>
                  <a:gd name="connsiteX13" fmla="*/ 630439 w 685799"/>
                  <a:gd name="connsiteY13" fmla="*/ 57694 h 154857"/>
                  <a:gd name="connsiteX14" fmla="*/ 652615 w 685799"/>
                  <a:gd name="connsiteY14" fmla="*/ 66368 h 154857"/>
                  <a:gd name="connsiteX15" fmla="*/ 685799 w 685799"/>
                  <a:gd name="connsiteY15" fmla="*/ 33184 h 154857"/>
                  <a:gd name="connsiteX16" fmla="*/ 652615 w 685799"/>
                  <a:gd name="connsiteY16" fmla="*/ 0 h 154857"/>
                  <a:gd name="connsiteX17" fmla="*/ 619431 w 685799"/>
                  <a:gd name="connsiteY17" fmla="*/ 33184 h 154857"/>
                  <a:gd name="connsiteX18" fmla="*/ 619939 w 685799"/>
                  <a:gd name="connsiteY18" fmla="*/ 38218 h 154857"/>
                  <a:gd name="connsiteX19" fmla="*/ 530995 w 685799"/>
                  <a:gd name="connsiteY19" fmla="*/ 86103 h 154857"/>
                  <a:gd name="connsiteX20" fmla="*/ 508819 w 685799"/>
                  <a:gd name="connsiteY20" fmla="*/ 77429 h 154857"/>
                  <a:gd name="connsiteX21" fmla="*/ 482791 w 685799"/>
                  <a:gd name="connsiteY21" fmla="*/ 90283 h 154857"/>
                  <a:gd name="connsiteX22" fmla="*/ 376018 w 685799"/>
                  <a:gd name="connsiteY22" fmla="*/ 54685 h 154857"/>
                  <a:gd name="connsiteX23" fmla="*/ 342900 w 685799"/>
                  <a:gd name="connsiteY23" fmla="*/ 22123 h 154857"/>
                  <a:gd name="connsiteX24" fmla="*/ 313264 w 685799"/>
                  <a:gd name="connsiteY24" fmla="*/ 40686 h 154857"/>
                  <a:gd name="connsiteX25" fmla="*/ 187166 w 685799"/>
                  <a:gd name="connsiteY25" fmla="*/ 25849 h 154857"/>
                  <a:gd name="connsiteX26" fmla="*/ 154858 w 685799"/>
                  <a:gd name="connsiteY26" fmla="*/ 0 h 154857"/>
                  <a:gd name="connsiteX27" fmla="*/ 121674 w 685799"/>
                  <a:gd name="connsiteY27" fmla="*/ 33184 h 154857"/>
                  <a:gd name="connsiteX28" fmla="*/ 123181 w 685799"/>
                  <a:gd name="connsiteY28" fmla="*/ 42544 h 154857"/>
                  <a:gd name="connsiteX29" fmla="*/ 51942 w 685799"/>
                  <a:gd name="connsiteY29" fmla="*/ 94350 h 154857"/>
                  <a:gd name="connsiteX30" fmla="*/ 33184 w 685799"/>
                  <a:gd name="connsiteY30" fmla="*/ 88490 h 154857"/>
                  <a:gd name="connsiteX31" fmla="*/ 0 w 685799"/>
                  <a:gd name="connsiteY31" fmla="*/ 121674 h 154857"/>
                  <a:gd name="connsiteX32" fmla="*/ 33184 w 685799"/>
                  <a:gd name="connsiteY32" fmla="*/ 154858 h 154857"/>
                  <a:gd name="connsiteX33" fmla="*/ 652615 w 685799"/>
                  <a:gd name="connsiteY33" fmla="*/ 22123 h 154857"/>
                  <a:gd name="connsiteX34" fmla="*/ 663676 w 685799"/>
                  <a:gd name="connsiteY34" fmla="*/ 33184 h 154857"/>
                  <a:gd name="connsiteX35" fmla="*/ 652615 w 685799"/>
                  <a:gd name="connsiteY35" fmla="*/ 44245 h 154857"/>
                  <a:gd name="connsiteX36" fmla="*/ 641554 w 685799"/>
                  <a:gd name="connsiteY36" fmla="*/ 33184 h 154857"/>
                  <a:gd name="connsiteX37" fmla="*/ 652615 w 685799"/>
                  <a:gd name="connsiteY37" fmla="*/ 22123 h 154857"/>
                  <a:gd name="connsiteX38" fmla="*/ 508819 w 685799"/>
                  <a:gd name="connsiteY38" fmla="*/ 99551 h 154857"/>
                  <a:gd name="connsiteX39" fmla="*/ 519880 w 685799"/>
                  <a:gd name="connsiteY39" fmla="*/ 110613 h 154857"/>
                  <a:gd name="connsiteX40" fmla="*/ 508819 w 685799"/>
                  <a:gd name="connsiteY40" fmla="*/ 121674 h 154857"/>
                  <a:gd name="connsiteX41" fmla="*/ 497757 w 685799"/>
                  <a:gd name="connsiteY41" fmla="*/ 110613 h 154857"/>
                  <a:gd name="connsiteX42" fmla="*/ 508819 w 685799"/>
                  <a:gd name="connsiteY42" fmla="*/ 99551 h 154857"/>
                  <a:gd name="connsiteX43" fmla="*/ 342900 w 685799"/>
                  <a:gd name="connsiteY43" fmla="*/ 44245 h 154857"/>
                  <a:gd name="connsiteX44" fmla="*/ 353961 w 685799"/>
                  <a:gd name="connsiteY44" fmla="*/ 55306 h 154857"/>
                  <a:gd name="connsiteX45" fmla="*/ 342900 w 685799"/>
                  <a:gd name="connsiteY45" fmla="*/ 66368 h 154857"/>
                  <a:gd name="connsiteX46" fmla="*/ 331838 w 685799"/>
                  <a:gd name="connsiteY46" fmla="*/ 55306 h 154857"/>
                  <a:gd name="connsiteX47" fmla="*/ 342900 w 685799"/>
                  <a:gd name="connsiteY47" fmla="*/ 44245 h 154857"/>
                  <a:gd name="connsiteX48" fmla="*/ 154858 w 685799"/>
                  <a:gd name="connsiteY48" fmla="*/ 22123 h 154857"/>
                  <a:gd name="connsiteX49" fmla="*/ 165919 w 685799"/>
                  <a:gd name="connsiteY49" fmla="*/ 33184 h 154857"/>
                  <a:gd name="connsiteX50" fmla="*/ 154858 w 685799"/>
                  <a:gd name="connsiteY50" fmla="*/ 44245 h 154857"/>
                  <a:gd name="connsiteX51" fmla="*/ 143797 w 685799"/>
                  <a:gd name="connsiteY51" fmla="*/ 33184 h 154857"/>
                  <a:gd name="connsiteX52" fmla="*/ 154858 w 685799"/>
                  <a:gd name="connsiteY52" fmla="*/ 22123 h 154857"/>
                  <a:gd name="connsiteX53" fmla="*/ 33184 w 685799"/>
                  <a:gd name="connsiteY53" fmla="*/ 110613 h 154857"/>
                  <a:gd name="connsiteX54" fmla="*/ 44245 w 685799"/>
                  <a:gd name="connsiteY54" fmla="*/ 121674 h 154857"/>
                  <a:gd name="connsiteX55" fmla="*/ 33184 w 685799"/>
                  <a:gd name="connsiteY55" fmla="*/ 132735 h 154857"/>
                  <a:gd name="connsiteX56" fmla="*/ 22123 w 685799"/>
                  <a:gd name="connsiteY56" fmla="*/ 121674 h 154857"/>
                  <a:gd name="connsiteX57" fmla="*/ 33184 w 685799"/>
                  <a:gd name="connsiteY57" fmla="*/ 110613 h 154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85799" h="154857">
                    <a:moveTo>
                      <a:pt x="33184" y="154858"/>
                    </a:moveTo>
                    <a:cubicBezTo>
                      <a:pt x="51477" y="154858"/>
                      <a:pt x="66368" y="139967"/>
                      <a:pt x="66368" y="121674"/>
                    </a:cubicBezTo>
                    <a:cubicBezTo>
                      <a:pt x="66368" y="118401"/>
                      <a:pt x="65747" y="115301"/>
                      <a:pt x="64861" y="112314"/>
                    </a:cubicBezTo>
                    <a:lnTo>
                      <a:pt x="136100" y="60518"/>
                    </a:lnTo>
                    <a:cubicBezTo>
                      <a:pt x="141442" y="64191"/>
                      <a:pt x="147891" y="66368"/>
                      <a:pt x="154858" y="66368"/>
                    </a:cubicBezTo>
                    <a:cubicBezTo>
                      <a:pt x="167891" y="66368"/>
                      <a:pt x="179071" y="58758"/>
                      <a:pt x="184494" y="47804"/>
                    </a:cubicBezTo>
                    <a:lnTo>
                      <a:pt x="310591" y="62641"/>
                    </a:lnTo>
                    <a:cubicBezTo>
                      <a:pt x="313951" y="77407"/>
                      <a:pt x="327129" y="88490"/>
                      <a:pt x="342900" y="88490"/>
                    </a:cubicBezTo>
                    <a:cubicBezTo>
                      <a:pt x="353496" y="88490"/>
                      <a:pt x="362857" y="83402"/>
                      <a:pt x="368927" y="75636"/>
                    </a:cubicBezTo>
                    <a:lnTo>
                      <a:pt x="475700" y="111234"/>
                    </a:lnTo>
                    <a:cubicBezTo>
                      <a:pt x="476034" y="129241"/>
                      <a:pt x="490736" y="143797"/>
                      <a:pt x="508819" y="143797"/>
                    </a:cubicBezTo>
                    <a:cubicBezTo>
                      <a:pt x="527111" y="143797"/>
                      <a:pt x="542002" y="128906"/>
                      <a:pt x="542002" y="110613"/>
                    </a:cubicBezTo>
                    <a:cubicBezTo>
                      <a:pt x="542002" y="108890"/>
                      <a:pt x="541748" y="107226"/>
                      <a:pt x="541495" y="105579"/>
                    </a:cubicBezTo>
                    <a:lnTo>
                      <a:pt x="630439" y="57694"/>
                    </a:lnTo>
                    <a:cubicBezTo>
                      <a:pt x="636321" y="63030"/>
                      <a:pt x="644065" y="66368"/>
                      <a:pt x="652615" y="66368"/>
                    </a:cubicBezTo>
                    <a:cubicBezTo>
                      <a:pt x="670908" y="66368"/>
                      <a:pt x="685799" y="51477"/>
                      <a:pt x="685799" y="33184"/>
                    </a:cubicBezTo>
                    <a:cubicBezTo>
                      <a:pt x="685799" y="14891"/>
                      <a:pt x="670908" y="0"/>
                      <a:pt x="652615" y="0"/>
                    </a:cubicBezTo>
                    <a:cubicBezTo>
                      <a:pt x="634323" y="0"/>
                      <a:pt x="619431" y="14891"/>
                      <a:pt x="619431" y="33184"/>
                    </a:cubicBezTo>
                    <a:cubicBezTo>
                      <a:pt x="619431" y="34907"/>
                      <a:pt x="619686" y="36570"/>
                      <a:pt x="619939" y="38218"/>
                    </a:cubicBezTo>
                    <a:lnTo>
                      <a:pt x="530995" y="86103"/>
                    </a:lnTo>
                    <a:cubicBezTo>
                      <a:pt x="525113" y="80767"/>
                      <a:pt x="517369" y="77429"/>
                      <a:pt x="508819" y="77429"/>
                    </a:cubicBezTo>
                    <a:cubicBezTo>
                      <a:pt x="498222" y="77429"/>
                      <a:pt x="488861" y="82517"/>
                      <a:pt x="482791" y="90283"/>
                    </a:cubicBezTo>
                    <a:lnTo>
                      <a:pt x="376018" y="54685"/>
                    </a:lnTo>
                    <a:cubicBezTo>
                      <a:pt x="375684" y="36678"/>
                      <a:pt x="360982" y="22123"/>
                      <a:pt x="342900" y="22123"/>
                    </a:cubicBezTo>
                    <a:cubicBezTo>
                      <a:pt x="329867" y="22123"/>
                      <a:pt x="318686" y="29733"/>
                      <a:pt x="313264" y="40686"/>
                    </a:cubicBezTo>
                    <a:lnTo>
                      <a:pt x="187166" y="25849"/>
                    </a:lnTo>
                    <a:cubicBezTo>
                      <a:pt x="183808" y="11083"/>
                      <a:pt x="170628" y="0"/>
                      <a:pt x="154858" y="0"/>
                    </a:cubicBezTo>
                    <a:cubicBezTo>
                      <a:pt x="136565" y="0"/>
                      <a:pt x="121674" y="14891"/>
                      <a:pt x="121674" y="33184"/>
                    </a:cubicBezTo>
                    <a:cubicBezTo>
                      <a:pt x="121674" y="36457"/>
                      <a:pt x="122295" y="39557"/>
                      <a:pt x="123181" y="42544"/>
                    </a:cubicBezTo>
                    <a:lnTo>
                      <a:pt x="51942" y="94350"/>
                    </a:lnTo>
                    <a:cubicBezTo>
                      <a:pt x="46600" y="90667"/>
                      <a:pt x="40151" y="88490"/>
                      <a:pt x="33184" y="88490"/>
                    </a:cubicBezTo>
                    <a:cubicBezTo>
                      <a:pt x="14891" y="88490"/>
                      <a:pt x="0" y="103381"/>
                      <a:pt x="0" y="121674"/>
                    </a:cubicBezTo>
                    <a:cubicBezTo>
                      <a:pt x="0" y="139967"/>
                      <a:pt x="14891" y="154858"/>
                      <a:pt x="33184" y="154858"/>
                    </a:cubicBezTo>
                    <a:close/>
                    <a:moveTo>
                      <a:pt x="652615" y="22123"/>
                    </a:moveTo>
                    <a:cubicBezTo>
                      <a:pt x="658707" y="22123"/>
                      <a:pt x="663676" y="27092"/>
                      <a:pt x="663676" y="33184"/>
                    </a:cubicBezTo>
                    <a:cubicBezTo>
                      <a:pt x="663676" y="39276"/>
                      <a:pt x="658707" y="44245"/>
                      <a:pt x="652615" y="44245"/>
                    </a:cubicBezTo>
                    <a:cubicBezTo>
                      <a:pt x="646523" y="44245"/>
                      <a:pt x="641554" y="39276"/>
                      <a:pt x="641554" y="33184"/>
                    </a:cubicBezTo>
                    <a:cubicBezTo>
                      <a:pt x="641554" y="27092"/>
                      <a:pt x="646523" y="22123"/>
                      <a:pt x="652615" y="22123"/>
                    </a:cubicBezTo>
                    <a:close/>
                    <a:moveTo>
                      <a:pt x="508819" y="99551"/>
                    </a:moveTo>
                    <a:cubicBezTo>
                      <a:pt x="514911" y="99551"/>
                      <a:pt x="519880" y="104520"/>
                      <a:pt x="519880" y="110613"/>
                    </a:cubicBezTo>
                    <a:cubicBezTo>
                      <a:pt x="519880" y="116705"/>
                      <a:pt x="514911" y="121674"/>
                      <a:pt x="508819" y="121674"/>
                    </a:cubicBezTo>
                    <a:cubicBezTo>
                      <a:pt x="502727" y="121674"/>
                      <a:pt x="497757" y="116705"/>
                      <a:pt x="497757" y="110613"/>
                    </a:cubicBezTo>
                    <a:cubicBezTo>
                      <a:pt x="497757" y="104520"/>
                      <a:pt x="502727" y="99551"/>
                      <a:pt x="508819" y="99551"/>
                    </a:cubicBezTo>
                    <a:close/>
                    <a:moveTo>
                      <a:pt x="342900" y="44245"/>
                    </a:moveTo>
                    <a:cubicBezTo>
                      <a:pt x="348992" y="44245"/>
                      <a:pt x="353961" y="49214"/>
                      <a:pt x="353961" y="55306"/>
                    </a:cubicBezTo>
                    <a:cubicBezTo>
                      <a:pt x="353961" y="61399"/>
                      <a:pt x="348992" y="66368"/>
                      <a:pt x="342900" y="66368"/>
                    </a:cubicBezTo>
                    <a:cubicBezTo>
                      <a:pt x="336808" y="66368"/>
                      <a:pt x="331838" y="61399"/>
                      <a:pt x="331838" y="55306"/>
                    </a:cubicBezTo>
                    <a:cubicBezTo>
                      <a:pt x="331838" y="49214"/>
                      <a:pt x="336808" y="44245"/>
                      <a:pt x="342900" y="44245"/>
                    </a:cubicBezTo>
                    <a:close/>
                    <a:moveTo>
                      <a:pt x="154858" y="22123"/>
                    </a:moveTo>
                    <a:cubicBezTo>
                      <a:pt x="160950" y="22123"/>
                      <a:pt x="165919" y="27092"/>
                      <a:pt x="165919" y="33184"/>
                    </a:cubicBezTo>
                    <a:cubicBezTo>
                      <a:pt x="165919" y="39276"/>
                      <a:pt x="160950" y="44245"/>
                      <a:pt x="154858" y="44245"/>
                    </a:cubicBezTo>
                    <a:cubicBezTo>
                      <a:pt x="148766" y="44245"/>
                      <a:pt x="143797" y="39276"/>
                      <a:pt x="143797" y="33184"/>
                    </a:cubicBezTo>
                    <a:cubicBezTo>
                      <a:pt x="143797" y="27092"/>
                      <a:pt x="148766" y="22123"/>
                      <a:pt x="154858" y="22123"/>
                    </a:cubicBezTo>
                    <a:close/>
                    <a:moveTo>
                      <a:pt x="33184" y="110613"/>
                    </a:moveTo>
                    <a:cubicBezTo>
                      <a:pt x="39276" y="110613"/>
                      <a:pt x="44245" y="115582"/>
                      <a:pt x="44245" y="121674"/>
                    </a:cubicBezTo>
                    <a:cubicBezTo>
                      <a:pt x="44245" y="127766"/>
                      <a:pt x="39276" y="132735"/>
                      <a:pt x="33184" y="132735"/>
                    </a:cubicBezTo>
                    <a:cubicBezTo>
                      <a:pt x="27092" y="132735"/>
                      <a:pt x="22123" y="127766"/>
                      <a:pt x="22123" y="121674"/>
                    </a:cubicBezTo>
                    <a:cubicBezTo>
                      <a:pt x="22123" y="115582"/>
                      <a:pt x="27092" y="110613"/>
                      <a:pt x="33184" y="110613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</p:grpSp>
        <p:grpSp>
          <p:nvGrpSpPr>
            <p:cNvPr id="27" name="Graphic 42">
              <a:extLst>
                <a:ext uri="{FF2B5EF4-FFF2-40B4-BE49-F238E27FC236}">
                  <a16:creationId xmlns:a16="http://schemas.microsoft.com/office/drawing/2014/main" id="{1840FC13-9DD6-4D11-8D2A-C0F9763BB55E}"/>
                </a:ext>
              </a:extLst>
            </p:cNvPr>
            <p:cNvGrpSpPr/>
            <p:nvPr/>
          </p:nvGrpSpPr>
          <p:grpSpPr>
            <a:xfrm>
              <a:off x="6504634" y="2786492"/>
              <a:ext cx="61914" cy="85131"/>
              <a:chOff x="5180008" y="2309812"/>
              <a:chExt cx="1625603" cy="2235203"/>
            </a:xfrm>
            <a:solidFill>
              <a:schemeClr val="accent1"/>
            </a:solidFill>
          </p:grpSpPr>
          <p:sp>
            <p:nvSpPr>
              <p:cNvPr id="28" name="Freeform: Shape 124">
                <a:extLst>
                  <a:ext uri="{FF2B5EF4-FFF2-40B4-BE49-F238E27FC236}">
                    <a16:creationId xmlns:a16="http://schemas.microsoft.com/office/drawing/2014/main" id="{397753C9-9ACC-41B1-8933-B3150E157A03}"/>
                  </a:ext>
                </a:extLst>
              </p:cNvPr>
              <p:cNvSpPr/>
              <p:nvPr/>
            </p:nvSpPr>
            <p:spPr>
              <a:xfrm>
                <a:off x="5383205" y="2309812"/>
                <a:ext cx="1422406" cy="2235203"/>
              </a:xfrm>
              <a:custGeom>
                <a:avLst/>
                <a:gdLst>
                  <a:gd name="connsiteX0" fmla="*/ 1320803 w 1422406"/>
                  <a:gd name="connsiteY0" fmla="*/ 1524000 h 2235203"/>
                  <a:gd name="connsiteX1" fmla="*/ 1219200 w 1422406"/>
                  <a:gd name="connsiteY1" fmla="*/ 1625603 h 2235203"/>
                  <a:gd name="connsiteX2" fmla="*/ 711203 w 1422406"/>
                  <a:gd name="connsiteY2" fmla="*/ 2032007 h 2235203"/>
                  <a:gd name="connsiteX3" fmla="*/ 203206 w 1422406"/>
                  <a:gd name="connsiteY3" fmla="*/ 1625603 h 2235203"/>
                  <a:gd name="connsiteX4" fmla="*/ 203206 w 1422406"/>
                  <a:gd name="connsiteY4" fmla="*/ 609600 h 2235203"/>
                  <a:gd name="connsiteX5" fmla="*/ 711203 w 1422406"/>
                  <a:gd name="connsiteY5" fmla="*/ 203197 h 2235203"/>
                  <a:gd name="connsiteX6" fmla="*/ 1219200 w 1422406"/>
                  <a:gd name="connsiteY6" fmla="*/ 609600 h 2235203"/>
                  <a:gd name="connsiteX7" fmla="*/ 1320803 w 1422406"/>
                  <a:gd name="connsiteY7" fmla="*/ 711203 h 2235203"/>
                  <a:gd name="connsiteX8" fmla="*/ 1422406 w 1422406"/>
                  <a:gd name="connsiteY8" fmla="*/ 609600 h 2235203"/>
                  <a:gd name="connsiteX9" fmla="*/ 711203 w 1422406"/>
                  <a:gd name="connsiteY9" fmla="*/ 0 h 2235203"/>
                  <a:gd name="connsiteX10" fmla="*/ 0 w 1422406"/>
                  <a:gd name="connsiteY10" fmla="*/ 609600 h 2235203"/>
                  <a:gd name="connsiteX11" fmla="*/ 0 w 1422406"/>
                  <a:gd name="connsiteY11" fmla="*/ 1625603 h 2235203"/>
                  <a:gd name="connsiteX12" fmla="*/ 711203 w 1422406"/>
                  <a:gd name="connsiteY12" fmla="*/ 2235203 h 2235203"/>
                  <a:gd name="connsiteX13" fmla="*/ 1422406 w 1422406"/>
                  <a:gd name="connsiteY13" fmla="*/ 1625603 h 2235203"/>
                  <a:gd name="connsiteX14" fmla="*/ 1320803 w 1422406"/>
                  <a:gd name="connsiteY14" fmla="*/ 1524000 h 22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2406" h="2235203">
                    <a:moveTo>
                      <a:pt x="1320803" y="1524000"/>
                    </a:moveTo>
                    <a:cubicBezTo>
                      <a:pt x="1264720" y="1524000"/>
                      <a:pt x="1219200" y="1569520"/>
                      <a:pt x="1219200" y="1625603"/>
                    </a:cubicBezTo>
                    <a:cubicBezTo>
                      <a:pt x="1219200" y="1849736"/>
                      <a:pt x="991210" y="2032007"/>
                      <a:pt x="711203" y="2032007"/>
                    </a:cubicBezTo>
                    <a:cubicBezTo>
                      <a:pt x="431197" y="2032007"/>
                      <a:pt x="203206" y="1849726"/>
                      <a:pt x="203206" y="1625603"/>
                    </a:cubicBezTo>
                    <a:lnTo>
                      <a:pt x="203206" y="609600"/>
                    </a:lnTo>
                    <a:cubicBezTo>
                      <a:pt x="203206" y="385467"/>
                      <a:pt x="431197" y="203197"/>
                      <a:pt x="711203" y="203197"/>
                    </a:cubicBezTo>
                    <a:cubicBezTo>
                      <a:pt x="991210" y="203197"/>
                      <a:pt x="1219200" y="385467"/>
                      <a:pt x="1219200" y="609600"/>
                    </a:cubicBezTo>
                    <a:cubicBezTo>
                      <a:pt x="1219200" y="665683"/>
                      <a:pt x="1264720" y="711203"/>
                      <a:pt x="1320803" y="711203"/>
                    </a:cubicBezTo>
                    <a:cubicBezTo>
                      <a:pt x="1376887" y="711203"/>
                      <a:pt x="1422406" y="665683"/>
                      <a:pt x="1422406" y="609600"/>
                    </a:cubicBezTo>
                    <a:cubicBezTo>
                      <a:pt x="1422406" y="273510"/>
                      <a:pt x="1103385" y="0"/>
                      <a:pt x="711203" y="0"/>
                    </a:cubicBezTo>
                    <a:cubicBezTo>
                      <a:pt x="319021" y="0"/>
                      <a:pt x="0" y="273510"/>
                      <a:pt x="0" y="609600"/>
                    </a:cubicBezTo>
                    <a:lnTo>
                      <a:pt x="0" y="1625603"/>
                    </a:lnTo>
                    <a:cubicBezTo>
                      <a:pt x="0" y="1961693"/>
                      <a:pt x="319021" y="2235203"/>
                      <a:pt x="711203" y="2235203"/>
                    </a:cubicBezTo>
                    <a:cubicBezTo>
                      <a:pt x="1103385" y="2235203"/>
                      <a:pt x="1422406" y="1961693"/>
                      <a:pt x="1422406" y="1625603"/>
                    </a:cubicBezTo>
                    <a:cubicBezTo>
                      <a:pt x="1422406" y="1569520"/>
                      <a:pt x="1376887" y="1524000"/>
                      <a:pt x="1320803" y="1524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29" name="Freeform: Shape 128">
                <a:extLst>
                  <a:ext uri="{FF2B5EF4-FFF2-40B4-BE49-F238E27FC236}">
                    <a16:creationId xmlns:a16="http://schemas.microsoft.com/office/drawing/2014/main" id="{531956F4-6A20-4036-BA86-82CB4DE769B8}"/>
                  </a:ext>
                </a:extLst>
              </p:cNvPr>
              <p:cNvSpPr/>
              <p:nvPr/>
            </p:nvSpPr>
            <p:spPr>
              <a:xfrm>
                <a:off x="5180008" y="3122608"/>
                <a:ext cx="1219209" cy="203206"/>
              </a:xfrm>
              <a:custGeom>
                <a:avLst/>
                <a:gdLst>
                  <a:gd name="connsiteX0" fmla="*/ 1117606 w 1219209"/>
                  <a:gd name="connsiteY0" fmla="*/ 0 h 203206"/>
                  <a:gd name="connsiteX1" fmla="*/ 101603 w 1219209"/>
                  <a:gd name="connsiteY1" fmla="*/ 0 h 203206"/>
                  <a:gd name="connsiteX2" fmla="*/ 0 w 1219209"/>
                  <a:gd name="connsiteY2" fmla="*/ 101603 h 203206"/>
                  <a:gd name="connsiteX3" fmla="*/ 101603 w 1219209"/>
                  <a:gd name="connsiteY3" fmla="*/ 203206 h 203206"/>
                  <a:gd name="connsiteX4" fmla="*/ 1117606 w 1219209"/>
                  <a:gd name="connsiteY4" fmla="*/ 203206 h 203206"/>
                  <a:gd name="connsiteX5" fmla="*/ 1219210 w 1219209"/>
                  <a:gd name="connsiteY5" fmla="*/ 101603 h 203206"/>
                  <a:gd name="connsiteX6" fmla="*/ 1117606 w 1219209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9209" h="203206">
                    <a:moveTo>
                      <a:pt x="1117606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117606" y="203206"/>
                    </a:lnTo>
                    <a:cubicBezTo>
                      <a:pt x="1173690" y="203206"/>
                      <a:pt x="1219210" y="157686"/>
                      <a:pt x="1219210" y="101603"/>
                    </a:cubicBezTo>
                    <a:cubicBezTo>
                      <a:pt x="1219210" y="45520"/>
                      <a:pt x="1173690" y="0"/>
                      <a:pt x="111760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  <p:sp>
            <p:nvSpPr>
              <p:cNvPr id="30" name="Freeform: Shape 129">
                <a:extLst>
                  <a:ext uri="{FF2B5EF4-FFF2-40B4-BE49-F238E27FC236}">
                    <a16:creationId xmlns:a16="http://schemas.microsoft.com/office/drawing/2014/main" id="{441CE772-009A-4E3B-8436-DF0916DFD550}"/>
                  </a:ext>
                </a:extLst>
              </p:cNvPr>
              <p:cNvSpPr/>
              <p:nvPr/>
            </p:nvSpPr>
            <p:spPr>
              <a:xfrm>
                <a:off x="5180008" y="3529012"/>
                <a:ext cx="1422406" cy="203206"/>
              </a:xfrm>
              <a:custGeom>
                <a:avLst/>
                <a:gdLst>
                  <a:gd name="connsiteX0" fmla="*/ 1320803 w 1422406"/>
                  <a:gd name="connsiteY0" fmla="*/ 0 h 203206"/>
                  <a:gd name="connsiteX1" fmla="*/ 101603 w 1422406"/>
                  <a:gd name="connsiteY1" fmla="*/ 0 h 203206"/>
                  <a:gd name="connsiteX2" fmla="*/ 0 w 1422406"/>
                  <a:gd name="connsiteY2" fmla="*/ 101603 h 203206"/>
                  <a:gd name="connsiteX3" fmla="*/ 101603 w 1422406"/>
                  <a:gd name="connsiteY3" fmla="*/ 203206 h 203206"/>
                  <a:gd name="connsiteX4" fmla="*/ 1320803 w 1422406"/>
                  <a:gd name="connsiteY4" fmla="*/ 203206 h 203206"/>
                  <a:gd name="connsiteX5" fmla="*/ 1422406 w 1422406"/>
                  <a:gd name="connsiteY5" fmla="*/ 101603 h 203206"/>
                  <a:gd name="connsiteX6" fmla="*/ 1320803 w 1422406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2406" h="203206">
                    <a:moveTo>
                      <a:pt x="1320803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320803" y="203206"/>
                    </a:lnTo>
                    <a:cubicBezTo>
                      <a:pt x="1376887" y="203206"/>
                      <a:pt x="1422406" y="157686"/>
                      <a:pt x="1422406" y="101603"/>
                    </a:cubicBezTo>
                    <a:cubicBezTo>
                      <a:pt x="1422406" y="45520"/>
                      <a:pt x="1376887" y="0"/>
                      <a:pt x="132080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8B17721-0857-4128-9E44-9DE2FE19C8DD}"/>
              </a:ext>
            </a:extLst>
          </p:cNvPr>
          <p:cNvGrpSpPr/>
          <p:nvPr/>
        </p:nvGrpSpPr>
        <p:grpSpPr>
          <a:xfrm>
            <a:off x="6608238" y="4602809"/>
            <a:ext cx="5302111" cy="646331"/>
            <a:chOff x="6742555" y="4111827"/>
            <a:chExt cx="5174598" cy="86177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8C8708-EBFE-4F44-9B70-95536D573501}"/>
                </a:ext>
              </a:extLst>
            </p:cNvPr>
            <p:cNvSpPr/>
            <p:nvPr/>
          </p:nvSpPr>
          <p:spPr>
            <a:xfrm>
              <a:off x="6953048" y="4111827"/>
              <a:ext cx="4964105" cy="8617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defTabSz="457200">
                <a:defRPr/>
              </a:pPr>
              <a:r>
                <a:rPr lang="pl-PL" sz="1400" dirty="0" smtClean="0">
                  <a:solidFill>
                    <a:prstClr val="black"/>
                  </a:solidFill>
                </a:rPr>
                <a:t>Już w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2020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 r.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pl-PL" sz="1400" dirty="0" smtClean="0">
                  <a:solidFill>
                    <a:prstClr val="black"/>
                  </a:solidFill>
                </a:rPr>
                <a:t>działania na rzecz walki ze zmianami klimatu i zrównoważonego rozwoju (zielone finansowanie) sięgnęło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40% </a:t>
              </a:r>
              <a:r>
                <a:rPr lang="pl-PL" sz="1400" dirty="0" smtClean="0">
                  <a:solidFill>
                    <a:prstClr val="black"/>
                  </a:solidFill>
                </a:rPr>
                <a:t>całego finansowania Grupy EBI</a:t>
              </a:r>
              <a:r>
                <a:rPr lang="en-US" sz="1400" dirty="0" smtClean="0">
                  <a:solidFill>
                    <a:prstClr val="black"/>
                  </a:solidFill>
                </a:rPr>
                <a:t> (41% w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Polsce</a:t>
              </a:r>
              <a:r>
                <a:rPr lang="en-US" sz="1400" dirty="0" smtClean="0">
                  <a:solidFill>
                    <a:prstClr val="black"/>
                  </a:solidFill>
                </a:rPr>
                <a:t>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29D069-A939-4837-8E6C-26BA46A4E923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73921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aphic 20">
            <a:extLst>
              <a:ext uri="{FF2B5EF4-FFF2-40B4-BE49-F238E27FC236}">
                <a16:creationId xmlns:a16="http://schemas.microsoft.com/office/drawing/2014/main" id="{B94EBBF1-D081-4B6F-9C6F-C46A341DF1EB}"/>
              </a:ext>
            </a:extLst>
          </p:cNvPr>
          <p:cNvGrpSpPr/>
          <p:nvPr/>
        </p:nvGrpSpPr>
        <p:grpSpPr>
          <a:xfrm>
            <a:off x="6166850" y="4780643"/>
            <a:ext cx="289432" cy="289432"/>
            <a:chOff x="8111196" y="5444196"/>
            <a:chExt cx="1032803" cy="1032803"/>
          </a:xfrm>
          <a:solidFill>
            <a:schemeClr val="accent1"/>
          </a:solidFill>
        </p:grpSpPr>
        <p:sp>
          <p:nvSpPr>
            <p:cNvPr id="51" name="Freeform: Shape 86">
              <a:extLst>
                <a:ext uri="{FF2B5EF4-FFF2-40B4-BE49-F238E27FC236}">
                  <a16:creationId xmlns:a16="http://schemas.microsoft.com/office/drawing/2014/main" id="{774D55C1-43FB-4BD3-9AAE-252027F5CDA0}"/>
                </a:ext>
              </a:extLst>
            </p:cNvPr>
            <p:cNvSpPr/>
            <p:nvPr/>
          </p:nvSpPr>
          <p:spPr>
            <a:xfrm>
              <a:off x="8438250" y="5891743"/>
              <a:ext cx="378694" cy="585255"/>
            </a:xfrm>
            <a:custGeom>
              <a:avLst/>
              <a:gdLst>
                <a:gd name="connsiteX0" fmla="*/ 265951 w 378694"/>
                <a:gd name="connsiteY0" fmla="*/ 240987 h 585255"/>
                <a:gd name="connsiteX1" fmla="*/ 292628 w 378694"/>
                <a:gd name="connsiteY1" fmla="*/ 172134 h 585255"/>
                <a:gd name="connsiteX2" fmla="*/ 292628 w 378694"/>
                <a:gd name="connsiteY2" fmla="*/ 164730 h 585255"/>
                <a:gd name="connsiteX3" fmla="*/ 341957 w 378694"/>
                <a:gd name="connsiteY3" fmla="*/ 68458 h 585255"/>
                <a:gd name="connsiteX4" fmla="*/ 258201 w 378694"/>
                <a:gd name="connsiteY4" fmla="*/ 0 h 585255"/>
                <a:gd name="connsiteX5" fmla="*/ 65407 w 378694"/>
                <a:gd name="connsiteY5" fmla="*/ 0 h 585255"/>
                <a:gd name="connsiteX6" fmla="*/ 34427 w 378694"/>
                <a:gd name="connsiteY6" fmla="*/ 30980 h 585255"/>
                <a:gd name="connsiteX7" fmla="*/ 34427 w 378694"/>
                <a:gd name="connsiteY7" fmla="*/ 86067 h 585255"/>
                <a:gd name="connsiteX8" fmla="*/ 86067 w 378694"/>
                <a:gd name="connsiteY8" fmla="*/ 164730 h 585255"/>
                <a:gd name="connsiteX9" fmla="*/ 86067 w 378694"/>
                <a:gd name="connsiteY9" fmla="*/ 172134 h 585255"/>
                <a:gd name="connsiteX10" fmla="*/ 112744 w 378694"/>
                <a:gd name="connsiteY10" fmla="*/ 240987 h 585255"/>
                <a:gd name="connsiteX11" fmla="*/ 0 w 378694"/>
                <a:gd name="connsiteY11" fmla="*/ 361481 h 585255"/>
                <a:gd name="connsiteX12" fmla="*/ 0 w 378694"/>
                <a:gd name="connsiteY12" fmla="*/ 568042 h 585255"/>
                <a:gd name="connsiteX13" fmla="*/ 17214 w 378694"/>
                <a:gd name="connsiteY13" fmla="*/ 585255 h 585255"/>
                <a:gd name="connsiteX14" fmla="*/ 34427 w 378694"/>
                <a:gd name="connsiteY14" fmla="*/ 568042 h 585255"/>
                <a:gd name="connsiteX15" fmla="*/ 34427 w 378694"/>
                <a:gd name="connsiteY15" fmla="*/ 361481 h 585255"/>
                <a:gd name="connsiteX16" fmla="*/ 120494 w 378694"/>
                <a:gd name="connsiteY16" fmla="*/ 275414 h 585255"/>
                <a:gd name="connsiteX17" fmla="*/ 140631 w 378694"/>
                <a:gd name="connsiteY17" fmla="*/ 275414 h 585255"/>
                <a:gd name="connsiteX18" fmla="*/ 152509 w 378694"/>
                <a:gd name="connsiteY18" fmla="*/ 328778 h 585255"/>
                <a:gd name="connsiteX19" fmla="*/ 137707 w 378694"/>
                <a:gd name="connsiteY19" fmla="*/ 445480 h 585255"/>
                <a:gd name="connsiteX20" fmla="*/ 140464 w 378694"/>
                <a:gd name="connsiteY20" fmla="*/ 457011 h 585255"/>
                <a:gd name="connsiteX21" fmla="*/ 174890 w 378694"/>
                <a:gd name="connsiteY21" fmla="*/ 508651 h 585255"/>
                <a:gd name="connsiteX22" fmla="*/ 189180 w 378694"/>
                <a:gd name="connsiteY22" fmla="*/ 516268 h 585255"/>
                <a:gd name="connsiteX23" fmla="*/ 203460 w 378694"/>
                <a:gd name="connsiteY23" fmla="*/ 508651 h 585255"/>
                <a:gd name="connsiteX24" fmla="*/ 237887 w 378694"/>
                <a:gd name="connsiteY24" fmla="*/ 457011 h 585255"/>
                <a:gd name="connsiteX25" fmla="*/ 240643 w 378694"/>
                <a:gd name="connsiteY25" fmla="*/ 445480 h 585255"/>
                <a:gd name="connsiteX26" fmla="*/ 226010 w 378694"/>
                <a:gd name="connsiteY26" fmla="*/ 328601 h 585255"/>
                <a:gd name="connsiteX27" fmla="*/ 238064 w 378694"/>
                <a:gd name="connsiteY27" fmla="*/ 275414 h 585255"/>
                <a:gd name="connsiteX28" fmla="*/ 258201 w 378694"/>
                <a:gd name="connsiteY28" fmla="*/ 275414 h 585255"/>
                <a:gd name="connsiteX29" fmla="*/ 344268 w 378694"/>
                <a:gd name="connsiteY29" fmla="*/ 361481 h 585255"/>
                <a:gd name="connsiteX30" fmla="*/ 344268 w 378694"/>
                <a:gd name="connsiteY30" fmla="*/ 568042 h 585255"/>
                <a:gd name="connsiteX31" fmla="*/ 361481 w 378694"/>
                <a:gd name="connsiteY31" fmla="*/ 585255 h 585255"/>
                <a:gd name="connsiteX32" fmla="*/ 378695 w 378694"/>
                <a:gd name="connsiteY32" fmla="*/ 568042 h 585255"/>
                <a:gd name="connsiteX33" fmla="*/ 378695 w 378694"/>
                <a:gd name="connsiteY33" fmla="*/ 361481 h 585255"/>
                <a:gd name="connsiteX34" fmla="*/ 265951 w 378694"/>
                <a:gd name="connsiteY34" fmla="*/ 240987 h 585255"/>
                <a:gd name="connsiteX35" fmla="*/ 120494 w 378694"/>
                <a:gd name="connsiteY35" fmla="*/ 172134 h 585255"/>
                <a:gd name="connsiteX36" fmla="*/ 120494 w 378694"/>
                <a:gd name="connsiteY36" fmla="*/ 103280 h 585255"/>
                <a:gd name="connsiteX37" fmla="*/ 258201 w 378694"/>
                <a:gd name="connsiteY37" fmla="*/ 103280 h 585255"/>
                <a:gd name="connsiteX38" fmla="*/ 258201 w 378694"/>
                <a:gd name="connsiteY38" fmla="*/ 172134 h 585255"/>
                <a:gd name="connsiteX39" fmla="*/ 189347 w 378694"/>
                <a:gd name="connsiteY39" fmla="*/ 240987 h 585255"/>
                <a:gd name="connsiteX40" fmla="*/ 120494 w 378694"/>
                <a:gd name="connsiteY40" fmla="*/ 172134 h 585255"/>
                <a:gd name="connsiteX41" fmla="*/ 68854 w 378694"/>
                <a:gd name="connsiteY41" fmla="*/ 86067 h 585255"/>
                <a:gd name="connsiteX42" fmla="*/ 68854 w 378694"/>
                <a:gd name="connsiteY42" fmla="*/ 34427 h 585255"/>
                <a:gd name="connsiteX43" fmla="*/ 258201 w 378694"/>
                <a:gd name="connsiteY43" fmla="*/ 34427 h 585255"/>
                <a:gd name="connsiteX44" fmla="*/ 309841 w 378694"/>
                <a:gd name="connsiteY44" fmla="*/ 86067 h 585255"/>
                <a:gd name="connsiteX45" fmla="*/ 292628 w 378694"/>
                <a:gd name="connsiteY45" fmla="*/ 124285 h 585255"/>
                <a:gd name="connsiteX46" fmla="*/ 292628 w 378694"/>
                <a:gd name="connsiteY46" fmla="*/ 86067 h 585255"/>
                <a:gd name="connsiteX47" fmla="*/ 275414 w 378694"/>
                <a:gd name="connsiteY47" fmla="*/ 68854 h 585255"/>
                <a:gd name="connsiteX48" fmla="*/ 103281 w 378694"/>
                <a:gd name="connsiteY48" fmla="*/ 68854 h 585255"/>
                <a:gd name="connsiteX49" fmla="*/ 86067 w 378694"/>
                <a:gd name="connsiteY49" fmla="*/ 86067 h 585255"/>
                <a:gd name="connsiteX50" fmla="*/ 86067 w 378694"/>
                <a:gd name="connsiteY50" fmla="*/ 124285 h 585255"/>
                <a:gd name="connsiteX51" fmla="*/ 68854 w 378694"/>
                <a:gd name="connsiteY51" fmla="*/ 86067 h 585255"/>
                <a:gd name="connsiteX52" fmla="*/ 189347 w 378694"/>
                <a:gd name="connsiteY52" fmla="*/ 468208 h 585255"/>
                <a:gd name="connsiteX53" fmla="*/ 172134 w 378694"/>
                <a:gd name="connsiteY53" fmla="*/ 443245 h 585255"/>
                <a:gd name="connsiteX54" fmla="*/ 185212 w 378694"/>
                <a:gd name="connsiteY54" fmla="*/ 344268 h 585255"/>
                <a:gd name="connsiteX55" fmla="*/ 193483 w 378694"/>
                <a:gd name="connsiteY55" fmla="*/ 344268 h 585255"/>
                <a:gd name="connsiteX56" fmla="*/ 206561 w 378694"/>
                <a:gd name="connsiteY56" fmla="*/ 443245 h 585255"/>
                <a:gd name="connsiteX57" fmla="*/ 206561 w 378694"/>
                <a:gd name="connsiteY57" fmla="*/ 292628 h 585255"/>
                <a:gd name="connsiteX58" fmla="*/ 199333 w 378694"/>
                <a:gd name="connsiteY58" fmla="*/ 306740 h 585255"/>
                <a:gd name="connsiteX59" fmla="*/ 180741 w 378694"/>
                <a:gd name="connsiteY59" fmla="*/ 306740 h 585255"/>
                <a:gd name="connsiteX60" fmla="*/ 172134 w 378694"/>
                <a:gd name="connsiteY60" fmla="*/ 292628 h 585255"/>
                <a:gd name="connsiteX61" fmla="*/ 189347 w 378694"/>
                <a:gd name="connsiteY61" fmla="*/ 275414 h 585255"/>
                <a:gd name="connsiteX62" fmla="*/ 206561 w 378694"/>
                <a:gd name="connsiteY62" fmla="*/ 292628 h 5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78694" h="585255">
                  <a:moveTo>
                    <a:pt x="265951" y="240987"/>
                  </a:moveTo>
                  <a:cubicBezTo>
                    <a:pt x="283021" y="222111"/>
                    <a:pt x="292527" y="197592"/>
                    <a:pt x="292628" y="172134"/>
                  </a:cubicBezTo>
                  <a:lnTo>
                    <a:pt x="292628" y="164730"/>
                  </a:lnTo>
                  <a:cubicBezTo>
                    <a:pt x="329701" y="148272"/>
                    <a:pt x="350260" y="108165"/>
                    <a:pt x="341957" y="68458"/>
                  </a:cubicBezTo>
                  <a:cubicBezTo>
                    <a:pt x="333660" y="28753"/>
                    <a:pt x="298764" y="226"/>
                    <a:pt x="258201" y="0"/>
                  </a:cubicBezTo>
                  <a:lnTo>
                    <a:pt x="65407" y="0"/>
                  </a:lnTo>
                  <a:cubicBezTo>
                    <a:pt x="48338" y="93"/>
                    <a:pt x="34520" y="13911"/>
                    <a:pt x="34427" y="30980"/>
                  </a:cubicBezTo>
                  <a:lnTo>
                    <a:pt x="34427" y="86067"/>
                  </a:lnTo>
                  <a:cubicBezTo>
                    <a:pt x="34511" y="120208"/>
                    <a:pt x="54775" y="151071"/>
                    <a:pt x="86067" y="164730"/>
                  </a:cubicBezTo>
                  <a:lnTo>
                    <a:pt x="86067" y="172134"/>
                  </a:lnTo>
                  <a:cubicBezTo>
                    <a:pt x="86168" y="197592"/>
                    <a:pt x="95674" y="222111"/>
                    <a:pt x="112744" y="240987"/>
                  </a:cubicBezTo>
                  <a:cubicBezTo>
                    <a:pt x="49246" y="245080"/>
                    <a:pt x="-133" y="297847"/>
                    <a:pt x="0" y="361481"/>
                  </a:cubicBezTo>
                  <a:lnTo>
                    <a:pt x="0" y="568042"/>
                  </a:lnTo>
                  <a:cubicBezTo>
                    <a:pt x="0" y="577548"/>
                    <a:pt x="7708" y="585255"/>
                    <a:pt x="17214" y="585255"/>
                  </a:cubicBezTo>
                  <a:cubicBezTo>
                    <a:pt x="26720" y="585255"/>
                    <a:pt x="34427" y="577548"/>
                    <a:pt x="34427" y="568042"/>
                  </a:cubicBezTo>
                  <a:lnTo>
                    <a:pt x="34427" y="361481"/>
                  </a:lnTo>
                  <a:cubicBezTo>
                    <a:pt x="34427" y="313951"/>
                    <a:pt x="72964" y="275414"/>
                    <a:pt x="120494" y="275414"/>
                  </a:cubicBezTo>
                  <a:lnTo>
                    <a:pt x="140631" y="275414"/>
                  </a:lnTo>
                  <a:cubicBezTo>
                    <a:pt x="134084" y="294015"/>
                    <a:pt x="138691" y="314717"/>
                    <a:pt x="152509" y="328778"/>
                  </a:cubicBezTo>
                  <a:lnTo>
                    <a:pt x="137707" y="445480"/>
                  </a:lnTo>
                  <a:cubicBezTo>
                    <a:pt x="137228" y="449532"/>
                    <a:pt x="138202" y="453616"/>
                    <a:pt x="140464" y="457011"/>
                  </a:cubicBezTo>
                  <a:lnTo>
                    <a:pt x="174890" y="508651"/>
                  </a:lnTo>
                  <a:cubicBezTo>
                    <a:pt x="178086" y="513417"/>
                    <a:pt x="183439" y="516268"/>
                    <a:pt x="189180" y="516268"/>
                  </a:cubicBezTo>
                  <a:cubicBezTo>
                    <a:pt x="194912" y="516268"/>
                    <a:pt x="200265" y="513417"/>
                    <a:pt x="203460" y="508651"/>
                  </a:cubicBezTo>
                  <a:lnTo>
                    <a:pt x="237887" y="457011"/>
                  </a:lnTo>
                  <a:cubicBezTo>
                    <a:pt x="240146" y="453616"/>
                    <a:pt x="241123" y="449532"/>
                    <a:pt x="240643" y="445480"/>
                  </a:cubicBezTo>
                  <a:lnTo>
                    <a:pt x="226010" y="328601"/>
                  </a:lnTo>
                  <a:cubicBezTo>
                    <a:pt x="239828" y="314615"/>
                    <a:pt x="244501" y="293990"/>
                    <a:pt x="238064" y="275414"/>
                  </a:cubicBezTo>
                  <a:lnTo>
                    <a:pt x="258201" y="275414"/>
                  </a:lnTo>
                  <a:cubicBezTo>
                    <a:pt x="305731" y="275414"/>
                    <a:pt x="344268" y="313951"/>
                    <a:pt x="344268" y="361481"/>
                  </a:cubicBezTo>
                  <a:lnTo>
                    <a:pt x="344268" y="568042"/>
                  </a:lnTo>
                  <a:cubicBezTo>
                    <a:pt x="344268" y="577548"/>
                    <a:pt x="351975" y="585255"/>
                    <a:pt x="361481" y="585255"/>
                  </a:cubicBezTo>
                  <a:cubicBezTo>
                    <a:pt x="370987" y="585255"/>
                    <a:pt x="378695" y="577548"/>
                    <a:pt x="378695" y="568042"/>
                  </a:cubicBezTo>
                  <a:lnTo>
                    <a:pt x="378695" y="361481"/>
                  </a:lnTo>
                  <a:cubicBezTo>
                    <a:pt x="378830" y="297847"/>
                    <a:pt x="329449" y="245080"/>
                    <a:pt x="265951" y="240987"/>
                  </a:cubicBezTo>
                  <a:close/>
                  <a:moveTo>
                    <a:pt x="120494" y="172134"/>
                  </a:moveTo>
                  <a:lnTo>
                    <a:pt x="120494" y="103280"/>
                  </a:lnTo>
                  <a:lnTo>
                    <a:pt x="258201" y="103280"/>
                  </a:lnTo>
                  <a:lnTo>
                    <a:pt x="258201" y="172134"/>
                  </a:lnTo>
                  <a:cubicBezTo>
                    <a:pt x="258201" y="210158"/>
                    <a:pt x="227372" y="240987"/>
                    <a:pt x="189347" y="240987"/>
                  </a:cubicBezTo>
                  <a:cubicBezTo>
                    <a:pt x="151323" y="240987"/>
                    <a:pt x="120494" y="210158"/>
                    <a:pt x="120494" y="172134"/>
                  </a:cubicBezTo>
                  <a:close/>
                  <a:moveTo>
                    <a:pt x="68854" y="86067"/>
                  </a:moveTo>
                  <a:lnTo>
                    <a:pt x="68854" y="34427"/>
                  </a:lnTo>
                  <a:lnTo>
                    <a:pt x="258201" y="34427"/>
                  </a:lnTo>
                  <a:cubicBezTo>
                    <a:pt x="286719" y="34427"/>
                    <a:pt x="309841" y="57549"/>
                    <a:pt x="309841" y="86067"/>
                  </a:cubicBezTo>
                  <a:cubicBezTo>
                    <a:pt x="309766" y="100666"/>
                    <a:pt x="303513" y="114551"/>
                    <a:pt x="292628" y="124285"/>
                  </a:cubicBezTo>
                  <a:lnTo>
                    <a:pt x="292628" y="86067"/>
                  </a:lnTo>
                  <a:cubicBezTo>
                    <a:pt x="292628" y="76561"/>
                    <a:pt x="284921" y="68854"/>
                    <a:pt x="275414" y="68854"/>
                  </a:cubicBezTo>
                  <a:lnTo>
                    <a:pt x="103281" y="68854"/>
                  </a:lnTo>
                  <a:cubicBezTo>
                    <a:pt x="93774" y="68854"/>
                    <a:pt x="86067" y="76561"/>
                    <a:pt x="86067" y="86067"/>
                  </a:cubicBezTo>
                  <a:lnTo>
                    <a:pt x="86067" y="124285"/>
                  </a:lnTo>
                  <a:cubicBezTo>
                    <a:pt x="75182" y="114551"/>
                    <a:pt x="68929" y="100666"/>
                    <a:pt x="68854" y="86067"/>
                  </a:cubicBezTo>
                  <a:close/>
                  <a:moveTo>
                    <a:pt x="189347" y="468208"/>
                  </a:moveTo>
                  <a:lnTo>
                    <a:pt x="172134" y="443245"/>
                  </a:lnTo>
                  <a:lnTo>
                    <a:pt x="185212" y="344268"/>
                  </a:lnTo>
                  <a:lnTo>
                    <a:pt x="193483" y="344268"/>
                  </a:lnTo>
                  <a:lnTo>
                    <a:pt x="206561" y="443245"/>
                  </a:lnTo>
                  <a:close/>
                  <a:moveTo>
                    <a:pt x="206561" y="292628"/>
                  </a:moveTo>
                  <a:cubicBezTo>
                    <a:pt x="206595" y="298226"/>
                    <a:pt x="203897" y="303496"/>
                    <a:pt x="199333" y="306740"/>
                  </a:cubicBezTo>
                  <a:cubicBezTo>
                    <a:pt x="193668" y="310379"/>
                    <a:pt x="186406" y="310379"/>
                    <a:pt x="180741" y="306740"/>
                  </a:cubicBezTo>
                  <a:cubicBezTo>
                    <a:pt x="175656" y="303814"/>
                    <a:pt x="172412" y="298495"/>
                    <a:pt x="172134" y="292628"/>
                  </a:cubicBezTo>
                  <a:cubicBezTo>
                    <a:pt x="172134" y="283121"/>
                    <a:pt x="179841" y="275414"/>
                    <a:pt x="189347" y="275414"/>
                  </a:cubicBezTo>
                  <a:cubicBezTo>
                    <a:pt x="198854" y="275414"/>
                    <a:pt x="206561" y="283121"/>
                    <a:pt x="206561" y="292628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52" name="Freeform: Shape 87">
              <a:extLst>
                <a:ext uri="{FF2B5EF4-FFF2-40B4-BE49-F238E27FC236}">
                  <a16:creationId xmlns:a16="http://schemas.microsoft.com/office/drawing/2014/main" id="{ECAF03CA-0EF3-46A7-A781-0D51C850DD0A}"/>
                </a:ext>
              </a:extLst>
            </p:cNvPr>
            <p:cNvSpPr/>
            <p:nvPr/>
          </p:nvSpPr>
          <p:spPr>
            <a:xfrm>
              <a:off x="8507103" y="6253225"/>
              <a:ext cx="34426" cy="223773"/>
            </a:xfrm>
            <a:custGeom>
              <a:avLst/>
              <a:gdLst>
                <a:gd name="connsiteX0" fmla="*/ 17213 w 34426"/>
                <a:gd name="connsiteY0" fmla="*/ 0 h 223773"/>
                <a:gd name="connsiteX1" fmla="*/ 0 w 34426"/>
                <a:gd name="connsiteY1" fmla="*/ 17213 h 223773"/>
                <a:gd name="connsiteX2" fmla="*/ 0 w 34426"/>
                <a:gd name="connsiteY2" fmla="*/ 206561 h 223773"/>
                <a:gd name="connsiteX3" fmla="*/ 17213 w 34426"/>
                <a:gd name="connsiteY3" fmla="*/ 223774 h 223773"/>
                <a:gd name="connsiteX4" fmla="*/ 34427 w 34426"/>
                <a:gd name="connsiteY4" fmla="*/ 206561 h 223773"/>
                <a:gd name="connsiteX5" fmla="*/ 34427 w 34426"/>
                <a:gd name="connsiteY5" fmla="*/ 17213 h 223773"/>
                <a:gd name="connsiteX6" fmla="*/ 17213 w 34426"/>
                <a:gd name="connsiteY6" fmla="*/ 0 h 22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26" h="223773">
                  <a:moveTo>
                    <a:pt x="17213" y="0"/>
                  </a:moveTo>
                  <a:cubicBezTo>
                    <a:pt x="7707" y="0"/>
                    <a:pt x="0" y="7707"/>
                    <a:pt x="0" y="17213"/>
                  </a:cubicBezTo>
                  <a:lnTo>
                    <a:pt x="0" y="206561"/>
                  </a:lnTo>
                  <a:cubicBezTo>
                    <a:pt x="0" y="216067"/>
                    <a:pt x="7707" y="223774"/>
                    <a:pt x="17213" y="223774"/>
                  </a:cubicBezTo>
                  <a:cubicBezTo>
                    <a:pt x="26719" y="223774"/>
                    <a:pt x="34427" y="216067"/>
                    <a:pt x="34427" y="206561"/>
                  </a:cubicBezTo>
                  <a:lnTo>
                    <a:pt x="34427" y="17213"/>
                  </a:lnTo>
                  <a:cubicBezTo>
                    <a:pt x="34427" y="7707"/>
                    <a:pt x="26719" y="0"/>
                    <a:pt x="17213" y="0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53" name="Freeform: Shape 88">
              <a:extLst>
                <a:ext uri="{FF2B5EF4-FFF2-40B4-BE49-F238E27FC236}">
                  <a16:creationId xmlns:a16="http://schemas.microsoft.com/office/drawing/2014/main" id="{1CA5BE2F-89AB-417F-9D49-1DD365ED8FD5}"/>
                </a:ext>
              </a:extLst>
            </p:cNvPr>
            <p:cNvSpPr/>
            <p:nvPr/>
          </p:nvSpPr>
          <p:spPr>
            <a:xfrm>
              <a:off x="8713664" y="6253225"/>
              <a:ext cx="34426" cy="223773"/>
            </a:xfrm>
            <a:custGeom>
              <a:avLst/>
              <a:gdLst>
                <a:gd name="connsiteX0" fmla="*/ 17213 w 34426"/>
                <a:gd name="connsiteY0" fmla="*/ 0 h 223773"/>
                <a:gd name="connsiteX1" fmla="*/ 0 w 34426"/>
                <a:gd name="connsiteY1" fmla="*/ 17213 h 223773"/>
                <a:gd name="connsiteX2" fmla="*/ 0 w 34426"/>
                <a:gd name="connsiteY2" fmla="*/ 206561 h 223773"/>
                <a:gd name="connsiteX3" fmla="*/ 17213 w 34426"/>
                <a:gd name="connsiteY3" fmla="*/ 223774 h 223773"/>
                <a:gd name="connsiteX4" fmla="*/ 34427 w 34426"/>
                <a:gd name="connsiteY4" fmla="*/ 206561 h 223773"/>
                <a:gd name="connsiteX5" fmla="*/ 34427 w 34426"/>
                <a:gd name="connsiteY5" fmla="*/ 17213 h 223773"/>
                <a:gd name="connsiteX6" fmla="*/ 17213 w 34426"/>
                <a:gd name="connsiteY6" fmla="*/ 0 h 22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26" h="223773">
                  <a:moveTo>
                    <a:pt x="17213" y="0"/>
                  </a:moveTo>
                  <a:cubicBezTo>
                    <a:pt x="7707" y="0"/>
                    <a:pt x="0" y="7707"/>
                    <a:pt x="0" y="17213"/>
                  </a:cubicBezTo>
                  <a:lnTo>
                    <a:pt x="0" y="206561"/>
                  </a:lnTo>
                  <a:cubicBezTo>
                    <a:pt x="0" y="216067"/>
                    <a:pt x="7707" y="223774"/>
                    <a:pt x="17213" y="223774"/>
                  </a:cubicBezTo>
                  <a:cubicBezTo>
                    <a:pt x="26719" y="223774"/>
                    <a:pt x="34427" y="216067"/>
                    <a:pt x="34427" y="206561"/>
                  </a:cubicBezTo>
                  <a:lnTo>
                    <a:pt x="34427" y="17213"/>
                  </a:lnTo>
                  <a:cubicBezTo>
                    <a:pt x="34427" y="7707"/>
                    <a:pt x="26719" y="0"/>
                    <a:pt x="17213" y="0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54" name="Freeform: Shape 89">
              <a:extLst>
                <a:ext uri="{FF2B5EF4-FFF2-40B4-BE49-F238E27FC236}">
                  <a16:creationId xmlns:a16="http://schemas.microsoft.com/office/drawing/2014/main" id="{046DFEA7-0BCD-452C-AE7E-889CF8AAC787}"/>
                </a:ext>
              </a:extLst>
            </p:cNvPr>
            <p:cNvSpPr/>
            <p:nvPr/>
          </p:nvSpPr>
          <p:spPr>
            <a:xfrm>
              <a:off x="8805950" y="5908957"/>
              <a:ext cx="217554" cy="481974"/>
            </a:xfrm>
            <a:custGeom>
              <a:avLst/>
              <a:gdLst>
                <a:gd name="connsiteX0" fmla="*/ 161443 w 217554"/>
                <a:gd name="connsiteY0" fmla="*/ 211897 h 481974"/>
                <a:gd name="connsiteX1" fmla="*/ 183128 w 217554"/>
                <a:gd name="connsiteY1" fmla="*/ 154920 h 481974"/>
                <a:gd name="connsiteX2" fmla="*/ 183128 w 217554"/>
                <a:gd name="connsiteY2" fmla="*/ 86067 h 481974"/>
                <a:gd name="connsiteX3" fmla="*/ 97061 w 217554"/>
                <a:gd name="connsiteY3" fmla="*/ 0 h 481974"/>
                <a:gd name="connsiteX4" fmla="*/ 28207 w 217554"/>
                <a:gd name="connsiteY4" fmla="*/ 0 h 481974"/>
                <a:gd name="connsiteX5" fmla="*/ 10994 w 217554"/>
                <a:gd name="connsiteY5" fmla="*/ 17213 h 481974"/>
                <a:gd name="connsiteX6" fmla="*/ 10994 w 217554"/>
                <a:gd name="connsiteY6" fmla="*/ 154920 h 481974"/>
                <a:gd name="connsiteX7" fmla="*/ 32679 w 217554"/>
                <a:gd name="connsiteY7" fmla="*/ 211897 h 481974"/>
                <a:gd name="connsiteX8" fmla="*/ 5834 w 217554"/>
                <a:gd name="connsiteY8" fmla="*/ 228077 h 481974"/>
                <a:gd name="connsiteX9" fmla="*/ 4279 w 217554"/>
                <a:gd name="connsiteY9" fmla="*/ 252350 h 481974"/>
                <a:gd name="connsiteX10" fmla="*/ 28552 w 217554"/>
                <a:gd name="connsiteY10" fmla="*/ 253897 h 481974"/>
                <a:gd name="connsiteX11" fmla="*/ 39050 w 217554"/>
                <a:gd name="connsiteY11" fmla="*/ 246670 h 481974"/>
                <a:gd name="connsiteX12" fmla="*/ 79848 w 217554"/>
                <a:gd name="connsiteY12" fmla="*/ 315523 h 481974"/>
                <a:gd name="connsiteX13" fmla="*/ 79848 w 217554"/>
                <a:gd name="connsiteY13" fmla="*/ 464761 h 481974"/>
                <a:gd name="connsiteX14" fmla="*/ 97061 w 217554"/>
                <a:gd name="connsiteY14" fmla="*/ 481975 h 481974"/>
                <a:gd name="connsiteX15" fmla="*/ 114274 w 217554"/>
                <a:gd name="connsiteY15" fmla="*/ 464761 h 481974"/>
                <a:gd name="connsiteX16" fmla="*/ 114274 w 217554"/>
                <a:gd name="connsiteY16" fmla="*/ 314656 h 481974"/>
                <a:gd name="connsiteX17" fmla="*/ 155072 w 217554"/>
                <a:gd name="connsiteY17" fmla="*/ 245803 h 481974"/>
                <a:gd name="connsiteX18" fmla="*/ 183128 w 217554"/>
                <a:gd name="connsiteY18" fmla="*/ 292628 h 481974"/>
                <a:gd name="connsiteX19" fmla="*/ 183128 w 217554"/>
                <a:gd name="connsiteY19" fmla="*/ 464761 h 481974"/>
                <a:gd name="connsiteX20" fmla="*/ 200341 w 217554"/>
                <a:gd name="connsiteY20" fmla="*/ 481975 h 481974"/>
                <a:gd name="connsiteX21" fmla="*/ 217555 w 217554"/>
                <a:gd name="connsiteY21" fmla="*/ 464761 h 481974"/>
                <a:gd name="connsiteX22" fmla="*/ 217555 w 217554"/>
                <a:gd name="connsiteY22" fmla="*/ 292628 h 481974"/>
                <a:gd name="connsiteX23" fmla="*/ 161443 w 217554"/>
                <a:gd name="connsiteY23" fmla="*/ 211897 h 481974"/>
                <a:gd name="connsiteX24" fmla="*/ 45421 w 217554"/>
                <a:gd name="connsiteY24" fmla="*/ 154920 h 481974"/>
                <a:gd name="connsiteX25" fmla="*/ 45421 w 217554"/>
                <a:gd name="connsiteY25" fmla="*/ 103280 h 481974"/>
                <a:gd name="connsiteX26" fmla="*/ 148701 w 217554"/>
                <a:gd name="connsiteY26" fmla="*/ 103280 h 481974"/>
                <a:gd name="connsiteX27" fmla="*/ 148701 w 217554"/>
                <a:gd name="connsiteY27" fmla="*/ 154920 h 481974"/>
                <a:gd name="connsiteX28" fmla="*/ 97061 w 217554"/>
                <a:gd name="connsiteY28" fmla="*/ 206561 h 481974"/>
                <a:gd name="connsiteX29" fmla="*/ 45421 w 217554"/>
                <a:gd name="connsiteY29" fmla="*/ 154920 h 481974"/>
                <a:gd name="connsiteX30" fmla="*/ 45421 w 217554"/>
                <a:gd name="connsiteY30" fmla="*/ 34427 h 481974"/>
                <a:gd name="connsiteX31" fmla="*/ 97061 w 217554"/>
                <a:gd name="connsiteY31" fmla="*/ 34427 h 481974"/>
                <a:gd name="connsiteX32" fmla="*/ 145777 w 217554"/>
                <a:gd name="connsiteY32" fmla="*/ 68854 h 481974"/>
                <a:gd name="connsiteX33" fmla="*/ 45421 w 217554"/>
                <a:gd name="connsiteY33" fmla="*/ 68854 h 481974"/>
                <a:gd name="connsiteX34" fmla="*/ 97061 w 217554"/>
                <a:gd name="connsiteY34" fmla="*/ 276447 h 481974"/>
                <a:gd name="connsiteX35" fmla="*/ 75888 w 217554"/>
                <a:gd name="connsiteY35" fmla="*/ 240987 h 481974"/>
                <a:gd name="connsiteX36" fmla="*/ 118233 w 217554"/>
                <a:gd name="connsiteY36" fmla="*/ 240987 h 48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7554" h="481974">
                  <a:moveTo>
                    <a:pt x="161443" y="211897"/>
                  </a:moveTo>
                  <a:cubicBezTo>
                    <a:pt x="175378" y="196190"/>
                    <a:pt x="183093" y="175925"/>
                    <a:pt x="183128" y="154920"/>
                  </a:cubicBezTo>
                  <a:lnTo>
                    <a:pt x="183128" y="86067"/>
                  </a:lnTo>
                  <a:cubicBezTo>
                    <a:pt x="183128" y="38536"/>
                    <a:pt x="144591" y="0"/>
                    <a:pt x="97061" y="0"/>
                  </a:cubicBezTo>
                  <a:lnTo>
                    <a:pt x="28207" y="0"/>
                  </a:lnTo>
                  <a:cubicBezTo>
                    <a:pt x="18701" y="0"/>
                    <a:pt x="10994" y="7707"/>
                    <a:pt x="10994" y="17213"/>
                  </a:cubicBezTo>
                  <a:lnTo>
                    <a:pt x="10994" y="154920"/>
                  </a:lnTo>
                  <a:cubicBezTo>
                    <a:pt x="11028" y="175925"/>
                    <a:pt x="18744" y="196190"/>
                    <a:pt x="32679" y="211897"/>
                  </a:cubicBezTo>
                  <a:cubicBezTo>
                    <a:pt x="22794" y="215563"/>
                    <a:pt x="13692" y="221050"/>
                    <a:pt x="5834" y="228077"/>
                  </a:cubicBezTo>
                  <a:cubicBezTo>
                    <a:pt x="-1294" y="234356"/>
                    <a:pt x="-1983" y="245215"/>
                    <a:pt x="4279" y="252350"/>
                  </a:cubicBezTo>
                  <a:cubicBezTo>
                    <a:pt x="10557" y="259470"/>
                    <a:pt x="21417" y="260159"/>
                    <a:pt x="28552" y="253897"/>
                  </a:cubicBezTo>
                  <a:cubicBezTo>
                    <a:pt x="31712" y="251023"/>
                    <a:pt x="35243" y="248594"/>
                    <a:pt x="39050" y="246670"/>
                  </a:cubicBezTo>
                  <a:lnTo>
                    <a:pt x="79848" y="315523"/>
                  </a:lnTo>
                  <a:lnTo>
                    <a:pt x="79848" y="464761"/>
                  </a:lnTo>
                  <a:cubicBezTo>
                    <a:pt x="79848" y="474267"/>
                    <a:pt x="87555" y="481975"/>
                    <a:pt x="97061" y="481975"/>
                  </a:cubicBezTo>
                  <a:cubicBezTo>
                    <a:pt x="106567" y="481975"/>
                    <a:pt x="114274" y="474267"/>
                    <a:pt x="114274" y="464761"/>
                  </a:cubicBezTo>
                  <a:lnTo>
                    <a:pt x="114274" y="314656"/>
                  </a:lnTo>
                  <a:lnTo>
                    <a:pt x="155072" y="245803"/>
                  </a:lnTo>
                  <a:cubicBezTo>
                    <a:pt x="172580" y="254788"/>
                    <a:pt x="183463" y="272951"/>
                    <a:pt x="183128" y="292628"/>
                  </a:cubicBezTo>
                  <a:lnTo>
                    <a:pt x="183128" y="464761"/>
                  </a:lnTo>
                  <a:cubicBezTo>
                    <a:pt x="183128" y="474267"/>
                    <a:pt x="190835" y="481975"/>
                    <a:pt x="200341" y="481975"/>
                  </a:cubicBezTo>
                  <a:cubicBezTo>
                    <a:pt x="209847" y="481975"/>
                    <a:pt x="217555" y="474267"/>
                    <a:pt x="217555" y="464761"/>
                  </a:cubicBezTo>
                  <a:lnTo>
                    <a:pt x="217555" y="292628"/>
                  </a:lnTo>
                  <a:cubicBezTo>
                    <a:pt x="217572" y="256630"/>
                    <a:pt x="195188" y="224422"/>
                    <a:pt x="161443" y="211897"/>
                  </a:cubicBezTo>
                  <a:close/>
                  <a:moveTo>
                    <a:pt x="45421" y="154920"/>
                  </a:moveTo>
                  <a:lnTo>
                    <a:pt x="45421" y="103280"/>
                  </a:lnTo>
                  <a:lnTo>
                    <a:pt x="148701" y="103280"/>
                  </a:lnTo>
                  <a:lnTo>
                    <a:pt x="148701" y="154920"/>
                  </a:lnTo>
                  <a:cubicBezTo>
                    <a:pt x="148701" y="183439"/>
                    <a:pt x="125579" y="206561"/>
                    <a:pt x="97061" y="206561"/>
                  </a:cubicBezTo>
                  <a:cubicBezTo>
                    <a:pt x="68543" y="206561"/>
                    <a:pt x="45421" y="183439"/>
                    <a:pt x="45421" y="154920"/>
                  </a:cubicBezTo>
                  <a:close/>
                  <a:moveTo>
                    <a:pt x="45421" y="34427"/>
                  </a:moveTo>
                  <a:lnTo>
                    <a:pt x="97061" y="34427"/>
                  </a:lnTo>
                  <a:cubicBezTo>
                    <a:pt x="118956" y="34418"/>
                    <a:pt x="138481" y="48210"/>
                    <a:pt x="145777" y="68854"/>
                  </a:cubicBezTo>
                  <a:lnTo>
                    <a:pt x="45421" y="68854"/>
                  </a:lnTo>
                  <a:close/>
                  <a:moveTo>
                    <a:pt x="97061" y="276447"/>
                  </a:moveTo>
                  <a:lnTo>
                    <a:pt x="75888" y="240987"/>
                  </a:lnTo>
                  <a:lnTo>
                    <a:pt x="118233" y="24098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55" name="Freeform: Shape 90">
              <a:extLst>
                <a:ext uri="{FF2B5EF4-FFF2-40B4-BE49-F238E27FC236}">
                  <a16:creationId xmlns:a16="http://schemas.microsoft.com/office/drawing/2014/main" id="{275CC0E7-A710-4811-AD06-05E29EE1E48E}"/>
                </a:ext>
              </a:extLst>
            </p:cNvPr>
            <p:cNvSpPr/>
            <p:nvPr/>
          </p:nvSpPr>
          <p:spPr>
            <a:xfrm>
              <a:off x="8231689" y="5908957"/>
              <a:ext cx="220918" cy="481974"/>
            </a:xfrm>
            <a:custGeom>
              <a:avLst/>
              <a:gdLst>
                <a:gd name="connsiteX0" fmla="*/ 215856 w 220918"/>
                <a:gd name="connsiteY0" fmla="*/ 231692 h 481974"/>
                <a:gd name="connsiteX1" fmla="*/ 184876 w 220918"/>
                <a:gd name="connsiteY1" fmla="*/ 211897 h 481974"/>
                <a:gd name="connsiteX2" fmla="*/ 206561 w 220918"/>
                <a:gd name="connsiteY2" fmla="*/ 154920 h 481974"/>
                <a:gd name="connsiteX3" fmla="*/ 206561 w 220918"/>
                <a:gd name="connsiteY3" fmla="*/ 51640 h 481974"/>
                <a:gd name="connsiteX4" fmla="*/ 154920 w 220918"/>
                <a:gd name="connsiteY4" fmla="*/ 0 h 481974"/>
                <a:gd name="connsiteX5" fmla="*/ 86067 w 220918"/>
                <a:gd name="connsiteY5" fmla="*/ 0 h 481974"/>
                <a:gd name="connsiteX6" fmla="*/ 34427 w 220918"/>
                <a:gd name="connsiteY6" fmla="*/ 51640 h 481974"/>
                <a:gd name="connsiteX7" fmla="*/ 34427 w 220918"/>
                <a:gd name="connsiteY7" fmla="*/ 154920 h 481974"/>
                <a:gd name="connsiteX8" fmla="*/ 56112 w 220918"/>
                <a:gd name="connsiteY8" fmla="*/ 211897 h 481974"/>
                <a:gd name="connsiteX9" fmla="*/ 0 w 220918"/>
                <a:gd name="connsiteY9" fmla="*/ 292628 h 481974"/>
                <a:gd name="connsiteX10" fmla="*/ 0 w 220918"/>
                <a:gd name="connsiteY10" fmla="*/ 464761 h 481974"/>
                <a:gd name="connsiteX11" fmla="*/ 17213 w 220918"/>
                <a:gd name="connsiteY11" fmla="*/ 481975 h 481974"/>
                <a:gd name="connsiteX12" fmla="*/ 34427 w 220918"/>
                <a:gd name="connsiteY12" fmla="*/ 464761 h 481974"/>
                <a:gd name="connsiteX13" fmla="*/ 34427 w 220918"/>
                <a:gd name="connsiteY13" fmla="*/ 292628 h 481974"/>
                <a:gd name="connsiteX14" fmla="*/ 62483 w 220918"/>
                <a:gd name="connsiteY14" fmla="*/ 246670 h 481974"/>
                <a:gd name="connsiteX15" fmla="*/ 103280 w 220918"/>
                <a:gd name="connsiteY15" fmla="*/ 315523 h 481974"/>
                <a:gd name="connsiteX16" fmla="*/ 103280 w 220918"/>
                <a:gd name="connsiteY16" fmla="*/ 464761 h 481974"/>
                <a:gd name="connsiteX17" fmla="*/ 120494 w 220918"/>
                <a:gd name="connsiteY17" fmla="*/ 481975 h 481974"/>
                <a:gd name="connsiteX18" fmla="*/ 137707 w 220918"/>
                <a:gd name="connsiteY18" fmla="*/ 464761 h 481974"/>
                <a:gd name="connsiteX19" fmla="*/ 137707 w 220918"/>
                <a:gd name="connsiteY19" fmla="*/ 314656 h 481974"/>
                <a:gd name="connsiteX20" fmla="*/ 178505 w 220918"/>
                <a:gd name="connsiteY20" fmla="*/ 245803 h 481974"/>
                <a:gd name="connsiteX21" fmla="*/ 191415 w 220918"/>
                <a:gd name="connsiteY21" fmla="*/ 255277 h 481974"/>
                <a:gd name="connsiteX22" fmla="*/ 215856 w 220918"/>
                <a:gd name="connsiteY22" fmla="*/ 255277 h 481974"/>
                <a:gd name="connsiteX23" fmla="*/ 215856 w 220918"/>
                <a:gd name="connsiteY23" fmla="*/ 230834 h 481974"/>
                <a:gd name="connsiteX24" fmla="*/ 68854 w 220918"/>
                <a:gd name="connsiteY24" fmla="*/ 154920 h 481974"/>
                <a:gd name="connsiteX25" fmla="*/ 68854 w 220918"/>
                <a:gd name="connsiteY25" fmla="*/ 103280 h 481974"/>
                <a:gd name="connsiteX26" fmla="*/ 172134 w 220918"/>
                <a:gd name="connsiteY26" fmla="*/ 103280 h 481974"/>
                <a:gd name="connsiteX27" fmla="*/ 172134 w 220918"/>
                <a:gd name="connsiteY27" fmla="*/ 154920 h 481974"/>
                <a:gd name="connsiteX28" fmla="*/ 120494 w 220918"/>
                <a:gd name="connsiteY28" fmla="*/ 206561 h 481974"/>
                <a:gd name="connsiteX29" fmla="*/ 68854 w 220918"/>
                <a:gd name="connsiteY29" fmla="*/ 154920 h 481974"/>
                <a:gd name="connsiteX30" fmla="*/ 68854 w 220918"/>
                <a:gd name="connsiteY30" fmla="*/ 51640 h 481974"/>
                <a:gd name="connsiteX31" fmla="*/ 86067 w 220918"/>
                <a:gd name="connsiteY31" fmla="*/ 34427 h 481974"/>
                <a:gd name="connsiteX32" fmla="*/ 154920 w 220918"/>
                <a:gd name="connsiteY32" fmla="*/ 34427 h 481974"/>
                <a:gd name="connsiteX33" fmla="*/ 172134 w 220918"/>
                <a:gd name="connsiteY33" fmla="*/ 51640 h 481974"/>
                <a:gd name="connsiteX34" fmla="*/ 172134 w 220918"/>
                <a:gd name="connsiteY34" fmla="*/ 68854 h 481974"/>
                <a:gd name="connsiteX35" fmla="*/ 68854 w 220918"/>
                <a:gd name="connsiteY35" fmla="*/ 68854 h 481974"/>
                <a:gd name="connsiteX36" fmla="*/ 120494 w 220918"/>
                <a:gd name="connsiteY36" fmla="*/ 276447 h 481974"/>
                <a:gd name="connsiteX37" fmla="*/ 99321 w 220918"/>
                <a:gd name="connsiteY37" fmla="*/ 240987 h 481974"/>
                <a:gd name="connsiteX38" fmla="*/ 141666 w 220918"/>
                <a:gd name="connsiteY38" fmla="*/ 240987 h 48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0918" h="481974">
                  <a:moveTo>
                    <a:pt x="215856" y="231692"/>
                  </a:moveTo>
                  <a:cubicBezTo>
                    <a:pt x="207032" y="222993"/>
                    <a:pt x="196476" y="216252"/>
                    <a:pt x="184876" y="211897"/>
                  </a:cubicBezTo>
                  <a:cubicBezTo>
                    <a:pt x="198810" y="196190"/>
                    <a:pt x="206526" y="175925"/>
                    <a:pt x="206561" y="154920"/>
                  </a:cubicBezTo>
                  <a:lnTo>
                    <a:pt x="206561" y="51640"/>
                  </a:lnTo>
                  <a:cubicBezTo>
                    <a:pt x="206561" y="23122"/>
                    <a:pt x="183439" y="0"/>
                    <a:pt x="154920" y="0"/>
                  </a:cubicBezTo>
                  <a:lnTo>
                    <a:pt x="86067" y="0"/>
                  </a:lnTo>
                  <a:cubicBezTo>
                    <a:pt x="57549" y="0"/>
                    <a:pt x="34427" y="23122"/>
                    <a:pt x="34427" y="51640"/>
                  </a:cubicBezTo>
                  <a:lnTo>
                    <a:pt x="34427" y="154920"/>
                  </a:lnTo>
                  <a:cubicBezTo>
                    <a:pt x="34460" y="175925"/>
                    <a:pt x="42176" y="196190"/>
                    <a:pt x="56112" y="211897"/>
                  </a:cubicBezTo>
                  <a:cubicBezTo>
                    <a:pt x="22366" y="224422"/>
                    <a:pt x="-17" y="256630"/>
                    <a:pt x="0" y="292628"/>
                  </a:cubicBezTo>
                  <a:lnTo>
                    <a:pt x="0" y="464761"/>
                  </a:lnTo>
                  <a:cubicBezTo>
                    <a:pt x="0" y="474267"/>
                    <a:pt x="7707" y="481975"/>
                    <a:pt x="17213" y="481975"/>
                  </a:cubicBezTo>
                  <a:cubicBezTo>
                    <a:pt x="26719" y="481975"/>
                    <a:pt x="34427" y="474267"/>
                    <a:pt x="34427" y="464761"/>
                  </a:cubicBezTo>
                  <a:lnTo>
                    <a:pt x="34427" y="292628"/>
                  </a:lnTo>
                  <a:cubicBezTo>
                    <a:pt x="34418" y="273254"/>
                    <a:pt x="45252" y="255511"/>
                    <a:pt x="62483" y="246670"/>
                  </a:cubicBezTo>
                  <a:lnTo>
                    <a:pt x="103280" y="315523"/>
                  </a:lnTo>
                  <a:lnTo>
                    <a:pt x="103280" y="464761"/>
                  </a:lnTo>
                  <a:cubicBezTo>
                    <a:pt x="103280" y="474267"/>
                    <a:pt x="110988" y="481975"/>
                    <a:pt x="120494" y="481975"/>
                  </a:cubicBezTo>
                  <a:cubicBezTo>
                    <a:pt x="130000" y="481975"/>
                    <a:pt x="137707" y="474267"/>
                    <a:pt x="137707" y="464761"/>
                  </a:cubicBezTo>
                  <a:lnTo>
                    <a:pt x="137707" y="314656"/>
                  </a:lnTo>
                  <a:lnTo>
                    <a:pt x="178505" y="245803"/>
                  </a:lnTo>
                  <a:cubicBezTo>
                    <a:pt x="183297" y="248232"/>
                    <a:pt x="187658" y="251434"/>
                    <a:pt x="191415" y="255277"/>
                  </a:cubicBezTo>
                  <a:cubicBezTo>
                    <a:pt x="198165" y="262024"/>
                    <a:pt x="209108" y="262024"/>
                    <a:pt x="215856" y="255277"/>
                  </a:cubicBezTo>
                  <a:cubicBezTo>
                    <a:pt x="222606" y="248527"/>
                    <a:pt x="222606" y="237583"/>
                    <a:pt x="215856" y="230834"/>
                  </a:cubicBezTo>
                  <a:close/>
                  <a:moveTo>
                    <a:pt x="68854" y="154920"/>
                  </a:moveTo>
                  <a:lnTo>
                    <a:pt x="68854" y="103280"/>
                  </a:lnTo>
                  <a:lnTo>
                    <a:pt x="172134" y="103280"/>
                  </a:lnTo>
                  <a:lnTo>
                    <a:pt x="172134" y="154920"/>
                  </a:lnTo>
                  <a:cubicBezTo>
                    <a:pt x="172134" y="183439"/>
                    <a:pt x="149012" y="206561"/>
                    <a:pt x="120494" y="206561"/>
                  </a:cubicBezTo>
                  <a:cubicBezTo>
                    <a:pt x="91976" y="206561"/>
                    <a:pt x="68854" y="183439"/>
                    <a:pt x="68854" y="154920"/>
                  </a:cubicBezTo>
                  <a:close/>
                  <a:moveTo>
                    <a:pt x="68854" y="51640"/>
                  </a:moveTo>
                  <a:cubicBezTo>
                    <a:pt x="68854" y="42134"/>
                    <a:pt x="76561" y="34427"/>
                    <a:pt x="86067" y="34427"/>
                  </a:cubicBezTo>
                  <a:lnTo>
                    <a:pt x="154920" y="34427"/>
                  </a:lnTo>
                  <a:cubicBezTo>
                    <a:pt x="164427" y="34427"/>
                    <a:pt x="172134" y="42134"/>
                    <a:pt x="172134" y="51640"/>
                  </a:cubicBezTo>
                  <a:lnTo>
                    <a:pt x="172134" y="68854"/>
                  </a:lnTo>
                  <a:lnTo>
                    <a:pt x="68854" y="68854"/>
                  </a:lnTo>
                  <a:close/>
                  <a:moveTo>
                    <a:pt x="120494" y="276447"/>
                  </a:moveTo>
                  <a:lnTo>
                    <a:pt x="99321" y="240987"/>
                  </a:lnTo>
                  <a:lnTo>
                    <a:pt x="141666" y="24098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56" name="Freeform: Shape 91">
              <a:extLst>
                <a:ext uri="{FF2B5EF4-FFF2-40B4-BE49-F238E27FC236}">
                  <a16:creationId xmlns:a16="http://schemas.microsoft.com/office/drawing/2014/main" id="{0822736F-8B76-4C8E-A626-A3953003982C}"/>
                </a:ext>
              </a:extLst>
            </p:cNvPr>
            <p:cNvSpPr/>
            <p:nvPr/>
          </p:nvSpPr>
          <p:spPr>
            <a:xfrm>
              <a:off x="8334969" y="5444196"/>
              <a:ext cx="585255" cy="430334"/>
            </a:xfrm>
            <a:custGeom>
              <a:avLst/>
              <a:gdLst>
                <a:gd name="connsiteX0" fmla="*/ 17213 w 585255"/>
                <a:gd name="connsiteY0" fmla="*/ 430335 h 430334"/>
                <a:gd name="connsiteX1" fmla="*/ 34427 w 585255"/>
                <a:gd name="connsiteY1" fmla="*/ 413121 h 430334"/>
                <a:gd name="connsiteX2" fmla="*/ 34427 w 585255"/>
                <a:gd name="connsiteY2" fmla="*/ 34427 h 430334"/>
                <a:gd name="connsiteX3" fmla="*/ 550828 w 585255"/>
                <a:gd name="connsiteY3" fmla="*/ 34427 h 430334"/>
                <a:gd name="connsiteX4" fmla="*/ 550828 w 585255"/>
                <a:gd name="connsiteY4" fmla="*/ 413121 h 430334"/>
                <a:gd name="connsiteX5" fmla="*/ 568042 w 585255"/>
                <a:gd name="connsiteY5" fmla="*/ 430335 h 430334"/>
                <a:gd name="connsiteX6" fmla="*/ 585255 w 585255"/>
                <a:gd name="connsiteY6" fmla="*/ 413121 h 430334"/>
                <a:gd name="connsiteX7" fmla="*/ 585255 w 585255"/>
                <a:gd name="connsiteY7" fmla="*/ 17213 h 430334"/>
                <a:gd name="connsiteX8" fmla="*/ 568042 w 585255"/>
                <a:gd name="connsiteY8" fmla="*/ 0 h 430334"/>
                <a:gd name="connsiteX9" fmla="*/ 17213 w 585255"/>
                <a:gd name="connsiteY9" fmla="*/ 0 h 430334"/>
                <a:gd name="connsiteX10" fmla="*/ 0 w 585255"/>
                <a:gd name="connsiteY10" fmla="*/ 17213 h 430334"/>
                <a:gd name="connsiteX11" fmla="*/ 0 w 585255"/>
                <a:gd name="connsiteY11" fmla="*/ 413121 h 430334"/>
                <a:gd name="connsiteX12" fmla="*/ 17213 w 585255"/>
                <a:gd name="connsiteY12" fmla="*/ 430335 h 43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5255" h="430334">
                  <a:moveTo>
                    <a:pt x="17213" y="430335"/>
                  </a:moveTo>
                  <a:cubicBezTo>
                    <a:pt x="26719" y="430335"/>
                    <a:pt x="34427" y="422627"/>
                    <a:pt x="34427" y="413121"/>
                  </a:cubicBezTo>
                  <a:lnTo>
                    <a:pt x="34427" y="34427"/>
                  </a:lnTo>
                  <a:lnTo>
                    <a:pt x="550828" y="34427"/>
                  </a:lnTo>
                  <a:lnTo>
                    <a:pt x="550828" y="413121"/>
                  </a:lnTo>
                  <a:cubicBezTo>
                    <a:pt x="550828" y="422627"/>
                    <a:pt x="558536" y="430335"/>
                    <a:pt x="568042" y="430335"/>
                  </a:cubicBezTo>
                  <a:cubicBezTo>
                    <a:pt x="577548" y="430335"/>
                    <a:pt x="585255" y="422627"/>
                    <a:pt x="585255" y="413121"/>
                  </a:cubicBezTo>
                  <a:lnTo>
                    <a:pt x="585255" y="17213"/>
                  </a:lnTo>
                  <a:cubicBezTo>
                    <a:pt x="585255" y="7707"/>
                    <a:pt x="577548" y="0"/>
                    <a:pt x="568042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413121"/>
                  </a:lnTo>
                  <a:cubicBezTo>
                    <a:pt x="0" y="422627"/>
                    <a:pt x="7707" y="430335"/>
                    <a:pt x="17213" y="430335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57" name="Freeform: Shape 92">
              <a:extLst>
                <a:ext uri="{FF2B5EF4-FFF2-40B4-BE49-F238E27FC236}">
                  <a16:creationId xmlns:a16="http://schemas.microsoft.com/office/drawing/2014/main" id="{E0DBB009-3EAF-47D0-9F64-9BF085F1B605}"/>
                </a:ext>
              </a:extLst>
            </p:cNvPr>
            <p:cNvSpPr/>
            <p:nvPr/>
          </p:nvSpPr>
          <p:spPr>
            <a:xfrm>
              <a:off x="8455463" y="5513049"/>
              <a:ext cx="344267" cy="103280"/>
            </a:xfrm>
            <a:custGeom>
              <a:avLst/>
              <a:gdLst>
                <a:gd name="connsiteX0" fmla="*/ 344268 w 344267"/>
                <a:gd name="connsiteY0" fmla="*/ 86067 h 103280"/>
                <a:gd name="connsiteX1" fmla="*/ 327054 w 344267"/>
                <a:gd name="connsiteY1" fmla="*/ 68854 h 103280"/>
                <a:gd name="connsiteX2" fmla="*/ 34427 w 344267"/>
                <a:gd name="connsiteY2" fmla="*/ 68854 h 103280"/>
                <a:gd name="connsiteX3" fmla="*/ 34427 w 344267"/>
                <a:gd name="connsiteY3" fmla="*/ 34427 h 103280"/>
                <a:gd name="connsiteX4" fmla="*/ 327054 w 344267"/>
                <a:gd name="connsiteY4" fmla="*/ 34427 h 103280"/>
                <a:gd name="connsiteX5" fmla="*/ 344268 w 344267"/>
                <a:gd name="connsiteY5" fmla="*/ 17213 h 103280"/>
                <a:gd name="connsiteX6" fmla="*/ 327054 w 344267"/>
                <a:gd name="connsiteY6" fmla="*/ 0 h 103280"/>
                <a:gd name="connsiteX7" fmla="*/ 17213 w 344267"/>
                <a:gd name="connsiteY7" fmla="*/ 0 h 103280"/>
                <a:gd name="connsiteX8" fmla="*/ 0 w 344267"/>
                <a:gd name="connsiteY8" fmla="*/ 17213 h 103280"/>
                <a:gd name="connsiteX9" fmla="*/ 0 w 344267"/>
                <a:gd name="connsiteY9" fmla="*/ 86067 h 103280"/>
                <a:gd name="connsiteX10" fmla="*/ 17213 w 344267"/>
                <a:gd name="connsiteY10" fmla="*/ 103280 h 103280"/>
                <a:gd name="connsiteX11" fmla="*/ 327054 w 344267"/>
                <a:gd name="connsiteY11" fmla="*/ 103280 h 103280"/>
                <a:gd name="connsiteX12" fmla="*/ 344268 w 344267"/>
                <a:gd name="connsiteY12" fmla="*/ 86067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267" h="103280">
                  <a:moveTo>
                    <a:pt x="344268" y="86067"/>
                  </a:moveTo>
                  <a:cubicBezTo>
                    <a:pt x="344268" y="76561"/>
                    <a:pt x="336560" y="68854"/>
                    <a:pt x="327054" y="68854"/>
                  </a:cubicBezTo>
                  <a:lnTo>
                    <a:pt x="34427" y="68854"/>
                  </a:lnTo>
                  <a:lnTo>
                    <a:pt x="34427" y="34427"/>
                  </a:lnTo>
                  <a:lnTo>
                    <a:pt x="327054" y="34427"/>
                  </a:lnTo>
                  <a:cubicBezTo>
                    <a:pt x="336560" y="34427"/>
                    <a:pt x="344268" y="26719"/>
                    <a:pt x="344268" y="17213"/>
                  </a:cubicBezTo>
                  <a:cubicBezTo>
                    <a:pt x="344268" y="7707"/>
                    <a:pt x="336560" y="0"/>
                    <a:pt x="327054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327054" y="103280"/>
                  </a:lnTo>
                  <a:cubicBezTo>
                    <a:pt x="336560" y="103280"/>
                    <a:pt x="344268" y="95573"/>
                    <a:pt x="344268" y="86067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58" name="Freeform: Shape 93">
              <a:extLst>
                <a:ext uri="{FF2B5EF4-FFF2-40B4-BE49-F238E27FC236}">
                  <a16:creationId xmlns:a16="http://schemas.microsoft.com/office/drawing/2014/main" id="{4EE77BB1-983E-48E9-A9C8-471BA2154A35}"/>
                </a:ext>
              </a:extLst>
            </p:cNvPr>
            <p:cNvSpPr/>
            <p:nvPr/>
          </p:nvSpPr>
          <p:spPr>
            <a:xfrm>
              <a:off x="8412430" y="5702396"/>
              <a:ext cx="120493" cy="120493"/>
            </a:xfrm>
            <a:custGeom>
              <a:avLst/>
              <a:gdLst>
                <a:gd name="connsiteX0" fmla="*/ 17213 w 120493"/>
                <a:gd name="connsiteY0" fmla="*/ 0 h 120493"/>
                <a:gd name="connsiteX1" fmla="*/ 0 w 120493"/>
                <a:gd name="connsiteY1" fmla="*/ 17213 h 120493"/>
                <a:gd name="connsiteX2" fmla="*/ 0 w 120493"/>
                <a:gd name="connsiteY2" fmla="*/ 103280 h 120493"/>
                <a:gd name="connsiteX3" fmla="*/ 17213 w 120493"/>
                <a:gd name="connsiteY3" fmla="*/ 120494 h 120493"/>
                <a:gd name="connsiteX4" fmla="*/ 103280 w 120493"/>
                <a:gd name="connsiteY4" fmla="*/ 120494 h 120493"/>
                <a:gd name="connsiteX5" fmla="*/ 120494 w 120493"/>
                <a:gd name="connsiteY5" fmla="*/ 103280 h 120493"/>
                <a:gd name="connsiteX6" fmla="*/ 120494 w 120493"/>
                <a:gd name="connsiteY6" fmla="*/ 17213 h 120493"/>
                <a:gd name="connsiteX7" fmla="*/ 103280 w 120493"/>
                <a:gd name="connsiteY7" fmla="*/ 0 h 120493"/>
                <a:gd name="connsiteX8" fmla="*/ 86067 w 120493"/>
                <a:gd name="connsiteY8" fmla="*/ 86067 h 120493"/>
                <a:gd name="connsiteX9" fmla="*/ 34427 w 120493"/>
                <a:gd name="connsiteY9" fmla="*/ 86067 h 120493"/>
                <a:gd name="connsiteX10" fmla="*/ 34427 w 120493"/>
                <a:gd name="connsiteY10" fmla="*/ 34427 h 120493"/>
                <a:gd name="connsiteX11" fmla="*/ 86067 w 120493"/>
                <a:gd name="connsiteY11" fmla="*/ 34427 h 1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20493">
                  <a:moveTo>
                    <a:pt x="17213" y="0"/>
                  </a:moveTo>
                  <a:cubicBezTo>
                    <a:pt x="7707" y="0"/>
                    <a:pt x="0" y="7707"/>
                    <a:pt x="0" y="17213"/>
                  </a:cubicBezTo>
                  <a:lnTo>
                    <a:pt x="0" y="103280"/>
                  </a:lnTo>
                  <a:cubicBezTo>
                    <a:pt x="0" y="112786"/>
                    <a:pt x="7707" y="120494"/>
                    <a:pt x="17213" y="120494"/>
                  </a:cubicBezTo>
                  <a:lnTo>
                    <a:pt x="103280" y="120494"/>
                  </a:lnTo>
                  <a:cubicBezTo>
                    <a:pt x="112786" y="120494"/>
                    <a:pt x="120494" y="112786"/>
                    <a:pt x="120494" y="103280"/>
                  </a:cubicBezTo>
                  <a:lnTo>
                    <a:pt x="120494" y="17213"/>
                  </a:lnTo>
                  <a:cubicBezTo>
                    <a:pt x="120494" y="7707"/>
                    <a:pt x="112786" y="0"/>
                    <a:pt x="103280" y="0"/>
                  </a:cubicBezTo>
                  <a:close/>
                  <a:moveTo>
                    <a:pt x="86067" y="86067"/>
                  </a:moveTo>
                  <a:lnTo>
                    <a:pt x="34427" y="86067"/>
                  </a:lnTo>
                  <a:lnTo>
                    <a:pt x="34427" y="34427"/>
                  </a:lnTo>
                  <a:lnTo>
                    <a:pt x="8606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59" name="Freeform: Shape 94">
              <a:extLst>
                <a:ext uri="{FF2B5EF4-FFF2-40B4-BE49-F238E27FC236}">
                  <a16:creationId xmlns:a16="http://schemas.microsoft.com/office/drawing/2014/main" id="{47D90261-2111-4240-8352-015CEBCCE74E}"/>
                </a:ext>
              </a:extLst>
            </p:cNvPr>
            <p:cNvSpPr/>
            <p:nvPr/>
          </p:nvSpPr>
          <p:spPr>
            <a:xfrm>
              <a:off x="8567350" y="5702396"/>
              <a:ext cx="120493" cy="120493"/>
            </a:xfrm>
            <a:custGeom>
              <a:avLst/>
              <a:gdLst>
                <a:gd name="connsiteX0" fmla="*/ 103280 w 120493"/>
                <a:gd name="connsiteY0" fmla="*/ 34427 h 120493"/>
                <a:gd name="connsiteX1" fmla="*/ 120494 w 120493"/>
                <a:gd name="connsiteY1" fmla="*/ 17213 h 120493"/>
                <a:gd name="connsiteX2" fmla="*/ 103280 w 120493"/>
                <a:gd name="connsiteY2" fmla="*/ 0 h 120493"/>
                <a:gd name="connsiteX3" fmla="*/ 17213 w 120493"/>
                <a:gd name="connsiteY3" fmla="*/ 0 h 120493"/>
                <a:gd name="connsiteX4" fmla="*/ 0 w 120493"/>
                <a:gd name="connsiteY4" fmla="*/ 17213 h 120493"/>
                <a:gd name="connsiteX5" fmla="*/ 0 w 120493"/>
                <a:gd name="connsiteY5" fmla="*/ 103280 h 120493"/>
                <a:gd name="connsiteX6" fmla="*/ 17213 w 120493"/>
                <a:gd name="connsiteY6" fmla="*/ 120494 h 120493"/>
                <a:gd name="connsiteX7" fmla="*/ 103280 w 120493"/>
                <a:gd name="connsiteY7" fmla="*/ 120494 h 120493"/>
                <a:gd name="connsiteX8" fmla="*/ 120494 w 120493"/>
                <a:gd name="connsiteY8" fmla="*/ 103280 h 120493"/>
                <a:gd name="connsiteX9" fmla="*/ 103280 w 120493"/>
                <a:gd name="connsiteY9" fmla="*/ 86067 h 120493"/>
                <a:gd name="connsiteX10" fmla="*/ 34427 w 120493"/>
                <a:gd name="connsiteY10" fmla="*/ 86067 h 120493"/>
                <a:gd name="connsiteX11" fmla="*/ 34427 w 120493"/>
                <a:gd name="connsiteY11" fmla="*/ 34427 h 1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20493">
                  <a:moveTo>
                    <a:pt x="103280" y="34427"/>
                  </a:moveTo>
                  <a:cubicBezTo>
                    <a:pt x="112786" y="34427"/>
                    <a:pt x="120494" y="26719"/>
                    <a:pt x="120494" y="17213"/>
                  </a:cubicBez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103280"/>
                  </a:lnTo>
                  <a:cubicBezTo>
                    <a:pt x="0" y="112786"/>
                    <a:pt x="7707" y="120494"/>
                    <a:pt x="17213" y="120494"/>
                  </a:cubicBezTo>
                  <a:lnTo>
                    <a:pt x="103280" y="120494"/>
                  </a:lnTo>
                  <a:cubicBezTo>
                    <a:pt x="112786" y="120494"/>
                    <a:pt x="120494" y="112786"/>
                    <a:pt x="120494" y="103280"/>
                  </a:cubicBezTo>
                  <a:cubicBezTo>
                    <a:pt x="120494" y="93774"/>
                    <a:pt x="112786" y="86067"/>
                    <a:pt x="103280" y="86067"/>
                  </a:cubicBezTo>
                  <a:lnTo>
                    <a:pt x="34427" y="86067"/>
                  </a:lnTo>
                  <a:lnTo>
                    <a:pt x="3442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60" name="Freeform: Shape 95">
              <a:extLst>
                <a:ext uri="{FF2B5EF4-FFF2-40B4-BE49-F238E27FC236}">
                  <a16:creationId xmlns:a16="http://schemas.microsoft.com/office/drawing/2014/main" id="{0A907A9B-8B13-4026-84AE-CC19F48DAFC1}"/>
                </a:ext>
              </a:extLst>
            </p:cNvPr>
            <p:cNvSpPr/>
            <p:nvPr/>
          </p:nvSpPr>
          <p:spPr>
            <a:xfrm>
              <a:off x="8722271" y="5702396"/>
              <a:ext cx="120493" cy="120493"/>
            </a:xfrm>
            <a:custGeom>
              <a:avLst/>
              <a:gdLst>
                <a:gd name="connsiteX0" fmla="*/ 17213 w 120493"/>
                <a:gd name="connsiteY0" fmla="*/ 120494 h 120493"/>
                <a:gd name="connsiteX1" fmla="*/ 103280 w 120493"/>
                <a:gd name="connsiteY1" fmla="*/ 120494 h 120493"/>
                <a:gd name="connsiteX2" fmla="*/ 120494 w 120493"/>
                <a:gd name="connsiteY2" fmla="*/ 103280 h 120493"/>
                <a:gd name="connsiteX3" fmla="*/ 120494 w 120493"/>
                <a:gd name="connsiteY3" fmla="*/ 17213 h 120493"/>
                <a:gd name="connsiteX4" fmla="*/ 103280 w 120493"/>
                <a:gd name="connsiteY4" fmla="*/ 0 h 120493"/>
                <a:gd name="connsiteX5" fmla="*/ 17213 w 120493"/>
                <a:gd name="connsiteY5" fmla="*/ 0 h 120493"/>
                <a:gd name="connsiteX6" fmla="*/ 0 w 120493"/>
                <a:gd name="connsiteY6" fmla="*/ 17213 h 120493"/>
                <a:gd name="connsiteX7" fmla="*/ 0 w 120493"/>
                <a:gd name="connsiteY7" fmla="*/ 103280 h 120493"/>
                <a:gd name="connsiteX8" fmla="*/ 17213 w 120493"/>
                <a:gd name="connsiteY8" fmla="*/ 120494 h 120493"/>
                <a:gd name="connsiteX9" fmla="*/ 34427 w 120493"/>
                <a:gd name="connsiteY9" fmla="*/ 34427 h 120493"/>
                <a:gd name="connsiteX10" fmla="*/ 86067 w 120493"/>
                <a:gd name="connsiteY10" fmla="*/ 34427 h 120493"/>
                <a:gd name="connsiteX11" fmla="*/ 86067 w 120493"/>
                <a:gd name="connsiteY11" fmla="*/ 86067 h 120493"/>
                <a:gd name="connsiteX12" fmla="*/ 34427 w 120493"/>
                <a:gd name="connsiteY12" fmla="*/ 86067 h 1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493" h="120493">
                  <a:moveTo>
                    <a:pt x="17213" y="120494"/>
                  </a:moveTo>
                  <a:lnTo>
                    <a:pt x="103280" y="120494"/>
                  </a:lnTo>
                  <a:cubicBezTo>
                    <a:pt x="112786" y="120494"/>
                    <a:pt x="120494" y="112786"/>
                    <a:pt x="120494" y="103280"/>
                  </a:cubicBezTo>
                  <a:lnTo>
                    <a:pt x="120494" y="17213"/>
                  </a:ln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103280"/>
                  </a:lnTo>
                  <a:cubicBezTo>
                    <a:pt x="0" y="112786"/>
                    <a:pt x="7707" y="120494"/>
                    <a:pt x="17213" y="120494"/>
                  </a:cubicBezTo>
                  <a:close/>
                  <a:moveTo>
                    <a:pt x="34427" y="34427"/>
                  </a:moveTo>
                  <a:lnTo>
                    <a:pt x="86067" y="34427"/>
                  </a:lnTo>
                  <a:lnTo>
                    <a:pt x="86067" y="86067"/>
                  </a:lnTo>
                  <a:lnTo>
                    <a:pt x="34427" y="8606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61" name="Freeform: Shape 96">
              <a:extLst>
                <a:ext uri="{FF2B5EF4-FFF2-40B4-BE49-F238E27FC236}">
                  <a16:creationId xmlns:a16="http://schemas.microsoft.com/office/drawing/2014/main" id="{33F62B0C-07B5-4BC7-90DA-4F0E1099BA67}"/>
                </a:ext>
              </a:extLst>
            </p:cNvPr>
            <p:cNvSpPr/>
            <p:nvPr/>
          </p:nvSpPr>
          <p:spPr>
            <a:xfrm>
              <a:off x="8954651" y="5633543"/>
              <a:ext cx="189347" cy="757388"/>
            </a:xfrm>
            <a:custGeom>
              <a:avLst/>
              <a:gdLst>
                <a:gd name="connsiteX0" fmla="*/ 172134 w 189347"/>
                <a:gd name="connsiteY0" fmla="*/ 0 h 757388"/>
                <a:gd name="connsiteX1" fmla="*/ 17213 w 189347"/>
                <a:gd name="connsiteY1" fmla="*/ 0 h 757388"/>
                <a:gd name="connsiteX2" fmla="*/ 0 w 189347"/>
                <a:gd name="connsiteY2" fmla="*/ 17213 h 757388"/>
                <a:gd name="connsiteX3" fmla="*/ 17213 w 189347"/>
                <a:gd name="connsiteY3" fmla="*/ 34427 h 757388"/>
                <a:gd name="connsiteX4" fmla="*/ 154920 w 189347"/>
                <a:gd name="connsiteY4" fmla="*/ 34427 h 757388"/>
                <a:gd name="connsiteX5" fmla="*/ 154920 w 189347"/>
                <a:gd name="connsiteY5" fmla="*/ 68854 h 757388"/>
                <a:gd name="connsiteX6" fmla="*/ 17213 w 189347"/>
                <a:gd name="connsiteY6" fmla="*/ 68854 h 757388"/>
                <a:gd name="connsiteX7" fmla="*/ 0 w 189347"/>
                <a:gd name="connsiteY7" fmla="*/ 86067 h 757388"/>
                <a:gd name="connsiteX8" fmla="*/ 17213 w 189347"/>
                <a:gd name="connsiteY8" fmla="*/ 103280 h 757388"/>
                <a:gd name="connsiteX9" fmla="*/ 154920 w 189347"/>
                <a:gd name="connsiteY9" fmla="*/ 103280 h 757388"/>
                <a:gd name="connsiteX10" fmla="*/ 154920 w 189347"/>
                <a:gd name="connsiteY10" fmla="*/ 137707 h 757388"/>
                <a:gd name="connsiteX11" fmla="*/ 17213 w 189347"/>
                <a:gd name="connsiteY11" fmla="*/ 137707 h 757388"/>
                <a:gd name="connsiteX12" fmla="*/ 0 w 189347"/>
                <a:gd name="connsiteY12" fmla="*/ 154920 h 757388"/>
                <a:gd name="connsiteX13" fmla="*/ 17213 w 189347"/>
                <a:gd name="connsiteY13" fmla="*/ 172134 h 757388"/>
                <a:gd name="connsiteX14" fmla="*/ 154920 w 189347"/>
                <a:gd name="connsiteY14" fmla="*/ 172134 h 757388"/>
                <a:gd name="connsiteX15" fmla="*/ 154920 w 189347"/>
                <a:gd name="connsiteY15" fmla="*/ 206561 h 757388"/>
                <a:gd name="connsiteX16" fmla="*/ 17213 w 189347"/>
                <a:gd name="connsiteY16" fmla="*/ 206561 h 757388"/>
                <a:gd name="connsiteX17" fmla="*/ 0 w 189347"/>
                <a:gd name="connsiteY17" fmla="*/ 223774 h 757388"/>
                <a:gd name="connsiteX18" fmla="*/ 17213 w 189347"/>
                <a:gd name="connsiteY18" fmla="*/ 240987 h 757388"/>
                <a:gd name="connsiteX19" fmla="*/ 154920 w 189347"/>
                <a:gd name="connsiteY19" fmla="*/ 240987 h 757388"/>
                <a:gd name="connsiteX20" fmla="*/ 154920 w 189347"/>
                <a:gd name="connsiteY20" fmla="*/ 275414 h 757388"/>
                <a:gd name="connsiteX21" fmla="*/ 68854 w 189347"/>
                <a:gd name="connsiteY21" fmla="*/ 275414 h 757388"/>
                <a:gd name="connsiteX22" fmla="*/ 51640 w 189347"/>
                <a:gd name="connsiteY22" fmla="*/ 292628 h 757388"/>
                <a:gd name="connsiteX23" fmla="*/ 68854 w 189347"/>
                <a:gd name="connsiteY23" fmla="*/ 309841 h 757388"/>
                <a:gd name="connsiteX24" fmla="*/ 154920 w 189347"/>
                <a:gd name="connsiteY24" fmla="*/ 309841 h 757388"/>
                <a:gd name="connsiteX25" fmla="*/ 154920 w 189347"/>
                <a:gd name="connsiteY25" fmla="*/ 344268 h 757388"/>
                <a:gd name="connsiteX26" fmla="*/ 86067 w 189347"/>
                <a:gd name="connsiteY26" fmla="*/ 344268 h 757388"/>
                <a:gd name="connsiteX27" fmla="*/ 68854 w 189347"/>
                <a:gd name="connsiteY27" fmla="*/ 361481 h 757388"/>
                <a:gd name="connsiteX28" fmla="*/ 86067 w 189347"/>
                <a:gd name="connsiteY28" fmla="*/ 378694 h 757388"/>
                <a:gd name="connsiteX29" fmla="*/ 154920 w 189347"/>
                <a:gd name="connsiteY29" fmla="*/ 378694 h 757388"/>
                <a:gd name="connsiteX30" fmla="*/ 154920 w 189347"/>
                <a:gd name="connsiteY30" fmla="*/ 740176 h 757388"/>
                <a:gd name="connsiteX31" fmla="*/ 172134 w 189347"/>
                <a:gd name="connsiteY31" fmla="*/ 757389 h 757388"/>
                <a:gd name="connsiteX32" fmla="*/ 189347 w 189347"/>
                <a:gd name="connsiteY32" fmla="*/ 740176 h 757388"/>
                <a:gd name="connsiteX33" fmla="*/ 189347 w 189347"/>
                <a:gd name="connsiteY33" fmla="*/ 17213 h 757388"/>
                <a:gd name="connsiteX34" fmla="*/ 172134 w 189347"/>
                <a:gd name="connsiteY34" fmla="*/ 0 h 75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9347" h="757388">
                  <a:moveTo>
                    <a:pt x="172134" y="0"/>
                  </a:move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cubicBezTo>
                    <a:pt x="0" y="26719"/>
                    <a:pt x="7707" y="34427"/>
                    <a:pt x="17213" y="34427"/>
                  </a:cubicBezTo>
                  <a:lnTo>
                    <a:pt x="154920" y="34427"/>
                  </a:lnTo>
                  <a:lnTo>
                    <a:pt x="154920" y="68854"/>
                  </a:lnTo>
                  <a:lnTo>
                    <a:pt x="17213" y="68854"/>
                  </a:lnTo>
                  <a:cubicBezTo>
                    <a:pt x="7707" y="68854"/>
                    <a:pt x="0" y="76561"/>
                    <a:pt x="0" y="86067"/>
                  </a:cubicBezTo>
                  <a:cubicBezTo>
                    <a:pt x="0" y="95573"/>
                    <a:pt x="7707" y="103280"/>
                    <a:pt x="17213" y="103280"/>
                  </a:cubicBezTo>
                  <a:lnTo>
                    <a:pt x="154920" y="103280"/>
                  </a:lnTo>
                  <a:lnTo>
                    <a:pt x="154920" y="137707"/>
                  </a:lnTo>
                  <a:lnTo>
                    <a:pt x="17213" y="137707"/>
                  </a:lnTo>
                  <a:cubicBezTo>
                    <a:pt x="7707" y="137707"/>
                    <a:pt x="0" y="145414"/>
                    <a:pt x="0" y="154920"/>
                  </a:cubicBezTo>
                  <a:cubicBezTo>
                    <a:pt x="0" y="164427"/>
                    <a:pt x="7707" y="172134"/>
                    <a:pt x="17213" y="172134"/>
                  </a:cubicBezTo>
                  <a:lnTo>
                    <a:pt x="154920" y="172134"/>
                  </a:lnTo>
                  <a:lnTo>
                    <a:pt x="154920" y="206561"/>
                  </a:lnTo>
                  <a:lnTo>
                    <a:pt x="17213" y="206561"/>
                  </a:lnTo>
                  <a:cubicBezTo>
                    <a:pt x="7707" y="206561"/>
                    <a:pt x="0" y="214268"/>
                    <a:pt x="0" y="223774"/>
                  </a:cubicBezTo>
                  <a:cubicBezTo>
                    <a:pt x="0" y="233280"/>
                    <a:pt x="7707" y="240987"/>
                    <a:pt x="17213" y="240987"/>
                  </a:cubicBezTo>
                  <a:lnTo>
                    <a:pt x="154920" y="240987"/>
                  </a:lnTo>
                  <a:lnTo>
                    <a:pt x="154920" y="275414"/>
                  </a:lnTo>
                  <a:lnTo>
                    <a:pt x="68854" y="275414"/>
                  </a:lnTo>
                  <a:cubicBezTo>
                    <a:pt x="59347" y="275414"/>
                    <a:pt x="51640" y="283121"/>
                    <a:pt x="51640" y="292628"/>
                  </a:cubicBezTo>
                  <a:cubicBezTo>
                    <a:pt x="51640" y="302134"/>
                    <a:pt x="59347" y="309841"/>
                    <a:pt x="68854" y="309841"/>
                  </a:cubicBezTo>
                  <a:lnTo>
                    <a:pt x="154920" y="309841"/>
                  </a:lnTo>
                  <a:lnTo>
                    <a:pt x="154920" y="344268"/>
                  </a:lnTo>
                  <a:lnTo>
                    <a:pt x="86067" y="344268"/>
                  </a:lnTo>
                  <a:cubicBezTo>
                    <a:pt x="76561" y="344268"/>
                    <a:pt x="68854" y="351975"/>
                    <a:pt x="68854" y="361481"/>
                  </a:cubicBezTo>
                  <a:cubicBezTo>
                    <a:pt x="68854" y="370987"/>
                    <a:pt x="76561" y="378694"/>
                    <a:pt x="86067" y="378694"/>
                  </a:cubicBezTo>
                  <a:lnTo>
                    <a:pt x="154920" y="378694"/>
                  </a:lnTo>
                  <a:lnTo>
                    <a:pt x="154920" y="740176"/>
                  </a:lnTo>
                  <a:cubicBezTo>
                    <a:pt x="154920" y="749682"/>
                    <a:pt x="162628" y="757389"/>
                    <a:pt x="172134" y="757389"/>
                  </a:cubicBezTo>
                  <a:cubicBezTo>
                    <a:pt x="181640" y="757389"/>
                    <a:pt x="189347" y="749682"/>
                    <a:pt x="189347" y="740176"/>
                  </a:cubicBezTo>
                  <a:lnTo>
                    <a:pt x="189347" y="17213"/>
                  </a:lnTo>
                  <a:cubicBezTo>
                    <a:pt x="189347" y="7707"/>
                    <a:pt x="181640" y="0"/>
                    <a:pt x="172134" y="0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62" name="Freeform: Shape 97">
              <a:extLst>
                <a:ext uri="{FF2B5EF4-FFF2-40B4-BE49-F238E27FC236}">
                  <a16:creationId xmlns:a16="http://schemas.microsoft.com/office/drawing/2014/main" id="{E9A28843-8766-48CF-8018-2EAB1532605F}"/>
                </a:ext>
              </a:extLst>
            </p:cNvPr>
            <p:cNvSpPr/>
            <p:nvPr/>
          </p:nvSpPr>
          <p:spPr>
            <a:xfrm>
              <a:off x="8111196" y="5513049"/>
              <a:ext cx="189347" cy="877882"/>
            </a:xfrm>
            <a:custGeom>
              <a:avLst/>
              <a:gdLst>
                <a:gd name="connsiteX0" fmla="*/ 189347 w 189347"/>
                <a:gd name="connsiteY0" fmla="*/ 17213 h 877882"/>
                <a:gd name="connsiteX1" fmla="*/ 172134 w 189347"/>
                <a:gd name="connsiteY1" fmla="*/ 0 h 877882"/>
                <a:gd name="connsiteX2" fmla="*/ 17213 w 189347"/>
                <a:gd name="connsiteY2" fmla="*/ 0 h 877882"/>
                <a:gd name="connsiteX3" fmla="*/ 0 w 189347"/>
                <a:gd name="connsiteY3" fmla="*/ 17213 h 877882"/>
                <a:gd name="connsiteX4" fmla="*/ 0 w 189347"/>
                <a:gd name="connsiteY4" fmla="*/ 860669 h 877882"/>
                <a:gd name="connsiteX5" fmla="*/ 17213 w 189347"/>
                <a:gd name="connsiteY5" fmla="*/ 877883 h 877882"/>
                <a:gd name="connsiteX6" fmla="*/ 34427 w 189347"/>
                <a:gd name="connsiteY6" fmla="*/ 860669 h 877882"/>
                <a:gd name="connsiteX7" fmla="*/ 34427 w 189347"/>
                <a:gd name="connsiteY7" fmla="*/ 34427 h 877882"/>
                <a:gd name="connsiteX8" fmla="*/ 172134 w 189347"/>
                <a:gd name="connsiteY8" fmla="*/ 34427 h 877882"/>
                <a:gd name="connsiteX9" fmla="*/ 189347 w 189347"/>
                <a:gd name="connsiteY9" fmla="*/ 17213 h 87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347" h="877882">
                  <a:moveTo>
                    <a:pt x="189347" y="17213"/>
                  </a:moveTo>
                  <a:cubicBezTo>
                    <a:pt x="189347" y="7707"/>
                    <a:pt x="181640" y="0"/>
                    <a:pt x="172134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69"/>
                  </a:lnTo>
                  <a:cubicBezTo>
                    <a:pt x="0" y="870175"/>
                    <a:pt x="7707" y="877883"/>
                    <a:pt x="17213" y="877883"/>
                  </a:cubicBezTo>
                  <a:cubicBezTo>
                    <a:pt x="26719" y="877883"/>
                    <a:pt x="34427" y="870175"/>
                    <a:pt x="34427" y="860669"/>
                  </a:cubicBezTo>
                  <a:lnTo>
                    <a:pt x="34427" y="34427"/>
                  </a:lnTo>
                  <a:lnTo>
                    <a:pt x="172134" y="34427"/>
                  </a:lnTo>
                  <a:cubicBezTo>
                    <a:pt x="181640" y="34427"/>
                    <a:pt x="189347" y="26719"/>
                    <a:pt x="189347" y="17213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63" name="Freeform: Shape 98">
              <a:extLst>
                <a:ext uri="{FF2B5EF4-FFF2-40B4-BE49-F238E27FC236}">
                  <a16:creationId xmlns:a16="http://schemas.microsoft.com/office/drawing/2014/main" id="{240F0FE0-0DEC-4F52-BE62-44B3C87767CC}"/>
                </a:ext>
              </a:extLst>
            </p:cNvPr>
            <p:cNvSpPr/>
            <p:nvPr/>
          </p:nvSpPr>
          <p:spPr>
            <a:xfrm>
              <a:off x="8180049" y="5599116"/>
              <a:ext cx="120493" cy="103280"/>
            </a:xfrm>
            <a:custGeom>
              <a:avLst/>
              <a:gdLst>
                <a:gd name="connsiteX0" fmla="*/ 103280 w 120493"/>
                <a:gd name="connsiteY0" fmla="*/ 34427 h 103280"/>
                <a:gd name="connsiteX1" fmla="*/ 120494 w 120493"/>
                <a:gd name="connsiteY1" fmla="*/ 17213 h 103280"/>
                <a:gd name="connsiteX2" fmla="*/ 103280 w 120493"/>
                <a:gd name="connsiteY2" fmla="*/ 0 h 103280"/>
                <a:gd name="connsiteX3" fmla="*/ 17213 w 120493"/>
                <a:gd name="connsiteY3" fmla="*/ 0 h 103280"/>
                <a:gd name="connsiteX4" fmla="*/ 0 w 120493"/>
                <a:gd name="connsiteY4" fmla="*/ 17213 h 103280"/>
                <a:gd name="connsiteX5" fmla="*/ 0 w 120493"/>
                <a:gd name="connsiteY5" fmla="*/ 86067 h 103280"/>
                <a:gd name="connsiteX6" fmla="*/ 17213 w 120493"/>
                <a:gd name="connsiteY6" fmla="*/ 103280 h 103280"/>
                <a:gd name="connsiteX7" fmla="*/ 103280 w 120493"/>
                <a:gd name="connsiteY7" fmla="*/ 103280 h 103280"/>
                <a:gd name="connsiteX8" fmla="*/ 120494 w 120493"/>
                <a:gd name="connsiteY8" fmla="*/ 86067 h 103280"/>
                <a:gd name="connsiteX9" fmla="*/ 103280 w 120493"/>
                <a:gd name="connsiteY9" fmla="*/ 68854 h 103280"/>
                <a:gd name="connsiteX10" fmla="*/ 34427 w 120493"/>
                <a:gd name="connsiteY10" fmla="*/ 68854 h 103280"/>
                <a:gd name="connsiteX11" fmla="*/ 34427 w 120493"/>
                <a:gd name="connsiteY11" fmla="*/ 34427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03280">
                  <a:moveTo>
                    <a:pt x="103280" y="34427"/>
                  </a:moveTo>
                  <a:cubicBezTo>
                    <a:pt x="112786" y="34427"/>
                    <a:pt x="120494" y="26719"/>
                    <a:pt x="120494" y="17213"/>
                  </a:cubicBez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103280" y="103280"/>
                  </a:lnTo>
                  <a:cubicBezTo>
                    <a:pt x="112786" y="103280"/>
                    <a:pt x="120494" y="95573"/>
                    <a:pt x="120494" y="86067"/>
                  </a:cubicBezTo>
                  <a:cubicBezTo>
                    <a:pt x="120494" y="76561"/>
                    <a:pt x="112786" y="68854"/>
                    <a:pt x="103280" y="68854"/>
                  </a:cubicBezTo>
                  <a:lnTo>
                    <a:pt x="34427" y="68854"/>
                  </a:lnTo>
                  <a:lnTo>
                    <a:pt x="3442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64" name="Freeform: Shape 99">
              <a:extLst>
                <a:ext uri="{FF2B5EF4-FFF2-40B4-BE49-F238E27FC236}">
                  <a16:creationId xmlns:a16="http://schemas.microsoft.com/office/drawing/2014/main" id="{380FCC3E-32FC-4103-B2D0-9FCFEC91D13B}"/>
                </a:ext>
              </a:extLst>
            </p:cNvPr>
            <p:cNvSpPr/>
            <p:nvPr/>
          </p:nvSpPr>
          <p:spPr>
            <a:xfrm>
              <a:off x="8180049" y="5754036"/>
              <a:ext cx="120493" cy="103280"/>
            </a:xfrm>
            <a:custGeom>
              <a:avLst/>
              <a:gdLst>
                <a:gd name="connsiteX0" fmla="*/ 103280 w 120493"/>
                <a:gd name="connsiteY0" fmla="*/ 34427 h 103280"/>
                <a:gd name="connsiteX1" fmla="*/ 120494 w 120493"/>
                <a:gd name="connsiteY1" fmla="*/ 17213 h 103280"/>
                <a:gd name="connsiteX2" fmla="*/ 103280 w 120493"/>
                <a:gd name="connsiteY2" fmla="*/ 0 h 103280"/>
                <a:gd name="connsiteX3" fmla="*/ 17213 w 120493"/>
                <a:gd name="connsiteY3" fmla="*/ 0 h 103280"/>
                <a:gd name="connsiteX4" fmla="*/ 0 w 120493"/>
                <a:gd name="connsiteY4" fmla="*/ 17213 h 103280"/>
                <a:gd name="connsiteX5" fmla="*/ 0 w 120493"/>
                <a:gd name="connsiteY5" fmla="*/ 86067 h 103280"/>
                <a:gd name="connsiteX6" fmla="*/ 17213 w 120493"/>
                <a:gd name="connsiteY6" fmla="*/ 103280 h 103280"/>
                <a:gd name="connsiteX7" fmla="*/ 103280 w 120493"/>
                <a:gd name="connsiteY7" fmla="*/ 103280 h 103280"/>
                <a:gd name="connsiteX8" fmla="*/ 120494 w 120493"/>
                <a:gd name="connsiteY8" fmla="*/ 86067 h 103280"/>
                <a:gd name="connsiteX9" fmla="*/ 103280 w 120493"/>
                <a:gd name="connsiteY9" fmla="*/ 68854 h 103280"/>
                <a:gd name="connsiteX10" fmla="*/ 34427 w 120493"/>
                <a:gd name="connsiteY10" fmla="*/ 68854 h 103280"/>
                <a:gd name="connsiteX11" fmla="*/ 34427 w 120493"/>
                <a:gd name="connsiteY11" fmla="*/ 34427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03280">
                  <a:moveTo>
                    <a:pt x="103280" y="34427"/>
                  </a:moveTo>
                  <a:cubicBezTo>
                    <a:pt x="112786" y="34427"/>
                    <a:pt x="120494" y="26719"/>
                    <a:pt x="120494" y="17213"/>
                  </a:cubicBez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103280" y="103280"/>
                  </a:lnTo>
                  <a:cubicBezTo>
                    <a:pt x="112786" y="103280"/>
                    <a:pt x="120494" y="95573"/>
                    <a:pt x="120494" y="86067"/>
                  </a:cubicBezTo>
                  <a:cubicBezTo>
                    <a:pt x="120494" y="76561"/>
                    <a:pt x="112786" y="68854"/>
                    <a:pt x="103280" y="68854"/>
                  </a:cubicBezTo>
                  <a:lnTo>
                    <a:pt x="34427" y="68854"/>
                  </a:lnTo>
                  <a:lnTo>
                    <a:pt x="3442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65" name="Freeform: Shape 100">
              <a:extLst>
                <a:ext uri="{FF2B5EF4-FFF2-40B4-BE49-F238E27FC236}">
                  <a16:creationId xmlns:a16="http://schemas.microsoft.com/office/drawing/2014/main" id="{C196B8FC-178F-468C-BFB9-00BCF9B471C1}"/>
                </a:ext>
              </a:extLst>
            </p:cNvPr>
            <p:cNvSpPr/>
            <p:nvPr/>
          </p:nvSpPr>
          <p:spPr>
            <a:xfrm>
              <a:off x="8180049" y="5908957"/>
              <a:ext cx="68853" cy="103280"/>
            </a:xfrm>
            <a:custGeom>
              <a:avLst/>
              <a:gdLst>
                <a:gd name="connsiteX0" fmla="*/ 34427 w 68853"/>
                <a:gd name="connsiteY0" fmla="*/ 68854 h 103280"/>
                <a:gd name="connsiteX1" fmla="*/ 34427 w 68853"/>
                <a:gd name="connsiteY1" fmla="*/ 34427 h 103280"/>
                <a:gd name="connsiteX2" fmla="*/ 51640 w 68853"/>
                <a:gd name="connsiteY2" fmla="*/ 34427 h 103280"/>
                <a:gd name="connsiteX3" fmla="*/ 68854 w 68853"/>
                <a:gd name="connsiteY3" fmla="*/ 17213 h 103280"/>
                <a:gd name="connsiteX4" fmla="*/ 51640 w 68853"/>
                <a:gd name="connsiteY4" fmla="*/ 0 h 103280"/>
                <a:gd name="connsiteX5" fmla="*/ 17213 w 68853"/>
                <a:gd name="connsiteY5" fmla="*/ 0 h 103280"/>
                <a:gd name="connsiteX6" fmla="*/ 0 w 68853"/>
                <a:gd name="connsiteY6" fmla="*/ 17213 h 103280"/>
                <a:gd name="connsiteX7" fmla="*/ 0 w 68853"/>
                <a:gd name="connsiteY7" fmla="*/ 86067 h 103280"/>
                <a:gd name="connsiteX8" fmla="*/ 17213 w 68853"/>
                <a:gd name="connsiteY8" fmla="*/ 103280 h 103280"/>
                <a:gd name="connsiteX9" fmla="*/ 34427 w 68853"/>
                <a:gd name="connsiteY9" fmla="*/ 103280 h 103280"/>
                <a:gd name="connsiteX10" fmla="*/ 51640 w 68853"/>
                <a:gd name="connsiteY10" fmla="*/ 86067 h 103280"/>
                <a:gd name="connsiteX11" fmla="*/ 34427 w 68853"/>
                <a:gd name="connsiteY11" fmla="*/ 68854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853" h="103280">
                  <a:moveTo>
                    <a:pt x="34427" y="68854"/>
                  </a:moveTo>
                  <a:lnTo>
                    <a:pt x="34427" y="34427"/>
                  </a:lnTo>
                  <a:lnTo>
                    <a:pt x="51640" y="34427"/>
                  </a:lnTo>
                  <a:cubicBezTo>
                    <a:pt x="61146" y="34427"/>
                    <a:pt x="68854" y="26719"/>
                    <a:pt x="68854" y="17213"/>
                  </a:cubicBezTo>
                  <a:cubicBezTo>
                    <a:pt x="68854" y="7707"/>
                    <a:pt x="61146" y="0"/>
                    <a:pt x="5164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34427" y="103280"/>
                  </a:lnTo>
                  <a:cubicBezTo>
                    <a:pt x="43933" y="103280"/>
                    <a:pt x="51640" y="95573"/>
                    <a:pt x="51640" y="86067"/>
                  </a:cubicBezTo>
                  <a:cubicBezTo>
                    <a:pt x="51640" y="76561"/>
                    <a:pt x="43933" y="68854"/>
                    <a:pt x="34427" y="68854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8B17721-0857-4128-9E44-9DE2FE19C8DD}"/>
              </a:ext>
            </a:extLst>
          </p:cNvPr>
          <p:cNvGrpSpPr/>
          <p:nvPr/>
        </p:nvGrpSpPr>
        <p:grpSpPr>
          <a:xfrm>
            <a:off x="6624385" y="5539764"/>
            <a:ext cx="5285964" cy="438304"/>
            <a:chOff x="6686313" y="4316243"/>
            <a:chExt cx="5193303" cy="58440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8C8708-EBFE-4F44-9B70-95536D573501}"/>
                </a:ext>
              </a:extLst>
            </p:cNvPr>
            <p:cNvSpPr/>
            <p:nvPr/>
          </p:nvSpPr>
          <p:spPr>
            <a:xfrm>
              <a:off x="6915509" y="4326132"/>
              <a:ext cx="4964107" cy="57451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defTabSz="457200">
                <a:defRPr/>
              </a:pPr>
              <a:r>
                <a:rPr lang="pl-PL" sz="1400" dirty="0" smtClean="0">
                  <a:solidFill>
                    <a:prstClr val="black"/>
                  </a:solidFill>
                </a:rPr>
                <a:t>Grupa EBI odgrywa rolę w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sprawiedliwej transformacji </a:t>
              </a:r>
              <a:r>
                <a:rPr lang="pl-PL" sz="1400" dirty="0" smtClean="0">
                  <a:solidFill>
                    <a:prstClr val="black"/>
                  </a:solidFill>
                </a:rPr>
                <a:t>na niskoemisyjną gospodarkę w Europie i w Polsce.</a:t>
              </a:r>
              <a:endPara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229D069-A939-4837-8E6C-26BA46A4E923}"/>
                </a:ext>
              </a:extLst>
            </p:cNvPr>
            <p:cNvCxnSpPr>
              <a:cxnSpLocks/>
            </p:cNvCxnSpPr>
            <p:nvPr/>
          </p:nvCxnSpPr>
          <p:spPr>
            <a:xfrm>
              <a:off x="6686313" y="4316243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aphic 26">
            <a:extLst>
              <a:ext uri="{FF2B5EF4-FFF2-40B4-BE49-F238E27FC236}">
                <a16:creationId xmlns:a16="http://schemas.microsoft.com/office/drawing/2014/main" id="{200D1B94-815B-4D37-90FF-E27F0BE2694A}"/>
              </a:ext>
            </a:extLst>
          </p:cNvPr>
          <p:cNvGrpSpPr/>
          <p:nvPr/>
        </p:nvGrpSpPr>
        <p:grpSpPr>
          <a:xfrm>
            <a:off x="6096000" y="5528709"/>
            <a:ext cx="437550" cy="402621"/>
            <a:chOff x="3657600" y="1185186"/>
            <a:chExt cx="4874947" cy="4485779"/>
          </a:xfrm>
          <a:solidFill>
            <a:schemeClr val="accent1"/>
          </a:solidFill>
        </p:grpSpPr>
        <p:sp>
          <p:nvSpPr>
            <p:cNvPr id="86" name="Freeform: Shape 51">
              <a:extLst>
                <a:ext uri="{FF2B5EF4-FFF2-40B4-BE49-F238E27FC236}">
                  <a16:creationId xmlns:a16="http://schemas.microsoft.com/office/drawing/2014/main" id="{FAC14012-F1DF-41F2-B303-A3459CE15ECA}"/>
                </a:ext>
              </a:extLst>
            </p:cNvPr>
            <p:cNvSpPr/>
            <p:nvPr/>
          </p:nvSpPr>
          <p:spPr>
            <a:xfrm>
              <a:off x="5648983" y="4965568"/>
              <a:ext cx="1577462" cy="309176"/>
            </a:xfrm>
            <a:custGeom>
              <a:avLst/>
              <a:gdLst>
                <a:gd name="connsiteX0" fmla="*/ 1537534 w 1577462"/>
                <a:gd name="connsiteY0" fmla="*/ 135564 h 309176"/>
                <a:gd name="connsiteX1" fmla="*/ 1570119 w 1577462"/>
                <a:gd name="connsiteY1" fmla="*/ 39933 h 309176"/>
                <a:gd name="connsiteX2" fmla="*/ 1474488 w 1577462"/>
                <a:gd name="connsiteY2" fmla="*/ 7358 h 309176"/>
                <a:gd name="connsiteX3" fmla="*/ 788364 w 1577462"/>
                <a:gd name="connsiteY3" fmla="*/ 166292 h 309176"/>
                <a:gd name="connsiteX4" fmla="*/ 102945 w 1577462"/>
                <a:gd name="connsiteY4" fmla="*/ 7710 h 309176"/>
                <a:gd name="connsiteX5" fmla="*/ 7333 w 1577462"/>
                <a:gd name="connsiteY5" fmla="*/ 40343 h 309176"/>
                <a:gd name="connsiteX6" fmla="*/ 39957 w 1577462"/>
                <a:gd name="connsiteY6" fmla="*/ 135955 h 309176"/>
                <a:gd name="connsiteX7" fmla="*/ 788364 w 1577462"/>
                <a:gd name="connsiteY7" fmla="*/ 309176 h 309176"/>
                <a:gd name="connsiteX8" fmla="*/ 1537534 w 1577462"/>
                <a:gd name="connsiteY8" fmla="*/ 135564 h 30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462" h="309176">
                  <a:moveTo>
                    <a:pt x="1537534" y="135564"/>
                  </a:moveTo>
                  <a:cubicBezTo>
                    <a:pt x="1572939" y="118153"/>
                    <a:pt x="1587522" y="75338"/>
                    <a:pt x="1570119" y="39933"/>
                  </a:cubicBezTo>
                  <a:cubicBezTo>
                    <a:pt x="1552698" y="4529"/>
                    <a:pt x="1509893" y="-10073"/>
                    <a:pt x="1474488" y="7358"/>
                  </a:cubicBezTo>
                  <a:cubicBezTo>
                    <a:pt x="1260033" y="112819"/>
                    <a:pt x="1029195" y="166292"/>
                    <a:pt x="788364" y="166292"/>
                  </a:cubicBezTo>
                  <a:cubicBezTo>
                    <a:pt x="547801" y="166292"/>
                    <a:pt x="317191" y="112933"/>
                    <a:pt x="102945" y="7710"/>
                  </a:cubicBezTo>
                  <a:cubicBezTo>
                    <a:pt x="67522" y="-9692"/>
                    <a:pt x="24717" y="4939"/>
                    <a:pt x="7333" y="40343"/>
                  </a:cubicBezTo>
                  <a:cubicBezTo>
                    <a:pt x="-10059" y="75757"/>
                    <a:pt x="4543" y="118562"/>
                    <a:pt x="39957" y="135955"/>
                  </a:cubicBezTo>
                  <a:cubicBezTo>
                    <a:pt x="273976" y="250893"/>
                    <a:pt x="525789" y="309176"/>
                    <a:pt x="788364" y="309176"/>
                  </a:cubicBezTo>
                  <a:cubicBezTo>
                    <a:pt x="1051245" y="309167"/>
                    <a:pt x="1303296" y="250760"/>
                    <a:pt x="1537534" y="135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87" name="Freeform: Shape 52">
              <a:extLst>
                <a:ext uri="{FF2B5EF4-FFF2-40B4-BE49-F238E27FC236}">
                  <a16:creationId xmlns:a16="http://schemas.microsoft.com/office/drawing/2014/main" id="{D530ABAA-534A-44DC-BF9C-A427C08BFD4F}"/>
                </a:ext>
              </a:extLst>
            </p:cNvPr>
            <p:cNvSpPr/>
            <p:nvPr/>
          </p:nvSpPr>
          <p:spPr>
            <a:xfrm>
              <a:off x="5910263" y="1875158"/>
              <a:ext cx="1123598" cy="229400"/>
            </a:xfrm>
            <a:custGeom>
              <a:avLst/>
              <a:gdLst>
                <a:gd name="connsiteX0" fmla="*/ 91411 w 1123598"/>
                <a:gd name="connsiteY0" fmla="*/ 204635 h 229400"/>
                <a:gd name="connsiteX1" fmla="*/ 527084 w 1123598"/>
                <a:gd name="connsiteY1" fmla="*/ 142875 h 229400"/>
                <a:gd name="connsiteX2" fmla="*/ 1029119 w 1123598"/>
                <a:gd name="connsiteY2" fmla="*/ 225571 h 229400"/>
                <a:gd name="connsiteX3" fmla="*/ 1052150 w 1123598"/>
                <a:gd name="connsiteY3" fmla="*/ 229400 h 229400"/>
                <a:gd name="connsiteX4" fmla="*/ 1119768 w 1123598"/>
                <a:gd name="connsiteY4" fmla="*/ 180965 h 229400"/>
                <a:gd name="connsiteX5" fmla="*/ 1075162 w 1123598"/>
                <a:gd name="connsiteY5" fmla="*/ 90316 h 229400"/>
                <a:gd name="connsiteX6" fmla="*/ 527084 w 1123598"/>
                <a:gd name="connsiteY6" fmla="*/ 0 h 229400"/>
                <a:gd name="connsiteX7" fmla="*/ 51501 w 1123598"/>
                <a:gd name="connsiteY7" fmla="*/ 67447 h 229400"/>
                <a:gd name="connsiteX8" fmla="*/ 2866 w 1123598"/>
                <a:gd name="connsiteY8" fmla="*/ 155991 h 229400"/>
                <a:gd name="connsiteX9" fmla="*/ 91411 w 1123598"/>
                <a:gd name="connsiteY9" fmla="*/ 204635 h 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3598" h="229400">
                  <a:moveTo>
                    <a:pt x="91411" y="204635"/>
                  </a:moveTo>
                  <a:cubicBezTo>
                    <a:pt x="232305" y="163659"/>
                    <a:pt x="378894" y="142875"/>
                    <a:pt x="527084" y="142875"/>
                  </a:cubicBezTo>
                  <a:cubicBezTo>
                    <a:pt x="699039" y="142875"/>
                    <a:pt x="867946" y="170698"/>
                    <a:pt x="1029119" y="225571"/>
                  </a:cubicBezTo>
                  <a:cubicBezTo>
                    <a:pt x="1036748" y="228171"/>
                    <a:pt x="1044511" y="229400"/>
                    <a:pt x="1052150" y="229400"/>
                  </a:cubicBezTo>
                  <a:cubicBezTo>
                    <a:pt x="1081878" y="229400"/>
                    <a:pt x="1109652" y="210684"/>
                    <a:pt x="1119768" y="180965"/>
                  </a:cubicBezTo>
                  <a:cubicBezTo>
                    <a:pt x="1132484" y="143618"/>
                    <a:pt x="1112510" y="103032"/>
                    <a:pt x="1075162" y="90316"/>
                  </a:cubicBezTo>
                  <a:cubicBezTo>
                    <a:pt x="899140" y="30385"/>
                    <a:pt x="714736" y="0"/>
                    <a:pt x="527084" y="0"/>
                  </a:cubicBezTo>
                  <a:cubicBezTo>
                    <a:pt x="365378" y="0"/>
                    <a:pt x="205378" y="22689"/>
                    <a:pt x="51501" y="67447"/>
                  </a:cubicBezTo>
                  <a:cubicBezTo>
                    <a:pt x="13611" y="78467"/>
                    <a:pt x="-8164" y="118110"/>
                    <a:pt x="2866" y="155991"/>
                  </a:cubicBezTo>
                  <a:cubicBezTo>
                    <a:pt x="13877" y="193881"/>
                    <a:pt x="53577" y="215627"/>
                    <a:pt x="91411" y="2046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88" name="Freeform: Shape 53">
              <a:extLst>
                <a:ext uri="{FF2B5EF4-FFF2-40B4-BE49-F238E27FC236}">
                  <a16:creationId xmlns:a16="http://schemas.microsoft.com/office/drawing/2014/main" id="{39618CE3-547C-49B9-8C27-C4BBF8278E48}"/>
                </a:ext>
              </a:extLst>
            </p:cNvPr>
            <p:cNvSpPr/>
            <p:nvPr/>
          </p:nvSpPr>
          <p:spPr>
            <a:xfrm>
              <a:off x="6753320" y="1514922"/>
              <a:ext cx="142865" cy="142874"/>
            </a:xfrm>
            <a:custGeom>
              <a:avLst/>
              <a:gdLst>
                <a:gd name="connsiteX0" fmla="*/ 5524 w 142865"/>
                <a:gd name="connsiteY0" fmla="*/ 98774 h 142874"/>
                <a:gd name="connsiteX1" fmla="*/ 12097 w 142865"/>
                <a:gd name="connsiteY1" fmla="*/ 111062 h 142874"/>
                <a:gd name="connsiteX2" fmla="*/ 20955 w 142865"/>
                <a:gd name="connsiteY2" fmla="*/ 121920 h 142874"/>
                <a:gd name="connsiteX3" fmla="*/ 71438 w 142865"/>
                <a:gd name="connsiteY3" fmla="*/ 142875 h 142874"/>
                <a:gd name="connsiteX4" fmla="*/ 121920 w 142865"/>
                <a:gd name="connsiteY4" fmla="*/ 121920 h 142874"/>
                <a:gd name="connsiteX5" fmla="*/ 130873 w 142865"/>
                <a:gd name="connsiteY5" fmla="*/ 111062 h 142874"/>
                <a:gd name="connsiteX6" fmla="*/ 137436 w 142865"/>
                <a:gd name="connsiteY6" fmla="*/ 98774 h 142874"/>
                <a:gd name="connsiteX7" fmla="*/ 141437 w 142865"/>
                <a:gd name="connsiteY7" fmla="*/ 85344 h 142874"/>
                <a:gd name="connsiteX8" fmla="*/ 142865 w 142865"/>
                <a:gd name="connsiteY8" fmla="*/ 71438 h 142874"/>
                <a:gd name="connsiteX9" fmla="*/ 141437 w 142865"/>
                <a:gd name="connsiteY9" fmla="*/ 57436 h 142874"/>
                <a:gd name="connsiteX10" fmla="*/ 137436 w 142865"/>
                <a:gd name="connsiteY10" fmla="*/ 44101 h 142874"/>
                <a:gd name="connsiteX11" fmla="*/ 130873 w 142865"/>
                <a:gd name="connsiteY11" fmla="*/ 31718 h 142874"/>
                <a:gd name="connsiteX12" fmla="*/ 121920 w 142865"/>
                <a:gd name="connsiteY12" fmla="*/ 20860 h 142874"/>
                <a:gd name="connsiteX13" fmla="*/ 71438 w 142865"/>
                <a:gd name="connsiteY13" fmla="*/ 0 h 142874"/>
                <a:gd name="connsiteX14" fmla="*/ 20955 w 142865"/>
                <a:gd name="connsiteY14" fmla="*/ 20860 h 142874"/>
                <a:gd name="connsiteX15" fmla="*/ 0 w 142865"/>
                <a:gd name="connsiteY15" fmla="*/ 71438 h 142874"/>
                <a:gd name="connsiteX16" fmla="*/ 1429 w 142865"/>
                <a:gd name="connsiteY16" fmla="*/ 85344 h 142874"/>
                <a:gd name="connsiteX17" fmla="*/ 5524 w 142865"/>
                <a:gd name="connsiteY17" fmla="*/ 98774 h 1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865" h="142874">
                  <a:moveTo>
                    <a:pt x="5524" y="98774"/>
                  </a:moveTo>
                  <a:cubicBezTo>
                    <a:pt x="7239" y="103060"/>
                    <a:pt x="9525" y="107156"/>
                    <a:pt x="12097" y="111062"/>
                  </a:cubicBezTo>
                  <a:cubicBezTo>
                    <a:pt x="14668" y="114967"/>
                    <a:pt x="17612" y="118682"/>
                    <a:pt x="20955" y="121920"/>
                  </a:cubicBezTo>
                  <a:cubicBezTo>
                    <a:pt x="34195" y="135255"/>
                    <a:pt x="52673" y="142875"/>
                    <a:pt x="71438" y="142875"/>
                  </a:cubicBezTo>
                  <a:cubicBezTo>
                    <a:pt x="90297" y="142875"/>
                    <a:pt x="108680" y="135255"/>
                    <a:pt x="121920" y="121920"/>
                  </a:cubicBezTo>
                  <a:cubicBezTo>
                    <a:pt x="125263" y="118682"/>
                    <a:pt x="128302" y="114967"/>
                    <a:pt x="130873" y="111062"/>
                  </a:cubicBezTo>
                  <a:cubicBezTo>
                    <a:pt x="133445" y="107156"/>
                    <a:pt x="135636" y="103060"/>
                    <a:pt x="137436" y="98774"/>
                  </a:cubicBezTo>
                  <a:cubicBezTo>
                    <a:pt x="139246" y="94393"/>
                    <a:pt x="140580" y="89916"/>
                    <a:pt x="141437" y="85344"/>
                  </a:cubicBezTo>
                  <a:cubicBezTo>
                    <a:pt x="142399" y="80772"/>
                    <a:pt x="142865" y="76105"/>
                    <a:pt x="142865" y="71438"/>
                  </a:cubicBezTo>
                  <a:cubicBezTo>
                    <a:pt x="142865" y="66770"/>
                    <a:pt x="142389" y="62103"/>
                    <a:pt x="141437" y="57436"/>
                  </a:cubicBezTo>
                  <a:cubicBezTo>
                    <a:pt x="140580" y="52864"/>
                    <a:pt x="139255" y="48387"/>
                    <a:pt x="137436" y="44101"/>
                  </a:cubicBezTo>
                  <a:cubicBezTo>
                    <a:pt x="135636" y="39815"/>
                    <a:pt x="133436" y="35623"/>
                    <a:pt x="130873" y="31718"/>
                  </a:cubicBezTo>
                  <a:cubicBezTo>
                    <a:pt x="128292" y="27813"/>
                    <a:pt x="125254" y="24194"/>
                    <a:pt x="121920" y="20860"/>
                  </a:cubicBezTo>
                  <a:cubicBezTo>
                    <a:pt x="108680" y="7620"/>
                    <a:pt x="90306" y="0"/>
                    <a:pt x="71438" y="0"/>
                  </a:cubicBezTo>
                  <a:cubicBezTo>
                    <a:pt x="52673" y="0"/>
                    <a:pt x="34195" y="7620"/>
                    <a:pt x="20955" y="20860"/>
                  </a:cubicBezTo>
                  <a:cubicBezTo>
                    <a:pt x="7620" y="34195"/>
                    <a:pt x="0" y="52578"/>
                    <a:pt x="0" y="71438"/>
                  </a:cubicBezTo>
                  <a:cubicBezTo>
                    <a:pt x="0" y="76105"/>
                    <a:pt x="476" y="80772"/>
                    <a:pt x="1429" y="85344"/>
                  </a:cubicBezTo>
                  <a:cubicBezTo>
                    <a:pt x="2381" y="89916"/>
                    <a:pt x="3705" y="94393"/>
                    <a:pt x="5524" y="987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89" name="Freeform: Shape 54">
              <a:extLst>
                <a:ext uri="{FF2B5EF4-FFF2-40B4-BE49-F238E27FC236}">
                  <a16:creationId xmlns:a16="http://schemas.microsoft.com/office/drawing/2014/main" id="{B3AD6338-81A2-4164-AE9D-1A8F79A4BDB0}"/>
                </a:ext>
              </a:extLst>
            </p:cNvPr>
            <p:cNvSpPr/>
            <p:nvPr/>
          </p:nvSpPr>
          <p:spPr>
            <a:xfrm>
              <a:off x="4937016" y="2067729"/>
              <a:ext cx="142870" cy="142899"/>
            </a:xfrm>
            <a:custGeom>
              <a:avLst/>
              <a:gdLst>
                <a:gd name="connsiteX0" fmla="*/ 71409 w 142870"/>
                <a:gd name="connsiteY0" fmla="*/ 142899 h 142899"/>
                <a:gd name="connsiteX1" fmla="*/ 121796 w 142870"/>
                <a:gd name="connsiteY1" fmla="*/ 122039 h 142899"/>
                <a:gd name="connsiteX2" fmla="*/ 122082 w 142870"/>
                <a:gd name="connsiteY2" fmla="*/ 21074 h 142899"/>
                <a:gd name="connsiteX3" fmla="*/ 21031 w 142870"/>
                <a:gd name="connsiteY3" fmla="*/ 20789 h 142899"/>
                <a:gd name="connsiteX4" fmla="*/ 20831 w 142870"/>
                <a:gd name="connsiteY4" fmla="*/ 121849 h 142899"/>
                <a:gd name="connsiteX5" fmla="*/ 71409 w 142870"/>
                <a:gd name="connsiteY5" fmla="*/ 142899 h 14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0" h="142899">
                  <a:moveTo>
                    <a:pt x="71409" y="142899"/>
                  </a:moveTo>
                  <a:cubicBezTo>
                    <a:pt x="89707" y="142899"/>
                    <a:pt x="107890" y="135946"/>
                    <a:pt x="121796" y="122039"/>
                  </a:cubicBezTo>
                  <a:cubicBezTo>
                    <a:pt x="149800" y="94226"/>
                    <a:pt x="149895" y="48983"/>
                    <a:pt x="122082" y="21074"/>
                  </a:cubicBezTo>
                  <a:cubicBezTo>
                    <a:pt x="94269" y="-6929"/>
                    <a:pt x="49025" y="-7024"/>
                    <a:pt x="21031" y="20789"/>
                  </a:cubicBezTo>
                  <a:cubicBezTo>
                    <a:pt x="-6886" y="48697"/>
                    <a:pt x="-7067" y="93845"/>
                    <a:pt x="20831" y="121849"/>
                  </a:cubicBezTo>
                  <a:cubicBezTo>
                    <a:pt x="34747" y="135851"/>
                    <a:pt x="53121" y="142899"/>
                    <a:pt x="71409" y="142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90" name="Freeform: Shape 55">
              <a:extLst>
                <a:ext uri="{FF2B5EF4-FFF2-40B4-BE49-F238E27FC236}">
                  <a16:creationId xmlns:a16="http://schemas.microsoft.com/office/drawing/2014/main" id="{F7D41DE0-76EF-4F11-9607-59B541F7C268}"/>
                </a:ext>
              </a:extLst>
            </p:cNvPr>
            <p:cNvSpPr/>
            <p:nvPr/>
          </p:nvSpPr>
          <p:spPr>
            <a:xfrm>
              <a:off x="4751366" y="2280022"/>
              <a:ext cx="142908" cy="142918"/>
            </a:xfrm>
            <a:custGeom>
              <a:avLst/>
              <a:gdLst>
                <a:gd name="connsiteX0" fmla="*/ 28278 w 142908"/>
                <a:gd name="connsiteY0" fmla="*/ 128345 h 142918"/>
                <a:gd name="connsiteX1" fmla="*/ 71427 w 142908"/>
                <a:gd name="connsiteY1" fmla="*/ 142919 h 142918"/>
                <a:gd name="connsiteX2" fmla="*/ 128291 w 142908"/>
                <a:gd name="connsiteY2" fmla="*/ 114629 h 142918"/>
                <a:gd name="connsiteX3" fmla="*/ 128386 w 142908"/>
                <a:gd name="connsiteY3" fmla="*/ 114629 h 142918"/>
                <a:gd name="connsiteX4" fmla="*/ 114680 w 142908"/>
                <a:gd name="connsiteY4" fmla="*/ 14522 h 142918"/>
                <a:gd name="connsiteX5" fmla="*/ 14562 w 142908"/>
                <a:gd name="connsiteY5" fmla="*/ 28238 h 142918"/>
                <a:gd name="connsiteX6" fmla="*/ 28278 w 142908"/>
                <a:gd name="connsiteY6" fmla="*/ 128345 h 14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08" h="142918">
                  <a:moveTo>
                    <a:pt x="28278" y="128345"/>
                  </a:moveTo>
                  <a:cubicBezTo>
                    <a:pt x="41137" y="138156"/>
                    <a:pt x="56377" y="142919"/>
                    <a:pt x="71427" y="142919"/>
                  </a:cubicBezTo>
                  <a:cubicBezTo>
                    <a:pt x="92953" y="142919"/>
                    <a:pt x="114289" y="133203"/>
                    <a:pt x="128291" y="114629"/>
                  </a:cubicBezTo>
                  <a:cubicBezTo>
                    <a:pt x="128386" y="114629"/>
                    <a:pt x="128386" y="114629"/>
                    <a:pt x="128386" y="114629"/>
                  </a:cubicBezTo>
                  <a:cubicBezTo>
                    <a:pt x="152199" y="83197"/>
                    <a:pt x="146103" y="38429"/>
                    <a:pt x="114680" y="14522"/>
                  </a:cubicBezTo>
                  <a:cubicBezTo>
                    <a:pt x="83238" y="-9291"/>
                    <a:pt x="38375" y="-3195"/>
                    <a:pt x="14562" y="28238"/>
                  </a:cubicBezTo>
                  <a:cubicBezTo>
                    <a:pt x="-9345" y="59670"/>
                    <a:pt x="-3154" y="104533"/>
                    <a:pt x="28278" y="128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91" name="Freeform: Shape 56">
              <a:extLst>
                <a:ext uri="{FF2B5EF4-FFF2-40B4-BE49-F238E27FC236}">
                  <a16:creationId xmlns:a16="http://schemas.microsoft.com/office/drawing/2014/main" id="{EEDEB55E-B175-4890-8C8A-0DC5401F4041}"/>
                </a:ext>
              </a:extLst>
            </p:cNvPr>
            <p:cNvSpPr/>
            <p:nvPr/>
          </p:nvSpPr>
          <p:spPr>
            <a:xfrm>
              <a:off x="6473364" y="1480720"/>
              <a:ext cx="142880" cy="142882"/>
            </a:xfrm>
            <a:custGeom>
              <a:avLst/>
              <a:gdLst>
                <a:gd name="connsiteX0" fmla="*/ 67729 w 142880"/>
                <a:gd name="connsiteY0" fmla="*/ 142787 h 142882"/>
                <a:gd name="connsiteX1" fmla="*/ 71453 w 142880"/>
                <a:gd name="connsiteY1" fmla="*/ 142882 h 142882"/>
                <a:gd name="connsiteX2" fmla="*/ 142786 w 142880"/>
                <a:gd name="connsiteY2" fmla="*/ 75160 h 142882"/>
                <a:gd name="connsiteX3" fmla="*/ 75159 w 142880"/>
                <a:gd name="connsiteY3" fmla="*/ 102 h 142882"/>
                <a:gd name="connsiteX4" fmla="*/ 102 w 142880"/>
                <a:gd name="connsiteY4" fmla="*/ 67730 h 142882"/>
                <a:gd name="connsiteX5" fmla="*/ 67729 w 142880"/>
                <a:gd name="connsiteY5" fmla="*/ 142787 h 14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0" h="142882">
                  <a:moveTo>
                    <a:pt x="67729" y="142787"/>
                  </a:moveTo>
                  <a:cubicBezTo>
                    <a:pt x="68967" y="142787"/>
                    <a:pt x="70215" y="142882"/>
                    <a:pt x="71453" y="142882"/>
                  </a:cubicBezTo>
                  <a:cubicBezTo>
                    <a:pt x="109268" y="142882"/>
                    <a:pt x="140786" y="113260"/>
                    <a:pt x="142786" y="75160"/>
                  </a:cubicBezTo>
                  <a:cubicBezTo>
                    <a:pt x="144786" y="35726"/>
                    <a:pt x="114592" y="2103"/>
                    <a:pt x="75159" y="102"/>
                  </a:cubicBezTo>
                  <a:cubicBezTo>
                    <a:pt x="35725" y="-1993"/>
                    <a:pt x="2102" y="28296"/>
                    <a:pt x="102" y="67730"/>
                  </a:cubicBezTo>
                  <a:cubicBezTo>
                    <a:pt x="-1984" y="107068"/>
                    <a:pt x="28305" y="140691"/>
                    <a:pt x="67729" y="1427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92" name="Freeform: Shape 57">
              <a:extLst>
                <a:ext uri="{FF2B5EF4-FFF2-40B4-BE49-F238E27FC236}">
                  <a16:creationId xmlns:a16="http://schemas.microsoft.com/office/drawing/2014/main" id="{63CCC6D7-02D8-47D1-B408-A0FB5201B193}"/>
                </a:ext>
              </a:extLst>
            </p:cNvPr>
            <p:cNvSpPr/>
            <p:nvPr/>
          </p:nvSpPr>
          <p:spPr>
            <a:xfrm>
              <a:off x="6191369" y="1485311"/>
              <a:ext cx="142829" cy="142863"/>
            </a:xfrm>
            <a:custGeom>
              <a:avLst/>
              <a:gdLst>
                <a:gd name="connsiteX0" fmla="*/ 71318 w 142829"/>
                <a:gd name="connsiteY0" fmla="*/ 142863 h 142863"/>
                <a:gd name="connsiteX1" fmla="*/ 77500 w 142829"/>
                <a:gd name="connsiteY1" fmla="*/ 142578 h 142863"/>
                <a:gd name="connsiteX2" fmla="*/ 142556 w 142829"/>
                <a:gd name="connsiteY2" fmla="*/ 65330 h 142863"/>
                <a:gd name="connsiteX3" fmla="*/ 65317 w 142829"/>
                <a:gd name="connsiteY3" fmla="*/ 274 h 142863"/>
                <a:gd name="connsiteX4" fmla="*/ 262 w 142829"/>
                <a:gd name="connsiteY4" fmla="*/ 77522 h 142863"/>
                <a:gd name="connsiteX5" fmla="*/ 71318 w 142829"/>
                <a:gd name="connsiteY5" fmla="*/ 142863 h 1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29" h="142863">
                  <a:moveTo>
                    <a:pt x="71318" y="142863"/>
                  </a:moveTo>
                  <a:cubicBezTo>
                    <a:pt x="73414" y="142863"/>
                    <a:pt x="75414" y="142768"/>
                    <a:pt x="77500" y="142578"/>
                  </a:cubicBezTo>
                  <a:cubicBezTo>
                    <a:pt x="116848" y="139244"/>
                    <a:pt x="145985" y="104668"/>
                    <a:pt x="142556" y="65330"/>
                  </a:cubicBezTo>
                  <a:cubicBezTo>
                    <a:pt x="139222" y="25992"/>
                    <a:pt x="104656" y="-3155"/>
                    <a:pt x="65317" y="274"/>
                  </a:cubicBezTo>
                  <a:cubicBezTo>
                    <a:pt x="25979" y="3608"/>
                    <a:pt x="-3082" y="38184"/>
                    <a:pt x="262" y="77522"/>
                  </a:cubicBezTo>
                  <a:cubicBezTo>
                    <a:pt x="3405" y="114765"/>
                    <a:pt x="34637" y="142863"/>
                    <a:pt x="71318" y="14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93" name="Freeform: Shape 58">
              <a:extLst>
                <a:ext uri="{FF2B5EF4-FFF2-40B4-BE49-F238E27FC236}">
                  <a16:creationId xmlns:a16="http://schemas.microsoft.com/office/drawing/2014/main" id="{1024193D-AB4F-4960-B60F-1ED40E249744}"/>
                </a:ext>
              </a:extLst>
            </p:cNvPr>
            <p:cNvSpPr/>
            <p:nvPr/>
          </p:nvSpPr>
          <p:spPr>
            <a:xfrm>
              <a:off x="5912623" y="1528805"/>
              <a:ext cx="142889" cy="142899"/>
            </a:xfrm>
            <a:custGeom>
              <a:avLst/>
              <a:gdLst>
                <a:gd name="connsiteX0" fmla="*/ 71363 w 142889"/>
                <a:gd name="connsiteY0" fmla="*/ 142899 h 142899"/>
                <a:gd name="connsiteX1" fmla="*/ 87365 w 142889"/>
                <a:gd name="connsiteY1" fmla="*/ 141089 h 142899"/>
                <a:gd name="connsiteX2" fmla="*/ 141086 w 142889"/>
                <a:gd name="connsiteY2" fmla="*/ 55460 h 142899"/>
                <a:gd name="connsiteX3" fmla="*/ 55561 w 142889"/>
                <a:gd name="connsiteY3" fmla="*/ 1834 h 142899"/>
                <a:gd name="connsiteX4" fmla="*/ 1830 w 142889"/>
                <a:gd name="connsiteY4" fmla="*/ 87368 h 142899"/>
                <a:gd name="connsiteX5" fmla="*/ 71363 w 142889"/>
                <a:gd name="connsiteY5" fmla="*/ 142899 h 14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9" h="142899">
                  <a:moveTo>
                    <a:pt x="71363" y="142899"/>
                  </a:moveTo>
                  <a:cubicBezTo>
                    <a:pt x="76601" y="142899"/>
                    <a:pt x="82021" y="142328"/>
                    <a:pt x="87365" y="141089"/>
                  </a:cubicBezTo>
                  <a:cubicBezTo>
                    <a:pt x="125846" y="132326"/>
                    <a:pt x="149849" y="93941"/>
                    <a:pt x="141086" y="55460"/>
                  </a:cubicBezTo>
                  <a:cubicBezTo>
                    <a:pt x="132227" y="17074"/>
                    <a:pt x="93937" y="-7024"/>
                    <a:pt x="55561" y="1834"/>
                  </a:cubicBezTo>
                  <a:cubicBezTo>
                    <a:pt x="17080" y="10597"/>
                    <a:pt x="-7019" y="48887"/>
                    <a:pt x="1830" y="87368"/>
                  </a:cubicBezTo>
                  <a:cubicBezTo>
                    <a:pt x="9345" y="120420"/>
                    <a:pt x="38778" y="142899"/>
                    <a:pt x="71363" y="142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94" name="Freeform: Shape 59">
              <a:extLst>
                <a:ext uri="{FF2B5EF4-FFF2-40B4-BE49-F238E27FC236}">
                  <a16:creationId xmlns:a16="http://schemas.microsoft.com/office/drawing/2014/main" id="{DF9B386F-B311-45C8-A004-FD2CFA7BDDB9}"/>
                </a:ext>
              </a:extLst>
            </p:cNvPr>
            <p:cNvSpPr/>
            <p:nvPr/>
          </p:nvSpPr>
          <p:spPr>
            <a:xfrm>
              <a:off x="5386939" y="1729707"/>
              <a:ext cx="142892" cy="142879"/>
            </a:xfrm>
            <a:custGeom>
              <a:avLst/>
              <a:gdLst>
                <a:gd name="connsiteX0" fmla="*/ 71543 w 142892"/>
                <a:gd name="connsiteY0" fmla="*/ 142879 h 142879"/>
                <a:gd name="connsiteX1" fmla="*/ 106023 w 142892"/>
                <a:gd name="connsiteY1" fmla="*/ 133926 h 142879"/>
                <a:gd name="connsiteX2" fmla="*/ 106023 w 142892"/>
                <a:gd name="connsiteY2" fmla="*/ 134021 h 142879"/>
                <a:gd name="connsiteX3" fmla="*/ 133941 w 142892"/>
                <a:gd name="connsiteY3" fmla="*/ 36866 h 142879"/>
                <a:gd name="connsiteX4" fmla="*/ 36881 w 142892"/>
                <a:gd name="connsiteY4" fmla="*/ 8958 h 142879"/>
                <a:gd name="connsiteX5" fmla="*/ 8973 w 142892"/>
                <a:gd name="connsiteY5" fmla="*/ 106017 h 142879"/>
                <a:gd name="connsiteX6" fmla="*/ 71543 w 142892"/>
                <a:gd name="connsiteY6" fmla="*/ 142879 h 14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92" h="142879">
                  <a:moveTo>
                    <a:pt x="71543" y="142879"/>
                  </a:moveTo>
                  <a:cubicBezTo>
                    <a:pt x="83173" y="142879"/>
                    <a:pt x="95079" y="140022"/>
                    <a:pt x="106023" y="133926"/>
                  </a:cubicBezTo>
                  <a:cubicBezTo>
                    <a:pt x="106023" y="134021"/>
                    <a:pt x="106023" y="134021"/>
                    <a:pt x="106023" y="134021"/>
                  </a:cubicBezTo>
                  <a:cubicBezTo>
                    <a:pt x="140504" y="114876"/>
                    <a:pt x="153077" y="71442"/>
                    <a:pt x="133941" y="36866"/>
                  </a:cubicBezTo>
                  <a:cubicBezTo>
                    <a:pt x="114891" y="2385"/>
                    <a:pt x="71362" y="-10188"/>
                    <a:pt x="36881" y="8958"/>
                  </a:cubicBezTo>
                  <a:cubicBezTo>
                    <a:pt x="2306" y="28008"/>
                    <a:pt x="-10163" y="71537"/>
                    <a:pt x="8973" y="106017"/>
                  </a:cubicBezTo>
                  <a:cubicBezTo>
                    <a:pt x="21918" y="129639"/>
                    <a:pt x="46406" y="142879"/>
                    <a:pt x="71543" y="142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95" name="Freeform: Shape 60">
              <a:extLst>
                <a:ext uri="{FF2B5EF4-FFF2-40B4-BE49-F238E27FC236}">
                  <a16:creationId xmlns:a16="http://schemas.microsoft.com/office/drawing/2014/main" id="{52CB704E-8926-4C61-AFF1-6180F3BB0D54}"/>
                </a:ext>
              </a:extLst>
            </p:cNvPr>
            <p:cNvSpPr/>
            <p:nvPr/>
          </p:nvSpPr>
          <p:spPr>
            <a:xfrm>
              <a:off x="5150212" y="1883111"/>
              <a:ext cx="142873" cy="142827"/>
            </a:xfrm>
            <a:custGeom>
              <a:avLst/>
              <a:gdLst>
                <a:gd name="connsiteX0" fmla="*/ 71488 w 142873"/>
                <a:gd name="connsiteY0" fmla="*/ 142827 h 142827"/>
                <a:gd name="connsiteX1" fmla="*/ 114350 w 142873"/>
                <a:gd name="connsiteY1" fmla="*/ 128540 h 142827"/>
                <a:gd name="connsiteX2" fmla="*/ 128543 w 142873"/>
                <a:gd name="connsiteY2" fmla="*/ 28527 h 142827"/>
                <a:gd name="connsiteX3" fmla="*/ 28530 w 142873"/>
                <a:gd name="connsiteY3" fmla="*/ 14335 h 142827"/>
                <a:gd name="connsiteX4" fmla="*/ 14338 w 142873"/>
                <a:gd name="connsiteY4" fmla="*/ 114348 h 142827"/>
                <a:gd name="connsiteX5" fmla="*/ 71488 w 142873"/>
                <a:gd name="connsiteY5" fmla="*/ 142827 h 14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3" h="142827">
                  <a:moveTo>
                    <a:pt x="71488" y="142827"/>
                  </a:moveTo>
                  <a:cubicBezTo>
                    <a:pt x="86442" y="142827"/>
                    <a:pt x="101482" y="138160"/>
                    <a:pt x="114350" y="128540"/>
                  </a:cubicBezTo>
                  <a:cubicBezTo>
                    <a:pt x="145878" y="104823"/>
                    <a:pt x="152250" y="60055"/>
                    <a:pt x="128543" y="28527"/>
                  </a:cubicBezTo>
                  <a:cubicBezTo>
                    <a:pt x="104825" y="-3000"/>
                    <a:pt x="60058" y="-9382"/>
                    <a:pt x="28530" y="14335"/>
                  </a:cubicBezTo>
                  <a:cubicBezTo>
                    <a:pt x="-3007" y="37957"/>
                    <a:pt x="-9379" y="82820"/>
                    <a:pt x="14338" y="114348"/>
                  </a:cubicBezTo>
                  <a:cubicBezTo>
                    <a:pt x="28425" y="133017"/>
                    <a:pt x="49857" y="142827"/>
                    <a:pt x="71488" y="142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96" name="Freeform: Shape 61">
              <a:extLst>
                <a:ext uri="{FF2B5EF4-FFF2-40B4-BE49-F238E27FC236}">
                  <a16:creationId xmlns:a16="http://schemas.microsoft.com/office/drawing/2014/main" id="{77253C1F-0368-4721-AB35-39D1BC34F6D1}"/>
                </a:ext>
              </a:extLst>
            </p:cNvPr>
            <p:cNvSpPr/>
            <p:nvPr/>
          </p:nvSpPr>
          <p:spPr>
            <a:xfrm>
              <a:off x="5642729" y="1610776"/>
              <a:ext cx="142914" cy="142938"/>
            </a:xfrm>
            <a:custGeom>
              <a:avLst/>
              <a:gdLst>
                <a:gd name="connsiteX0" fmla="*/ 71414 w 142914"/>
                <a:gd name="connsiteY0" fmla="*/ 142938 h 142938"/>
                <a:gd name="connsiteX1" fmla="*/ 96941 w 142914"/>
                <a:gd name="connsiteY1" fmla="*/ 138176 h 142938"/>
                <a:gd name="connsiteX2" fmla="*/ 138184 w 142914"/>
                <a:gd name="connsiteY2" fmla="*/ 45974 h 142938"/>
                <a:gd name="connsiteX3" fmla="*/ 45887 w 142914"/>
                <a:gd name="connsiteY3" fmla="*/ 4730 h 142938"/>
                <a:gd name="connsiteX4" fmla="*/ 4748 w 142914"/>
                <a:gd name="connsiteY4" fmla="*/ 96932 h 142938"/>
                <a:gd name="connsiteX5" fmla="*/ 71414 w 142914"/>
                <a:gd name="connsiteY5" fmla="*/ 142938 h 1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4" h="142938">
                  <a:moveTo>
                    <a:pt x="71414" y="142938"/>
                  </a:moveTo>
                  <a:cubicBezTo>
                    <a:pt x="79977" y="142938"/>
                    <a:pt x="88559" y="141414"/>
                    <a:pt x="96941" y="138176"/>
                  </a:cubicBezTo>
                  <a:cubicBezTo>
                    <a:pt x="133802" y="124079"/>
                    <a:pt x="152281" y="82835"/>
                    <a:pt x="138184" y="45974"/>
                  </a:cubicBezTo>
                  <a:cubicBezTo>
                    <a:pt x="124087" y="9112"/>
                    <a:pt x="82748" y="-9367"/>
                    <a:pt x="45887" y="4730"/>
                  </a:cubicBezTo>
                  <a:cubicBezTo>
                    <a:pt x="9025" y="18827"/>
                    <a:pt x="-9358" y="60166"/>
                    <a:pt x="4748" y="96932"/>
                  </a:cubicBezTo>
                  <a:cubicBezTo>
                    <a:pt x="15597" y="125412"/>
                    <a:pt x="42734" y="142938"/>
                    <a:pt x="71414" y="142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97" name="Freeform: Shape 62">
              <a:extLst>
                <a:ext uri="{FF2B5EF4-FFF2-40B4-BE49-F238E27FC236}">
                  <a16:creationId xmlns:a16="http://schemas.microsoft.com/office/drawing/2014/main" id="{D76D1406-F35A-4E9A-A9C9-DB639A3B9815}"/>
                </a:ext>
              </a:extLst>
            </p:cNvPr>
            <p:cNvSpPr/>
            <p:nvPr/>
          </p:nvSpPr>
          <p:spPr>
            <a:xfrm>
              <a:off x="4596764" y="2516266"/>
              <a:ext cx="142865" cy="142894"/>
            </a:xfrm>
            <a:custGeom>
              <a:avLst/>
              <a:gdLst>
                <a:gd name="connsiteX0" fmla="*/ 31804 w 142865"/>
                <a:gd name="connsiteY0" fmla="*/ 130798 h 142894"/>
                <a:gd name="connsiteX1" fmla="*/ 44091 w 142865"/>
                <a:gd name="connsiteY1" fmla="*/ 137370 h 142894"/>
                <a:gd name="connsiteX2" fmla="*/ 57426 w 142865"/>
                <a:gd name="connsiteY2" fmla="*/ 141466 h 142894"/>
                <a:gd name="connsiteX3" fmla="*/ 71428 w 142865"/>
                <a:gd name="connsiteY3" fmla="*/ 142895 h 142894"/>
                <a:gd name="connsiteX4" fmla="*/ 121911 w 142865"/>
                <a:gd name="connsiteY4" fmla="*/ 121940 h 142894"/>
                <a:gd name="connsiteX5" fmla="*/ 142865 w 142865"/>
                <a:gd name="connsiteY5" fmla="*/ 71362 h 142894"/>
                <a:gd name="connsiteX6" fmla="*/ 121911 w 142865"/>
                <a:gd name="connsiteY6" fmla="*/ 20880 h 142894"/>
                <a:gd name="connsiteX7" fmla="*/ 57426 w 142865"/>
                <a:gd name="connsiteY7" fmla="*/ 1353 h 142894"/>
                <a:gd name="connsiteX8" fmla="*/ 44091 w 142865"/>
                <a:gd name="connsiteY8" fmla="*/ 5449 h 142894"/>
                <a:gd name="connsiteX9" fmla="*/ 31804 w 142865"/>
                <a:gd name="connsiteY9" fmla="*/ 12021 h 142894"/>
                <a:gd name="connsiteX10" fmla="*/ 20946 w 142865"/>
                <a:gd name="connsiteY10" fmla="*/ 20880 h 142894"/>
                <a:gd name="connsiteX11" fmla="*/ 11992 w 142865"/>
                <a:gd name="connsiteY11" fmla="*/ 31738 h 142894"/>
                <a:gd name="connsiteX12" fmla="*/ 5429 w 142865"/>
                <a:gd name="connsiteY12" fmla="*/ 44121 h 142894"/>
                <a:gd name="connsiteX13" fmla="*/ 1429 w 142865"/>
                <a:gd name="connsiteY13" fmla="*/ 57456 h 142894"/>
                <a:gd name="connsiteX14" fmla="*/ 0 w 142865"/>
                <a:gd name="connsiteY14" fmla="*/ 71362 h 142894"/>
                <a:gd name="connsiteX15" fmla="*/ 20955 w 142865"/>
                <a:gd name="connsiteY15" fmla="*/ 121940 h 142894"/>
                <a:gd name="connsiteX16" fmla="*/ 31804 w 142865"/>
                <a:gd name="connsiteY16" fmla="*/ 130798 h 14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865" h="142894">
                  <a:moveTo>
                    <a:pt x="31804" y="130798"/>
                  </a:moveTo>
                  <a:cubicBezTo>
                    <a:pt x="35614" y="133370"/>
                    <a:pt x="39815" y="135561"/>
                    <a:pt x="44091" y="137370"/>
                  </a:cubicBezTo>
                  <a:cubicBezTo>
                    <a:pt x="48377" y="139180"/>
                    <a:pt x="52959" y="140514"/>
                    <a:pt x="57426" y="141466"/>
                  </a:cubicBezTo>
                  <a:cubicBezTo>
                    <a:pt x="62094" y="142419"/>
                    <a:pt x="66751" y="142895"/>
                    <a:pt x="71428" y="142895"/>
                  </a:cubicBezTo>
                  <a:cubicBezTo>
                    <a:pt x="90192" y="142895"/>
                    <a:pt x="108671" y="135180"/>
                    <a:pt x="121911" y="121940"/>
                  </a:cubicBezTo>
                  <a:cubicBezTo>
                    <a:pt x="135246" y="108605"/>
                    <a:pt x="142865" y="90222"/>
                    <a:pt x="142865" y="71362"/>
                  </a:cubicBezTo>
                  <a:cubicBezTo>
                    <a:pt x="142865" y="52598"/>
                    <a:pt x="135246" y="34215"/>
                    <a:pt x="121911" y="20880"/>
                  </a:cubicBezTo>
                  <a:cubicBezTo>
                    <a:pt x="105347" y="4306"/>
                    <a:pt x="80667" y="-3314"/>
                    <a:pt x="57426" y="1353"/>
                  </a:cubicBezTo>
                  <a:cubicBezTo>
                    <a:pt x="52949" y="2306"/>
                    <a:pt x="48377" y="3639"/>
                    <a:pt x="44091" y="5449"/>
                  </a:cubicBezTo>
                  <a:cubicBezTo>
                    <a:pt x="39815" y="7259"/>
                    <a:pt x="35614" y="9450"/>
                    <a:pt x="31804" y="12021"/>
                  </a:cubicBezTo>
                  <a:cubicBezTo>
                    <a:pt x="27803" y="14593"/>
                    <a:pt x="24184" y="17641"/>
                    <a:pt x="20946" y="20880"/>
                  </a:cubicBezTo>
                  <a:cubicBezTo>
                    <a:pt x="17612" y="24213"/>
                    <a:pt x="14659" y="27833"/>
                    <a:pt x="11992" y="31738"/>
                  </a:cubicBezTo>
                  <a:cubicBezTo>
                    <a:pt x="9420" y="35643"/>
                    <a:pt x="7230" y="39739"/>
                    <a:pt x="5429" y="44121"/>
                  </a:cubicBezTo>
                  <a:cubicBezTo>
                    <a:pt x="3715" y="48407"/>
                    <a:pt x="2286" y="52884"/>
                    <a:pt x="1429" y="57456"/>
                  </a:cubicBezTo>
                  <a:cubicBezTo>
                    <a:pt x="467" y="62028"/>
                    <a:pt x="0" y="66790"/>
                    <a:pt x="0" y="71362"/>
                  </a:cubicBezTo>
                  <a:cubicBezTo>
                    <a:pt x="0" y="90222"/>
                    <a:pt x="7620" y="108605"/>
                    <a:pt x="20955" y="121940"/>
                  </a:cubicBezTo>
                  <a:cubicBezTo>
                    <a:pt x="24194" y="125178"/>
                    <a:pt x="27813" y="128226"/>
                    <a:pt x="31804" y="1307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98" name="Freeform: Shape 63">
              <a:extLst>
                <a:ext uri="{FF2B5EF4-FFF2-40B4-BE49-F238E27FC236}">
                  <a16:creationId xmlns:a16="http://schemas.microsoft.com/office/drawing/2014/main" id="{3F8F693E-F477-4B4D-8272-C21EE6515546}"/>
                </a:ext>
              </a:extLst>
            </p:cNvPr>
            <p:cNvSpPr/>
            <p:nvPr/>
          </p:nvSpPr>
          <p:spPr>
            <a:xfrm>
              <a:off x="5471055" y="5321303"/>
              <a:ext cx="142884" cy="142875"/>
            </a:xfrm>
            <a:custGeom>
              <a:avLst/>
              <a:gdLst>
                <a:gd name="connsiteX0" fmla="*/ 137446 w 142884"/>
                <a:gd name="connsiteY0" fmla="*/ 44101 h 142875"/>
                <a:gd name="connsiteX1" fmla="*/ 130883 w 142884"/>
                <a:gd name="connsiteY1" fmla="*/ 31718 h 142875"/>
                <a:gd name="connsiteX2" fmla="*/ 122025 w 142884"/>
                <a:gd name="connsiteY2" fmla="*/ 20860 h 142875"/>
                <a:gd name="connsiteX3" fmla="*/ 71438 w 142884"/>
                <a:gd name="connsiteY3" fmla="*/ 0 h 142875"/>
                <a:gd name="connsiteX4" fmla="*/ 20955 w 142884"/>
                <a:gd name="connsiteY4" fmla="*/ 20860 h 142875"/>
                <a:gd name="connsiteX5" fmla="*/ 12097 w 142884"/>
                <a:gd name="connsiteY5" fmla="*/ 31718 h 142875"/>
                <a:gd name="connsiteX6" fmla="*/ 5524 w 142884"/>
                <a:gd name="connsiteY6" fmla="*/ 44101 h 142875"/>
                <a:gd name="connsiteX7" fmla="*/ 1429 w 142884"/>
                <a:gd name="connsiteY7" fmla="*/ 57436 h 142875"/>
                <a:gd name="connsiteX8" fmla="*/ 0 w 142884"/>
                <a:gd name="connsiteY8" fmla="*/ 71438 h 142875"/>
                <a:gd name="connsiteX9" fmla="*/ 1429 w 142884"/>
                <a:gd name="connsiteY9" fmla="*/ 85344 h 142875"/>
                <a:gd name="connsiteX10" fmla="*/ 5524 w 142884"/>
                <a:gd name="connsiteY10" fmla="*/ 98774 h 142875"/>
                <a:gd name="connsiteX11" fmla="*/ 12097 w 142884"/>
                <a:gd name="connsiteY11" fmla="*/ 111062 h 142875"/>
                <a:gd name="connsiteX12" fmla="*/ 20955 w 142884"/>
                <a:gd name="connsiteY12" fmla="*/ 121920 h 142875"/>
                <a:gd name="connsiteX13" fmla="*/ 71438 w 142884"/>
                <a:gd name="connsiteY13" fmla="*/ 142875 h 142875"/>
                <a:gd name="connsiteX14" fmla="*/ 122025 w 142884"/>
                <a:gd name="connsiteY14" fmla="*/ 121920 h 142875"/>
                <a:gd name="connsiteX15" fmla="*/ 130883 w 142884"/>
                <a:gd name="connsiteY15" fmla="*/ 111062 h 142875"/>
                <a:gd name="connsiteX16" fmla="*/ 137446 w 142884"/>
                <a:gd name="connsiteY16" fmla="*/ 98774 h 142875"/>
                <a:gd name="connsiteX17" fmla="*/ 141551 w 142884"/>
                <a:gd name="connsiteY17" fmla="*/ 85344 h 142875"/>
                <a:gd name="connsiteX18" fmla="*/ 142884 w 142884"/>
                <a:gd name="connsiteY18" fmla="*/ 71438 h 142875"/>
                <a:gd name="connsiteX19" fmla="*/ 141551 w 142884"/>
                <a:gd name="connsiteY19" fmla="*/ 57436 h 142875"/>
                <a:gd name="connsiteX20" fmla="*/ 137446 w 142884"/>
                <a:gd name="connsiteY20" fmla="*/ 4410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84" h="142875">
                  <a:moveTo>
                    <a:pt x="137446" y="44101"/>
                  </a:moveTo>
                  <a:cubicBezTo>
                    <a:pt x="135646" y="39814"/>
                    <a:pt x="133445" y="35624"/>
                    <a:pt x="130883" y="31718"/>
                  </a:cubicBezTo>
                  <a:cubicBezTo>
                    <a:pt x="128302" y="27813"/>
                    <a:pt x="125263" y="24194"/>
                    <a:pt x="122025" y="20860"/>
                  </a:cubicBezTo>
                  <a:cubicBezTo>
                    <a:pt x="108690" y="7620"/>
                    <a:pt x="90306" y="0"/>
                    <a:pt x="71438" y="0"/>
                  </a:cubicBezTo>
                  <a:cubicBezTo>
                    <a:pt x="52673" y="0"/>
                    <a:pt x="34195" y="7620"/>
                    <a:pt x="20955" y="20860"/>
                  </a:cubicBezTo>
                  <a:cubicBezTo>
                    <a:pt x="17621" y="24194"/>
                    <a:pt x="14668" y="27813"/>
                    <a:pt x="12097" y="31718"/>
                  </a:cubicBezTo>
                  <a:cubicBezTo>
                    <a:pt x="9515" y="35624"/>
                    <a:pt x="7229" y="39814"/>
                    <a:pt x="5524" y="44101"/>
                  </a:cubicBezTo>
                  <a:cubicBezTo>
                    <a:pt x="3724" y="48387"/>
                    <a:pt x="2381" y="52864"/>
                    <a:pt x="1429" y="57436"/>
                  </a:cubicBezTo>
                  <a:cubicBezTo>
                    <a:pt x="467" y="62103"/>
                    <a:pt x="0" y="66770"/>
                    <a:pt x="0" y="71438"/>
                  </a:cubicBezTo>
                  <a:cubicBezTo>
                    <a:pt x="0" y="76105"/>
                    <a:pt x="476" y="80772"/>
                    <a:pt x="1429" y="85344"/>
                  </a:cubicBezTo>
                  <a:cubicBezTo>
                    <a:pt x="2381" y="89916"/>
                    <a:pt x="3715" y="94393"/>
                    <a:pt x="5524" y="98774"/>
                  </a:cubicBezTo>
                  <a:cubicBezTo>
                    <a:pt x="7239" y="103061"/>
                    <a:pt x="9525" y="107156"/>
                    <a:pt x="12097" y="111062"/>
                  </a:cubicBezTo>
                  <a:cubicBezTo>
                    <a:pt x="14668" y="114967"/>
                    <a:pt x="17621" y="118586"/>
                    <a:pt x="20955" y="121920"/>
                  </a:cubicBezTo>
                  <a:cubicBezTo>
                    <a:pt x="34195" y="135255"/>
                    <a:pt x="52673" y="142875"/>
                    <a:pt x="71438" y="142875"/>
                  </a:cubicBezTo>
                  <a:cubicBezTo>
                    <a:pt x="90297" y="142875"/>
                    <a:pt x="108680" y="135255"/>
                    <a:pt x="122025" y="121920"/>
                  </a:cubicBezTo>
                  <a:cubicBezTo>
                    <a:pt x="125263" y="118586"/>
                    <a:pt x="128302" y="114967"/>
                    <a:pt x="130883" y="111062"/>
                  </a:cubicBezTo>
                  <a:cubicBezTo>
                    <a:pt x="133455" y="107156"/>
                    <a:pt x="135646" y="103061"/>
                    <a:pt x="137446" y="98774"/>
                  </a:cubicBezTo>
                  <a:cubicBezTo>
                    <a:pt x="139255" y="94393"/>
                    <a:pt x="140589" y="89916"/>
                    <a:pt x="141551" y="85344"/>
                  </a:cubicBezTo>
                  <a:cubicBezTo>
                    <a:pt x="142408" y="80772"/>
                    <a:pt x="142884" y="76105"/>
                    <a:pt x="142884" y="71438"/>
                  </a:cubicBezTo>
                  <a:cubicBezTo>
                    <a:pt x="142884" y="66770"/>
                    <a:pt x="142408" y="62103"/>
                    <a:pt x="141551" y="57436"/>
                  </a:cubicBezTo>
                  <a:cubicBezTo>
                    <a:pt x="140589" y="52864"/>
                    <a:pt x="139265" y="48387"/>
                    <a:pt x="137446" y="44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99" name="Freeform: Shape 64">
              <a:extLst>
                <a:ext uri="{FF2B5EF4-FFF2-40B4-BE49-F238E27FC236}">
                  <a16:creationId xmlns:a16="http://schemas.microsoft.com/office/drawing/2014/main" id="{02CA761F-5974-43B7-826E-EB298D5AAB10}"/>
                </a:ext>
              </a:extLst>
            </p:cNvPr>
            <p:cNvSpPr/>
            <p:nvPr/>
          </p:nvSpPr>
          <p:spPr>
            <a:xfrm>
              <a:off x="8333560" y="3020395"/>
              <a:ext cx="142878" cy="142923"/>
            </a:xfrm>
            <a:custGeom>
              <a:avLst/>
              <a:gdLst>
                <a:gd name="connsiteX0" fmla="*/ 2053 w 142878"/>
                <a:gd name="connsiteY0" fmla="*/ 88441 h 142923"/>
                <a:gd name="connsiteX1" fmla="*/ 71395 w 142878"/>
                <a:gd name="connsiteY1" fmla="*/ 142924 h 142923"/>
                <a:gd name="connsiteX2" fmla="*/ 88445 w 142878"/>
                <a:gd name="connsiteY2" fmla="*/ 140924 h 142923"/>
                <a:gd name="connsiteX3" fmla="*/ 140832 w 142878"/>
                <a:gd name="connsiteY3" fmla="*/ 54532 h 142923"/>
                <a:gd name="connsiteX4" fmla="*/ 54441 w 142878"/>
                <a:gd name="connsiteY4" fmla="*/ 2049 h 142923"/>
                <a:gd name="connsiteX5" fmla="*/ 2053 w 142878"/>
                <a:gd name="connsiteY5" fmla="*/ 88441 h 1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8" h="142923">
                  <a:moveTo>
                    <a:pt x="2053" y="88441"/>
                  </a:moveTo>
                  <a:cubicBezTo>
                    <a:pt x="10054" y="121112"/>
                    <a:pt x="39201" y="142924"/>
                    <a:pt x="71395" y="142924"/>
                  </a:cubicBezTo>
                  <a:cubicBezTo>
                    <a:pt x="77015" y="142924"/>
                    <a:pt x="82720" y="142257"/>
                    <a:pt x="88445" y="140924"/>
                  </a:cubicBezTo>
                  <a:cubicBezTo>
                    <a:pt x="126735" y="131494"/>
                    <a:pt x="150157" y="92822"/>
                    <a:pt x="140832" y="54532"/>
                  </a:cubicBezTo>
                  <a:cubicBezTo>
                    <a:pt x="131498" y="16146"/>
                    <a:pt x="92826" y="-7285"/>
                    <a:pt x="54441" y="2049"/>
                  </a:cubicBezTo>
                  <a:cubicBezTo>
                    <a:pt x="16141" y="11479"/>
                    <a:pt x="-7291" y="50150"/>
                    <a:pt x="2053" y="88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00" name="Freeform: Shape 65">
              <a:extLst>
                <a:ext uri="{FF2B5EF4-FFF2-40B4-BE49-F238E27FC236}">
                  <a16:creationId xmlns:a16="http://schemas.microsoft.com/office/drawing/2014/main" id="{AC2D80F8-C7AD-4F9C-8E50-EA2508058A69}"/>
                </a:ext>
              </a:extLst>
            </p:cNvPr>
            <p:cNvSpPr/>
            <p:nvPr/>
          </p:nvSpPr>
          <p:spPr>
            <a:xfrm>
              <a:off x="8381754" y="3303473"/>
              <a:ext cx="142881" cy="142833"/>
            </a:xfrm>
            <a:custGeom>
              <a:avLst/>
              <a:gdLst>
                <a:gd name="connsiteX0" fmla="*/ 64444 w 142881"/>
                <a:gd name="connsiteY0" fmla="*/ 340 h 142833"/>
                <a:gd name="connsiteX1" fmla="*/ 341 w 142881"/>
                <a:gd name="connsiteY1" fmla="*/ 78445 h 142833"/>
                <a:gd name="connsiteX2" fmla="*/ 71398 w 142881"/>
                <a:gd name="connsiteY2" fmla="*/ 142834 h 142833"/>
                <a:gd name="connsiteX3" fmla="*/ 78446 w 142881"/>
                <a:gd name="connsiteY3" fmla="*/ 142548 h 142833"/>
                <a:gd name="connsiteX4" fmla="*/ 142540 w 142881"/>
                <a:gd name="connsiteY4" fmla="*/ 64443 h 142833"/>
                <a:gd name="connsiteX5" fmla="*/ 64444 w 142881"/>
                <a:gd name="connsiteY5" fmla="*/ 340 h 14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1" h="142833">
                  <a:moveTo>
                    <a:pt x="64444" y="340"/>
                  </a:moveTo>
                  <a:cubicBezTo>
                    <a:pt x="25201" y="4150"/>
                    <a:pt x="-3478" y="39107"/>
                    <a:pt x="341" y="78445"/>
                  </a:cubicBezTo>
                  <a:cubicBezTo>
                    <a:pt x="3961" y="115307"/>
                    <a:pt x="35012" y="142834"/>
                    <a:pt x="71398" y="142834"/>
                  </a:cubicBezTo>
                  <a:cubicBezTo>
                    <a:pt x="73684" y="142834"/>
                    <a:pt x="76065" y="142739"/>
                    <a:pt x="78446" y="142548"/>
                  </a:cubicBezTo>
                  <a:cubicBezTo>
                    <a:pt x="117689" y="138738"/>
                    <a:pt x="146359" y="103781"/>
                    <a:pt x="142540" y="64443"/>
                  </a:cubicBezTo>
                  <a:cubicBezTo>
                    <a:pt x="138740" y="25200"/>
                    <a:pt x="103783" y="-3470"/>
                    <a:pt x="64444" y="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01" name="Freeform: Shape 66">
              <a:extLst>
                <a:ext uri="{FF2B5EF4-FFF2-40B4-BE49-F238E27FC236}">
                  <a16:creationId xmlns:a16="http://schemas.microsoft.com/office/drawing/2014/main" id="{F5525FFE-A39A-4327-98B5-8F8CE038E52C}"/>
                </a:ext>
              </a:extLst>
            </p:cNvPr>
            <p:cNvSpPr/>
            <p:nvPr/>
          </p:nvSpPr>
          <p:spPr>
            <a:xfrm>
              <a:off x="8245630" y="2747111"/>
              <a:ext cx="142845" cy="142935"/>
            </a:xfrm>
            <a:custGeom>
              <a:avLst/>
              <a:gdLst>
                <a:gd name="connsiteX0" fmla="*/ 5200 w 142845"/>
                <a:gd name="connsiteY0" fmla="*/ 98168 h 142935"/>
                <a:gd name="connsiteX1" fmla="*/ 5105 w 142845"/>
                <a:gd name="connsiteY1" fmla="*/ 98168 h 142935"/>
                <a:gd name="connsiteX2" fmla="*/ 71399 w 142845"/>
                <a:gd name="connsiteY2" fmla="*/ 142936 h 142935"/>
                <a:gd name="connsiteX3" fmla="*/ 98069 w 142845"/>
                <a:gd name="connsiteY3" fmla="*/ 137792 h 142935"/>
                <a:gd name="connsiteX4" fmla="*/ 137693 w 142845"/>
                <a:gd name="connsiteY4" fmla="*/ 44828 h 142935"/>
                <a:gd name="connsiteX5" fmla="*/ 44729 w 142845"/>
                <a:gd name="connsiteY5" fmla="*/ 5204 h 142935"/>
                <a:gd name="connsiteX6" fmla="*/ 5200 w 142845"/>
                <a:gd name="connsiteY6" fmla="*/ 98168 h 1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45" h="142935">
                  <a:moveTo>
                    <a:pt x="5200" y="98168"/>
                  </a:moveTo>
                  <a:cubicBezTo>
                    <a:pt x="5105" y="98168"/>
                    <a:pt x="5105" y="98168"/>
                    <a:pt x="5105" y="98168"/>
                  </a:cubicBezTo>
                  <a:cubicBezTo>
                    <a:pt x="16345" y="125981"/>
                    <a:pt x="43110" y="142936"/>
                    <a:pt x="71399" y="142936"/>
                  </a:cubicBezTo>
                  <a:cubicBezTo>
                    <a:pt x="80258" y="142936"/>
                    <a:pt x="89306" y="141221"/>
                    <a:pt x="98069" y="137792"/>
                  </a:cubicBezTo>
                  <a:cubicBezTo>
                    <a:pt x="134645" y="123029"/>
                    <a:pt x="152362" y="81404"/>
                    <a:pt x="137693" y="44828"/>
                  </a:cubicBezTo>
                  <a:cubicBezTo>
                    <a:pt x="122929" y="8157"/>
                    <a:pt x="81305" y="-9559"/>
                    <a:pt x="44729" y="5204"/>
                  </a:cubicBezTo>
                  <a:cubicBezTo>
                    <a:pt x="8163" y="19968"/>
                    <a:pt x="-9554" y="61592"/>
                    <a:pt x="5200" y="98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02" name="Freeform: Shape 67">
              <a:extLst>
                <a:ext uri="{FF2B5EF4-FFF2-40B4-BE49-F238E27FC236}">
                  <a16:creationId xmlns:a16="http://schemas.microsoft.com/office/drawing/2014/main" id="{E88B64AD-5DC6-4CE4-89CC-0CB6D2C88E1B}"/>
                </a:ext>
              </a:extLst>
            </p:cNvPr>
            <p:cNvSpPr/>
            <p:nvPr/>
          </p:nvSpPr>
          <p:spPr>
            <a:xfrm>
              <a:off x="8119636" y="2489159"/>
              <a:ext cx="142870" cy="142854"/>
            </a:xfrm>
            <a:custGeom>
              <a:avLst/>
              <a:gdLst>
                <a:gd name="connsiteX0" fmla="*/ 9665 w 142870"/>
                <a:gd name="connsiteY0" fmla="*/ 107231 h 142854"/>
                <a:gd name="connsiteX1" fmla="*/ 71482 w 142870"/>
                <a:gd name="connsiteY1" fmla="*/ 142855 h 142854"/>
                <a:gd name="connsiteX2" fmla="*/ 107296 w 142870"/>
                <a:gd name="connsiteY2" fmla="*/ 133235 h 142854"/>
                <a:gd name="connsiteX3" fmla="*/ 133204 w 142870"/>
                <a:gd name="connsiteY3" fmla="*/ 35603 h 142854"/>
                <a:gd name="connsiteX4" fmla="*/ 35678 w 142870"/>
                <a:gd name="connsiteY4" fmla="*/ 9600 h 142854"/>
                <a:gd name="connsiteX5" fmla="*/ 9665 w 142870"/>
                <a:gd name="connsiteY5" fmla="*/ 107231 h 14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0" h="142854">
                  <a:moveTo>
                    <a:pt x="9665" y="107231"/>
                  </a:moveTo>
                  <a:cubicBezTo>
                    <a:pt x="22905" y="130091"/>
                    <a:pt x="46908" y="142855"/>
                    <a:pt x="71482" y="142855"/>
                  </a:cubicBezTo>
                  <a:cubicBezTo>
                    <a:pt x="83674" y="142855"/>
                    <a:pt x="95961" y="139807"/>
                    <a:pt x="107296" y="133235"/>
                  </a:cubicBezTo>
                  <a:cubicBezTo>
                    <a:pt x="141396" y="113423"/>
                    <a:pt x="153016" y="69798"/>
                    <a:pt x="133204" y="35603"/>
                  </a:cubicBezTo>
                  <a:cubicBezTo>
                    <a:pt x="113497" y="1504"/>
                    <a:pt x="69777" y="-10117"/>
                    <a:pt x="35678" y="9600"/>
                  </a:cubicBezTo>
                  <a:cubicBezTo>
                    <a:pt x="1464" y="29412"/>
                    <a:pt x="-10147" y="73132"/>
                    <a:pt x="9665" y="1072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03" name="Freeform: Shape 68">
              <a:extLst>
                <a:ext uri="{FF2B5EF4-FFF2-40B4-BE49-F238E27FC236}">
                  <a16:creationId xmlns:a16="http://schemas.microsoft.com/office/drawing/2014/main" id="{3600BD80-7593-4C0D-844A-F47D7B3118C2}"/>
                </a:ext>
              </a:extLst>
            </p:cNvPr>
            <p:cNvSpPr/>
            <p:nvPr/>
          </p:nvSpPr>
          <p:spPr>
            <a:xfrm>
              <a:off x="8026296" y="4664065"/>
              <a:ext cx="142901" cy="142887"/>
            </a:xfrm>
            <a:custGeom>
              <a:avLst/>
              <a:gdLst>
                <a:gd name="connsiteX0" fmla="*/ 112435 w 142901"/>
                <a:gd name="connsiteY0" fmla="*/ 12967 h 142887"/>
                <a:gd name="connsiteX1" fmla="*/ 12899 w 142901"/>
                <a:gd name="connsiteY1" fmla="*/ 30493 h 142887"/>
                <a:gd name="connsiteX2" fmla="*/ 30425 w 142901"/>
                <a:gd name="connsiteY2" fmla="*/ 129934 h 142887"/>
                <a:gd name="connsiteX3" fmla="*/ 71382 w 142901"/>
                <a:gd name="connsiteY3" fmla="*/ 142888 h 142887"/>
                <a:gd name="connsiteX4" fmla="*/ 129961 w 142901"/>
                <a:gd name="connsiteY4" fmla="*/ 112408 h 142887"/>
                <a:gd name="connsiteX5" fmla="*/ 112435 w 142901"/>
                <a:gd name="connsiteY5" fmla="*/ 12967 h 1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1" h="142887">
                  <a:moveTo>
                    <a:pt x="112435" y="12967"/>
                  </a:moveTo>
                  <a:cubicBezTo>
                    <a:pt x="80136" y="-9703"/>
                    <a:pt x="35569" y="-1892"/>
                    <a:pt x="12899" y="30493"/>
                  </a:cubicBezTo>
                  <a:cubicBezTo>
                    <a:pt x="-9675" y="62782"/>
                    <a:pt x="-1865" y="107264"/>
                    <a:pt x="30425" y="129934"/>
                  </a:cubicBezTo>
                  <a:cubicBezTo>
                    <a:pt x="42912" y="138697"/>
                    <a:pt x="57200" y="142888"/>
                    <a:pt x="71382" y="142888"/>
                  </a:cubicBezTo>
                  <a:cubicBezTo>
                    <a:pt x="93862" y="142888"/>
                    <a:pt x="116055" y="132220"/>
                    <a:pt x="129961" y="112408"/>
                  </a:cubicBezTo>
                  <a:cubicBezTo>
                    <a:pt x="152631" y="80118"/>
                    <a:pt x="144725" y="35541"/>
                    <a:pt x="112435" y="12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04" name="Freeform: Shape 69">
              <a:extLst>
                <a:ext uri="{FF2B5EF4-FFF2-40B4-BE49-F238E27FC236}">
                  <a16:creationId xmlns:a16="http://schemas.microsoft.com/office/drawing/2014/main" id="{145AE1C3-DC2B-4287-8BE8-6DCA7E0E62D8}"/>
                </a:ext>
              </a:extLst>
            </p:cNvPr>
            <p:cNvSpPr/>
            <p:nvPr/>
          </p:nvSpPr>
          <p:spPr>
            <a:xfrm>
              <a:off x="7845524" y="4886935"/>
              <a:ext cx="142879" cy="142902"/>
            </a:xfrm>
            <a:custGeom>
              <a:avLst/>
              <a:gdLst>
                <a:gd name="connsiteX0" fmla="*/ 19268 w 142879"/>
                <a:gd name="connsiteY0" fmla="*/ 22602 h 142902"/>
                <a:gd name="connsiteX1" fmla="*/ 22602 w 142879"/>
                <a:gd name="connsiteY1" fmla="*/ 123662 h 142902"/>
                <a:gd name="connsiteX2" fmla="*/ 71465 w 142879"/>
                <a:gd name="connsiteY2" fmla="*/ 142903 h 142902"/>
                <a:gd name="connsiteX3" fmla="*/ 123662 w 142879"/>
                <a:gd name="connsiteY3" fmla="*/ 120233 h 142902"/>
                <a:gd name="connsiteX4" fmla="*/ 120233 w 142879"/>
                <a:gd name="connsiteY4" fmla="*/ 19268 h 142902"/>
                <a:gd name="connsiteX5" fmla="*/ 19268 w 142879"/>
                <a:gd name="connsiteY5" fmla="*/ 22602 h 14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9" h="142902">
                  <a:moveTo>
                    <a:pt x="19268" y="22602"/>
                  </a:moveTo>
                  <a:cubicBezTo>
                    <a:pt x="-7687" y="51463"/>
                    <a:pt x="-6163" y="96611"/>
                    <a:pt x="22602" y="123662"/>
                  </a:cubicBezTo>
                  <a:cubicBezTo>
                    <a:pt x="36413" y="136521"/>
                    <a:pt x="53939" y="142903"/>
                    <a:pt x="71465" y="142903"/>
                  </a:cubicBezTo>
                  <a:cubicBezTo>
                    <a:pt x="90515" y="142903"/>
                    <a:pt x="109565" y="135283"/>
                    <a:pt x="123662" y="120233"/>
                  </a:cubicBezTo>
                  <a:cubicBezTo>
                    <a:pt x="150513" y="91468"/>
                    <a:pt x="149094" y="46224"/>
                    <a:pt x="120233" y="19268"/>
                  </a:cubicBezTo>
                  <a:cubicBezTo>
                    <a:pt x="91372" y="-7688"/>
                    <a:pt x="46224" y="-6163"/>
                    <a:pt x="19268" y="2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05" name="Freeform: Shape 70">
              <a:extLst>
                <a:ext uri="{FF2B5EF4-FFF2-40B4-BE49-F238E27FC236}">
                  <a16:creationId xmlns:a16="http://schemas.microsoft.com/office/drawing/2014/main" id="{7A89ABF5-3492-4E26-842F-4198CEC32D94}"/>
                </a:ext>
              </a:extLst>
            </p:cNvPr>
            <p:cNvSpPr/>
            <p:nvPr/>
          </p:nvSpPr>
          <p:spPr>
            <a:xfrm>
              <a:off x="7635148" y="5082226"/>
              <a:ext cx="142877" cy="142873"/>
            </a:xfrm>
            <a:custGeom>
              <a:avLst/>
              <a:gdLst>
                <a:gd name="connsiteX0" fmla="*/ 26666 w 142877"/>
                <a:gd name="connsiteY0" fmla="*/ 15810 h 142873"/>
                <a:gd name="connsiteX1" fmla="*/ 15807 w 142877"/>
                <a:gd name="connsiteY1" fmla="*/ 116204 h 142873"/>
                <a:gd name="connsiteX2" fmla="*/ 71529 w 142877"/>
                <a:gd name="connsiteY2" fmla="*/ 142874 h 142873"/>
                <a:gd name="connsiteX3" fmla="*/ 116296 w 142877"/>
                <a:gd name="connsiteY3" fmla="*/ 127063 h 142873"/>
                <a:gd name="connsiteX4" fmla="*/ 127059 w 142877"/>
                <a:gd name="connsiteY4" fmla="*/ 26669 h 142873"/>
                <a:gd name="connsiteX5" fmla="*/ 26666 w 142877"/>
                <a:gd name="connsiteY5" fmla="*/ 15810 h 14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7" h="142873">
                  <a:moveTo>
                    <a:pt x="26666" y="15810"/>
                  </a:moveTo>
                  <a:cubicBezTo>
                    <a:pt x="-4090" y="40575"/>
                    <a:pt x="-8958" y="85533"/>
                    <a:pt x="15807" y="116204"/>
                  </a:cubicBezTo>
                  <a:cubicBezTo>
                    <a:pt x="29895" y="133825"/>
                    <a:pt x="50564" y="142874"/>
                    <a:pt x="71529" y="142874"/>
                  </a:cubicBezTo>
                  <a:cubicBezTo>
                    <a:pt x="87245" y="142874"/>
                    <a:pt x="103066" y="137731"/>
                    <a:pt x="116296" y="127063"/>
                  </a:cubicBezTo>
                  <a:cubicBezTo>
                    <a:pt x="146967" y="102393"/>
                    <a:pt x="151824" y="57435"/>
                    <a:pt x="127059" y="26669"/>
                  </a:cubicBezTo>
                  <a:cubicBezTo>
                    <a:pt x="102390" y="-4097"/>
                    <a:pt x="57432" y="-8954"/>
                    <a:pt x="26666" y="15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06" name="Freeform: Shape 71">
              <a:extLst>
                <a:ext uri="{FF2B5EF4-FFF2-40B4-BE49-F238E27FC236}">
                  <a16:creationId xmlns:a16="http://schemas.microsoft.com/office/drawing/2014/main" id="{464C544D-EB35-49FA-BDDF-E8F265200DE1}"/>
                </a:ext>
              </a:extLst>
            </p:cNvPr>
            <p:cNvSpPr/>
            <p:nvPr/>
          </p:nvSpPr>
          <p:spPr>
            <a:xfrm>
              <a:off x="8173785" y="4417991"/>
              <a:ext cx="142885" cy="142930"/>
            </a:xfrm>
            <a:custGeom>
              <a:avLst/>
              <a:gdLst>
                <a:gd name="connsiteX0" fmla="*/ 103725 w 142885"/>
                <a:gd name="connsiteY0" fmla="*/ 7771 h 142930"/>
                <a:gd name="connsiteX1" fmla="*/ 7714 w 142885"/>
                <a:gd name="connsiteY1" fmla="*/ 39203 h 142930"/>
                <a:gd name="connsiteX2" fmla="*/ 39146 w 142885"/>
                <a:gd name="connsiteY2" fmla="*/ 135216 h 142930"/>
                <a:gd name="connsiteX3" fmla="*/ 71436 w 142885"/>
                <a:gd name="connsiteY3" fmla="*/ 142931 h 142930"/>
                <a:gd name="connsiteX4" fmla="*/ 135158 w 142885"/>
                <a:gd name="connsiteY4" fmla="*/ 103783 h 142930"/>
                <a:gd name="connsiteX5" fmla="*/ 103725 w 142885"/>
                <a:gd name="connsiteY5" fmla="*/ 7771 h 14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5" h="142930">
                  <a:moveTo>
                    <a:pt x="103725" y="7771"/>
                  </a:moveTo>
                  <a:cubicBezTo>
                    <a:pt x="68578" y="-10136"/>
                    <a:pt x="25620" y="3961"/>
                    <a:pt x="7714" y="39203"/>
                  </a:cubicBezTo>
                  <a:cubicBezTo>
                    <a:pt x="-10098" y="74351"/>
                    <a:pt x="3989" y="117309"/>
                    <a:pt x="39146" y="135216"/>
                  </a:cubicBezTo>
                  <a:cubicBezTo>
                    <a:pt x="49528" y="140454"/>
                    <a:pt x="60577" y="142931"/>
                    <a:pt x="71436" y="142931"/>
                  </a:cubicBezTo>
                  <a:cubicBezTo>
                    <a:pt x="97439" y="142931"/>
                    <a:pt x="122585" y="128643"/>
                    <a:pt x="135158" y="103783"/>
                  </a:cubicBezTo>
                  <a:cubicBezTo>
                    <a:pt x="152970" y="68541"/>
                    <a:pt x="138959" y="25583"/>
                    <a:pt x="103725" y="7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07" name="Freeform: Shape 72">
              <a:extLst>
                <a:ext uri="{FF2B5EF4-FFF2-40B4-BE49-F238E27FC236}">
                  <a16:creationId xmlns:a16="http://schemas.microsoft.com/office/drawing/2014/main" id="{B08B8C48-15D8-4977-9F67-6162D9A3A76B}"/>
                </a:ext>
              </a:extLst>
            </p:cNvPr>
            <p:cNvSpPr/>
            <p:nvPr/>
          </p:nvSpPr>
          <p:spPr>
            <a:xfrm>
              <a:off x="7399333" y="5245990"/>
              <a:ext cx="142908" cy="142940"/>
            </a:xfrm>
            <a:custGeom>
              <a:avLst/>
              <a:gdLst>
                <a:gd name="connsiteX0" fmla="*/ 34929 w 142908"/>
                <a:gd name="connsiteY0" fmla="*/ 10066 h 142940"/>
                <a:gd name="connsiteX1" fmla="*/ 10069 w 142908"/>
                <a:gd name="connsiteY1" fmla="*/ 107983 h 142940"/>
                <a:gd name="connsiteX2" fmla="*/ 71505 w 142908"/>
                <a:gd name="connsiteY2" fmla="*/ 142940 h 142940"/>
                <a:gd name="connsiteX3" fmla="*/ 107986 w 142908"/>
                <a:gd name="connsiteY3" fmla="*/ 132844 h 142940"/>
                <a:gd name="connsiteX4" fmla="*/ 132846 w 142908"/>
                <a:gd name="connsiteY4" fmla="*/ 34927 h 142940"/>
                <a:gd name="connsiteX5" fmla="*/ 34929 w 142908"/>
                <a:gd name="connsiteY5" fmla="*/ 10066 h 14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8" h="142940">
                  <a:moveTo>
                    <a:pt x="34929" y="10066"/>
                  </a:moveTo>
                  <a:cubicBezTo>
                    <a:pt x="1010" y="30164"/>
                    <a:pt x="-10124" y="74074"/>
                    <a:pt x="10069" y="107983"/>
                  </a:cubicBezTo>
                  <a:cubicBezTo>
                    <a:pt x="23404" y="130463"/>
                    <a:pt x="47130" y="142940"/>
                    <a:pt x="71505" y="142940"/>
                  </a:cubicBezTo>
                  <a:cubicBezTo>
                    <a:pt x="83983" y="142940"/>
                    <a:pt x="96556" y="139702"/>
                    <a:pt x="107986" y="132844"/>
                  </a:cubicBezTo>
                  <a:cubicBezTo>
                    <a:pt x="141895" y="112746"/>
                    <a:pt x="153029" y="68931"/>
                    <a:pt x="132846" y="34927"/>
                  </a:cubicBezTo>
                  <a:cubicBezTo>
                    <a:pt x="112748" y="1018"/>
                    <a:pt x="68924" y="-10127"/>
                    <a:pt x="34929" y="10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08" name="Freeform: Shape 73">
              <a:extLst>
                <a:ext uri="{FF2B5EF4-FFF2-40B4-BE49-F238E27FC236}">
                  <a16:creationId xmlns:a16="http://schemas.microsoft.com/office/drawing/2014/main" id="{C5C7C7CF-B7A4-42BE-806D-7E38C979BCE2}"/>
                </a:ext>
              </a:extLst>
            </p:cNvPr>
            <p:cNvSpPr/>
            <p:nvPr/>
          </p:nvSpPr>
          <p:spPr>
            <a:xfrm>
              <a:off x="8389644" y="3590542"/>
              <a:ext cx="142903" cy="142848"/>
            </a:xfrm>
            <a:custGeom>
              <a:avLst/>
              <a:gdLst>
                <a:gd name="connsiteX0" fmla="*/ 74461 w 142903"/>
                <a:gd name="connsiteY0" fmla="*/ 69 h 142848"/>
                <a:gd name="connsiteX1" fmla="*/ 61 w 142903"/>
                <a:gd name="connsiteY1" fmla="*/ 68363 h 142848"/>
                <a:gd name="connsiteX2" fmla="*/ 68460 w 142903"/>
                <a:gd name="connsiteY2" fmla="*/ 142753 h 142848"/>
                <a:gd name="connsiteX3" fmla="*/ 71499 w 142903"/>
                <a:gd name="connsiteY3" fmla="*/ 142848 h 142848"/>
                <a:gd name="connsiteX4" fmla="*/ 142841 w 142903"/>
                <a:gd name="connsiteY4" fmla="*/ 74459 h 142848"/>
                <a:gd name="connsiteX5" fmla="*/ 74461 w 142903"/>
                <a:gd name="connsiteY5" fmla="*/ 69 h 14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3" h="142848">
                  <a:moveTo>
                    <a:pt x="74461" y="69"/>
                  </a:moveTo>
                  <a:cubicBezTo>
                    <a:pt x="35018" y="-1646"/>
                    <a:pt x="1785" y="28929"/>
                    <a:pt x="61" y="68363"/>
                  </a:cubicBezTo>
                  <a:cubicBezTo>
                    <a:pt x="-1558" y="107796"/>
                    <a:pt x="29018" y="141134"/>
                    <a:pt x="68460" y="142753"/>
                  </a:cubicBezTo>
                  <a:cubicBezTo>
                    <a:pt x="69499" y="142848"/>
                    <a:pt x="70461" y="142848"/>
                    <a:pt x="71499" y="142848"/>
                  </a:cubicBezTo>
                  <a:cubicBezTo>
                    <a:pt x="109599" y="142848"/>
                    <a:pt x="141222" y="112845"/>
                    <a:pt x="142841" y="74459"/>
                  </a:cubicBezTo>
                  <a:cubicBezTo>
                    <a:pt x="144470" y="35025"/>
                    <a:pt x="113895" y="1688"/>
                    <a:pt x="74461" y="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09" name="Freeform: Shape 74">
              <a:extLst>
                <a:ext uri="{FF2B5EF4-FFF2-40B4-BE49-F238E27FC236}">
                  <a16:creationId xmlns:a16="http://schemas.microsoft.com/office/drawing/2014/main" id="{1325BECA-1EAD-4AEE-8B2D-78B2FF50582D}"/>
                </a:ext>
              </a:extLst>
            </p:cNvPr>
            <p:cNvSpPr/>
            <p:nvPr/>
          </p:nvSpPr>
          <p:spPr>
            <a:xfrm>
              <a:off x="8357373" y="3875708"/>
              <a:ext cx="142912" cy="142860"/>
            </a:xfrm>
            <a:custGeom>
              <a:avLst/>
              <a:gdLst>
                <a:gd name="connsiteX0" fmla="*/ 84539 w 142912"/>
                <a:gd name="connsiteY0" fmla="*/ 1224 h 142860"/>
                <a:gd name="connsiteX1" fmla="*/ 1290 w 142912"/>
                <a:gd name="connsiteY1" fmla="*/ 58374 h 142860"/>
                <a:gd name="connsiteX2" fmla="*/ 1195 w 142912"/>
                <a:gd name="connsiteY2" fmla="*/ 58374 h 142860"/>
                <a:gd name="connsiteX3" fmla="*/ 58440 w 142912"/>
                <a:gd name="connsiteY3" fmla="*/ 141622 h 142860"/>
                <a:gd name="connsiteX4" fmla="*/ 71490 w 142912"/>
                <a:gd name="connsiteY4" fmla="*/ 142860 h 142860"/>
                <a:gd name="connsiteX5" fmla="*/ 141689 w 142912"/>
                <a:gd name="connsiteY5" fmla="*/ 84472 h 142860"/>
                <a:gd name="connsiteX6" fmla="*/ 84539 w 142912"/>
                <a:gd name="connsiteY6" fmla="*/ 1224 h 14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2" h="142860">
                  <a:moveTo>
                    <a:pt x="84539" y="1224"/>
                  </a:moveTo>
                  <a:cubicBezTo>
                    <a:pt x="45772" y="-6015"/>
                    <a:pt x="8434" y="19607"/>
                    <a:pt x="1290" y="58374"/>
                  </a:cubicBezTo>
                  <a:cubicBezTo>
                    <a:pt x="1195" y="58374"/>
                    <a:pt x="1195" y="58374"/>
                    <a:pt x="1195" y="58374"/>
                  </a:cubicBezTo>
                  <a:cubicBezTo>
                    <a:pt x="-5949" y="97140"/>
                    <a:pt x="19664" y="134478"/>
                    <a:pt x="58440" y="141622"/>
                  </a:cubicBezTo>
                  <a:cubicBezTo>
                    <a:pt x="62822" y="142479"/>
                    <a:pt x="67203" y="142860"/>
                    <a:pt x="71490" y="142860"/>
                  </a:cubicBezTo>
                  <a:cubicBezTo>
                    <a:pt x="105303" y="142860"/>
                    <a:pt x="135307" y="118858"/>
                    <a:pt x="141689" y="84472"/>
                  </a:cubicBezTo>
                  <a:cubicBezTo>
                    <a:pt x="148928" y="45705"/>
                    <a:pt x="123296" y="8368"/>
                    <a:pt x="84539" y="1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10" name="Freeform: Shape 75">
              <a:extLst>
                <a:ext uri="{FF2B5EF4-FFF2-40B4-BE49-F238E27FC236}">
                  <a16:creationId xmlns:a16="http://schemas.microsoft.com/office/drawing/2014/main" id="{4554B487-369D-4848-AC6E-ADE07856C75B}"/>
                </a:ext>
              </a:extLst>
            </p:cNvPr>
            <p:cNvSpPr/>
            <p:nvPr/>
          </p:nvSpPr>
          <p:spPr>
            <a:xfrm>
              <a:off x="8284993" y="4153363"/>
              <a:ext cx="142910" cy="142954"/>
            </a:xfrm>
            <a:custGeom>
              <a:avLst/>
              <a:gdLst>
                <a:gd name="connsiteX0" fmla="*/ 94340 w 142910"/>
                <a:gd name="connsiteY0" fmla="*/ 3794 h 142954"/>
                <a:gd name="connsiteX1" fmla="*/ 3757 w 142910"/>
                <a:gd name="connsiteY1" fmla="*/ 48562 h 142954"/>
                <a:gd name="connsiteX2" fmla="*/ 48525 w 142910"/>
                <a:gd name="connsiteY2" fmla="*/ 139144 h 142954"/>
                <a:gd name="connsiteX3" fmla="*/ 71470 w 142910"/>
                <a:gd name="connsiteY3" fmla="*/ 142954 h 142954"/>
                <a:gd name="connsiteX4" fmla="*/ 139108 w 142910"/>
                <a:gd name="connsiteY4" fmla="*/ 94377 h 142954"/>
                <a:gd name="connsiteX5" fmla="*/ 94340 w 142910"/>
                <a:gd name="connsiteY5" fmla="*/ 3794 h 14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0" h="142954">
                  <a:moveTo>
                    <a:pt x="94340" y="3794"/>
                  </a:moveTo>
                  <a:cubicBezTo>
                    <a:pt x="57002" y="-8874"/>
                    <a:pt x="16426" y="11224"/>
                    <a:pt x="3757" y="48562"/>
                  </a:cubicBezTo>
                  <a:cubicBezTo>
                    <a:pt x="-8816" y="85995"/>
                    <a:pt x="11187" y="126476"/>
                    <a:pt x="48525" y="139144"/>
                  </a:cubicBezTo>
                  <a:cubicBezTo>
                    <a:pt x="56145" y="141716"/>
                    <a:pt x="63851" y="142954"/>
                    <a:pt x="71470" y="142954"/>
                  </a:cubicBezTo>
                  <a:cubicBezTo>
                    <a:pt x="101188" y="142954"/>
                    <a:pt x="129002" y="124190"/>
                    <a:pt x="139108" y="94377"/>
                  </a:cubicBezTo>
                  <a:cubicBezTo>
                    <a:pt x="151776" y="57039"/>
                    <a:pt x="131764" y="16462"/>
                    <a:pt x="94340" y="3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11" name="Freeform: Shape 76">
              <a:extLst>
                <a:ext uri="{FF2B5EF4-FFF2-40B4-BE49-F238E27FC236}">
                  <a16:creationId xmlns:a16="http://schemas.microsoft.com/office/drawing/2014/main" id="{E223D890-BBC6-44A1-99A9-546756AADA1B}"/>
                </a:ext>
              </a:extLst>
            </p:cNvPr>
            <p:cNvSpPr/>
            <p:nvPr/>
          </p:nvSpPr>
          <p:spPr>
            <a:xfrm>
              <a:off x="6015559" y="5498922"/>
              <a:ext cx="142848" cy="142896"/>
            </a:xfrm>
            <a:custGeom>
              <a:avLst/>
              <a:gdLst>
                <a:gd name="connsiteX0" fmla="*/ 83679 w 142848"/>
                <a:gd name="connsiteY0" fmla="*/ 1070 h 142896"/>
                <a:gd name="connsiteX1" fmla="*/ 1097 w 142848"/>
                <a:gd name="connsiteY1" fmla="*/ 59172 h 142896"/>
                <a:gd name="connsiteX2" fmla="*/ 59200 w 142848"/>
                <a:gd name="connsiteY2" fmla="*/ 141849 h 142896"/>
                <a:gd name="connsiteX3" fmla="*/ 71487 w 142848"/>
                <a:gd name="connsiteY3" fmla="*/ 142897 h 142896"/>
                <a:gd name="connsiteX4" fmla="*/ 141781 w 142848"/>
                <a:gd name="connsiteY4" fmla="*/ 83747 h 142896"/>
                <a:gd name="connsiteX5" fmla="*/ 83679 w 142848"/>
                <a:gd name="connsiteY5" fmla="*/ 1070 h 14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8" h="142896">
                  <a:moveTo>
                    <a:pt x="83679" y="1070"/>
                  </a:moveTo>
                  <a:cubicBezTo>
                    <a:pt x="44817" y="-5693"/>
                    <a:pt x="7860" y="20310"/>
                    <a:pt x="1097" y="59172"/>
                  </a:cubicBezTo>
                  <a:cubicBezTo>
                    <a:pt x="-5761" y="98034"/>
                    <a:pt x="20242" y="135087"/>
                    <a:pt x="59200" y="141849"/>
                  </a:cubicBezTo>
                  <a:cubicBezTo>
                    <a:pt x="63305" y="142516"/>
                    <a:pt x="67486" y="142897"/>
                    <a:pt x="71487" y="142897"/>
                  </a:cubicBezTo>
                  <a:cubicBezTo>
                    <a:pt x="105587" y="142897"/>
                    <a:pt x="135781" y="118418"/>
                    <a:pt x="141781" y="83747"/>
                  </a:cubicBezTo>
                  <a:cubicBezTo>
                    <a:pt x="148535" y="44885"/>
                    <a:pt x="122541" y="7832"/>
                    <a:pt x="83679" y="10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12" name="Freeform: Shape 77">
              <a:extLst>
                <a:ext uri="{FF2B5EF4-FFF2-40B4-BE49-F238E27FC236}">
                  <a16:creationId xmlns:a16="http://schemas.microsoft.com/office/drawing/2014/main" id="{FD7F40FF-4946-40E4-AE7D-8853EB17F1EE}"/>
                </a:ext>
              </a:extLst>
            </p:cNvPr>
            <p:cNvSpPr/>
            <p:nvPr/>
          </p:nvSpPr>
          <p:spPr>
            <a:xfrm>
              <a:off x="6301142" y="5528150"/>
              <a:ext cx="142851" cy="142815"/>
            </a:xfrm>
            <a:custGeom>
              <a:avLst/>
              <a:gdLst>
                <a:gd name="connsiteX0" fmla="*/ 73655 w 142851"/>
                <a:gd name="connsiteY0" fmla="*/ 36 h 142815"/>
                <a:gd name="connsiteX1" fmla="*/ 36 w 142851"/>
                <a:gd name="connsiteY1" fmla="*/ 69187 h 142815"/>
                <a:gd name="connsiteX2" fmla="*/ 69187 w 142851"/>
                <a:gd name="connsiteY2" fmla="*/ 142816 h 142815"/>
                <a:gd name="connsiteX3" fmla="*/ 71473 w 142851"/>
                <a:gd name="connsiteY3" fmla="*/ 142816 h 142815"/>
                <a:gd name="connsiteX4" fmla="*/ 142816 w 142851"/>
                <a:gd name="connsiteY4" fmla="*/ 73664 h 142815"/>
                <a:gd name="connsiteX5" fmla="*/ 73655 w 142851"/>
                <a:gd name="connsiteY5" fmla="*/ 36 h 14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51" h="142815">
                  <a:moveTo>
                    <a:pt x="73655" y="36"/>
                  </a:moveTo>
                  <a:cubicBezTo>
                    <a:pt x="34221" y="-1202"/>
                    <a:pt x="1265" y="29754"/>
                    <a:pt x="36" y="69187"/>
                  </a:cubicBezTo>
                  <a:cubicBezTo>
                    <a:pt x="-1202" y="108621"/>
                    <a:pt x="29754" y="141578"/>
                    <a:pt x="69187" y="142816"/>
                  </a:cubicBezTo>
                  <a:cubicBezTo>
                    <a:pt x="69950" y="142816"/>
                    <a:pt x="70712" y="142816"/>
                    <a:pt x="71473" y="142816"/>
                  </a:cubicBezTo>
                  <a:cubicBezTo>
                    <a:pt x="109850" y="142816"/>
                    <a:pt x="141673" y="112336"/>
                    <a:pt x="142816" y="73664"/>
                  </a:cubicBezTo>
                  <a:cubicBezTo>
                    <a:pt x="144045" y="34231"/>
                    <a:pt x="113088" y="1179"/>
                    <a:pt x="73655" y="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13" name="Freeform: Shape 78">
              <a:extLst>
                <a:ext uri="{FF2B5EF4-FFF2-40B4-BE49-F238E27FC236}">
                  <a16:creationId xmlns:a16="http://schemas.microsoft.com/office/drawing/2014/main" id="{BC4205FB-0D43-44A5-943F-56251D9CCDE8}"/>
                </a:ext>
              </a:extLst>
            </p:cNvPr>
            <p:cNvSpPr/>
            <p:nvPr/>
          </p:nvSpPr>
          <p:spPr>
            <a:xfrm>
              <a:off x="7142733" y="5374769"/>
              <a:ext cx="142911" cy="142938"/>
            </a:xfrm>
            <a:custGeom>
              <a:avLst/>
              <a:gdLst>
                <a:gd name="connsiteX0" fmla="*/ 44069 w 142911"/>
                <a:gd name="connsiteY0" fmla="*/ 5493 h 142938"/>
                <a:gd name="connsiteX1" fmla="*/ 5493 w 142911"/>
                <a:gd name="connsiteY1" fmla="*/ 98933 h 142938"/>
                <a:gd name="connsiteX2" fmla="*/ 71501 w 142911"/>
                <a:gd name="connsiteY2" fmla="*/ 142939 h 142938"/>
                <a:gd name="connsiteX3" fmla="*/ 98838 w 142911"/>
                <a:gd name="connsiteY3" fmla="*/ 137414 h 142938"/>
                <a:gd name="connsiteX4" fmla="*/ 137414 w 142911"/>
                <a:gd name="connsiteY4" fmla="*/ 44069 h 142938"/>
                <a:gd name="connsiteX5" fmla="*/ 44069 w 142911"/>
                <a:gd name="connsiteY5" fmla="*/ 5493 h 1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1" h="142938">
                  <a:moveTo>
                    <a:pt x="44069" y="5493"/>
                  </a:moveTo>
                  <a:cubicBezTo>
                    <a:pt x="7589" y="20638"/>
                    <a:pt x="-9652" y="62453"/>
                    <a:pt x="5493" y="98933"/>
                  </a:cubicBezTo>
                  <a:cubicBezTo>
                    <a:pt x="16923" y="126365"/>
                    <a:pt x="43498" y="142939"/>
                    <a:pt x="71501" y="142939"/>
                  </a:cubicBezTo>
                  <a:cubicBezTo>
                    <a:pt x="80645" y="142939"/>
                    <a:pt x="89894" y="141224"/>
                    <a:pt x="98838" y="137414"/>
                  </a:cubicBezTo>
                  <a:cubicBezTo>
                    <a:pt x="135319" y="122365"/>
                    <a:pt x="152569" y="80455"/>
                    <a:pt x="137414" y="44069"/>
                  </a:cubicBezTo>
                  <a:cubicBezTo>
                    <a:pt x="122260" y="7589"/>
                    <a:pt x="80455" y="-9652"/>
                    <a:pt x="44069" y="54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14" name="Freeform: Shape 79">
              <a:extLst>
                <a:ext uri="{FF2B5EF4-FFF2-40B4-BE49-F238E27FC236}">
                  <a16:creationId xmlns:a16="http://schemas.microsoft.com/office/drawing/2014/main" id="{D044F029-159A-45C9-B552-E50E75741186}"/>
                </a:ext>
              </a:extLst>
            </p:cNvPr>
            <p:cNvSpPr/>
            <p:nvPr/>
          </p:nvSpPr>
          <p:spPr>
            <a:xfrm>
              <a:off x="6587911" y="5517088"/>
              <a:ext cx="142873" cy="142923"/>
            </a:xfrm>
            <a:custGeom>
              <a:avLst/>
              <a:gdLst>
                <a:gd name="connsiteX0" fmla="*/ 63777 w 142873"/>
                <a:gd name="connsiteY0" fmla="*/ 429 h 142923"/>
                <a:gd name="connsiteX1" fmla="*/ 63682 w 142873"/>
                <a:gd name="connsiteY1" fmla="*/ 429 h 142923"/>
                <a:gd name="connsiteX2" fmla="*/ 426 w 142873"/>
                <a:gd name="connsiteY2" fmla="*/ 79201 h 142923"/>
                <a:gd name="connsiteX3" fmla="*/ 71388 w 142873"/>
                <a:gd name="connsiteY3" fmla="*/ 142923 h 142923"/>
                <a:gd name="connsiteX4" fmla="*/ 79198 w 142873"/>
                <a:gd name="connsiteY4" fmla="*/ 142447 h 142923"/>
                <a:gd name="connsiteX5" fmla="*/ 142444 w 142873"/>
                <a:gd name="connsiteY5" fmla="*/ 63676 h 142923"/>
                <a:gd name="connsiteX6" fmla="*/ 63777 w 142873"/>
                <a:gd name="connsiteY6" fmla="*/ 429 h 1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3" h="142923">
                  <a:moveTo>
                    <a:pt x="63777" y="429"/>
                  </a:moveTo>
                  <a:cubicBezTo>
                    <a:pt x="63682" y="429"/>
                    <a:pt x="63682" y="429"/>
                    <a:pt x="63682" y="429"/>
                  </a:cubicBezTo>
                  <a:cubicBezTo>
                    <a:pt x="24534" y="4716"/>
                    <a:pt x="-3850" y="39958"/>
                    <a:pt x="426" y="79201"/>
                  </a:cubicBezTo>
                  <a:cubicBezTo>
                    <a:pt x="4427" y="115777"/>
                    <a:pt x="35383" y="142923"/>
                    <a:pt x="71388" y="142923"/>
                  </a:cubicBezTo>
                  <a:cubicBezTo>
                    <a:pt x="73969" y="142923"/>
                    <a:pt x="76531" y="142733"/>
                    <a:pt x="79198" y="142447"/>
                  </a:cubicBezTo>
                  <a:cubicBezTo>
                    <a:pt x="118441" y="138161"/>
                    <a:pt x="146731" y="102918"/>
                    <a:pt x="142444" y="63676"/>
                  </a:cubicBezTo>
                  <a:cubicBezTo>
                    <a:pt x="138158" y="24432"/>
                    <a:pt x="102925" y="-3857"/>
                    <a:pt x="63777" y="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15" name="Freeform: Shape 80">
              <a:extLst>
                <a:ext uri="{FF2B5EF4-FFF2-40B4-BE49-F238E27FC236}">
                  <a16:creationId xmlns:a16="http://schemas.microsoft.com/office/drawing/2014/main" id="{DD9328D9-6C0A-4D8C-97FD-F3B1DA8181E7}"/>
                </a:ext>
              </a:extLst>
            </p:cNvPr>
            <p:cNvSpPr/>
            <p:nvPr/>
          </p:nvSpPr>
          <p:spPr>
            <a:xfrm>
              <a:off x="5736959" y="5429559"/>
              <a:ext cx="142914" cy="142917"/>
            </a:xfrm>
            <a:custGeom>
              <a:avLst/>
              <a:gdLst>
                <a:gd name="connsiteX0" fmla="*/ 93674 w 142914"/>
                <a:gd name="connsiteY0" fmla="*/ 3567 h 142917"/>
                <a:gd name="connsiteX1" fmla="*/ 93578 w 142914"/>
                <a:gd name="connsiteY1" fmla="*/ 3567 h 142917"/>
                <a:gd name="connsiteX2" fmla="*/ 3567 w 142914"/>
                <a:gd name="connsiteY2" fmla="*/ 49287 h 142917"/>
                <a:gd name="connsiteX3" fmla="*/ 49287 w 142914"/>
                <a:gd name="connsiteY3" fmla="*/ 139393 h 142917"/>
                <a:gd name="connsiteX4" fmla="*/ 71480 w 142914"/>
                <a:gd name="connsiteY4" fmla="*/ 142918 h 142917"/>
                <a:gd name="connsiteX5" fmla="*/ 139394 w 142914"/>
                <a:gd name="connsiteY5" fmla="*/ 93578 h 142917"/>
                <a:gd name="connsiteX6" fmla="*/ 93674 w 142914"/>
                <a:gd name="connsiteY6" fmla="*/ 3567 h 14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4" h="142917">
                  <a:moveTo>
                    <a:pt x="93674" y="3567"/>
                  </a:moveTo>
                  <a:cubicBezTo>
                    <a:pt x="93578" y="3567"/>
                    <a:pt x="93578" y="3567"/>
                    <a:pt x="93578" y="3567"/>
                  </a:cubicBezTo>
                  <a:cubicBezTo>
                    <a:pt x="56050" y="-8720"/>
                    <a:pt x="15759" y="11758"/>
                    <a:pt x="3567" y="49287"/>
                  </a:cubicBezTo>
                  <a:cubicBezTo>
                    <a:pt x="-8720" y="86816"/>
                    <a:pt x="11759" y="127106"/>
                    <a:pt x="49287" y="139393"/>
                  </a:cubicBezTo>
                  <a:cubicBezTo>
                    <a:pt x="56631" y="141775"/>
                    <a:pt x="64156" y="142918"/>
                    <a:pt x="71480" y="142918"/>
                  </a:cubicBezTo>
                  <a:cubicBezTo>
                    <a:pt x="101579" y="142918"/>
                    <a:pt x="129488" y="123773"/>
                    <a:pt x="139394" y="93578"/>
                  </a:cubicBezTo>
                  <a:cubicBezTo>
                    <a:pt x="151586" y="56145"/>
                    <a:pt x="131097" y="15759"/>
                    <a:pt x="93674" y="3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16" name="Freeform: Shape 81">
              <a:extLst>
                <a:ext uri="{FF2B5EF4-FFF2-40B4-BE49-F238E27FC236}">
                  <a16:creationId xmlns:a16="http://schemas.microsoft.com/office/drawing/2014/main" id="{AF7D160B-542C-4371-874F-9B180AD4FFE4}"/>
                </a:ext>
              </a:extLst>
            </p:cNvPr>
            <p:cNvSpPr/>
            <p:nvPr/>
          </p:nvSpPr>
          <p:spPr>
            <a:xfrm>
              <a:off x="6870319" y="5465823"/>
              <a:ext cx="142915" cy="142848"/>
            </a:xfrm>
            <a:custGeom>
              <a:avLst/>
              <a:gdLst>
                <a:gd name="connsiteX0" fmla="*/ 53689 w 142915"/>
                <a:gd name="connsiteY0" fmla="*/ 2260 h 142848"/>
                <a:gd name="connsiteX1" fmla="*/ 2263 w 142915"/>
                <a:gd name="connsiteY1" fmla="*/ 89128 h 142848"/>
                <a:gd name="connsiteX2" fmla="*/ 71415 w 142915"/>
                <a:gd name="connsiteY2" fmla="*/ 142849 h 142848"/>
                <a:gd name="connsiteX3" fmla="*/ 89227 w 142915"/>
                <a:gd name="connsiteY3" fmla="*/ 140658 h 142848"/>
                <a:gd name="connsiteX4" fmla="*/ 140652 w 142915"/>
                <a:gd name="connsiteY4" fmla="*/ 53694 h 142848"/>
                <a:gd name="connsiteX5" fmla="*/ 53689 w 142915"/>
                <a:gd name="connsiteY5" fmla="*/ 2260 h 14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5" h="142848">
                  <a:moveTo>
                    <a:pt x="53689" y="2260"/>
                  </a:moveTo>
                  <a:cubicBezTo>
                    <a:pt x="15494" y="11975"/>
                    <a:pt x="-7557" y="50932"/>
                    <a:pt x="2263" y="89128"/>
                  </a:cubicBezTo>
                  <a:cubicBezTo>
                    <a:pt x="10445" y="121417"/>
                    <a:pt x="39497" y="142849"/>
                    <a:pt x="71415" y="142849"/>
                  </a:cubicBezTo>
                  <a:cubicBezTo>
                    <a:pt x="77215" y="142849"/>
                    <a:pt x="83226" y="142182"/>
                    <a:pt x="89227" y="140658"/>
                  </a:cubicBezTo>
                  <a:cubicBezTo>
                    <a:pt x="127422" y="130847"/>
                    <a:pt x="150472" y="91890"/>
                    <a:pt x="140652" y="53694"/>
                  </a:cubicBezTo>
                  <a:cubicBezTo>
                    <a:pt x="130841" y="15499"/>
                    <a:pt x="91874" y="-7551"/>
                    <a:pt x="53689" y="2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17" name="Freeform: Shape 82">
              <a:extLst>
                <a:ext uri="{FF2B5EF4-FFF2-40B4-BE49-F238E27FC236}">
                  <a16:creationId xmlns:a16="http://schemas.microsoft.com/office/drawing/2014/main" id="{B405CBA6-8264-4BCE-95A0-BCB35DA43920}"/>
                </a:ext>
              </a:extLst>
            </p:cNvPr>
            <p:cNvSpPr/>
            <p:nvPr/>
          </p:nvSpPr>
          <p:spPr>
            <a:xfrm>
              <a:off x="7957756" y="2250705"/>
              <a:ext cx="142875" cy="142898"/>
            </a:xfrm>
            <a:custGeom>
              <a:avLst/>
              <a:gdLst>
                <a:gd name="connsiteX0" fmla="*/ 130769 w 142875"/>
                <a:gd name="connsiteY0" fmla="*/ 31742 h 142898"/>
                <a:gd name="connsiteX1" fmla="*/ 121911 w 142875"/>
                <a:gd name="connsiteY1" fmla="*/ 20979 h 142898"/>
                <a:gd name="connsiteX2" fmla="*/ 111052 w 142875"/>
                <a:gd name="connsiteY2" fmla="*/ 12025 h 142898"/>
                <a:gd name="connsiteX3" fmla="*/ 98765 w 142875"/>
                <a:gd name="connsiteY3" fmla="*/ 5453 h 142898"/>
                <a:gd name="connsiteX4" fmla="*/ 85335 w 142875"/>
                <a:gd name="connsiteY4" fmla="*/ 1357 h 142898"/>
                <a:gd name="connsiteX5" fmla="*/ 57426 w 142875"/>
                <a:gd name="connsiteY5" fmla="*/ 1357 h 142898"/>
                <a:gd name="connsiteX6" fmla="*/ 44091 w 142875"/>
                <a:gd name="connsiteY6" fmla="*/ 5453 h 142898"/>
                <a:gd name="connsiteX7" fmla="*/ 31804 w 142875"/>
                <a:gd name="connsiteY7" fmla="*/ 12025 h 142898"/>
                <a:gd name="connsiteX8" fmla="*/ 20946 w 142875"/>
                <a:gd name="connsiteY8" fmla="*/ 20979 h 142898"/>
                <a:gd name="connsiteX9" fmla="*/ 11992 w 142875"/>
                <a:gd name="connsiteY9" fmla="*/ 31742 h 142898"/>
                <a:gd name="connsiteX10" fmla="*/ 5429 w 142875"/>
                <a:gd name="connsiteY10" fmla="*/ 44125 h 142898"/>
                <a:gd name="connsiteX11" fmla="*/ 1419 w 142875"/>
                <a:gd name="connsiteY11" fmla="*/ 57460 h 142898"/>
                <a:gd name="connsiteX12" fmla="*/ 0 w 142875"/>
                <a:gd name="connsiteY12" fmla="*/ 71461 h 142898"/>
                <a:gd name="connsiteX13" fmla="*/ 20955 w 142875"/>
                <a:gd name="connsiteY13" fmla="*/ 121944 h 142898"/>
                <a:gd name="connsiteX14" fmla="*/ 31813 w 142875"/>
                <a:gd name="connsiteY14" fmla="*/ 130802 h 142898"/>
                <a:gd name="connsiteX15" fmla="*/ 44101 w 142875"/>
                <a:gd name="connsiteY15" fmla="*/ 137374 h 142898"/>
                <a:gd name="connsiteX16" fmla="*/ 57436 w 142875"/>
                <a:gd name="connsiteY16" fmla="*/ 141470 h 142898"/>
                <a:gd name="connsiteX17" fmla="*/ 71438 w 142875"/>
                <a:gd name="connsiteY17" fmla="*/ 142899 h 142898"/>
                <a:gd name="connsiteX18" fmla="*/ 85344 w 142875"/>
                <a:gd name="connsiteY18" fmla="*/ 141470 h 142898"/>
                <a:gd name="connsiteX19" fmla="*/ 98774 w 142875"/>
                <a:gd name="connsiteY19" fmla="*/ 137374 h 142898"/>
                <a:gd name="connsiteX20" fmla="*/ 111062 w 142875"/>
                <a:gd name="connsiteY20" fmla="*/ 130802 h 142898"/>
                <a:gd name="connsiteX21" fmla="*/ 121920 w 142875"/>
                <a:gd name="connsiteY21" fmla="*/ 121944 h 142898"/>
                <a:gd name="connsiteX22" fmla="*/ 142875 w 142875"/>
                <a:gd name="connsiteY22" fmla="*/ 71461 h 142898"/>
                <a:gd name="connsiteX23" fmla="*/ 141446 w 142875"/>
                <a:gd name="connsiteY23" fmla="*/ 57460 h 142898"/>
                <a:gd name="connsiteX24" fmla="*/ 137351 w 142875"/>
                <a:gd name="connsiteY24" fmla="*/ 44125 h 142898"/>
                <a:gd name="connsiteX25" fmla="*/ 130769 w 142875"/>
                <a:gd name="connsiteY25" fmla="*/ 31742 h 14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98">
                  <a:moveTo>
                    <a:pt x="130769" y="31742"/>
                  </a:moveTo>
                  <a:cubicBezTo>
                    <a:pt x="128197" y="27837"/>
                    <a:pt x="125244" y="24217"/>
                    <a:pt x="121911" y="20979"/>
                  </a:cubicBezTo>
                  <a:cubicBezTo>
                    <a:pt x="118672" y="17645"/>
                    <a:pt x="114967" y="14692"/>
                    <a:pt x="111052" y="12025"/>
                  </a:cubicBezTo>
                  <a:cubicBezTo>
                    <a:pt x="107242" y="9454"/>
                    <a:pt x="103051" y="7263"/>
                    <a:pt x="98765" y="5453"/>
                  </a:cubicBezTo>
                  <a:cubicBezTo>
                    <a:pt x="94383" y="3739"/>
                    <a:pt x="89897" y="2310"/>
                    <a:pt x="85335" y="1357"/>
                  </a:cubicBezTo>
                  <a:cubicBezTo>
                    <a:pt x="76191" y="-452"/>
                    <a:pt x="66666" y="-452"/>
                    <a:pt x="57426" y="1357"/>
                  </a:cubicBezTo>
                  <a:cubicBezTo>
                    <a:pt x="52940" y="2310"/>
                    <a:pt x="48378" y="3739"/>
                    <a:pt x="44091" y="5453"/>
                  </a:cubicBezTo>
                  <a:cubicBezTo>
                    <a:pt x="39805" y="7263"/>
                    <a:pt x="35614" y="9454"/>
                    <a:pt x="31804" y="12025"/>
                  </a:cubicBezTo>
                  <a:cubicBezTo>
                    <a:pt x="27804" y="14692"/>
                    <a:pt x="24184" y="17645"/>
                    <a:pt x="20946" y="20979"/>
                  </a:cubicBezTo>
                  <a:cubicBezTo>
                    <a:pt x="17602" y="24217"/>
                    <a:pt x="14659" y="27837"/>
                    <a:pt x="11992" y="31742"/>
                  </a:cubicBezTo>
                  <a:cubicBezTo>
                    <a:pt x="9420" y="35647"/>
                    <a:pt x="7230" y="39838"/>
                    <a:pt x="5429" y="44125"/>
                  </a:cubicBezTo>
                  <a:cubicBezTo>
                    <a:pt x="3705" y="48411"/>
                    <a:pt x="2286" y="52888"/>
                    <a:pt x="1419" y="57460"/>
                  </a:cubicBezTo>
                  <a:cubicBezTo>
                    <a:pt x="467" y="62127"/>
                    <a:pt x="0" y="66794"/>
                    <a:pt x="0" y="71461"/>
                  </a:cubicBezTo>
                  <a:cubicBezTo>
                    <a:pt x="0" y="90226"/>
                    <a:pt x="7620" y="108704"/>
                    <a:pt x="20955" y="121944"/>
                  </a:cubicBezTo>
                  <a:cubicBezTo>
                    <a:pt x="24194" y="125278"/>
                    <a:pt x="27813" y="128230"/>
                    <a:pt x="31813" y="130802"/>
                  </a:cubicBezTo>
                  <a:cubicBezTo>
                    <a:pt x="35624" y="133374"/>
                    <a:pt x="39815" y="135660"/>
                    <a:pt x="44101" y="137374"/>
                  </a:cubicBezTo>
                  <a:cubicBezTo>
                    <a:pt x="48387" y="139184"/>
                    <a:pt x="52959" y="140518"/>
                    <a:pt x="57436" y="141470"/>
                  </a:cubicBezTo>
                  <a:cubicBezTo>
                    <a:pt x="62094" y="142423"/>
                    <a:pt x="66761" y="142899"/>
                    <a:pt x="71438" y="142899"/>
                  </a:cubicBezTo>
                  <a:cubicBezTo>
                    <a:pt x="76114" y="142899"/>
                    <a:pt x="80763" y="142423"/>
                    <a:pt x="85344" y="141470"/>
                  </a:cubicBezTo>
                  <a:cubicBezTo>
                    <a:pt x="89906" y="140518"/>
                    <a:pt x="94393" y="139184"/>
                    <a:pt x="98774" y="137374"/>
                  </a:cubicBezTo>
                  <a:cubicBezTo>
                    <a:pt x="103061" y="135660"/>
                    <a:pt x="107252" y="133374"/>
                    <a:pt x="111062" y="130802"/>
                  </a:cubicBezTo>
                  <a:cubicBezTo>
                    <a:pt x="114967" y="128230"/>
                    <a:pt x="118682" y="125278"/>
                    <a:pt x="121920" y="121944"/>
                  </a:cubicBezTo>
                  <a:cubicBezTo>
                    <a:pt x="135255" y="108704"/>
                    <a:pt x="142875" y="90226"/>
                    <a:pt x="142875" y="71461"/>
                  </a:cubicBezTo>
                  <a:cubicBezTo>
                    <a:pt x="142875" y="66794"/>
                    <a:pt x="142399" y="62127"/>
                    <a:pt x="141446" y="57460"/>
                  </a:cubicBezTo>
                  <a:cubicBezTo>
                    <a:pt x="140494" y="52888"/>
                    <a:pt x="139160" y="48411"/>
                    <a:pt x="137351" y="44125"/>
                  </a:cubicBezTo>
                  <a:cubicBezTo>
                    <a:pt x="135636" y="39838"/>
                    <a:pt x="133350" y="35647"/>
                    <a:pt x="130769" y="31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18" name="Freeform: Shape 83">
              <a:extLst>
                <a:ext uri="{FF2B5EF4-FFF2-40B4-BE49-F238E27FC236}">
                  <a16:creationId xmlns:a16="http://schemas.microsoft.com/office/drawing/2014/main" id="{8F1E8653-7A70-4741-BA55-0FBC0267A9B9}"/>
                </a:ext>
              </a:extLst>
            </p:cNvPr>
            <p:cNvSpPr/>
            <p:nvPr/>
          </p:nvSpPr>
          <p:spPr>
            <a:xfrm>
              <a:off x="6515014" y="1185186"/>
              <a:ext cx="1622108" cy="3775662"/>
            </a:xfrm>
            <a:custGeom>
              <a:avLst/>
              <a:gdLst>
                <a:gd name="connsiteX0" fmla="*/ 1178985 w 1622108"/>
                <a:gd name="connsiteY0" fmla="*/ 3534337 h 3775662"/>
                <a:gd name="connsiteX1" fmla="*/ 1331966 w 1622108"/>
                <a:gd name="connsiteY1" fmla="*/ 3339703 h 3775662"/>
                <a:gd name="connsiteX2" fmla="*/ 1332385 w 1622108"/>
                <a:gd name="connsiteY2" fmla="*/ 3339075 h 3775662"/>
                <a:gd name="connsiteX3" fmla="*/ 1356255 w 1622108"/>
                <a:gd name="connsiteY3" fmla="*/ 3302651 h 3775662"/>
                <a:gd name="connsiteX4" fmla="*/ 1361656 w 1622108"/>
                <a:gd name="connsiteY4" fmla="*/ 3294136 h 3775662"/>
                <a:gd name="connsiteX5" fmla="*/ 1379610 w 1622108"/>
                <a:gd name="connsiteY5" fmla="*/ 3264932 h 3775662"/>
                <a:gd name="connsiteX6" fmla="*/ 1386764 w 1622108"/>
                <a:gd name="connsiteY6" fmla="*/ 3253064 h 3775662"/>
                <a:gd name="connsiteX7" fmla="*/ 1403127 w 1622108"/>
                <a:gd name="connsiteY7" fmla="*/ 3224632 h 3775662"/>
                <a:gd name="connsiteX8" fmla="*/ 1419082 w 1622108"/>
                <a:gd name="connsiteY8" fmla="*/ 3195676 h 3775662"/>
                <a:gd name="connsiteX9" fmla="*/ 1428169 w 1622108"/>
                <a:gd name="connsiteY9" fmla="*/ 3178759 h 3775662"/>
                <a:gd name="connsiteX10" fmla="*/ 1432236 w 1622108"/>
                <a:gd name="connsiteY10" fmla="*/ 3171187 h 3775662"/>
                <a:gd name="connsiteX11" fmla="*/ 1439903 w 1622108"/>
                <a:gd name="connsiteY11" fmla="*/ 3155833 h 3775662"/>
                <a:gd name="connsiteX12" fmla="*/ 1448333 w 1622108"/>
                <a:gd name="connsiteY12" fmla="*/ 3138945 h 3775662"/>
                <a:gd name="connsiteX13" fmla="*/ 1459430 w 1622108"/>
                <a:gd name="connsiteY13" fmla="*/ 3115971 h 3775662"/>
                <a:gd name="connsiteX14" fmla="*/ 1468469 w 1622108"/>
                <a:gd name="connsiteY14" fmla="*/ 3096387 h 3775662"/>
                <a:gd name="connsiteX15" fmla="*/ 1477699 w 1622108"/>
                <a:gd name="connsiteY15" fmla="*/ 3076118 h 3775662"/>
                <a:gd name="connsiteX16" fmla="*/ 1494434 w 1622108"/>
                <a:gd name="connsiteY16" fmla="*/ 3036808 h 3775662"/>
                <a:gd name="connsiteX17" fmla="*/ 1499292 w 1622108"/>
                <a:gd name="connsiteY17" fmla="*/ 3024673 h 3775662"/>
                <a:gd name="connsiteX18" fmla="*/ 1512379 w 1622108"/>
                <a:gd name="connsiteY18" fmla="*/ 2991164 h 3775662"/>
                <a:gd name="connsiteX19" fmla="*/ 1515980 w 1622108"/>
                <a:gd name="connsiteY19" fmla="*/ 2981535 h 3775662"/>
                <a:gd name="connsiteX20" fmla="*/ 1618745 w 1622108"/>
                <a:gd name="connsiteY20" fmla="*/ 2495569 h 3775662"/>
                <a:gd name="connsiteX21" fmla="*/ 1619297 w 1622108"/>
                <a:gd name="connsiteY21" fmla="*/ 2486006 h 3775662"/>
                <a:gd name="connsiteX22" fmla="*/ 1620993 w 1622108"/>
                <a:gd name="connsiteY22" fmla="*/ 2448382 h 3775662"/>
                <a:gd name="connsiteX23" fmla="*/ 1621403 w 1622108"/>
                <a:gd name="connsiteY23" fmla="*/ 2436571 h 3775662"/>
                <a:gd name="connsiteX24" fmla="*/ 1622107 w 1622108"/>
                <a:gd name="connsiteY24" fmla="*/ 2389747 h 3775662"/>
                <a:gd name="connsiteX25" fmla="*/ 1621145 w 1622108"/>
                <a:gd name="connsiteY25" fmla="*/ 2332958 h 3775662"/>
                <a:gd name="connsiteX26" fmla="*/ 1620631 w 1622108"/>
                <a:gd name="connsiteY26" fmla="*/ 2322586 h 3775662"/>
                <a:gd name="connsiteX27" fmla="*/ 1618269 w 1622108"/>
                <a:gd name="connsiteY27" fmla="*/ 2275999 h 3775662"/>
                <a:gd name="connsiteX28" fmla="*/ 1617878 w 1622108"/>
                <a:gd name="connsiteY28" fmla="*/ 2271256 h 3775662"/>
                <a:gd name="connsiteX29" fmla="*/ 1393631 w 1622108"/>
                <a:gd name="connsiteY29" fmla="*/ 1538116 h 3775662"/>
                <a:gd name="connsiteX30" fmla="*/ 1159449 w 1622108"/>
                <a:gd name="connsiteY30" fmla="*/ 1224534 h 3775662"/>
                <a:gd name="connsiteX31" fmla="*/ 1152496 w 1622108"/>
                <a:gd name="connsiteY31" fmla="*/ 1217266 h 3775662"/>
                <a:gd name="connsiteX32" fmla="*/ 1123226 w 1622108"/>
                <a:gd name="connsiteY32" fmla="*/ 1187225 h 3775662"/>
                <a:gd name="connsiteX33" fmla="*/ 1108319 w 1622108"/>
                <a:gd name="connsiteY33" fmla="*/ 1172594 h 3775662"/>
                <a:gd name="connsiteX34" fmla="*/ 1085659 w 1622108"/>
                <a:gd name="connsiteY34" fmla="*/ 1150820 h 3775662"/>
                <a:gd name="connsiteX35" fmla="*/ 1064771 w 1622108"/>
                <a:gd name="connsiteY35" fmla="*/ 1131570 h 3775662"/>
                <a:gd name="connsiteX36" fmla="*/ 1046673 w 1622108"/>
                <a:gd name="connsiteY36" fmla="*/ 1115292 h 3775662"/>
                <a:gd name="connsiteX37" fmla="*/ 1021413 w 1622108"/>
                <a:gd name="connsiteY37" fmla="*/ 1093451 h 3775662"/>
                <a:gd name="connsiteX38" fmla="*/ 1006230 w 1622108"/>
                <a:gd name="connsiteY38" fmla="*/ 1080678 h 3775662"/>
                <a:gd name="connsiteX39" fmla="*/ 977894 w 1622108"/>
                <a:gd name="connsiteY39" fmla="*/ 1057694 h 3775662"/>
                <a:gd name="connsiteX40" fmla="*/ 964311 w 1622108"/>
                <a:gd name="connsiteY40" fmla="*/ 1047017 h 3775662"/>
                <a:gd name="connsiteX41" fmla="*/ 933964 w 1622108"/>
                <a:gd name="connsiteY41" fmla="*/ 1023947 h 3775662"/>
                <a:gd name="connsiteX42" fmla="*/ 920867 w 1622108"/>
                <a:gd name="connsiteY42" fmla="*/ 1014336 h 3775662"/>
                <a:gd name="connsiteX43" fmla="*/ 889339 w 1622108"/>
                <a:gd name="connsiteY43" fmla="*/ 991914 h 3775662"/>
                <a:gd name="connsiteX44" fmla="*/ 875976 w 1622108"/>
                <a:gd name="connsiteY44" fmla="*/ 982780 h 3775662"/>
                <a:gd name="connsiteX45" fmla="*/ 843801 w 1622108"/>
                <a:gd name="connsiteY45" fmla="*/ 961406 h 3775662"/>
                <a:gd name="connsiteX46" fmla="*/ 829846 w 1622108"/>
                <a:gd name="connsiteY46" fmla="*/ 952538 h 3775662"/>
                <a:gd name="connsiteX47" fmla="*/ 797090 w 1622108"/>
                <a:gd name="connsiteY47" fmla="*/ 932250 h 3775662"/>
                <a:gd name="connsiteX48" fmla="*/ 794137 w 1622108"/>
                <a:gd name="connsiteY48" fmla="*/ 930421 h 3775662"/>
                <a:gd name="connsiteX49" fmla="*/ 794137 w 1622108"/>
                <a:gd name="connsiteY49" fmla="*/ 839734 h 3775662"/>
                <a:gd name="connsiteX50" fmla="*/ 1550670 w 1622108"/>
                <a:gd name="connsiteY50" fmla="*/ 839734 h 3775662"/>
                <a:gd name="connsiteX51" fmla="*/ 1615344 w 1622108"/>
                <a:gd name="connsiteY51" fmla="*/ 798633 h 3775662"/>
                <a:gd name="connsiteX52" fmla="*/ 1605601 w 1622108"/>
                <a:gd name="connsiteY52" fmla="*/ 722624 h 3775662"/>
                <a:gd name="connsiteX53" fmla="*/ 1353798 w 1622108"/>
                <a:gd name="connsiteY53" fmla="*/ 419872 h 3775662"/>
                <a:gd name="connsiteX54" fmla="*/ 1605601 w 1622108"/>
                <a:gd name="connsiteY54" fmla="*/ 117110 h 3775662"/>
                <a:gd name="connsiteX55" fmla="*/ 1615344 w 1622108"/>
                <a:gd name="connsiteY55" fmla="*/ 41100 h 3775662"/>
                <a:gd name="connsiteX56" fmla="*/ 1550670 w 1622108"/>
                <a:gd name="connsiteY56" fmla="*/ 0 h 3775662"/>
                <a:gd name="connsiteX57" fmla="*/ 722699 w 1622108"/>
                <a:gd name="connsiteY57" fmla="*/ 0 h 3775662"/>
                <a:gd name="connsiteX58" fmla="*/ 651262 w 1622108"/>
                <a:gd name="connsiteY58" fmla="*/ 71438 h 3775662"/>
                <a:gd name="connsiteX59" fmla="*/ 651262 w 1622108"/>
                <a:gd name="connsiteY59" fmla="*/ 768315 h 3775662"/>
                <a:gd name="connsiteX60" fmla="*/ 651262 w 1622108"/>
                <a:gd name="connsiteY60" fmla="*/ 1002573 h 3775662"/>
                <a:gd name="connsiteX61" fmla="*/ 183937 w 1622108"/>
                <a:gd name="connsiteY61" fmla="*/ 1539145 h 3775662"/>
                <a:gd name="connsiteX62" fmla="*/ 31632 w 1622108"/>
                <a:gd name="connsiteY62" fmla="*/ 1758182 h 3775662"/>
                <a:gd name="connsiteX63" fmla="*/ 39614 w 1622108"/>
                <a:gd name="connsiteY63" fmla="*/ 2059353 h 3775662"/>
                <a:gd name="connsiteX64" fmla="*/ 436321 w 1622108"/>
                <a:gd name="connsiteY64" fmla="*/ 2224545 h 3775662"/>
                <a:gd name="connsiteX65" fmla="*/ 490404 w 1622108"/>
                <a:gd name="connsiteY65" fmla="*/ 2225364 h 3775662"/>
                <a:gd name="connsiteX66" fmla="*/ 859079 w 1622108"/>
                <a:gd name="connsiteY66" fmla="*/ 2270703 h 3775662"/>
                <a:gd name="connsiteX67" fmla="*/ 1076792 w 1622108"/>
                <a:gd name="connsiteY67" fmla="*/ 2533012 h 3775662"/>
                <a:gd name="connsiteX68" fmla="*/ 995724 w 1622108"/>
                <a:gd name="connsiteY68" fmla="*/ 2745096 h 3775662"/>
                <a:gd name="connsiteX69" fmla="*/ 919981 w 1622108"/>
                <a:gd name="connsiteY69" fmla="*/ 2899248 h 3775662"/>
                <a:gd name="connsiteX70" fmla="*/ 998058 w 1622108"/>
                <a:gd name="connsiteY70" fmla="*/ 3439192 h 3775662"/>
                <a:gd name="connsiteX71" fmla="*/ 1030014 w 1622108"/>
                <a:gd name="connsiteY71" fmla="*/ 3483378 h 3775662"/>
                <a:gd name="connsiteX72" fmla="*/ 841372 w 1622108"/>
                <a:gd name="connsiteY72" fmla="*/ 3646599 h 3775662"/>
                <a:gd name="connsiteX73" fmla="*/ 825950 w 1622108"/>
                <a:gd name="connsiteY73" fmla="*/ 3746440 h 3775662"/>
                <a:gd name="connsiteX74" fmla="*/ 883643 w 1622108"/>
                <a:gd name="connsiteY74" fmla="*/ 3775663 h 3775662"/>
                <a:gd name="connsiteX75" fmla="*/ 925801 w 1622108"/>
                <a:gd name="connsiteY75" fmla="*/ 3761851 h 3775662"/>
                <a:gd name="connsiteX76" fmla="*/ 1175290 w 1622108"/>
                <a:gd name="connsiteY76" fmla="*/ 3537957 h 3775662"/>
                <a:gd name="connsiteX77" fmla="*/ 1178985 w 1622108"/>
                <a:gd name="connsiteY77" fmla="*/ 3534337 h 3775662"/>
                <a:gd name="connsiteX78" fmla="*/ 1205969 w 1622108"/>
                <a:gd name="connsiteY78" fmla="*/ 374199 h 3775662"/>
                <a:gd name="connsiteX79" fmla="*/ 1205969 w 1622108"/>
                <a:gd name="connsiteY79" fmla="*/ 465563 h 3775662"/>
                <a:gd name="connsiteX80" fmla="*/ 1398355 w 1622108"/>
                <a:gd name="connsiteY80" fmla="*/ 696878 h 3775662"/>
                <a:gd name="connsiteX81" fmla="*/ 794147 w 1622108"/>
                <a:gd name="connsiteY81" fmla="*/ 696878 h 3775662"/>
                <a:gd name="connsiteX82" fmla="*/ 794147 w 1622108"/>
                <a:gd name="connsiteY82" fmla="*/ 142875 h 3775662"/>
                <a:gd name="connsiteX83" fmla="*/ 1398355 w 1622108"/>
                <a:gd name="connsiteY83" fmla="*/ 142875 h 3775662"/>
                <a:gd name="connsiteX84" fmla="*/ 1205969 w 1622108"/>
                <a:gd name="connsiteY84" fmla="*/ 374199 h 3775662"/>
                <a:gd name="connsiteX85" fmla="*/ 1117149 w 1622108"/>
                <a:gd name="connsiteY85" fmla="*/ 3360239 h 3775662"/>
                <a:gd name="connsiteX86" fmla="*/ 1054398 w 1622108"/>
                <a:gd name="connsiteY86" fmla="*/ 2947721 h 3775662"/>
                <a:gd name="connsiteX87" fmla="*/ 1120168 w 1622108"/>
                <a:gd name="connsiteY87" fmla="*/ 2815314 h 3775662"/>
                <a:gd name="connsiteX88" fmla="*/ 1219657 w 1622108"/>
                <a:gd name="connsiteY88" fmla="*/ 2535774 h 3775662"/>
                <a:gd name="connsiteX89" fmla="*/ 908942 w 1622108"/>
                <a:gd name="connsiteY89" fmla="*/ 2136820 h 3775662"/>
                <a:gd name="connsiteX90" fmla="*/ 492280 w 1622108"/>
                <a:gd name="connsiteY90" fmla="*/ 2082508 h 3775662"/>
                <a:gd name="connsiteX91" fmla="*/ 439083 w 1622108"/>
                <a:gd name="connsiteY91" fmla="*/ 2081708 h 3775662"/>
                <a:gd name="connsiteX92" fmla="*/ 162239 w 1622108"/>
                <a:gd name="connsiteY92" fmla="*/ 1986029 h 3775662"/>
                <a:gd name="connsiteX93" fmla="*/ 163096 w 1622108"/>
                <a:gd name="connsiteY93" fmla="*/ 1814179 h 3775662"/>
                <a:gd name="connsiteX94" fmla="*/ 291693 w 1622108"/>
                <a:gd name="connsiteY94" fmla="*/ 1632985 h 3775662"/>
                <a:gd name="connsiteX95" fmla="*/ 651272 w 1622108"/>
                <a:gd name="connsiteY95" fmla="*/ 1220124 h 3775662"/>
                <a:gd name="connsiteX96" fmla="*/ 651272 w 1622108"/>
                <a:gd name="connsiteY96" fmla="*/ 1713595 h 3775662"/>
                <a:gd name="connsiteX97" fmla="*/ 722709 w 1622108"/>
                <a:gd name="connsiteY97" fmla="*/ 1785033 h 3775662"/>
                <a:gd name="connsiteX98" fmla="*/ 794147 w 1622108"/>
                <a:gd name="connsiteY98" fmla="*/ 1713595 h 3775662"/>
                <a:gd name="connsiteX99" fmla="*/ 794147 w 1622108"/>
                <a:gd name="connsiteY99" fmla="*/ 1099976 h 3775662"/>
                <a:gd name="connsiteX100" fmla="*/ 800995 w 1622108"/>
                <a:gd name="connsiteY100" fmla="*/ 1104576 h 3775662"/>
                <a:gd name="connsiteX101" fmla="*/ 810673 w 1622108"/>
                <a:gd name="connsiteY101" fmla="*/ 1111187 h 3775662"/>
                <a:gd name="connsiteX102" fmla="*/ 838809 w 1622108"/>
                <a:gd name="connsiteY102" fmla="*/ 1131313 h 3775662"/>
                <a:gd name="connsiteX103" fmla="*/ 849782 w 1622108"/>
                <a:gd name="connsiteY103" fmla="*/ 1139361 h 3775662"/>
                <a:gd name="connsiteX104" fmla="*/ 876405 w 1622108"/>
                <a:gd name="connsiteY104" fmla="*/ 1159612 h 3775662"/>
                <a:gd name="connsiteX105" fmla="*/ 888139 w 1622108"/>
                <a:gd name="connsiteY105" fmla="*/ 1168841 h 3775662"/>
                <a:gd name="connsiteX106" fmla="*/ 913190 w 1622108"/>
                <a:gd name="connsiteY106" fmla="*/ 1189082 h 3775662"/>
                <a:gd name="connsiteX107" fmla="*/ 926201 w 1622108"/>
                <a:gd name="connsiteY107" fmla="*/ 1200026 h 3775662"/>
                <a:gd name="connsiteX108" fmla="*/ 949042 w 1622108"/>
                <a:gd name="connsiteY108" fmla="*/ 1219610 h 3775662"/>
                <a:gd name="connsiteX109" fmla="*/ 965511 w 1622108"/>
                <a:gd name="connsiteY109" fmla="*/ 1234421 h 3775662"/>
                <a:gd name="connsiteX110" fmla="*/ 983885 w 1622108"/>
                <a:gd name="connsiteY110" fmla="*/ 1251118 h 3775662"/>
                <a:gd name="connsiteX111" fmla="*/ 1475489 w 1622108"/>
                <a:gd name="connsiteY111" fmla="*/ 2282505 h 3775662"/>
                <a:gd name="connsiteX112" fmla="*/ 1475737 w 1622108"/>
                <a:gd name="connsiteY112" fmla="*/ 2285505 h 3775662"/>
                <a:gd name="connsiteX113" fmla="*/ 1477937 w 1622108"/>
                <a:gd name="connsiteY113" fmla="*/ 2328986 h 3775662"/>
                <a:gd name="connsiteX114" fmla="*/ 1478366 w 1622108"/>
                <a:gd name="connsiteY114" fmla="*/ 2337730 h 3775662"/>
                <a:gd name="connsiteX115" fmla="*/ 1479242 w 1622108"/>
                <a:gd name="connsiteY115" fmla="*/ 2389765 h 3775662"/>
                <a:gd name="connsiteX116" fmla="*/ 1478642 w 1622108"/>
                <a:gd name="connsiteY116" fmla="*/ 2430742 h 3775662"/>
                <a:gd name="connsiteX117" fmla="*/ 1478137 w 1622108"/>
                <a:gd name="connsiteY117" fmla="*/ 2446534 h 3775662"/>
                <a:gd name="connsiteX118" fmla="*/ 1477127 w 1622108"/>
                <a:gd name="connsiteY118" fmla="*/ 2469671 h 3775662"/>
                <a:gd name="connsiteX119" fmla="*/ 1313411 w 1622108"/>
                <a:gd name="connsiteY119" fmla="*/ 3089377 h 3775662"/>
                <a:gd name="connsiteX120" fmla="*/ 1309316 w 1622108"/>
                <a:gd name="connsiteY120" fmla="*/ 3097568 h 3775662"/>
                <a:gd name="connsiteX121" fmla="*/ 1298286 w 1622108"/>
                <a:gd name="connsiteY121" fmla="*/ 3118647 h 3775662"/>
                <a:gd name="connsiteX122" fmla="*/ 1290428 w 1622108"/>
                <a:gd name="connsiteY122" fmla="*/ 3133268 h 3775662"/>
                <a:gd name="connsiteX123" fmla="*/ 1280407 w 1622108"/>
                <a:gd name="connsiteY123" fmla="*/ 3151451 h 3775662"/>
                <a:gd name="connsiteX124" fmla="*/ 1264977 w 1622108"/>
                <a:gd name="connsiteY124" fmla="*/ 3178264 h 3775662"/>
                <a:gd name="connsiteX125" fmla="*/ 1259776 w 1622108"/>
                <a:gd name="connsiteY125" fmla="*/ 3187075 h 3775662"/>
                <a:gd name="connsiteX126" fmla="*/ 1239898 w 1622108"/>
                <a:gd name="connsiteY126" fmla="*/ 3219403 h 3775662"/>
                <a:gd name="connsiteX127" fmla="*/ 1235916 w 1622108"/>
                <a:gd name="connsiteY127" fmla="*/ 3225641 h 3775662"/>
                <a:gd name="connsiteX128" fmla="*/ 1213761 w 1622108"/>
                <a:gd name="connsiteY128" fmla="*/ 3259446 h 3775662"/>
                <a:gd name="connsiteX129" fmla="*/ 1213590 w 1622108"/>
                <a:gd name="connsiteY129" fmla="*/ 3259712 h 3775662"/>
                <a:gd name="connsiteX130" fmla="*/ 1127417 w 1622108"/>
                <a:gd name="connsiteY130" fmla="*/ 3375155 h 3775662"/>
                <a:gd name="connsiteX131" fmla="*/ 1117149 w 1622108"/>
                <a:gd name="connsiteY131" fmla="*/ 3360239 h 37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622108" h="3775662">
                  <a:moveTo>
                    <a:pt x="1178985" y="3534337"/>
                  </a:moveTo>
                  <a:cubicBezTo>
                    <a:pt x="1235011" y="3472853"/>
                    <a:pt x="1286027" y="3407759"/>
                    <a:pt x="1331966" y="3339703"/>
                  </a:cubicBezTo>
                  <a:cubicBezTo>
                    <a:pt x="1332109" y="3339494"/>
                    <a:pt x="1332243" y="3339284"/>
                    <a:pt x="1332385" y="3339075"/>
                  </a:cubicBezTo>
                  <a:cubicBezTo>
                    <a:pt x="1340510" y="3327025"/>
                    <a:pt x="1348454" y="3314881"/>
                    <a:pt x="1356255" y="3302651"/>
                  </a:cubicBezTo>
                  <a:cubicBezTo>
                    <a:pt x="1358065" y="3299822"/>
                    <a:pt x="1359865" y="3296984"/>
                    <a:pt x="1361656" y="3294136"/>
                  </a:cubicBezTo>
                  <a:cubicBezTo>
                    <a:pt x="1367742" y="3284458"/>
                    <a:pt x="1373724" y="3274724"/>
                    <a:pt x="1379610" y="3264932"/>
                  </a:cubicBezTo>
                  <a:cubicBezTo>
                    <a:pt x="1381992" y="3260979"/>
                    <a:pt x="1384411" y="3257045"/>
                    <a:pt x="1386764" y="3253064"/>
                  </a:cubicBezTo>
                  <a:cubicBezTo>
                    <a:pt x="1392326" y="3243644"/>
                    <a:pt x="1397755" y="3234157"/>
                    <a:pt x="1403127" y="3224632"/>
                  </a:cubicBezTo>
                  <a:cubicBezTo>
                    <a:pt x="1408557" y="3215040"/>
                    <a:pt x="1413843" y="3205372"/>
                    <a:pt x="1419082" y="3195676"/>
                  </a:cubicBezTo>
                  <a:cubicBezTo>
                    <a:pt x="1422120" y="3190037"/>
                    <a:pt x="1425197" y="3184427"/>
                    <a:pt x="1428169" y="3178759"/>
                  </a:cubicBezTo>
                  <a:cubicBezTo>
                    <a:pt x="1429502" y="3176226"/>
                    <a:pt x="1430921" y="3173730"/>
                    <a:pt x="1432236" y="3171187"/>
                  </a:cubicBezTo>
                  <a:cubicBezTo>
                    <a:pt x="1434874" y="3166110"/>
                    <a:pt x="1437322" y="3160938"/>
                    <a:pt x="1439903" y="3155833"/>
                  </a:cubicBezTo>
                  <a:cubicBezTo>
                    <a:pt x="1442742" y="3150213"/>
                    <a:pt x="1445561" y="3144593"/>
                    <a:pt x="1448333" y="3138945"/>
                  </a:cubicBezTo>
                  <a:cubicBezTo>
                    <a:pt x="1452086" y="3131315"/>
                    <a:pt x="1455801" y="3123667"/>
                    <a:pt x="1459430" y="3115971"/>
                  </a:cubicBezTo>
                  <a:cubicBezTo>
                    <a:pt x="1462506" y="3109474"/>
                    <a:pt x="1465478" y="3102931"/>
                    <a:pt x="1468469" y="3096387"/>
                  </a:cubicBezTo>
                  <a:cubicBezTo>
                    <a:pt x="1471555" y="3089634"/>
                    <a:pt x="1474698" y="3082909"/>
                    <a:pt x="1477699" y="3076118"/>
                  </a:cubicBezTo>
                  <a:cubicBezTo>
                    <a:pt x="1483452" y="3063088"/>
                    <a:pt x="1489014" y="3049972"/>
                    <a:pt x="1494434" y="3036808"/>
                  </a:cubicBezTo>
                  <a:cubicBezTo>
                    <a:pt x="1496092" y="3032779"/>
                    <a:pt x="1497673" y="3028722"/>
                    <a:pt x="1499292" y="3024673"/>
                  </a:cubicBezTo>
                  <a:cubicBezTo>
                    <a:pt x="1503769" y="3013548"/>
                    <a:pt x="1508141" y="3002385"/>
                    <a:pt x="1512379" y="2991164"/>
                  </a:cubicBezTo>
                  <a:cubicBezTo>
                    <a:pt x="1513589" y="2987955"/>
                    <a:pt x="1514789" y="2984745"/>
                    <a:pt x="1515980" y="2981535"/>
                  </a:cubicBezTo>
                  <a:cubicBezTo>
                    <a:pt x="1573520" y="2826515"/>
                    <a:pt x="1608382" y="2662980"/>
                    <a:pt x="1618745" y="2495569"/>
                  </a:cubicBezTo>
                  <a:cubicBezTo>
                    <a:pt x="1618945" y="2492388"/>
                    <a:pt x="1619116" y="2489197"/>
                    <a:pt x="1619297" y="2486006"/>
                  </a:cubicBezTo>
                  <a:cubicBezTo>
                    <a:pt x="1620002" y="2473481"/>
                    <a:pt x="1620564" y="2460946"/>
                    <a:pt x="1620993" y="2448382"/>
                  </a:cubicBezTo>
                  <a:cubicBezTo>
                    <a:pt x="1621126" y="2444448"/>
                    <a:pt x="1621288" y="2440515"/>
                    <a:pt x="1621403" y="2436571"/>
                  </a:cubicBezTo>
                  <a:cubicBezTo>
                    <a:pt x="1621831" y="2420989"/>
                    <a:pt x="1622107" y="2405387"/>
                    <a:pt x="1622107" y="2389747"/>
                  </a:cubicBezTo>
                  <a:cubicBezTo>
                    <a:pt x="1622107" y="2370792"/>
                    <a:pt x="1621783" y="2351865"/>
                    <a:pt x="1621145" y="2332958"/>
                  </a:cubicBezTo>
                  <a:cubicBezTo>
                    <a:pt x="1621031" y="2329491"/>
                    <a:pt x="1620774" y="2326053"/>
                    <a:pt x="1620631" y="2322586"/>
                  </a:cubicBezTo>
                  <a:cubicBezTo>
                    <a:pt x="1620021" y="2307041"/>
                    <a:pt x="1619307" y="2291505"/>
                    <a:pt x="1618269" y="2275999"/>
                  </a:cubicBezTo>
                  <a:cubicBezTo>
                    <a:pt x="1618164" y="2274408"/>
                    <a:pt x="1617993" y="2272837"/>
                    <a:pt x="1617878" y="2271256"/>
                  </a:cubicBezTo>
                  <a:cubicBezTo>
                    <a:pt x="1599876" y="2012994"/>
                    <a:pt x="1523324" y="1761677"/>
                    <a:pt x="1393631" y="1538116"/>
                  </a:cubicBezTo>
                  <a:cubicBezTo>
                    <a:pt x="1327842" y="1424712"/>
                    <a:pt x="1249003" y="1319555"/>
                    <a:pt x="1159449" y="1224534"/>
                  </a:cubicBezTo>
                  <a:cubicBezTo>
                    <a:pt x="1157154" y="1222086"/>
                    <a:pt x="1154801" y="1219695"/>
                    <a:pt x="1152496" y="1217266"/>
                  </a:cubicBezTo>
                  <a:cubicBezTo>
                    <a:pt x="1142847" y="1207151"/>
                    <a:pt x="1133122" y="1197112"/>
                    <a:pt x="1123226" y="1187225"/>
                  </a:cubicBezTo>
                  <a:cubicBezTo>
                    <a:pt x="1118311" y="1182300"/>
                    <a:pt x="1113301" y="1177461"/>
                    <a:pt x="1108319" y="1172594"/>
                  </a:cubicBezTo>
                  <a:cubicBezTo>
                    <a:pt x="1100814" y="1165279"/>
                    <a:pt x="1093298" y="1157992"/>
                    <a:pt x="1085659" y="1150820"/>
                  </a:cubicBezTo>
                  <a:cubicBezTo>
                    <a:pt x="1078773" y="1144334"/>
                    <a:pt x="1071781" y="1137952"/>
                    <a:pt x="1064771" y="1131570"/>
                  </a:cubicBezTo>
                  <a:cubicBezTo>
                    <a:pt x="1058770" y="1126112"/>
                    <a:pt x="1052760" y="1120664"/>
                    <a:pt x="1046673" y="1115292"/>
                  </a:cubicBezTo>
                  <a:cubicBezTo>
                    <a:pt x="1038339" y="1107929"/>
                    <a:pt x="1029910" y="1100661"/>
                    <a:pt x="1021413" y="1093451"/>
                  </a:cubicBezTo>
                  <a:cubicBezTo>
                    <a:pt x="1016374" y="1089174"/>
                    <a:pt x="1011326" y="1084898"/>
                    <a:pt x="1006230" y="1080678"/>
                  </a:cubicBezTo>
                  <a:cubicBezTo>
                    <a:pt x="996877" y="1072915"/>
                    <a:pt x="987428" y="1065267"/>
                    <a:pt x="977894" y="1057694"/>
                  </a:cubicBezTo>
                  <a:cubicBezTo>
                    <a:pt x="973379" y="1054113"/>
                    <a:pt x="968864" y="1050550"/>
                    <a:pt x="964311" y="1047017"/>
                  </a:cubicBezTo>
                  <a:cubicBezTo>
                    <a:pt x="954290" y="1039225"/>
                    <a:pt x="944175" y="1031539"/>
                    <a:pt x="933964" y="1023947"/>
                  </a:cubicBezTo>
                  <a:cubicBezTo>
                    <a:pt x="929611" y="1020718"/>
                    <a:pt x="925239" y="1017518"/>
                    <a:pt x="920867" y="1014336"/>
                  </a:cubicBezTo>
                  <a:cubicBezTo>
                    <a:pt x="910447" y="1006754"/>
                    <a:pt x="899950" y="999268"/>
                    <a:pt x="889339" y="991914"/>
                  </a:cubicBezTo>
                  <a:cubicBezTo>
                    <a:pt x="884901" y="988838"/>
                    <a:pt x="880443" y="985818"/>
                    <a:pt x="875976" y="982780"/>
                  </a:cubicBezTo>
                  <a:cubicBezTo>
                    <a:pt x="865336" y="975551"/>
                    <a:pt x="854630" y="968407"/>
                    <a:pt x="843801" y="961406"/>
                  </a:cubicBezTo>
                  <a:cubicBezTo>
                    <a:pt x="839171" y="958415"/>
                    <a:pt x="834504" y="955481"/>
                    <a:pt x="829846" y="952538"/>
                  </a:cubicBezTo>
                  <a:cubicBezTo>
                    <a:pt x="819007" y="945680"/>
                    <a:pt x="808110" y="938879"/>
                    <a:pt x="797090" y="932250"/>
                  </a:cubicBezTo>
                  <a:cubicBezTo>
                    <a:pt x="796099" y="931650"/>
                    <a:pt x="795128" y="931012"/>
                    <a:pt x="794137" y="930421"/>
                  </a:cubicBezTo>
                  <a:lnTo>
                    <a:pt x="794137" y="839734"/>
                  </a:lnTo>
                  <a:lnTo>
                    <a:pt x="1550670" y="839734"/>
                  </a:lnTo>
                  <a:cubicBezTo>
                    <a:pt x="1578378" y="839734"/>
                    <a:pt x="1603591" y="823712"/>
                    <a:pt x="1615344" y="798633"/>
                  </a:cubicBezTo>
                  <a:cubicBezTo>
                    <a:pt x="1627108" y="773544"/>
                    <a:pt x="1623307" y="743922"/>
                    <a:pt x="1605601" y="722624"/>
                  </a:cubicBezTo>
                  <a:lnTo>
                    <a:pt x="1353798" y="419872"/>
                  </a:lnTo>
                  <a:lnTo>
                    <a:pt x="1605601" y="117110"/>
                  </a:lnTo>
                  <a:cubicBezTo>
                    <a:pt x="1623307" y="95802"/>
                    <a:pt x="1627117" y="66180"/>
                    <a:pt x="1615344" y="41100"/>
                  </a:cubicBezTo>
                  <a:cubicBezTo>
                    <a:pt x="1603591" y="16021"/>
                    <a:pt x="1578378" y="0"/>
                    <a:pt x="1550670" y="0"/>
                  </a:cubicBezTo>
                  <a:lnTo>
                    <a:pt x="722699" y="0"/>
                  </a:lnTo>
                  <a:cubicBezTo>
                    <a:pt x="683237" y="0"/>
                    <a:pt x="651262" y="31985"/>
                    <a:pt x="651262" y="71438"/>
                  </a:cubicBezTo>
                  <a:lnTo>
                    <a:pt x="651262" y="768315"/>
                  </a:lnTo>
                  <a:lnTo>
                    <a:pt x="651262" y="1002573"/>
                  </a:lnTo>
                  <a:lnTo>
                    <a:pt x="183937" y="1539145"/>
                  </a:lnTo>
                  <a:cubicBezTo>
                    <a:pt x="129787" y="1601315"/>
                    <a:pt x="68427" y="1671790"/>
                    <a:pt x="31632" y="1758182"/>
                  </a:cubicBezTo>
                  <a:cubicBezTo>
                    <a:pt x="-13202" y="1863433"/>
                    <a:pt x="-10230" y="1976028"/>
                    <a:pt x="39614" y="2059353"/>
                  </a:cubicBezTo>
                  <a:cubicBezTo>
                    <a:pt x="125063" y="2202228"/>
                    <a:pt x="306943" y="2222059"/>
                    <a:pt x="436321" y="2224545"/>
                  </a:cubicBezTo>
                  <a:cubicBezTo>
                    <a:pt x="454304" y="2224888"/>
                    <a:pt x="472335" y="2225126"/>
                    <a:pt x="490404" y="2225364"/>
                  </a:cubicBezTo>
                  <a:cubicBezTo>
                    <a:pt x="622011" y="2227088"/>
                    <a:pt x="746340" y="2228726"/>
                    <a:pt x="859079" y="2270703"/>
                  </a:cubicBezTo>
                  <a:cubicBezTo>
                    <a:pt x="965616" y="2310375"/>
                    <a:pt x="1079182" y="2409377"/>
                    <a:pt x="1076792" y="2533012"/>
                  </a:cubicBezTo>
                  <a:cubicBezTo>
                    <a:pt x="1075420" y="2603868"/>
                    <a:pt x="1036710" y="2672467"/>
                    <a:pt x="995724" y="2745096"/>
                  </a:cubicBezTo>
                  <a:cubicBezTo>
                    <a:pt x="968283" y="2793721"/>
                    <a:pt x="939908" y="2844013"/>
                    <a:pt x="919981" y="2899248"/>
                  </a:cubicBezTo>
                  <a:cubicBezTo>
                    <a:pt x="858231" y="3070517"/>
                    <a:pt x="887425" y="3272371"/>
                    <a:pt x="998058" y="3439192"/>
                  </a:cubicBezTo>
                  <a:cubicBezTo>
                    <a:pt x="1007964" y="3454127"/>
                    <a:pt x="1018699" y="3468862"/>
                    <a:pt x="1030014" y="3483378"/>
                  </a:cubicBezTo>
                  <a:cubicBezTo>
                    <a:pt x="971550" y="3542652"/>
                    <a:pt x="908504" y="3597421"/>
                    <a:pt x="841372" y="3646599"/>
                  </a:cubicBezTo>
                  <a:cubicBezTo>
                    <a:pt x="809539" y="3669916"/>
                    <a:pt x="802643" y="3714617"/>
                    <a:pt x="825950" y="3746440"/>
                  </a:cubicBezTo>
                  <a:cubicBezTo>
                    <a:pt x="839952" y="3765537"/>
                    <a:pt x="861650" y="3775663"/>
                    <a:pt x="883643" y="3775663"/>
                  </a:cubicBezTo>
                  <a:cubicBezTo>
                    <a:pt x="898293" y="3775663"/>
                    <a:pt x="913076" y="3771167"/>
                    <a:pt x="925801" y="3761851"/>
                  </a:cubicBezTo>
                  <a:cubicBezTo>
                    <a:pt x="1016060" y="3695738"/>
                    <a:pt x="1099670" y="3620491"/>
                    <a:pt x="1175290" y="3537957"/>
                  </a:cubicBezTo>
                  <a:cubicBezTo>
                    <a:pt x="1176556" y="3536785"/>
                    <a:pt x="1177814" y="3535623"/>
                    <a:pt x="1178985" y="3534337"/>
                  </a:cubicBezTo>
                  <a:close/>
                  <a:moveTo>
                    <a:pt x="1205969" y="374199"/>
                  </a:moveTo>
                  <a:cubicBezTo>
                    <a:pt x="1183948" y="400669"/>
                    <a:pt x="1183948" y="439083"/>
                    <a:pt x="1205969" y="465563"/>
                  </a:cubicBezTo>
                  <a:lnTo>
                    <a:pt x="1398355" y="696878"/>
                  </a:lnTo>
                  <a:lnTo>
                    <a:pt x="794147" y="696878"/>
                  </a:lnTo>
                  <a:lnTo>
                    <a:pt x="794147" y="142875"/>
                  </a:lnTo>
                  <a:lnTo>
                    <a:pt x="1398355" y="142875"/>
                  </a:lnTo>
                  <a:lnTo>
                    <a:pt x="1205969" y="374199"/>
                  </a:lnTo>
                  <a:close/>
                  <a:moveTo>
                    <a:pt x="1117149" y="3360239"/>
                  </a:moveTo>
                  <a:cubicBezTo>
                    <a:pt x="1032643" y="3232823"/>
                    <a:pt x="1008602" y="3074756"/>
                    <a:pt x="1054398" y="2947721"/>
                  </a:cubicBezTo>
                  <a:cubicBezTo>
                    <a:pt x="1070248" y="2903782"/>
                    <a:pt x="1094498" y="2860805"/>
                    <a:pt x="1120168" y="2815314"/>
                  </a:cubicBezTo>
                  <a:cubicBezTo>
                    <a:pt x="1168060" y="2730446"/>
                    <a:pt x="1217600" y="2642683"/>
                    <a:pt x="1219657" y="2535774"/>
                  </a:cubicBezTo>
                  <a:cubicBezTo>
                    <a:pt x="1223381" y="2342540"/>
                    <a:pt x="1061199" y="2193512"/>
                    <a:pt x="908942" y="2136820"/>
                  </a:cubicBezTo>
                  <a:cubicBezTo>
                    <a:pt x="772991" y="2086204"/>
                    <a:pt x="630288" y="2084327"/>
                    <a:pt x="492280" y="2082508"/>
                  </a:cubicBezTo>
                  <a:cubicBezTo>
                    <a:pt x="474516" y="2082279"/>
                    <a:pt x="456762" y="2082041"/>
                    <a:pt x="439083" y="2081708"/>
                  </a:cubicBezTo>
                  <a:cubicBezTo>
                    <a:pt x="287502" y="2078793"/>
                    <a:pt x="199539" y="2048389"/>
                    <a:pt x="162239" y="1986029"/>
                  </a:cubicBezTo>
                  <a:cubicBezTo>
                    <a:pt x="136179" y="1942443"/>
                    <a:pt x="136502" y="1876606"/>
                    <a:pt x="163096" y="1814179"/>
                  </a:cubicBezTo>
                  <a:cubicBezTo>
                    <a:pt x="191043" y="1748571"/>
                    <a:pt x="242211" y="1689811"/>
                    <a:pt x="291693" y="1632985"/>
                  </a:cubicBezTo>
                  <a:lnTo>
                    <a:pt x="651272" y="1220124"/>
                  </a:lnTo>
                  <a:lnTo>
                    <a:pt x="651272" y="1713595"/>
                  </a:lnTo>
                  <a:cubicBezTo>
                    <a:pt x="651272" y="1753048"/>
                    <a:pt x="683247" y="1785033"/>
                    <a:pt x="722709" y="1785033"/>
                  </a:cubicBezTo>
                  <a:cubicBezTo>
                    <a:pt x="762171" y="1785033"/>
                    <a:pt x="794147" y="1753048"/>
                    <a:pt x="794147" y="1713595"/>
                  </a:cubicBezTo>
                  <a:lnTo>
                    <a:pt x="794147" y="1099976"/>
                  </a:lnTo>
                  <a:cubicBezTo>
                    <a:pt x="796423" y="1101519"/>
                    <a:pt x="798728" y="1103024"/>
                    <a:pt x="800995" y="1104576"/>
                  </a:cubicBezTo>
                  <a:cubicBezTo>
                    <a:pt x="804215" y="1106786"/>
                    <a:pt x="807463" y="1108958"/>
                    <a:pt x="810673" y="1111187"/>
                  </a:cubicBezTo>
                  <a:cubicBezTo>
                    <a:pt x="820140" y="1117778"/>
                    <a:pt x="829494" y="1124512"/>
                    <a:pt x="838809" y="1131313"/>
                  </a:cubicBezTo>
                  <a:cubicBezTo>
                    <a:pt x="842476" y="1133989"/>
                    <a:pt x="846144" y="1136656"/>
                    <a:pt x="849782" y="1139361"/>
                  </a:cubicBezTo>
                  <a:cubicBezTo>
                    <a:pt x="858736" y="1146010"/>
                    <a:pt x="867603" y="1152773"/>
                    <a:pt x="876405" y="1159612"/>
                  </a:cubicBezTo>
                  <a:cubicBezTo>
                    <a:pt x="880338" y="1162669"/>
                    <a:pt x="884244" y="1165746"/>
                    <a:pt x="888139" y="1168841"/>
                  </a:cubicBezTo>
                  <a:cubicBezTo>
                    <a:pt x="896560" y="1175509"/>
                    <a:pt x="904913" y="1182243"/>
                    <a:pt x="913190" y="1189082"/>
                  </a:cubicBezTo>
                  <a:cubicBezTo>
                    <a:pt x="917562" y="1192702"/>
                    <a:pt x="921877" y="1196369"/>
                    <a:pt x="926201" y="1200026"/>
                  </a:cubicBezTo>
                  <a:cubicBezTo>
                    <a:pt x="933859" y="1206503"/>
                    <a:pt x="941508" y="1212990"/>
                    <a:pt x="949042" y="1219610"/>
                  </a:cubicBezTo>
                  <a:cubicBezTo>
                    <a:pt x="954595" y="1224486"/>
                    <a:pt x="960043" y="1229468"/>
                    <a:pt x="965511" y="1234421"/>
                  </a:cubicBezTo>
                  <a:cubicBezTo>
                    <a:pt x="971655" y="1239974"/>
                    <a:pt x="977827" y="1245480"/>
                    <a:pt x="983885" y="1251118"/>
                  </a:cubicBezTo>
                  <a:cubicBezTo>
                    <a:pt x="1269797" y="1518333"/>
                    <a:pt x="1448038" y="1886760"/>
                    <a:pt x="1475489" y="2282505"/>
                  </a:cubicBezTo>
                  <a:cubicBezTo>
                    <a:pt x="1475556" y="2283504"/>
                    <a:pt x="1475670" y="2284505"/>
                    <a:pt x="1475737" y="2285505"/>
                  </a:cubicBezTo>
                  <a:cubicBezTo>
                    <a:pt x="1476708" y="2299954"/>
                    <a:pt x="1477365" y="2314461"/>
                    <a:pt x="1477937" y="2328986"/>
                  </a:cubicBezTo>
                  <a:cubicBezTo>
                    <a:pt x="1478051" y="2331901"/>
                    <a:pt x="1478270" y="2334816"/>
                    <a:pt x="1478366" y="2337730"/>
                  </a:cubicBezTo>
                  <a:cubicBezTo>
                    <a:pt x="1478946" y="2355037"/>
                    <a:pt x="1479242" y="2372382"/>
                    <a:pt x="1479242" y="2389765"/>
                  </a:cubicBezTo>
                  <a:cubicBezTo>
                    <a:pt x="1479242" y="2403462"/>
                    <a:pt x="1478994" y="2417112"/>
                    <a:pt x="1478642" y="2430742"/>
                  </a:cubicBezTo>
                  <a:cubicBezTo>
                    <a:pt x="1478508" y="2436009"/>
                    <a:pt x="1478328" y="2441277"/>
                    <a:pt x="1478137" y="2446534"/>
                  </a:cubicBezTo>
                  <a:cubicBezTo>
                    <a:pt x="1477861" y="2454259"/>
                    <a:pt x="1477508" y="2461965"/>
                    <a:pt x="1477127" y="2469671"/>
                  </a:cubicBezTo>
                  <a:cubicBezTo>
                    <a:pt x="1466050" y="2687050"/>
                    <a:pt x="1409919" y="2897686"/>
                    <a:pt x="1313411" y="3089377"/>
                  </a:cubicBezTo>
                  <a:cubicBezTo>
                    <a:pt x="1312030" y="3092101"/>
                    <a:pt x="1310706" y="3094844"/>
                    <a:pt x="1309316" y="3097568"/>
                  </a:cubicBezTo>
                  <a:cubicBezTo>
                    <a:pt x="1305706" y="3104626"/>
                    <a:pt x="1302000" y="3111637"/>
                    <a:pt x="1298286" y="3118647"/>
                  </a:cubicBezTo>
                  <a:cubicBezTo>
                    <a:pt x="1295695" y="3123533"/>
                    <a:pt x="1293076" y="3128410"/>
                    <a:pt x="1290428" y="3133268"/>
                  </a:cubicBezTo>
                  <a:cubicBezTo>
                    <a:pt x="1287123" y="3139345"/>
                    <a:pt x="1283798" y="3145412"/>
                    <a:pt x="1280407" y="3151451"/>
                  </a:cubicBezTo>
                  <a:cubicBezTo>
                    <a:pt x="1275350" y="3160443"/>
                    <a:pt x="1270216" y="3169377"/>
                    <a:pt x="1264977" y="3178264"/>
                  </a:cubicBezTo>
                  <a:cubicBezTo>
                    <a:pt x="1263253" y="3181207"/>
                    <a:pt x="1261529" y="3184150"/>
                    <a:pt x="1259776" y="3187075"/>
                  </a:cubicBezTo>
                  <a:cubicBezTo>
                    <a:pt x="1253280" y="3197924"/>
                    <a:pt x="1246660" y="3208706"/>
                    <a:pt x="1239898" y="3219403"/>
                  </a:cubicBezTo>
                  <a:cubicBezTo>
                    <a:pt x="1238583" y="3221489"/>
                    <a:pt x="1237240" y="3223565"/>
                    <a:pt x="1235916" y="3225641"/>
                  </a:cubicBezTo>
                  <a:cubicBezTo>
                    <a:pt x="1228667" y="3236995"/>
                    <a:pt x="1221305" y="3248282"/>
                    <a:pt x="1213761" y="3259446"/>
                  </a:cubicBezTo>
                  <a:cubicBezTo>
                    <a:pt x="1213704" y="3259531"/>
                    <a:pt x="1213647" y="3259617"/>
                    <a:pt x="1213590" y="3259712"/>
                  </a:cubicBezTo>
                  <a:cubicBezTo>
                    <a:pt x="1186691" y="3299489"/>
                    <a:pt x="1157868" y="3337979"/>
                    <a:pt x="1127417" y="3375155"/>
                  </a:cubicBezTo>
                  <a:cubicBezTo>
                    <a:pt x="1123892" y="3370212"/>
                    <a:pt x="1120464" y="3365240"/>
                    <a:pt x="1117149" y="3360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19" name="Freeform: Shape 84">
              <a:extLst>
                <a:ext uri="{FF2B5EF4-FFF2-40B4-BE49-F238E27FC236}">
                  <a16:creationId xmlns:a16="http://schemas.microsoft.com/office/drawing/2014/main" id="{807DF829-D058-4820-909E-89E3EE9EB3D5}"/>
                </a:ext>
              </a:extLst>
            </p:cNvPr>
            <p:cNvSpPr/>
            <p:nvPr/>
          </p:nvSpPr>
          <p:spPr>
            <a:xfrm>
              <a:off x="3657600" y="2043465"/>
              <a:ext cx="2947847" cy="3109073"/>
            </a:xfrm>
            <a:custGeom>
              <a:avLst/>
              <a:gdLst>
                <a:gd name="connsiteX0" fmla="*/ 1476632 w 2947847"/>
                <a:gd name="connsiteY0" fmla="*/ 3074450 h 3109073"/>
                <a:gd name="connsiteX1" fmla="*/ 1686239 w 2947847"/>
                <a:gd name="connsiteY1" fmla="*/ 3001441 h 3109073"/>
                <a:gd name="connsiteX2" fmla="*/ 1859404 w 2947847"/>
                <a:gd name="connsiteY2" fmla="*/ 2904124 h 3109073"/>
                <a:gd name="connsiteX3" fmla="*/ 2320900 w 2947847"/>
                <a:gd name="connsiteY3" fmla="*/ 2295086 h 3109073"/>
                <a:gd name="connsiteX4" fmla="*/ 2464222 w 2947847"/>
                <a:gd name="connsiteY4" fmla="*/ 2483090 h 3109073"/>
                <a:gd name="connsiteX5" fmla="*/ 2741514 w 2947847"/>
                <a:gd name="connsiteY5" fmla="*/ 2748143 h 3109073"/>
                <a:gd name="connsiteX6" fmla="*/ 2748353 w 2947847"/>
                <a:gd name="connsiteY6" fmla="*/ 2748333 h 3109073"/>
                <a:gd name="connsiteX7" fmla="*/ 2835069 w 2947847"/>
                <a:gd name="connsiteY7" fmla="*/ 2713243 h 3109073"/>
                <a:gd name="connsiteX8" fmla="*/ 2945635 w 2947847"/>
                <a:gd name="connsiteY8" fmla="*/ 2115749 h 3109073"/>
                <a:gd name="connsiteX9" fmla="*/ 2947759 w 2947847"/>
                <a:gd name="connsiteY9" fmla="*/ 2037730 h 3109073"/>
                <a:gd name="connsiteX10" fmla="*/ 2511838 w 2947847"/>
                <a:gd name="connsiteY10" fmla="*/ 1655063 h 3109073"/>
                <a:gd name="connsiteX11" fmla="*/ 2322948 w 2947847"/>
                <a:gd name="connsiteY11" fmla="*/ 1546602 h 3109073"/>
                <a:gd name="connsiteX12" fmla="*/ 1432446 w 2947847"/>
                <a:gd name="connsiteY12" fmla="*/ 751293 h 3109073"/>
                <a:gd name="connsiteX13" fmla="*/ 1470241 w 2947847"/>
                <a:gd name="connsiteY13" fmla="*/ 689342 h 3109073"/>
                <a:gd name="connsiteX14" fmla="*/ 1471955 w 2947847"/>
                <a:gd name="connsiteY14" fmla="*/ 686704 h 3109073"/>
                <a:gd name="connsiteX15" fmla="*/ 1492482 w 2947847"/>
                <a:gd name="connsiteY15" fmla="*/ 655852 h 3109073"/>
                <a:gd name="connsiteX16" fmla="*/ 1495930 w 2947847"/>
                <a:gd name="connsiteY16" fmla="*/ 650776 h 3109073"/>
                <a:gd name="connsiteX17" fmla="*/ 1517704 w 2947847"/>
                <a:gd name="connsiteY17" fmla="*/ 619934 h 3109073"/>
                <a:gd name="connsiteX18" fmla="*/ 1527124 w 2947847"/>
                <a:gd name="connsiteY18" fmla="*/ 607189 h 3109073"/>
                <a:gd name="connsiteX19" fmla="*/ 1539040 w 2947847"/>
                <a:gd name="connsiteY19" fmla="*/ 591254 h 3109073"/>
                <a:gd name="connsiteX20" fmla="*/ 1552670 w 2947847"/>
                <a:gd name="connsiteY20" fmla="*/ 573566 h 3109073"/>
                <a:gd name="connsiteX21" fmla="*/ 1558985 w 2947847"/>
                <a:gd name="connsiteY21" fmla="*/ 565594 h 3109073"/>
                <a:gd name="connsiteX22" fmla="*/ 1572511 w 2947847"/>
                <a:gd name="connsiteY22" fmla="*/ 548753 h 3109073"/>
                <a:gd name="connsiteX23" fmla="*/ 2341969 w 2947847"/>
                <a:gd name="connsiteY23" fmla="*/ 680503 h 3109073"/>
                <a:gd name="connsiteX24" fmla="*/ 2418702 w 2947847"/>
                <a:gd name="connsiteY24" fmla="*/ 826045 h 3109073"/>
                <a:gd name="connsiteX25" fmla="*/ 2305850 w 2947847"/>
                <a:gd name="connsiteY25" fmla="*/ 1051197 h 3109073"/>
                <a:gd name="connsiteX26" fmla="*/ 2285362 w 2947847"/>
                <a:gd name="connsiteY26" fmla="*/ 1150124 h 3109073"/>
                <a:gd name="connsiteX27" fmla="*/ 2345131 w 2947847"/>
                <a:gd name="connsiteY27" fmla="*/ 1182347 h 3109073"/>
                <a:gd name="connsiteX28" fmla="*/ 2384279 w 2947847"/>
                <a:gd name="connsiteY28" fmla="*/ 1170612 h 3109073"/>
                <a:gd name="connsiteX29" fmla="*/ 2561178 w 2947847"/>
                <a:gd name="connsiteY29" fmla="*/ 815501 h 3109073"/>
                <a:gd name="connsiteX30" fmla="*/ 2434638 w 2947847"/>
                <a:gd name="connsiteY30" fmla="*/ 571756 h 3109073"/>
                <a:gd name="connsiteX31" fmla="*/ 1711243 w 2947847"/>
                <a:gd name="connsiteY31" fmla="*/ 399658 h 3109073"/>
                <a:gd name="connsiteX32" fmla="*/ 2089671 w 2947847"/>
                <a:gd name="connsiteY32" fmla="*/ 135464 h 3109073"/>
                <a:gd name="connsiteX33" fmla="*/ 2121989 w 2947847"/>
                <a:gd name="connsiteY33" fmla="*/ 39747 h 3109073"/>
                <a:gd name="connsiteX34" fmla="*/ 2026272 w 2947847"/>
                <a:gd name="connsiteY34" fmla="*/ 7428 h 3109073"/>
                <a:gd name="connsiteX35" fmla="*/ 1484928 w 2947847"/>
                <a:gd name="connsiteY35" fmla="*/ 430748 h 3109073"/>
                <a:gd name="connsiteX36" fmla="*/ 1482052 w 2947847"/>
                <a:gd name="connsiteY36" fmla="*/ 433825 h 3109073"/>
                <a:gd name="connsiteX37" fmla="*/ 1466279 w 2947847"/>
                <a:gd name="connsiteY37" fmla="*/ 453037 h 3109073"/>
                <a:gd name="connsiteX38" fmla="*/ 1462049 w 2947847"/>
                <a:gd name="connsiteY38" fmla="*/ 458190 h 3109073"/>
                <a:gd name="connsiteX39" fmla="*/ 1442809 w 2947847"/>
                <a:gd name="connsiteY39" fmla="*/ 482154 h 3109073"/>
                <a:gd name="connsiteX40" fmla="*/ 1434513 w 2947847"/>
                <a:gd name="connsiteY40" fmla="*/ 492899 h 3109073"/>
                <a:gd name="connsiteX41" fmla="*/ 1410033 w 2947847"/>
                <a:gd name="connsiteY41" fmla="*/ 525293 h 3109073"/>
                <a:gd name="connsiteX42" fmla="*/ 1393955 w 2947847"/>
                <a:gd name="connsiteY42" fmla="*/ 547448 h 3109073"/>
                <a:gd name="connsiteX43" fmla="*/ 1385030 w 2947847"/>
                <a:gd name="connsiteY43" fmla="*/ 560050 h 3109073"/>
                <a:gd name="connsiteX44" fmla="*/ 1359741 w 2947847"/>
                <a:gd name="connsiteY44" fmla="*/ 597207 h 3109073"/>
                <a:gd name="connsiteX45" fmla="*/ 1359332 w 2947847"/>
                <a:gd name="connsiteY45" fmla="*/ 597836 h 3109073"/>
                <a:gd name="connsiteX46" fmla="*/ 1332576 w 2947847"/>
                <a:gd name="connsiteY46" fmla="*/ 639793 h 3109073"/>
                <a:gd name="connsiteX47" fmla="*/ 1331957 w 2947847"/>
                <a:gd name="connsiteY47" fmla="*/ 640803 h 3109073"/>
                <a:gd name="connsiteX48" fmla="*/ 1280512 w 2947847"/>
                <a:gd name="connsiteY48" fmla="*/ 730071 h 3109073"/>
                <a:gd name="connsiteX49" fmla="*/ 1191130 w 2947847"/>
                <a:gd name="connsiteY49" fmla="*/ 726728 h 3109073"/>
                <a:gd name="connsiteX50" fmla="*/ 0 w 2947847"/>
                <a:gd name="connsiteY50" fmla="*/ 1917829 h 3109073"/>
                <a:gd name="connsiteX51" fmla="*/ 522875 w 2947847"/>
                <a:gd name="connsiteY51" fmla="*/ 2904143 h 3109073"/>
                <a:gd name="connsiteX52" fmla="*/ 1191130 w 2947847"/>
                <a:gd name="connsiteY52" fmla="*/ 3109073 h 3109073"/>
                <a:gd name="connsiteX53" fmla="*/ 1368876 w 2947847"/>
                <a:gd name="connsiteY53" fmla="*/ 3095910 h 3109073"/>
                <a:gd name="connsiteX54" fmla="*/ 1446848 w 2947847"/>
                <a:gd name="connsiteY54" fmla="*/ 3081441 h 3109073"/>
                <a:gd name="connsiteX55" fmla="*/ 1476632 w 2947847"/>
                <a:gd name="connsiteY55" fmla="*/ 3074450 h 3109073"/>
                <a:gd name="connsiteX56" fmla="*/ 1711100 w 2947847"/>
                <a:gd name="connsiteY56" fmla="*/ 2828381 h 3109073"/>
                <a:gd name="connsiteX57" fmla="*/ 1684430 w 2947847"/>
                <a:gd name="connsiteY57" fmla="*/ 2843059 h 3109073"/>
                <a:gd name="connsiteX58" fmla="*/ 1678086 w 2947847"/>
                <a:gd name="connsiteY58" fmla="*/ 2846536 h 3109073"/>
                <a:gd name="connsiteX59" fmla="*/ 1644577 w 2947847"/>
                <a:gd name="connsiteY59" fmla="*/ 2863376 h 3109073"/>
                <a:gd name="connsiteX60" fmla="*/ 1634090 w 2947847"/>
                <a:gd name="connsiteY60" fmla="*/ 2868205 h 3109073"/>
                <a:gd name="connsiteX61" fmla="*/ 1610439 w 2947847"/>
                <a:gd name="connsiteY61" fmla="*/ 2879007 h 3109073"/>
                <a:gd name="connsiteX62" fmla="*/ 1597000 w 2947847"/>
                <a:gd name="connsiteY62" fmla="*/ 2884645 h 3109073"/>
                <a:gd name="connsiteX63" fmla="*/ 1575787 w 2947847"/>
                <a:gd name="connsiteY63" fmla="*/ 2893380 h 3109073"/>
                <a:gd name="connsiteX64" fmla="*/ 1561138 w 2947847"/>
                <a:gd name="connsiteY64" fmla="*/ 2898933 h 3109073"/>
                <a:gd name="connsiteX65" fmla="*/ 1540659 w 2947847"/>
                <a:gd name="connsiteY65" fmla="*/ 2906496 h 3109073"/>
                <a:gd name="connsiteX66" fmla="*/ 1525324 w 2947847"/>
                <a:gd name="connsiteY66" fmla="*/ 2911706 h 3109073"/>
                <a:gd name="connsiteX67" fmla="*/ 1505064 w 2947847"/>
                <a:gd name="connsiteY67" fmla="*/ 2918335 h 3109073"/>
                <a:gd name="connsiteX68" fmla="*/ 1489291 w 2947847"/>
                <a:gd name="connsiteY68" fmla="*/ 2923098 h 3109073"/>
                <a:gd name="connsiteX69" fmla="*/ 1469041 w 2947847"/>
                <a:gd name="connsiteY69" fmla="*/ 2928898 h 3109073"/>
                <a:gd name="connsiteX70" fmla="*/ 1452982 w 2947847"/>
                <a:gd name="connsiteY70" fmla="*/ 2933147 h 3109073"/>
                <a:gd name="connsiteX71" fmla="*/ 1432579 w 2947847"/>
                <a:gd name="connsiteY71" fmla="*/ 2938176 h 3109073"/>
                <a:gd name="connsiteX72" fmla="*/ 1416358 w 2947847"/>
                <a:gd name="connsiteY72" fmla="*/ 2941871 h 3109073"/>
                <a:gd name="connsiteX73" fmla="*/ 1395698 w 2947847"/>
                <a:gd name="connsiteY73" fmla="*/ 2946148 h 3109073"/>
                <a:gd name="connsiteX74" fmla="*/ 1379458 w 2947847"/>
                <a:gd name="connsiteY74" fmla="*/ 2949263 h 3109073"/>
                <a:gd name="connsiteX75" fmla="*/ 1358379 w 2947847"/>
                <a:gd name="connsiteY75" fmla="*/ 2952816 h 3109073"/>
                <a:gd name="connsiteX76" fmla="*/ 1342254 w 2947847"/>
                <a:gd name="connsiteY76" fmla="*/ 2955330 h 3109073"/>
                <a:gd name="connsiteX77" fmla="*/ 1320594 w 2947847"/>
                <a:gd name="connsiteY77" fmla="*/ 2958159 h 3109073"/>
                <a:gd name="connsiteX78" fmla="*/ 1304792 w 2947847"/>
                <a:gd name="connsiteY78" fmla="*/ 2960064 h 3109073"/>
                <a:gd name="connsiteX79" fmla="*/ 1286932 w 2947847"/>
                <a:gd name="connsiteY79" fmla="*/ 2961722 h 3109073"/>
                <a:gd name="connsiteX80" fmla="*/ 1542888 w 2947847"/>
                <a:gd name="connsiteY80" fmla="*/ 2560110 h 3109073"/>
                <a:gd name="connsiteX81" fmla="*/ 1740770 w 2947847"/>
                <a:gd name="connsiteY81" fmla="*/ 2810665 h 3109073"/>
                <a:gd name="connsiteX82" fmla="*/ 1723092 w 2947847"/>
                <a:gd name="connsiteY82" fmla="*/ 2821276 h 3109073"/>
                <a:gd name="connsiteX83" fmla="*/ 1711100 w 2947847"/>
                <a:gd name="connsiteY83" fmla="*/ 2828381 h 3109073"/>
                <a:gd name="connsiteX84" fmla="*/ 1061638 w 2947847"/>
                <a:gd name="connsiteY84" fmla="*/ 2958131 h 3109073"/>
                <a:gd name="connsiteX85" fmla="*/ 1040006 w 2947847"/>
                <a:gd name="connsiteY85" fmla="*/ 2955311 h 3109073"/>
                <a:gd name="connsiteX86" fmla="*/ 1023833 w 2947847"/>
                <a:gd name="connsiteY86" fmla="*/ 2952787 h 3109073"/>
                <a:gd name="connsiteX87" fmla="*/ 1002802 w 2947847"/>
                <a:gd name="connsiteY87" fmla="*/ 2949244 h 3109073"/>
                <a:gd name="connsiteX88" fmla="*/ 986523 w 2947847"/>
                <a:gd name="connsiteY88" fmla="*/ 2946120 h 3109073"/>
                <a:gd name="connsiteX89" fmla="*/ 965902 w 2947847"/>
                <a:gd name="connsiteY89" fmla="*/ 2941853 h 3109073"/>
                <a:gd name="connsiteX90" fmla="*/ 949643 w 2947847"/>
                <a:gd name="connsiteY90" fmla="*/ 2938157 h 3109073"/>
                <a:gd name="connsiteX91" fmla="*/ 929269 w 2947847"/>
                <a:gd name="connsiteY91" fmla="*/ 2933137 h 3109073"/>
                <a:gd name="connsiteX92" fmla="*/ 913190 w 2947847"/>
                <a:gd name="connsiteY92" fmla="*/ 2928889 h 3109073"/>
                <a:gd name="connsiteX93" fmla="*/ 892969 w 2947847"/>
                <a:gd name="connsiteY93" fmla="*/ 2923098 h 3109073"/>
                <a:gd name="connsiteX94" fmla="*/ 877157 w 2947847"/>
                <a:gd name="connsiteY94" fmla="*/ 2918326 h 3109073"/>
                <a:gd name="connsiteX95" fmla="*/ 856945 w 2947847"/>
                <a:gd name="connsiteY95" fmla="*/ 2911715 h 3109073"/>
                <a:gd name="connsiteX96" fmla="*/ 841562 w 2947847"/>
                <a:gd name="connsiteY96" fmla="*/ 2906486 h 3109073"/>
                <a:gd name="connsiteX97" fmla="*/ 821131 w 2947847"/>
                <a:gd name="connsiteY97" fmla="*/ 2898942 h 3109073"/>
                <a:gd name="connsiteX98" fmla="*/ 806434 w 2947847"/>
                <a:gd name="connsiteY98" fmla="*/ 2893370 h 3109073"/>
                <a:gd name="connsiteX99" fmla="*/ 785251 w 2947847"/>
                <a:gd name="connsiteY99" fmla="*/ 2884636 h 3109073"/>
                <a:gd name="connsiteX100" fmla="*/ 771792 w 2947847"/>
                <a:gd name="connsiteY100" fmla="*/ 2878997 h 3109073"/>
                <a:gd name="connsiteX101" fmla="*/ 748103 w 2947847"/>
                <a:gd name="connsiteY101" fmla="*/ 2868186 h 3109073"/>
                <a:gd name="connsiteX102" fmla="*/ 737664 w 2947847"/>
                <a:gd name="connsiteY102" fmla="*/ 2863376 h 3109073"/>
                <a:gd name="connsiteX103" fmla="*/ 704117 w 2947847"/>
                <a:gd name="connsiteY103" fmla="*/ 2846517 h 3109073"/>
                <a:gd name="connsiteX104" fmla="*/ 698430 w 2947847"/>
                <a:gd name="connsiteY104" fmla="*/ 2843402 h 3109073"/>
                <a:gd name="connsiteX105" fmla="*/ 671103 w 2947847"/>
                <a:gd name="connsiteY105" fmla="*/ 2828362 h 3109073"/>
                <a:gd name="connsiteX106" fmla="*/ 659444 w 2947847"/>
                <a:gd name="connsiteY106" fmla="*/ 2821438 h 3109073"/>
                <a:gd name="connsiteX107" fmla="*/ 641452 w 2947847"/>
                <a:gd name="connsiteY107" fmla="*/ 2810646 h 3109073"/>
                <a:gd name="connsiteX108" fmla="*/ 839334 w 2947847"/>
                <a:gd name="connsiteY108" fmla="*/ 2560090 h 3109073"/>
                <a:gd name="connsiteX109" fmla="*/ 1095299 w 2947847"/>
                <a:gd name="connsiteY109" fmla="*/ 2961693 h 3109073"/>
                <a:gd name="connsiteX110" fmla="*/ 1077439 w 2947847"/>
                <a:gd name="connsiteY110" fmla="*/ 2960036 h 3109073"/>
                <a:gd name="connsiteX111" fmla="*/ 1061638 w 2947847"/>
                <a:gd name="connsiteY111" fmla="*/ 2958131 h 3109073"/>
                <a:gd name="connsiteX112" fmla="*/ 1006316 w 2947847"/>
                <a:gd name="connsiteY112" fmla="*/ 2519038 h 3109073"/>
                <a:gd name="connsiteX113" fmla="*/ 1010145 w 2947847"/>
                <a:gd name="connsiteY113" fmla="*/ 2518952 h 3109073"/>
                <a:gd name="connsiteX114" fmla="*/ 1372105 w 2947847"/>
                <a:gd name="connsiteY114" fmla="*/ 2518952 h 3109073"/>
                <a:gd name="connsiteX115" fmla="*/ 1375953 w 2947847"/>
                <a:gd name="connsiteY115" fmla="*/ 2519038 h 3109073"/>
                <a:gd name="connsiteX116" fmla="*/ 1396584 w 2947847"/>
                <a:gd name="connsiteY116" fmla="*/ 2519771 h 3109073"/>
                <a:gd name="connsiteX117" fmla="*/ 1399070 w 2947847"/>
                <a:gd name="connsiteY117" fmla="*/ 2519933 h 3109073"/>
                <a:gd name="connsiteX118" fmla="*/ 1191120 w 2947847"/>
                <a:gd name="connsiteY118" fmla="*/ 2846212 h 3109073"/>
                <a:gd name="connsiteX119" fmla="*/ 983161 w 2947847"/>
                <a:gd name="connsiteY119" fmla="*/ 2519933 h 3109073"/>
                <a:gd name="connsiteX120" fmla="*/ 985657 w 2947847"/>
                <a:gd name="connsiteY120" fmla="*/ 2519771 h 3109073"/>
                <a:gd name="connsiteX121" fmla="*/ 1006316 w 2947847"/>
                <a:gd name="connsiteY121" fmla="*/ 2519038 h 3109073"/>
                <a:gd name="connsiteX122" fmla="*/ 2442220 w 2947847"/>
                <a:gd name="connsiteY122" fmla="*/ 1779831 h 3109073"/>
                <a:gd name="connsiteX123" fmla="*/ 2704700 w 2947847"/>
                <a:gd name="connsiteY123" fmla="*/ 1936403 h 3109073"/>
                <a:gd name="connsiteX124" fmla="*/ 2804970 w 2947847"/>
                <a:gd name="connsiteY124" fmla="*/ 2032643 h 3109073"/>
                <a:gd name="connsiteX125" fmla="*/ 2802789 w 2947847"/>
                <a:gd name="connsiteY125" fmla="*/ 2112377 h 3109073"/>
                <a:gd name="connsiteX126" fmla="*/ 2785910 w 2947847"/>
                <a:gd name="connsiteY126" fmla="*/ 2427141 h 3109073"/>
                <a:gd name="connsiteX127" fmla="*/ 2744057 w 2947847"/>
                <a:gd name="connsiteY127" fmla="*/ 2600410 h 3109073"/>
                <a:gd name="connsiteX128" fmla="*/ 2579761 w 2947847"/>
                <a:gd name="connsiteY128" fmla="*/ 2399070 h 3109073"/>
                <a:gd name="connsiteX129" fmla="*/ 2363362 w 2947847"/>
                <a:gd name="connsiteY129" fmla="*/ 2128884 h 3109073"/>
                <a:gd name="connsiteX130" fmla="*/ 2382241 w 2947847"/>
                <a:gd name="connsiteY130" fmla="*/ 1917839 h 3109073"/>
                <a:gd name="connsiteX131" fmla="*/ 2368772 w 2947847"/>
                <a:gd name="connsiteY131" fmla="*/ 1738674 h 3109073"/>
                <a:gd name="connsiteX132" fmla="*/ 2442220 w 2947847"/>
                <a:gd name="connsiteY132" fmla="*/ 1779831 h 3109073"/>
                <a:gd name="connsiteX133" fmla="*/ 142875 w 2947847"/>
                <a:gd name="connsiteY133" fmla="*/ 1917829 h 3109073"/>
                <a:gd name="connsiteX134" fmla="*/ 1191130 w 2947847"/>
                <a:gd name="connsiteY134" fmla="*/ 869584 h 3109073"/>
                <a:gd name="connsiteX135" fmla="*/ 2239385 w 2947847"/>
                <a:gd name="connsiteY135" fmla="*/ 1917829 h 3109073"/>
                <a:gd name="connsiteX136" fmla="*/ 1863261 w 2947847"/>
                <a:gd name="connsiteY136" fmla="*/ 2722330 h 3109073"/>
                <a:gd name="connsiteX137" fmla="*/ 1544393 w 2947847"/>
                <a:gd name="connsiteY137" fmla="*/ 2405614 h 3109073"/>
                <a:gd name="connsiteX138" fmla="*/ 1537668 w 2947847"/>
                <a:gd name="connsiteY138" fmla="*/ 2402985 h 3109073"/>
                <a:gd name="connsiteX139" fmla="*/ 1519219 w 2947847"/>
                <a:gd name="connsiteY139" fmla="*/ 2397204 h 3109073"/>
                <a:gd name="connsiteX140" fmla="*/ 1517113 w 2947847"/>
                <a:gd name="connsiteY140" fmla="*/ 2396565 h 3109073"/>
                <a:gd name="connsiteX141" fmla="*/ 1513799 w 2947847"/>
                <a:gd name="connsiteY141" fmla="*/ 2395594 h 3109073"/>
                <a:gd name="connsiteX142" fmla="*/ 1498111 w 2947847"/>
                <a:gd name="connsiteY142" fmla="*/ 2391460 h 3109073"/>
                <a:gd name="connsiteX143" fmla="*/ 1497302 w 2947847"/>
                <a:gd name="connsiteY143" fmla="*/ 2391279 h 3109073"/>
                <a:gd name="connsiteX144" fmla="*/ 1492434 w 2947847"/>
                <a:gd name="connsiteY144" fmla="*/ 2390174 h 3109073"/>
                <a:gd name="connsiteX145" fmla="*/ 1479499 w 2947847"/>
                <a:gd name="connsiteY145" fmla="*/ 2387240 h 3109073"/>
                <a:gd name="connsiteX146" fmla="*/ 1478280 w 2947847"/>
                <a:gd name="connsiteY146" fmla="*/ 2386974 h 3109073"/>
                <a:gd name="connsiteX147" fmla="*/ 1444971 w 2947847"/>
                <a:gd name="connsiteY147" fmla="*/ 2381240 h 3109073"/>
                <a:gd name="connsiteX148" fmla="*/ 1438437 w 2947847"/>
                <a:gd name="connsiteY148" fmla="*/ 2380249 h 3109073"/>
                <a:gd name="connsiteX149" fmla="*/ 1438437 w 2947847"/>
                <a:gd name="connsiteY149" fmla="*/ 2380259 h 3109073"/>
                <a:gd name="connsiteX150" fmla="*/ 1435237 w 2947847"/>
                <a:gd name="connsiteY150" fmla="*/ 2379839 h 3109073"/>
                <a:gd name="connsiteX151" fmla="*/ 1417234 w 2947847"/>
                <a:gd name="connsiteY151" fmla="*/ 2378030 h 3109073"/>
                <a:gd name="connsiteX152" fmla="*/ 1407252 w 2947847"/>
                <a:gd name="connsiteY152" fmla="*/ 2377306 h 3109073"/>
                <a:gd name="connsiteX153" fmla="*/ 1398746 w 2947847"/>
                <a:gd name="connsiteY153" fmla="*/ 2376753 h 3109073"/>
                <a:gd name="connsiteX154" fmla="*/ 1397099 w 2947847"/>
                <a:gd name="connsiteY154" fmla="*/ 2376696 h 3109073"/>
                <a:gd name="connsiteX155" fmla="*/ 1372086 w 2947847"/>
                <a:gd name="connsiteY155" fmla="*/ 2376030 h 3109073"/>
                <a:gd name="connsiteX156" fmla="*/ 1010155 w 2947847"/>
                <a:gd name="connsiteY156" fmla="*/ 2376030 h 3109073"/>
                <a:gd name="connsiteX157" fmla="*/ 985190 w 2947847"/>
                <a:gd name="connsiteY157" fmla="*/ 2376687 h 3109073"/>
                <a:gd name="connsiteX158" fmla="*/ 983437 w 2947847"/>
                <a:gd name="connsiteY158" fmla="*/ 2376753 h 3109073"/>
                <a:gd name="connsiteX159" fmla="*/ 974608 w 2947847"/>
                <a:gd name="connsiteY159" fmla="*/ 2377334 h 3109073"/>
                <a:gd name="connsiteX160" fmla="*/ 950128 w 2947847"/>
                <a:gd name="connsiteY160" fmla="*/ 2379544 h 3109073"/>
                <a:gd name="connsiteX161" fmla="*/ 946642 w 2947847"/>
                <a:gd name="connsiteY161" fmla="*/ 2379887 h 3109073"/>
                <a:gd name="connsiteX162" fmla="*/ 943785 w 2947847"/>
                <a:gd name="connsiteY162" fmla="*/ 2380268 h 3109073"/>
                <a:gd name="connsiteX163" fmla="*/ 943785 w 2947847"/>
                <a:gd name="connsiteY163" fmla="*/ 2380268 h 3109073"/>
                <a:gd name="connsiteX164" fmla="*/ 937508 w 2947847"/>
                <a:gd name="connsiteY164" fmla="*/ 2381220 h 3109073"/>
                <a:gd name="connsiteX165" fmla="*/ 902932 w 2947847"/>
                <a:gd name="connsiteY165" fmla="*/ 2387221 h 3109073"/>
                <a:gd name="connsiteX166" fmla="*/ 902770 w 2947847"/>
                <a:gd name="connsiteY166" fmla="*/ 2387259 h 3109073"/>
                <a:gd name="connsiteX167" fmla="*/ 885501 w 2947847"/>
                <a:gd name="connsiteY167" fmla="*/ 2391165 h 3109073"/>
                <a:gd name="connsiteX168" fmla="*/ 884806 w 2947847"/>
                <a:gd name="connsiteY168" fmla="*/ 2391327 h 3109073"/>
                <a:gd name="connsiteX169" fmla="*/ 883368 w 2947847"/>
                <a:gd name="connsiteY169" fmla="*/ 2391670 h 3109073"/>
                <a:gd name="connsiteX170" fmla="*/ 868413 w 2947847"/>
                <a:gd name="connsiteY170" fmla="*/ 2395622 h 3109073"/>
                <a:gd name="connsiteX171" fmla="*/ 865222 w 2947847"/>
                <a:gd name="connsiteY171" fmla="*/ 2396556 h 3109073"/>
                <a:gd name="connsiteX172" fmla="*/ 862984 w 2947847"/>
                <a:gd name="connsiteY172" fmla="*/ 2397232 h 3109073"/>
                <a:gd name="connsiteX173" fmla="*/ 844582 w 2947847"/>
                <a:gd name="connsiteY173" fmla="*/ 2402995 h 3109073"/>
                <a:gd name="connsiteX174" fmla="*/ 837876 w 2947847"/>
                <a:gd name="connsiteY174" fmla="*/ 2405614 h 3109073"/>
                <a:gd name="connsiteX175" fmla="*/ 518989 w 2947847"/>
                <a:gd name="connsiteY175" fmla="*/ 2722330 h 3109073"/>
                <a:gd name="connsiteX176" fmla="*/ 142875 w 2947847"/>
                <a:gd name="connsiteY176" fmla="*/ 1917829 h 310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947847" h="3109073">
                  <a:moveTo>
                    <a:pt x="1476632" y="3074450"/>
                  </a:moveTo>
                  <a:cubicBezTo>
                    <a:pt x="1548622" y="3056753"/>
                    <a:pt x="1618736" y="3032350"/>
                    <a:pt x="1686239" y="3001441"/>
                  </a:cubicBezTo>
                  <a:cubicBezTo>
                    <a:pt x="1746190" y="2973999"/>
                    <a:pt x="1804149" y="2941633"/>
                    <a:pt x="1859404" y="2904124"/>
                  </a:cubicBezTo>
                  <a:cubicBezTo>
                    <a:pt x="2079060" y="2754962"/>
                    <a:pt x="2239204" y="2539850"/>
                    <a:pt x="2320900" y="2295086"/>
                  </a:cubicBezTo>
                  <a:cubicBezTo>
                    <a:pt x="2370554" y="2354331"/>
                    <a:pt x="2419312" y="2421330"/>
                    <a:pt x="2464222" y="2483090"/>
                  </a:cubicBezTo>
                  <a:cubicBezTo>
                    <a:pt x="2588686" y="2654255"/>
                    <a:pt x="2657551" y="2743780"/>
                    <a:pt x="2741514" y="2748143"/>
                  </a:cubicBezTo>
                  <a:cubicBezTo>
                    <a:pt x="2743800" y="2748266"/>
                    <a:pt x="2746077" y="2748333"/>
                    <a:pt x="2748353" y="2748333"/>
                  </a:cubicBezTo>
                  <a:cubicBezTo>
                    <a:pt x="2780338" y="2748333"/>
                    <a:pt x="2810199" y="2736284"/>
                    <a:pt x="2835069" y="2713243"/>
                  </a:cubicBezTo>
                  <a:cubicBezTo>
                    <a:pt x="2926251" y="2628785"/>
                    <a:pt x="2939091" y="2392679"/>
                    <a:pt x="2945635" y="2115749"/>
                  </a:cubicBezTo>
                  <a:cubicBezTo>
                    <a:pt x="2946311" y="2086898"/>
                    <a:pt x="2946940" y="2060504"/>
                    <a:pt x="2947759" y="2037730"/>
                  </a:cubicBezTo>
                  <a:cubicBezTo>
                    <a:pt x="2952588" y="1900999"/>
                    <a:pt x="2758088" y="1792461"/>
                    <a:pt x="2511838" y="1655063"/>
                  </a:cubicBezTo>
                  <a:cubicBezTo>
                    <a:pt x="2447887" y="1619382"/>
                    <a:pt x="2382050" y="1582625"/>
                    <a:pt x="2322948" y="1546602"/>
                  </a:cubicBezTo>
                  <a:cubicBezTo>
                    <a:pt x="2191093" y="1145599"/>
                    <a:pt x="1851727" y="837913"/>
                    <a:pt x="1432446" y="751293"/>
                  </a:cubicBezTo>
                  <a:cubicBezTo>
                    <a:pt x="1444581" y="730386"/>
                    <a:pt x="1457125" y="709688"/>
                    <a:pt x="1470241" y="689342"/>
                  </a:cubicBezTo>
                  <a:cubicBezTo>
                    <a:pt x="1470812" y="688456"/>
                    <a:pt x="1471384" y="687580"/>
                    <a:pt x="1471955" y="686704"/>
                  </a:cubicBezTo>
                  <a:cubicBezTo>
                    <a:pt x="1478661" y="676341"/>
                    <a:pt x="1485529" y="666063"/>
                    <a:pt x="1492482" y="655852"/>
                  </a:cubicBezTo>
                  <a:cubicBezTo>
                    <a:pt x="1493634" y="654167"/>
                    <a:pt x="1494768" y="652452"/>
                    <a:pt x="1495930" y="650776"/>
                  </a:cubicBezTo>
                  <a:cubicBezTo>
                    <a:pt x="1503055" y="640412"/>
                    <a:pt x="1510322" y="630135"/>
                    <a:pt x="1517704" y="619934"/>
                  </a:cubicBezTo>
                  <a:cubicBezTo>
                    <a:pt x="1520800" y="615657"/>
                    <a:pt x="1523971" y="611437"/>
                    <a:pt x="1527124" y="607189"/>
                  </a:cubicBezTo>
                  <a:cubicBezTo>
                    <a:pt x="1531068" y="601855"/>
                    <a:pt x="1535030" y="596540"/>
                    <a:pt x="1539040" y="591254"/>
                  </a:cubicBezTo>
                  <a:cubicBezTo>
                    <a:pt x="1543545" y="585329"/>
                    <a:pt x="1548079" y="579424"/>
                    <a:pt x="1552670" y="573566"/>
                  </a:cubicBezTo>
                  <a:cubicBezTo>
                    <a:pt x="1554756" y="570889"/>
                    <a:pt x="1556880" y="568251"/>
                    <a:pt x="1558985" y="565594"/>
                  </a:cubicBezTo>
                  <a:cubicBezTo>
                    <a:pt x="1563462" y="559955"/>
                    <a:pt x="1567958" y="554335"/>
                    <a:pt x="1572511" y="548753"/>
                  </a:cubicBezTo>
                  <a:cubicBezTo>
                    <a:pt x="1927108" y="522255"/>
                    <a:pt x="2213429" y="570985"/>
                    <a:pt x="2341969" y="680503"/>
                  </a:cubicBezTo>
                  <a:cubicBezTo>
                    <a:pt x="2389346" y="720870"/>
                    <a:pt x="2414435" y="768476"/>
                    <a:pt x="2418702" y="826045"/>
                  </a:cubicBezTo>
                  <a:cubicBezTo>
                    <a:pt x="2426265" y="928344"/>
                    <a:pt x="2393566" y="993580"/>
                    <a:pt x="2305850" y="1051197"/>
                  </a:cubicBezTo>
                  <a:cubicBezTo>
                    <a:pt x="2272865" y="1072857"/>
                    <a:pt x="2263693" y="1117148"/>
                    <a:pt x="2285362" y="1150124"/>
                  </a:cubicBezTo>
                  <a:cubicBezTo>
                    <a:pt x="2299078" y="1171012"/>
                    <a:pt x="2321881" y="1182347"/>
                    <a:pt x="2345131" y="1182347"/>
                  </a:cubicBezTo>
                  <a:cubicBezTo>
                    <a:pt x="2358590" y="1182347"/>
                    <a:pt x="2372201" y="1178546"/>
                    <a:pt x="2384279" y="1170612"/>
                  </a:cubicBezTo>
                  <a:cubicBezTo>
                    <a:pt x="2514657" y="1084973"/>
                    <a:pt x="2572522" y="968815"/>
                    <a:pt x="2561178" y="815501"/>
                  </a:cubicBezTo>
                  <a:cubicBezTo>
                    <a:pt x="2554062" y="719251"/>
                    <a:pt x="2511476" y="637241"/>
                    <a:pt x="2434638" y="571756"/>
                  </a:cubicBezTo>
                  <a:cubicBezTo>
                    <a:pt x="2258454" y="421623"/>
                    <a:pt x="1939461" y="395991"/>
                    <a:pt x="1711243" y="399658"/>
                  </a:cubicBezTo>
                  <a:cubicBezTo>
                    <a:pt x="1823342" y="293741"/>
                    <a:pt x="1950930" y="204167"/>
                    <a:pt x="2089671" y="135464"/>
                  </a:cubicBezTo>
                  <a:cubicBezTo>
                    <a:pt x="2125028" y="117957"/>
                    <a:pt x="2139496" y="75104"/>
                    <a:pt x="2121989" y="39747"/>
                  </a:cubicBezTo>
                  <a:cubicBezTo>
                    <a:pt x="2104482" y="4400"/>
                    <a:pt x="2061648" y="-10069"/>
                    <a:pt x="2026272" y="7428"/>
                  </a:cubicBezTo>
                  <a:cubicBezTo>
                    <a:pt x="1818961" y="110089"/>
                    <a:pt x="1634404" y="255317"/>
                    <a:pt x="1484928" y="430748"/>
                  </a:cubicBezTo>
                  <a:cubicBezTo>
                    <a:pt x="1483957" y="431767"/>
                    <a:pt x="1482966" y="432748"/>
                    <a:pt x="1482052" y="433825"/>
                  </a:cubicBezTo>
                  <a:cubicBezTo>
                    <a:pt x="1476699" y="440149"/>
                    <a:pt x="1471536" y="446636"/>
                    <a:pt x="1466279" y="453037"/>
                  </a:cubicBezTo>
                  <a:cubicBezTo>
                    <a:pt x="1464869" y="454751"/>
                    <a:pt x="1463450" y="456466"/>
                    <a:pt x="1462049" y="458190"/>
                  </a:cubicBezTo>
                  <a:cubicBezTo>
                    <a:pt x="1455572" y="466133"/>
                    <a:pt x="1449134" y="474096"/>
                    <a:pt x="1442809" y="482154"/>
                  </a:cubicBezTo>
                  <a:cubicBezTo>
                    <a:pt x="1440009" y="485707"/>
                    <a:pt x="1437284" y="489317"/>
                    <a:pt x="1434513" y="492899"/>
                  </a:cubicBezTo>
                  <a:cubicBezTo>
                    <a:pt x="1426235" y="503614"/>
                    <a:pt x="1418053" y="514397"/>
                    <a:pt x="1410033" y="525293"/>
                  </a:cubicBezTo>
                  <a:cubicBezTo>
                    <a:pt x="1404614" y="532637"/>
                    <a:pt x="1399251" y="540019"/>
                    <a:pt x="1393955" y="547448"/>
                  </a:cubicBezTo>
                  <a:cubicBezTo>
                    <a:pt x="1390974" y="551639"/>
                    <a:pt x="1387973" y="555830"/>
                    <a:pt x="1385030" y="560050"/>
                  </a:cubicBezTo>
                  <a:cubicBezTo>
                    <a:pt x="1376448" y="572328"/>
                    <a:pt x="1368000" y="584701"/>
                    <a:pt x="1359741" y="597207"/>
                  </a:cubicBezTo>
                  <a:cubicBezTo>
                    <a:pt x="1359608" y="597416"/>
                    <a:pt x="1359475" y="597626"/>
                    <a:pt x="1359332" y="597836"/>
                  </a:cubicBezTo>
                  <a:cubicBezTo>
                    <a:pt x="1350197" y="611675"/>
                    <a:pt x="1341301" y="625677"/>
                    <a:pt x="1332576" y="639793"/>
                  </a:cubicBezTo>
                  <a:cubicBezTo>
                    <a:pt x="1332367" y="640127"/>
                    <a:pt x="1332157" y="640470"/>
                    <a:pt x="1331957" y="640803"/>
                  </a:cubicBezTo>
                  <a:cubicBezTo>
                    <a:pt x="1313917" y="670007"/>
                    <a:pt x="1296753" y="699772"/>
                    <a:pt x="1280512" y="730071"/>
                  </a:cubicBezTo>
                  <a:cubicBezTo>
                    <a:pt x="1251004" y="727871"/>
                    <a:pt x="1221200" y="726728"/>
                    <a:pt x="1191130" y="726728"/>
                  </a:cubicBezTo>
                  <a:cubicBezTo>
                    <a:pt x="534343" y="726709"/>
                    <a:pt x="0" y="1261042"/>
                    <a:pt x="0" y="1917829"/>
                  </a:cubicBezTo>
                  <a:cubicBezTo>
                    <a:pt x="0" y="2313088"/>
                    <a:pt x="195463" y="2681801"/>
                    <a:pt x="522875" y="2904143"/>
                  </a:cubicBezTo>
                  <a:cubicBezTo>
                    <a:pt x="720385" y="3038207"/>
                    <a:pt x="951471" y="3109073"/>
                    <a:pt x="1191130" y="3109073"/>
                  </a:cubicBezTo>
                  <a:cubicBezTo>
                    <a:pt x="1251052" y="3109073"/>
                    <a:pt x="1310431" y="3104644"/>
                    <a:pt x="1368876" y="3095910"/>
                  </a:cubicBezTo>
                  <a:cubicBezTo>
                    <a:pt x="1395079" y="3091995"/>
                    <a:pt x="1421054" y="3087080"/>
                    <a:pt x="1446848" y="3081441"/>
                  </a:cubicBezTo>
                  <a:cubicBezTo>
                    <a:pt x="1456820" y="3079260"/>
                    <a:pt x="1466726" y="3076888"/>
                    <a:pt x="1476632" y="3074450"/>
                  </a:cubicBezTo>
                  <a:close/>
                  <a:moveTo>
                    <a:pt x="1711100" y="2828381"/>
                  </a:moveTo>
                  <a:cubicBezTo>
                    <a:pt x="1702279" y="2833430"/>
                    <a:pt x="1693374" y="2838278"/>
                    <a:pt x="1684430" y="2843059"/>
                  </a:cubicBezTo>
                  <a:cubicBezTo>
                    <a:pt x="1682306" y="2844193"/>
                    <a:pt x="1680220" y="2845412"/>
                    <a:pt x="1678086" y="2846536"/>
                  </a:cubicBezTo>
                  <a:cubicBezTo>
                    <a:pt x="1667008" y="2852356"/>
                    <a:pt x="1655836" y="2857966"/>
                    <a:pt x="1644577" y="2863376"/>
                  </a:cubicBezTo>
                  <a:cubicBezTo>
                    <a:pt x="1641100" y="2865043"/>
                    <a:pt x="1637576" y="2866576"/>
                    <a:pt x="1634090" y="2868205"/>
                  </a:cubicBezTo>
                  <a:cubicBezTo>
                    <a:pt x="1626241" y="2871872"/>
                    <a:pt x="1618383" y="2875539"/>
                    <a:pt x="1610439" y="2879007"/>
                  </a:cubicBezTo>
                  <a:cubicBezTo>
                    <a:pt x="1605982" y="2880950"/>
                    <a:pt x="1601476" y="2882759"/>
                    <a:pt x="1597000" y="2884645"/>
                  </a:cubicBezTo>
                  <a:cubicBezTo>
                    <a:pt x="1589951" y="2887608"/>
                    <a:pt x="1582903" y="2890580"/>
                    <a:pt x="1575787" y="2893380"/>
                  </a:cubicBezTo>
                  <a:cubicBezTo>
                    <a:pt x="1570930" y="2895294"/>
                    <a:pt x="1566024" y="2897095"/>
                    <a:pt x="1561138" y="2898933"/>
                  </a:cubicBezTo>
                  <a:cubicBezTo>
                    <a:pt x="1554328" y="2901505"/>
                    <a:pt x="1547517" y="2904067"/>
                    <a:pt x="1540659" y="2906496"/>
                  </a:cubicBezTo>
                  <a:cubicBezTo>
                    <a:pt x="1535563" y="2908296"/>
                    <a:pt x="1530439" y="2909991"/>
                    <a:pt x="1525324" y="2911706"/>
                  </a:cubicBezTo>
                  <a:cubicBezTo>
                    <a:pt x="1518590" y="2913973"/>
                    <a:pt x="1511846" y="2916211"/>
                    <a:pt x="1505064" y="2918335"/>
                  </a:cubicBezTo>
                  <a:cubicBezTo>
                    <a:pt x="1499826" y="2919974"/>
                    <a:pt x="1494558" y="2921536"/>
                    <a:pt x="1489291" y="2923098"/>
                  </a:cubicBezTo>
                  <a:cubicBezTo>
                    <a:pt x="1482557" y="2925088"/>
                    <a:pt x="1475813" y="2927041"/>
                    <a:pt x="1469041" y="2928898"/>
                  </a:cubicBezTo>
                  <a:cubicBezTo>
                    <a:pt x="1463697" y="2930365"/>
                    <a:pt x="1458344" y="2931766"/>
                    <a:pt x="1452982" y="2933147"/>
                  </a:cubicBezTo>
                  <a:cubicBezTo>
                    <a:pt x="1446200" y="2934890"/>
                    <a:pt x="1439399" y="2936566"/>
                    <a:pt x="1432579" y="2938176"/>
                  </a:cubicBezTo>
                  <a:cubicBezTo>
                    <a:pt x="1427188" y="2939452"/>
                    <a:pt x="1421778" y="2940681"/>
                    <a:pt x="1416358" y="2941871"/>
                  </a:cubicBezTo>
                  <a:cubicBezTo>
                    <a:pt x="1409490" y="2943377"/>
                    <a:pt x="1402604" y="2944786"/>
                    <a:pt x="1395698" y="2946148"/>
                  </a:cubicBezTo>
                  <a:cubicBezTo>
                    <a:pt x="1390288" y="2947215"/>
                    <a:pt x="1384887" y="2948272"/>
                    <a:pt x="1379458" y="2949263"/>
                  </a:cubicBezTo>
                  <a:cubicBezTo>
                    <a:pt x="1372448" y="2950530"/>
                    <a:pt x="1365418" y="2951692"/>
                    <a:pt x="1358379" y="2952816"/>
                  </a:cubicBezTo>
                  <a:cubicBezTo>
                    <a:pt x="1353007" y="2953673"/>
                    <a:pt x="1347645" y="2954559"/>
                    <a:pt x="1342254" y="2955330"/>
                  </a:cubicBezTo>
                  <a:cubicBezTo>
                    <a:pt x="1335053" y="2956369"/>
                    <a:pt x="1327823" y="2957264"/>
                    <a:pt x="1320594" y="2958159"/>
                  </a:cubicBezTo>
                  <a:cubicBezTo>
                    <a:pt x="1315326" y="2958807"/>
                    <a:pt x="1310078" y="2959502"/>
                    <a:pt x="1304792" y="2960064"/>
                  </a:cubicBezTo>
                  <a:cubicBezTo>
                    <a:pt x="1298858" y="2960703"/>
                    <a:pt x="1292885" y="2961179"/>
                    <a:pt x="1286932" y="2961722"/>
                  </a:cubicBezTo>
                  <a:lnTo>
                    <a:pt x="1542888" y="2560110"/>
                  </a:lnTo>
                  <a:cubicBezTo>
                    <a:pt x="1642110" y="2610363"/>
                    <a:pt x="1715138" y="2702423"/>
                    <a:pt x="1740770" y="2810665"/>
                  </a:cubicBezTo>
                  <a:cubicBezTo>
                    <a:pt x="1734912" y="2814275"/>
                    <a:pt x="1729007" y="2817780"/>
                    <a:pt x="1723092" y="2821276"/>
                  </a:cubicBezTo>
                  <a:cubicBezTo>
                    <a:pt x="1719091" y="2823619"/>
                    <a:pt x="1715129" y="2826076"/>
                    <a:pt x="1711100" y="2828381"/>
                  </a:cubicBezTo>
                  <a:close/>
                  <a:moveTo>
                    <a:pt x="1061638" y="2958131"/>
                  </a:moveTo>
                  <a:cubicBezTo>
                    <a:pt x="1054418" y="2957245"/>
                    <a:pt x="1047198" y="2956350"/>
                    <a:pt x="1040006" y="2955311"/>
                  </a:cubicBezTo>
                  <a:cubicBezTo>
                    <a:pt x="1034606" y="2954530"/>
                    <a:pt x="1029214" y="2953645"/>
                    <a:pt x="1023833" y="2952787"/>
                  </a:cubicBezTo>
                  <a:cubicBezTo>
                    <a:pt x="1016813" y="2951663"/>
                    <a:pt x="1009793" y="2950511"/>
                    <a:pt x="1002802" y="2949244"/>
                  </a:cubicBezTo>
                  <a:cubicBezTo>
                    <a:pt x="997363" y="2948253"/>
                    <a:pt x="991943" y="2947196"/>
                    <a:pt x="986523" y="2946120"/>
                  </a:cubicBezTo>
                  <a:cubicBezTo>
                    <a:pt x="979637" y="2944758"/>
                    <a:pt x="972760" y="2943348"/>
                    <a:pt x="965902" y="2941853"/>
                  </a:cubicBezTo>
                  <a:cubicBezTo>
                    <a:pt x="960472" y="2940662"/>
                    <a:pt x="955053" y="2939424"/>
                    <a:pt x="949643" y="2938157"/>
                  </a:cubicBezTo>
                  <a:cubicBezTo>
                    <a:pt x="942832" y="2936557"/>
                    <a:pt x="936041" y="2934880"/>
                    <a:pt x="929269" y="2933137"/>
                  </a:cubicBezTo>
                  <a:cubicBezTo>
                    <a:pt x="923896" y="2931756"/>
                    <a:pt x="918534" y="2930356"/>
                    <a:pt x="913190" y="2928889"/>
                  </a:cubicBezTo>
                  <a:cubicBezTo>
                    <a:pt x="906428" y="2927032"/>
                    <a:pt x="899693" y="2925088"/>
                    <a:pt x="892969" y="2923098"/>
                  </a:cubicBezTo>
                  <a:cubicBezTo>
                    <a:pt x="887692" y="2921536"/>
                    <a:pt x="882415" y="2919974"/>
                    <a:pt x="877157" y="2918326"/>
                  </a:cubicBezTo>
                  <a:cubicBezTo>
                    <a:pt x="870395" y="2916202"/>
                    <a:pt x="863660" y="2913973"/>
                    <a:pt x="856945" y="2911715"/>
                  </a:cubicBezTo>
                  <a:cubicBezTo>
                    <a:pt x="851811" y="2909991"/>
                    <a:pt x="846668" y="2908296"/>
                    <a:pt x="841562" y="2906486"/>
                  </a:cubicBezTo>
                  <a:cubicBezTo>
                    <a:pt x="834714" y="2904067"/>
                    <a:pt x="827923" y="2901505"/>
                    <a:pt x="821131" y="2898942"/>
                  </a:cubicBezTo>
                  <a:cubicBezTo>
                    <a:pt x="816226" y="2897095"/>
                    <a:pt x="811311" y="2895294"/>
                    <a:pt x="806434" y="2893370"/>
                  </a:cubicBezTo>
                  <a:cubicBezTo>
                    <a:pt x="799328" y="2890570"/>
                    <a:pt x="792290" y="2887598"/>
                    <a:pt x="785251" y="2884636"/>
                  </a:cubicBezTo>
                  <a:cubicBezTo>
                    <a:pt x="780764" y="2882750"/>
                    <a:pt x="776259" y="2880940"/>
                    <a:pt x="771792" y="2878997"/>
                  </a:cubicBezTo>
                  <a:cubicBezTo>
                    <a:pt x="763838" y="2875520"/>
                    <a:pt x="755971" y="2871853"/>
                    <a:pt x="748103" y="2868186"/>
                  </a:cubicBezTo>
                  <a:cubicBezTo>
                    <a:pt x="744626" y="2866567"/>
                    <a:pt x="741121" y="2865033"/>
                    <a:pt x="737664" y="2863376"/>
                  </a:cubicBezTo>
                  <a:cubicBezTo>
                    <a:pt x="726396" y="2857956"/>
                    <a:pt x="715204" y="2852346"/>
                    <a:pt x="704117" y="2846517"/>
                  </a:cubicBezTo>
                  <a:cubicBezTo>
                    <a:pt x="702202" y="2845517"/>
                    <a:pt x="700335" y="2844421"/>
                    <a:pt x="698430" y="2843402"/>
                  </a:cubicBezTo>
                  <a:cubicBezTo>
                    <a:pt x="689267" y="2838516"/>
                    <a:pt x="680133" y="2833544"/>
                    <a:pt x="671103" y="2828362"/>
                  </a:cubicBezTo>
                  <a:cubicBezTo>
                    <a:pt x="667188" y="2826114"/>
                    <a:pt x="663331" y="2823733"/>
                    <a:pt x="659444" y="2821438"/>
                  </a:cubicBezTo>
                  <a:cubicBezTo>
                    <a:pt x="653425" y="2817885"/>
                    <a:pt x="647414" y="2814322"/>
                    <a:pt x="641452" y="2810646"/>
                  </a:cubicBezTo>
                  <a:cubicBezTo>
                    <a:pt x="667074" y="2702403"/>
                    <a:pt x="740102" y="2610354"/>
                    <a:pt x="839334" y="2560090"/>
                  </a:cubicBezTo>
                  <a:lnTo>
                    <a:pt x="1095299" y="2961693"/>
                  </a:lnTo>
                  <a:cubicBezTo>
                    <a:pt x="1089346" y="2961150"/>
                    <a:pt x="1083383" y="2960674"/>
                    <a:pt x="1077439" y="2960036"/>
                  </a:cubicBezTo>
                  <a:cubicBezTo>
                    <a:pt x="1072172" y="2959474"/>
                    <a:pt x="1066905" y="2958779"/>
                    <a:pt x="1061638" y="2958131"/>
                  </a:cubicBezTo>
                  <a:close/>
                  <a:moveTo>
                    <a:pt x="1006316" y="2519038"/>
                  </a:moveTo>
                  <a:cubicBezTo>
                    <a:pt x="1007602" y="2519019"/>
                    <a:pt x="1008859" y="2518952"/>
                    <a:pt x="1010145" y="2518952"/>
                  </a:cubicBezTo>
                  <a:lnTo>
                    <a:pt x="1372105" y="2518952"/>
                  </a:lnTo>
                  <a:cubicBezTo>
                    <a:pt x="1373400" y="2518952"/>
                    <a:pt x="1374667" y="2519019"/>
                    <a:pt x="1375953" y="2519038"/>
                  </a:cubicBezTo>
                  <a:cubicBezTo>
                    <a:pt x="1382849" y="2519105"/>
                    <a:pt x="1389726" y="2519333"/>
                    <a:pt x="1396584" y="2519771"/>
                  </a:cubicBezTo>
                  <a:cubicBezTo>
                    <a:pt x="1397413" y="2519828"/>
                    <a:pt x="1398241" y="2519876"/>
                    <a:pt x="1399070" y="2519933"/>
                  </a:cubicBezTo>
                  <a:lnTo>
                    <a:pt x="1191120" y="2846212"/>
                  </a:lnTo>
                  <a:lnTo>
                    <a:pt x="983161" y="2519933"/>
                  </a:lnTo>
                  <a:cubicBezTo>
                    <a:pt x="983990" y="2519876"/>
                    <a:pt x="984828" y="2519819"/>
                    <a:pt x="985657" y="2519771"/>
                  </a:cubicBezTo>
                  <a:cubicBezTo>
                    <a:pt x="992534" y="2519323"/>
                    <a:pt x="999420" y="2519105"/>
                    <a:pt x="1006316" y="2519038"/>
                  </a:cubicBezTo>
                  <a:close/>
                  <a:moveTo>
                    <a:pt x="2442220" y="1779831"/>
                  </a:moveTo>
                  <a:cubicBezTo>
                    <a:pt x="2540842" y="1834857"/>
                    <a:pt x="2633986" y="1886835"/>
                    <a:pt x="2704700" y="1936403"/>
                  </a:cubicBezTo>
                  <a:cubicBezTo>
                    <a:pt x="2800150" y="2003307"/>
                    <a:pt x="2804836" y="2032158"/>
                    <a:pt x="2804970" y="2032643"/>
                  </a:cubicBezTo>
                  <a:cubicBezTo>
                    <a:pt x="2804132" y="2055875"/>
                    <a:pt x="2803493" y="2082869"/>
                    <a:pt x="2802789" y="2112377"/>
                  </a:cubicBezTo>
                  <a:cubicBezTo>
                    <a:pt x="2800560" y="2207046"/>
                    <a:pt x="2797769" y="2324880"/>
                    <a:pt x="2785910" y="2427141"/>
                  </a:cubicBezTo>
                  <a:cubicBezTo>
                    <a:pt x="2772766" y="2540460"/>
                    <a:pt x="2753792" y="2584522"/>
                    <a:pt x="2744057" y="2600410"/>
                  </a:cubicBezTo>
                  <a:cubicBezTo>
                    <a:pt x="2706033" y="2572730"/>
                    <a:pt x="2631005" y="2469546"/>
                    <a:pt x="2579761" y="2399070"/>
                  </a:cubicBezTo>
                  <a:cubicBezTo>
                    <a:pt x="2514048" y="2308697"/>
                    <a:pt x="2440515" y="2207656"/>
                    <a:pt x="2363362" y="2128884"/>
                  </a:cubicBezTo>
                  <a:cubicBezTo>
                    <a:pt x="2375764" y="2059866"/>
                    <a:pt x="2382241" y="1989295"/>
                    <a:pt x="2382241" y="1917839"/>
                  </a:cubicBezTo>
                  <a:cubicBezTo>
                    <a:pt x="2382241" y="1856955"/>
                    <a:pt x="2377631" y="1797128"/>
                    <a:pt x="2368772" y="1738674"/>
                  </a:cubicBezTo>
                  <a:cubicBezTo>
                    <a:pt x="2393271" y="1752504"/>
                    <a:pt x="2417883" y="1766248"/>
                    <a:pt x="2442220" y="1779831"/>
                  </a:cubicBezTo>
                  <a:close/>
                  <a:moveTo>
                    <a:pt x="142875" y="1917829"/>
                  </a:moveTo>
                  <a:cubicBezTo>
                    <a:pt x="142875" y="1339824"/>
                    <a:pt x="613115" y="869584"/>
                    <a:pt x="1191130" y="869584"/>
                  </a:cubicBezTo>
                  <a:cubicBezTo>
                    <a:pt x="1769145" y="869584"/>
                    <a:pt x="2239385" y="1339824"/>
                    <a:pt x="2239385" y="1917829"/>
                  </a:cubicBezTo>
                  <a:cubicBezTo>
                    <a:pt x="2239385" y="2230354"/>
                    <a:pt x="2100453" y="2523981"/>
                    <a:pt x="1863261" y="2722330"/>
                  </a:cubicBezTo>
                  <a:cubicBezTo>
                    <a:pt x="1810788" y="2576273"/>
                    <a:pt x="1694259" y="2458030"/>
                    <a:pt x="1544393" y="2405614"/>
                  </a:cubicBezTo>
                  <a:cubicBezTo>
                    <a:pt x="1542212" y="2404623"/>
                    <a:pt x="1539964" y="2403747"/>
                    <a:pt x="1537668" y="2402985"/>
                  </a:cubicBezTo>
                  <a:cubicBezTo>
                    <a:pt x="1531515" y="2400937"/>
                    <a:pt x="1525362" y="2399013"/>
                    <a:pt x="1519219" y="2397204"/>
                  </a:cubicBezTo>
                  <a:cubicBezTo>
                    <a:pt x="1518542" y="2396994"/>
                    <a:pt x="1517847" y="2396784"/>
                    <a:pt x="1517113" y="2396565"/>
                  </a:cubicBezTo>
                  <a:cubicBezTo>
                    <a:pt x="1516018" y="2396213"/>
                    <a:pt x="1514923" y="2395889"/>
                    <a:pt x="1513799" y="2395594"/>
                  </a:cubicBezTo>
                  <a:lnTo>
                    <a:pt x="1498111" y="2391460"/>
                  </a:lnTo>
                  <a:cubicBezTo>
                    <a:pt x="1497844" y="2391393"/>
                    <a:pt x="1497568" y="2391345"/>
                    <a:pt x="1497302" y="2391279"/>
                  </a:cubicBezTo>
                  <a:cubicBezTo>
                    <a:pt x="1495682" y="2390879"/>
                    <a:pt x="1494053" y="2390565"/>
                    <a:pt x="1492434" y="2390174"/>
                  </a:cubicBezTo>
                  <a:cubicBezTo>
                    <a:pt x="1488129" y="2389164"/>
                    <a:pt x="1483814" y="2388136"/>
                    <a:pt x="1479499" y="2387240"/>
                  </a:cubicBezTo>
                  <a:cubicBezTo>
                    <a:pt x="1479099" y="2387145"/>
                    <a:pt x="1478690" y="2387059"/>
                    <a:pt x="1478280" y="2386974"/>
                  </a:cubicBezTo>
                  <a:cubicBezTo>
                    <a:pt x="1467241" y="2384678"/>
                    <a:pt x="1456134" y="2382811"/>
                    <a:pt x="1444971" y="2381240"/>
                  </a:cubicBezTo>
                  <a:cubicBezTo>
                    <a:pt x="1442780" y="2380925"/>
                    <a:pt x="1440656" y="2380535"/>
                    <a:pt x="1438437" y="2380249"/>
                  </a:cubicBezTo>
                  <a:lnTo>
                    <a:pt x="1438437" y="2380259"/>
                  </a:lnTo>
                  <a:lnTo>
                    <a:pt x="1435237" y="2379839"/>
                  </a:lnTo>
                  <a:cubicBezTo>
                    <a:pt x="1429350" y="2379135"/>
                    <a:pt x="1423416" y="2378553"/>
                    <a:pt x="1417234" y="2378030"/>
                  </a:cubicBezTo>
                  <a:cubicBezTo>
                    <a:pt x="1413910" y="2377744"/>
                    <a:pt x="1410586" y="2377525"/>
                    <a:pt x="1407252" y="2377306"/>
                  </a:cubicBezTo>
                  <a:cubicBezTo>
                    <a:pt x="1404423" y="2377106"/>
                    <a:pt x="1401604" y="2376887"/>
                    <a:pt x="1398746" y="2376753"/>
                  </a:cubicBezTo>
                  <a:cubicBezTo>
                    <a:pt x="1398184" y="2376725"/>
                    <a:pt x="1397651" y="2376725"/>
                    <a:pt x="1397099" y="2376696"/>
                  </a:cubicBezTo>
                  <a:cubicBezTo>
                    <a:pt x="1388774" y="2376296"/>
                    <a:pt x="1380439" y="2376030"/>
                    <a:pt x="1372086" y="2376030"/>
                  </a:cubicBezTo>
                  <a:lnTo>
                    <a:pt x="1010155" y="2376030"/>
                  </a:lnTo>
                  <a:cubicBezTo>
                    <a:pt x="1001820" y="2376030"/>
                    <a:pt x="993496" y="2376286"/>
                    <a:pt x="985190" y="2376687"/>
                  </a:cubicBezTo>
                  <a:cubicBezTo>
                    <a:pt x="984599" y="2376715"/>
                    <a:pt x="984037" y="2376715"/>
                    <a:pt x="983437" y="2376753"/>
                  </a:cubicBezTo>
                  <a:cubicBezTo>
                    <a:pt x="980494" y="2376906"/>
                    <a:pt x="977551" y="2377125"/>
                    <a:pt x="974608" y="2377334"/>
                  </a:cubicBezTo>
                  <a:cubicBezTo>
                    <a:pt x="966426" y="2377896"/>
                    <a:pt x="958263" y="2378601"/>
                    <a:pt x="950128" y="2379544"/>
                  </a:cubicBezTo>
                  <a:cubicBezTo>
                    <a:pt x="948947" y="2379678"/>
                    <a:pt x="947842" y="2379744"/>
                    <a:pt x="946642" y="2379887"/>
                  </a:cubicBezTo>
                  <a:lnTo>
                    <a:pt x="943785" y="2380268"/>
                  </a:lnTo>
                  <a:lnTo>
                    <a:pt x="943785" y="2380268"/>
                  </a:lnTo>
                  <a:cubicBezTo>
                    <a:pt x="941651" y="2380544"/>
                    <a:pt x="939613" y="2380916"/>
                    <a:pt x="937508" y="2381220"/>
                  </a:cubicBezTo>
                  <a:cubicBezTo>
                    <a:pt x="925925" y="2382849"/>
                    <a:pt x="914391" y="2384812"/>
                    <a:pt x="902932" y="2387221"/>
                  </a:cubicBezTo>
                  <a:cubicBezTo>
                    <a:pt x="902875" y="2387231"/>
                    <a:pt x="902827" y="2387240"/>
                    <a:pt x="902770" y="2387259"/>
                  </a:cubicBezTo>
                  <a:cubicBezTo>
                    <a:pt x="897198" y="2388412"/>
                    <a:pt x="891483" y="2389698"/>
                    <a:pt x="885501" y="2391165"/>
                  </a:cubicBezTo>
                  <a:cubicBezTo>
                    <a:pt x="885273" y="2391222"/>
                    <a:pt x="885044" y="2391269"/>
                    <a:pt x="884806" y="2391327"/>
                  </a:cubicBezTo>
                  <a:cubicBezTo>
                    <a:pt x="884311" y="2391450"/>
                    <a:pt x="883853" y="2391546"/>
                    <a:pt x="883368" y="2391670"/>
                  </a:cubicBezTo>
                  <a:lnTo>
                    <a:pt x="868413" y="2395622"/>
                  </a:lnTo>
                  <a:cubicBezTo>
                    <a:pt x="867347" y="2395908"/>
                    <a:pt x="866270" y="2396222"/>
                    <a:pt x="865222" y="2396556"/>
                  </a:cubicBezTo>
                  <a:cubicBezTo>
                    <a:pt x="864480" y="2396775"/>
                    <a:pt x="863737" y="2396994"/>
                    <a:pt x="862984" y="2397232"/>
                  </a:cubicBezTo>
                  <a:cubicBezTo>
                    <a:pt x="856850" y="2399032"/>
                    <a:pt x="850725" y="2400956"/>
                    <a:pt x="844582" y="2402995"/>
                  </a:cubicBezTo>
                  <a:cubicBezTo>
                    <a:pt x="842296" y="2403757"/>
                    <a:pt x="840048" y="2404633"/>
                    <a:pt x="837876" y="2405614"/>
                  </a:cubicBezTo>
                  <a:cubicBezTo>
                    <a:pt x="688010" y="2458040"/>
                    <a:pt x="571471" y="2576283"/>
                    <a:pt x="518989" y="2722330"/>
                  </a:cubicBezTo>
                  <a:cubicBezTo>
                    <a:pt x="281807" y="2523962"/>
                    <a:pt x="142875" y="2230354"/>
                    <a:pt x="142875" y="191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  <p:sp>
          <p:nvSpPr>
            <p:cNvPr id="120" name="Freeform: Shape 85">
              <a:extLst>
                <a:ext uri="{FF2B5EF4-FFF2-40B4-BE49-F238E27FC236}">
                  <a16:creationId xmlns:a16="http://schemas.microsoft.com/office/drawing/2014/main" id="{14128964-B493-4BBD-A7DE-9F12D9FB22D2}"/>
                </a:ext>
              </a:extLst>
            </p:cNvPr>
            <p:cNvSpPr/>
            <p:nvPr/>
          </p:nvSpPr>
          <p:spPr>
            <a:xfrm>
              <a:off x="4353001" y="3085385"/>
              <a:ext cx="991419" cy="1195939"/>
            </a:xfrm>
            <a:custGeom>
              <a:avLst/>
              <a:gdLst>
                <a:gd name="connsiteX0" fmla="*/ 495729 w 991419"/>
                <a:gd name="connsiteY0" fmla="*/ 1195940 h 1195939"/>
                <a:gd name="connsiteX1" fmla="*/ 991419 w 991419"/>
                <a:gd name="connsiteY1" fmla="*/ 700249 h 1195939"/>
                <a:gd name="connsiteX2" fmla="*/ 991419 w 991419"/>
                <a:gd name="connsiteY2" fmla="*/ 575786 h 1195939"/>
                <a:gd name="connsiteX3" fmla="*/ 991419 w 991419"/>
                <a:gd name="connsiteY3" fmla="*/ 495700 h 1195939"/>
                <a:gd name="connsiteX4" fmla="*/ 990705 w 991419"/>
                <a:gd name="connsiteY4" fmla="*/ 469373 h 1195939"/>
                <a:gd name="connsiteX5" fmla="*/ 990257 w 991419"/>
                <a:gd name="connsiteY5" fmla="*/ 463544 h 1195939"/>
                <a:gd name="connsiteX6" fmla="*/ 988600 w 991419"/>
                <a:gd name="connsiteY6" fmla="*/ 443132 h 1195939"/>
                <a:gd name="connsiteX7" fmla="*/ 987828 w 991419"/>
                <a:gd name="connsiteY7" fmla="*/ 437083 h 1195939"/>
                <a:gd name="connsiteX8" fmla="*/ 985123 w 991419"/>
                <a:gd name="connsiteY8" fmla="*/ 417147 h 1195939"/>
                <a:gd name="connsiteX9" fmla="*/ 984037 w 991419"/>
                <a:gd name="connsiteY9" fmla="*/ 411118 h 1195939"/>
                <a:gd name="connsiteX10" fmla="*/ 980313 w 991419"/>
                <a:gd name="connsiteY10" fmla="*/ 391573 h 1195939"/>
                <a:gd name="connsiteX11" fmla="*/ 978865 w 991419"/>
                <a:gd name="connsiteY11" fmla="*/ 385305 h 1195939"/>
                <a:gd name="connsiteX12" fmla="*/ 974217 w 991419"/>
                <a:gd name="connsiteY12" fmla="*/ 366493 h 1195939"/>
                <a:gd name="connsiteX13" fmla="*/ 972303 w 991419"/>
                <a:gd name="connsiteY13" fmla="*/ 359778 h 1195939"/>
                <a:gd name="connsiteX14" fmla="*/ 966911 w 991419"/>
                <a:gd name="connsiteY14" fmla="*/ 342062 h 1195939"/>
                <a:gd name="connsiteX15" fmla="*/ 964378 w 991419"/>
                <a:gd name="connsiteY15" fmla="*/ 334594 h 1195939"/>
                <a:gd name="connsiteX16" fmla="*/ 958463 w 991419"/>
                <a:gd name="connsiteY16" fmla="*/ 318325 h 1195939"/>
                <a:gd name="connsiteX17" fmla="*/ 955148 w 991419"/>
                <a:gd name="connsiteY17" fmla="*/ 309943 h 1195939"/>
                <a:gd name="connsiteX18" fmla="*/ 948966 w 991419"/>
                <a:gd name="connsiteY18" fmla="*/ 295389 h 1195939"/>
                <a:gd name="connsiteX19" fmla="*/ 944680 w 991419"/>
                <a:gd name="connsiteY19" fmla="*/ 285931 h 1195939"/>
                <a:gd name="connsiteX20" fmla="*/ 938517 w 991419"/>
                <a:gd name="connsiteY20" fmla="*/ 273339 h 1195939"/>
                <a:gd name="connsiteX21" fmla="*/ 933059 w 991419"/>
                <a:gd name="connsiteY21" fmla="*/ 262690 h 1195939"/>
                <a:gd name="connsiteX22" fmla="*/ 927287 w 991419"/>
                <a:gd name="connsiteY22" fmla="*/ 252327 h 1195939"/>
                <a:gd name="connsiteX23" fmla="*/ 920344 w 991419"/>
                <a:gd name="connsiteY23" fmla="*/ 240268 h 1195939"/>
                <a:gd name="connsiteX24" fmla="*/ 915743 w 991419"/>
                <a:gd name="connsiteY24" fmla="*/ 232953 h 1195939"/>
                <a:gd name="connsiteX25" fmla="*/ 864327 w 991419"/>
                <a:gd name="connsiteY25" fmla="*/ 164725 h 1195939"/>
                <a:gd name="connsiteX26" fmla="*/ 862098 w 991419"/>
                <a:gd name="connsiteY26" fmla="*/ 162192 h 1195939"/>
                <a:gd name="connsiteX27" fmla="*/ 849478 w 991419"/>
                <a:gd name="connsiteY27" fmla="*/ 148952 h 1195939"/>
                <a:gd name="connsiteX28" fmla="*/ 844591 w 991419"/>
                <a:gd name="connsiteY28" fmla="*/ 143970 h 1195939"/>
                <a:gd name="connsiteX29" fmla="*/ 832609 w 991419"/>
                <a:gd name="connsiteY29" fmla="*/ 132540 h 1195939"/>
                <a:gd name="connsiteX30" fmla="*/ 825970 w 991419"/>
                <a:gd name="connsiteY30" fmla="*/ 126454 h 1195939"/>
                <a:gd name="connsiteX31" fmla="*/ 820445 w 991419"/>
                <a:gd name="connsiteY31" fmla="*/ 121396 h 1195939"/>
                <a:gd name="connsiteX32" fmla="*/ 817931 w 991419"/>
                <a:gd name="connsiteY32" fmla="*/ 119167 h 1195939"/>
                <a:gd name="connsiteX33" fmla="*/ 815407 w 991419"/>
                <a:gd name="connsiteY33" fmla="*/ 117091 h 1195939"/>
                <a:gd name="connsiteX34" fmla="*/ 804043 w 991419"/>
                <a:gd name="connsiteY34" fmla="*/ 107766 h 1195939"/>
                <a:gd name="connsiteX35" fmla="*/ 798652 w 991419"/>
                <a:gd name="connsiteY35" fmla="*/ 103556 h 1195939"/>
                <a:gd name="connsiteX36" fmla="*/ 792299 w 991419"/>
                <a:gd name="connsiteY36" fmla="*/ 98774 h 1195939"/>
                <a:gd name="connsiteX37" fmla="*/ 791937 w 991419"/>
                <a:gd name="connsiteY37" fmla="*/ 98498 h 1195939"/>
                <a:gd name="connsiteX38" fmla="*/ 787908 w 991419"/>
                <a:gd name="connsiteY38" fmla="*/ 95460 h 1195939"/>
                <a:gd name="connsiteX39" fmla="*/ 781402 w 991419"/>
                <a:gd name="connsiteY39" fmla="*/ 90783 h 1195939"/>
                <a:gd name="connsiteX40" fmla="*/ 772687 w 991419"/>
                <a:gd name="connsiteY40" fmla="*/ 84801 h 1195939"/>
                <a:gd name="connsiteX41" fmla="*/ 772649 w 991419"/>
                <a:gd name="connsiteY41" fmla="*/ 84772 h 1195939"/>
                <a:gd name="connsiteX42" fmla="*/ 771268 w 991419"/>
                <a:gd name="connsiteY42" fmla="*/ 83820 h 1195939"/>
                <a:gd name="connsiteX43" fmla="*/ 763772 w 991419"/>
                <a:gd name="connsiteY43" fmla="*/ 78867 h 1195939"/>
                <a:gd name="connsiteX44" fmla="*/ 754609 w 991419"/>
                <a:gd name="connsiteY44" fmla="*/ 73142 h 1195939"/>
                <a:gd name="connsiteX45" fmla="*/ 753247 w 991419"/>
                <a:gd name="connsiteY45" fmla="*/ 72314 h 1195939"/>
                <a:gd name="connsiteX46" fmla="*/ 751684 w 991419"/>
                <a:gd name="connsiteY46" fmla="*/ 71371 h 1195939"/>
                <a:gd name="connsiteX47" fmla="*/ 745712 w 991419"/>
                <a:gd name="connsiteY47" fmla="*/ 67751 h 1195939"/>
                <a:gd name="connsiteX48" fmla="*/ 738797 w 991419"/>
                <a:gd name="connsiteY48" fmla="*/ 63827 h 1195939"/>
                <a:gd name="connsiteX49" fmla="*/ 736778 w 991419"/>
                <a:gd name="connsiteY49" fmla="*/ 62694 h 1195939"/>
                <a:gd name="connsiteX50" fmla="*/ 733263 w 991419"/>
                <a:gd name="connsiteY50" fmla="*/ 60760 h 1195939"/>
                <a:gd name="connsiteX51" fmla="*/ 730768 w 991419"/>
                <a:gd name="connsiteY51" fmla="*/ 59388 h 1195939"/>
                <a:gd name="connsiteX52" fmla="*/ 727453 w 991419"/>
                <a:gd name="connsiteY52" fmla="*/ 57569 h 1195939"/>
                <a:gd name="connsiteX53" fmla="*/ 723081 w 991419"/>
                <a:gd name="connsiteY53" fmla="*/ 55321 h 1195939"/>
                <a:gd name="connsiteX54" fmla="*/ 721804 w 991419"/>
                <a:gd name="connsiteY54" fmla="*/ 54673 h 1195939"/>
                <a:gd name="connsiteX55" fmla="*/ 718242 w 991419"/>
                <a:gd name="connsiteY55" fmla="*/ 52978 h 1195939"/>
                <a:gd name="connsiteX56" fmla="*/ 699459 w 991419"/>
                <a:gd name="connsiteY56" fmla="*/ 43996 h 1195939"/>
                <a:gd name="connsiteX57" fmla="*/ 692687 w 991419"/>
                <a:gd name="connsiteY57" fmla="*/ 40929 h 1195939"/>
                <a:gd name="connsiteX58" fmla="*/ 672970 w 991419"/>
                <a:gd name="connsiteY58" fmla="*/ 32899 h 1195939"/>
                <a:gd name="connsiteX59" fmla="*/ 666750 w 991419"/>
                <a:gd name="connsiteY59" fmla="*/ 30442 h 1195939"/>
                <a:gd name="connsiteX60" fmla="*/ 642309 w 991419"/>
                <a:gd name="connsiteY60" fmla="*/ 22146 h 1195939"/>
                <a:gd name="connsiteX61" fmla="*/ 629536 w 991419"/>
                <a:gd name="connsiteY61" fmla="*/ 18507 h 1195939"/>
                <a:gd name="connsiteX62" fmla="*/ 616868 w 991419"/>
                <a:gd name="connsiteY62" fmla="*/ 15040 h 1195939"/>
                <a:gd name="connsiteX63" fmla="*/ 602504 w 991419"/>
                <a:gd name="connsiteY63" fmla="*/ 11716 h 1195939"/>
                <a:gd name="connsiteX64" fmla="*/ 590702 w 991419"/>
                <a:gd name="connsiteY64" fmla="*/ 9239 h 1195939"/>
                <a:gd name="connsiteX65" fmla="*/ 576320 w 991419"/>
                <a:gd name="connsiteY65" fmla="*/ 6667 h 1195939"/>
                <a:gd name="connsiteX66" fmla="*/ 563413 w 991419"/>
                <a:gd name="connsiteY66" fmla="*/ 4753 h 1195939"/>
                <a:gd name="connsiteX67" fmla="*/ 549964 w 991419"/>
                <a:gd name="connsiteY67" fmla="*/ 3038 h 1195939"/>
                <a:gd name="connsiteX68" fmla="*/ 534105 w 991419"/>
                <a:gd name="connsiteY68" fmla="*/ 1638 h 1195939"/>
                <a:gd name="connsiteX69" fmla="*/ 523151 w 991419"/>
                <a:gd name="connsiteY69" fmla="*/ 800 h 1195939"/>
                <a:gd name="connsiteX70" fmla="*/ 495700 w 991419"/>
                <a:gd name="connsiteY70" fmla="*/ 0 h 1195939"/>
                <a:gd name="connsiteX71" fmla="*/ 0 w 991419"/>
                <a:gd name="connsiteY71" fmla="*/ 495691 h 1195939"/>
                <a:gd name="connsiteX72" fmla="*/ 0 w 991419"/>
                <a:gd name="connsiteY72" fmla="*/ 700240 h 1195939"/>
                <a:gd name="connsiteX73" fmla="*/ 495729 w 991419"/>
                <a:gd name="connsiteY73" fmla="*/ 1195940 h 1195939"/>
                <a:gd name="connsiteX74" fmla="*/ 143246 w 991419"/>
                <a:gd name="connsiteY74" fmla="*/ 482070 h 1195939"/>
                <a:gd name="connsiteX75" fmla="*/ 143751 w 991419"/>
                <a:gd name="connsiteY75" fmla="*/ 472411 h 1195939"/>
                <a:gd name="connsiteX76" fmla="*/ 144370 w 991419"/>
                <a:gd name="connsiteY76" fmla="*/ 464258 h 1195939"/>
                <a:gd name="connsiteX77" fmla="*/ 145342 w 991419"/>
                <a:gd name="connsiteY77" fmla="*/ 454800 h 1195939"/>
                <a:gd name="connsiteX78" fmla="*/ 146380 w 991419"/>
                <a:gd name="connsiteY78" fmla="*/ 446675 h 1195939"/>
                <a:gd name="connsiteX79" fmla="*/ 147790 w 991419"/>
                <a:gd name="connsiteY79" fmla="*/ 437445 h 1195939"/>
                <a:gd name="connsiteX80" fmla="*/ 149238 w 991419"/>
                <a:gd name="connsiteY80" fmla="*/ 429377 h 1195939"/>
                <a:gd name="connsiteX81" fmla="*/ 151076 w 991419"/>
                <a:gd name="connsiteY81" fmla="*/ 420357 h 1195939"/>
                <a:gd name="connsiteX82" fmla="*/ 152933 w 991419"/>
                <a:gd name="connsiteY82" fmla="*/ 412356 h 1195939"/>
                <a:gd name="connsiteX83" fmla="*/ 155181 w 991419"/>
                <a:gd name="connsiteY83" fmla="*/ 403574 h 1195939"/>
                <a:gd name="connsiteX84" fmla="*/ 157439 w 991419"/>
                <a:gd name="connsiteY84" fmla="*/ 395650 h 1195939"/>
                <a:gd name="connsiteX85" fmla="*/ 160077 w 991419"/>
                <a:gd name="connsiteY85" fmla="*/ 387115 h 1195939"/>
                <a:gd name="connsiteX86" fmla="*/ 162744 w 991419"/>
                <a:gd name="connsiteY86" fmla="*/ 379257 h 1195939"/>
                <a:gd name="connsiteX87" fmla="*/ 165744 w 991419"/>
                <a:gd name="connsiteY87" fmla="*/ 370999 h 1195939"/>
                <a:gd name="connsiteX88" fmla="*/ 168812 w 991419"/>
                <a:gd name="connsiteY88" fmla="*/ 363236 h 1195939"/>
                <a:gd name="connsiteX89" fmla="*/ 172164 w 991419"/>
                <a:gd name="connsiteY89" fmla="*/ 355225 h 1195939"/>
                <a:gd name="connsiteX90" fmla="*/ 175622 w 991419"/>
                <a:gd name="connsiteY90" fmla="*/ 347586 h 1195939"/>
                <a:gd name="connsiteX91" fmla="*/ 179299 w 991419"/>
                <a:gd name="connsiteY91" fmla="*/ 339871 h 1195939"/>
                <a:gd name="connsiteX92" fmla="*/ 183166 w 991419"/>
                <a:gd name="connsiteY92" fmla="*/ 332327 h 1195939"/>
                <a:gd name="connsiteX93" fmla="*/ 187147 w 991419"/>
                <a:gd name="connsiteY93" fmla="*/ 324898 h 1195939"/>
                <a:gd name="connsiteX94" fmla="*/ 191395 w 991419"/>
                <a:gd name="connsiteY94" fmla="*/ 317516 h 1195939"/>
                <a:gd name="connsiteX95" fmla="*/ 195691 w 991419"/>
                <a:gd name="connsiteY95" fmla="*/ 310353 h 1195939"/>
                <a:gd name="connsiteX96" fmla="*/ 200320 w 991419"/>
                <a:gd name="connsiteY96" fmla="*/ 303143 h 1195939"/>
                <a:gd name="connsiteX97" fmla="*/ 204892 w 991419"/>
                <a:gd name="connsiteY97" fmla="*/ 296266 h 1195939"/>
                <a:gd name="connsiteX98" fmla="*/ 209893 w 991419"/>
                <a:gd name="connsiteY98" fmla="*/ 289236 h 1195939"/>
                <a:gd name="connsiteX99" fmla="*/ 214751 w 991419"/>
                <a:gd name="connsiteY99" fmla="*/ 282635 h 1195939"/>
                <a:gd name="connsiteX100" fmla="*/ 220113 w 991419"/>
                <a:gd name="connsiteY100" fmla="*/ 275806 h 1195939"/>
                <a:gd name="connsiteX101" fmla="*/ 225219 w 991419"/>
                <a:gd name="connsiteY101" fmla="*/ 269510 h 1195939"/>
                <a:gd name="connsiteX102" fmla="*/ 230953 w 991419"/>
                <a:gd name="connsiteY102" fmla="*/ 262900 h 1195939"/>
                <a:gd name="connsiteX103" fmla="*/ 236306 w 991419"/>
                <a:gd name="connsiteY103" fmla="*/ 256889 h 1195939"/>
                <a:gd name="connsiteX104" fmla="*/ 242373 w 991419"/>
                <a:gd name="connsiteY104" fmla="*/ 250527 h 1195939"/>
                <a:gd name="connsiteX105" fmla="*/ 247955 w 991419"/>
                <a:gd name="connsiteY105" fmla="*/ 244821 h 1195939"/>
                <a:gd name="connsiteX106" fmla="*/ 254384 w 991419"/>
                <a:gd name="connsiteY106" fmla="*/ 238696 h 1195939"/>
                <a:gd name="connsiteX107" fmla="*/ 260175 w 991419"/>
                <a:gd name="connsiteY107" fmla="*/ 233315 h 1195939"/>
                <a:gd name="connsiteX108" fmla="*/ 266948 w 991419"/>
                <a:gd name="connsiteY108" fmla="*/ 227447 h 1195939"/>
                <a:gd name="connsiteX109" fmla="*/ 272939 w 991419"/>
                <a:gd name="connsiteY109" fmla="*/ 222380 h 1195939"/>
                <a:gd name="connsiteX110" fmla="*/ 280006 w 991419"/>
                <a:gd name="connsiteY110" fmla="*/ 216818 h 1195939"/>
                <a:gd name="connsiteX111" fmla="*/ 286207 w 991419"/>
                <a:gd name="connsiteY111" fmla="*/ 212055 h 1195939"/>
                <a:gd name="connsiteX112" fmla="*/ 293599 w 991419"/>
                <a:gd name="connsiteY112" fmla="*/ 206797 h 1195939"/>
                <a:gd name="connsiteX113" fmla="*/ 299971 w 991419"/>
                <a:gd name="connsiteY113" fmla="*/ 202359 h 1195939"/>
                <a:gd name="connsiteX114" fmla="*/ 307638 w 991419"/>
                <a:gd name="connsiteY114" fmla="*/ 197434 h 1195939"/>
                <a:gd name="connsiteX115" fmla="*/ 314220 w 991419"/>
                <a:gd name="connsiteY115" fmla="*/ 193300 h 1195939"/>
                <a:gd name="connsiteX116" fmla="*/ 322164 w 991419"/>
                <a:gd name="connsiteY116" fmla="*/ 188728 h 1195939"/>
                <a:gd name="connsiteX117" fmla="*/ 328908 w 991419"/>
                <a:gd name="connsiteY117" fmla="*/ 184928 h 1195939"/>
                <a:gd name="connsiteX118" fmla="*/ 337137 w 991419"/>
                <a:gd name="connsiteY118" fmla="*/ 180708 h 1195939"/>
                <a:gd name="connsiteX119" fmla="*/ 344033 w 991419"/>
                <a:gd name="connsiteY119" fmla="*/ 177241 h 1195939"/>
                <a:gd name="connsiteX120" fmla="*/ 352473 w 991419"/>
                <a:gd name="connsiteY120" fmla="*/ 173422 h 1195939"/>
                <a:gd name="connsiteX121" fmla="*/ 359569 w 991419"/>
                <a:gd name="connsiteY121" fmla="*/ 170269 h 1195939"/>
                <a:gd name="connsiteX122" fmla="*/ 368284 w 991419"/>
                <a:gd name="connsiteY122" fmla="*/ 166830 h 1195939"/>
                <a:gd name="connsiteX123" fmla="*/ 375466 w 991419"/>
                <a:gd name="connsiteY123" fmla="*/ 164049 h 1195939"/>
                <a:gd name="connsiteX124" fmla="*/ 384477 w 991419"/>
                <a:gd name="connsiteY124" fmla="*/ 160991 h 1195939"/>
                <a:gd name="connsiteX125" fmla="*/ 391735 w 991419"/>
                <a:gd name="connsiteY125" fmla="*/ 158572 h 1195939"/>
                <a:gd name="connsiteX126" fmla="*/ 400955 w 991419"/>
                <a:gd name="connsiteY126" fmla="*/ 155943 h 1195939"/>
                <a:gd name="connsiteX127" fmla="*/ 408356 w 991419"/>
                <a:gd name="connsiteY127" fmla="*/ 153876 h 1195939"/>
                <a:gd name="connsiteX128" fmla="*/ 417928 w 991419"/>
                <a:gd name="connsiteY128" fmla="*/ 151667 h 1195939"/>
                <a:gd name="connsiteX129" fmla="*/ 425272 w 991419"/>
                <a:gd name="connsiteY129" fmla="*/ 150000 h 1195939"/>
                <a:gd name="connsiteX130" fmla="*/ 435245 w 991419"/>
                <a:gd name="connsiteY130" fmla="*/ 148209 h 1195939"/>
                <a:gd name="connsiteX131" fmla="*/ 442503 w 991419"/>
                <a:gd name="connsiteY131" fmla="*/ 146933 h 1195939"/>
                <a:gd name="connsiteX132" fmla="*/ 452999 w 991419"/>
                <a:gd name="connsiteY132" fmla="*/ 145599 h 1195939"/>
                <a:gd name="connsiteX133" fmla="*/ 460000 w 991419"/>
                <a:gd name="connsiteY133" fmla="*/ 144723 h 1195939"/>
                <a:gd name="connsiteX134" fmla="*/ 471678 w 991419"/>
                <a:gd name="connsiteY134" fmla="*/ 143827 h 1195939"/>
                <a:gd name="connsiteX135" fmla="*/ 477755 w 991419"/>
                <a:gd name="connsiteY135" fmla="*/ 143370 h 1195939"/>
                <a:gd name="connsiteX136" fmla="*/ 495729 w 991419"/>
                <a:gd name="connsiteY136" fmla="*/ 142913 h 1195939"/>
                <a:gd name="connsiteX137" fmla="*/ 515264 w 991419"/>
                <a:gd name="connsiteY137" fmla="*/ 143485 h 1195939"/>
                <a:gd name="connsiteX138" fmla="*/ 523027 w 991419"/>
                <a:gd name="connsiteY138" fmla="*/ 144075 h 1195939"/>
                <a:gd name="connsiteX139" fmla="*/ 534333 w 991419"/>
                <a:gd name="connsiteY139" fmla="*/ 145066 h 1195939"/>
                <a:gd name="connsiteX140" fmla="*/ 543897 w 991419"/>
                <a:gd name="connsiteY140" fmla="*/ 146285 h 1195939"/>
                <a:gd name="connsiteX141" fmla="*/ 553107 w 991419"/>
                <a:gd name="connsiteY141" fmla="*/ 147647 h 1195939"/>
                <a:gd name="connsiteX142" fmla="*/ 563280 w 991419"/>
                <a:gd name="connsiteY142" fmla="*/ 149466 h 1195939"/>
                <a:gd name="connsiteX143" fmla="*/ 571805 w 991419"/>
                <a:gd name="connsiteY143" fmla="*/ 151257 h 1195939"/>
                <a:gd name="connsiteX144" fmla="*/ 581854 w 991419"/>
                <a:gd name="connsiteY144" fmla="*/ 153581 h 1195939"/>
                <a:gd name="connsiteX145" fmla="*/ 591350 w 991419"/>
                <a:gd name="connsiteY145" fmla="*/ 156181 h 1195939"/>
                <a:gd name="connsiteX146" fmla="*/ 599904 w 991419"/>
                <a:gd name="connsiteY146" fmla="*/ 158610 h 1195939"/>
                <a:gd name="connsiteX147" fmla="*/ 617601 w 991419"/>
                <a:gd name="connsiteY147" fmla="*/ 164611 h 1195939"/>
                <a:gd name="connsiteX148" fmla="*/ 620649 w 991419"/>
                <a:gd name="connsiteY148" fmla="*/ 165811 h 1195939"/>
                <a:gd name="connsiteX149" fmla="*/ 636241 w 991419"/>
                <a:gd name="connsiteY149" fmla="*/ 172164 h 1195939"/>
                <a:gd name="connsiteX150" fmla="*/ 639747 w 991419"/>
                <a:gd name="connsiteY150" fmla="*/ 173755 h 1195939"/>
                <a:gd name="connsiteX151" fmla="*/ 654825 w 991419"/>
                <a:gd name="connsiteY151" fmla="*/ 180965 h 1195939"/>
                <a:gd name="connsiteX152" fmla="*/ 662378 w 991419"/>
                <a:gd name="connsiteY152" fmla="*/ 184842 h 1195939"/>
                <a:gd name="connsiteX153" fmla="*/ 666074 w 991419"/>
                <a:gd name="connsiteY153" fmla="*/ 186890 h 1195939"/>
                <a:gd name="connsiteX154" fmla="*/ 676713 w 991419"/>
                <a:gd name="connsiteY154" fmla="*/ 193015 h 1195939"/>
                <a:gd name="connsiteX155" fmla="*/ 679799 w 991419"/>
                <a:gd name="connsiteY155" fmla="*/ 194891 h 1195939"/>
                <a:gd name="connsiteX156" fmla="*/ 680447 w 991419"/>
                <a:gd name="connsiteY156" fmla="*/ 195301 h 1195939"/>
                <a:gd name="connsiteX157" fmla="*/ 691534 w 991419"/>
                <a:gd name="connsiteY157" fmla="*/ 202416 h 1195939"/>
                <a:gd name="connsiteX158" fmla="*/ 691791 w 991419"/>
                <a:gd name="connsiteY158" fmla="*/ 202587 h 1195939"/>
                <a:gd name="connsiteX159" fmla="*/ 694887 w 991419"/>
                <a:gd name="connsiteY159" fmla="*/ 204711 h 1195939"/>
                <a:gd name="connsiteX160" fmla="*/ 705155 w 991419"/>
                <a:gd name="connsiteY160" fmla="*/ 212017 h 1195939"/>
                <a:gd name="connsiteX161" fmla="*/ 708489 w 991419"/>
                <a:gd name="connsiteY161" fmla="*/ 214522 h 1195939"/>
                <a:gd name="connsiteX162" fmla="*/ 718480 w 991419"/>
                <a:gd name="connsiteY162" fmla="*/ 222380 h 1195939"/>
                <a:gd name="connsiteX163" fmla="*/ 721204 w 991419"/>
                <a:gd name="connsiteY163" fmla="*/ 224619 h 1195939"/>
                <a:gd name="connsiteX164" fmla="*/ 728691 w 991419"/>
                <a:gd name="connsiteY164" fmla="*/ 231105 h 1195939"/>
                <a:gd name="connsiteX165" fmla="*/ 735949 w 991419"/>
                <a:gd name="connsiteY165" fmla="*/ 237668 h 1195939"/>
                <a:gd name="connsiteX166" fmla="*/ 742131 w 991419"/>
                <a:gd name="connsiteY166" fmla="*/ 243564 h 1195939"/>
                <a:gd name="connsiteX167" fmla="*/ 748370 w 991419"/>
                <a:gd name="connsiteY167" fmla="*/ 249822 h 1195939"/>
                <a:gd name="connsiteX168" fmla="*/ 754704 w 991419"/>
                <a:gd name="connsiteY168" fmla="*/ 256461 h 1195939"/>
                <a:gd name="connsiteX169" fmla="*/ 760181 w 991419"/>
                <a:gd name="connsiteY169" fmla="*/ 262566 h 1195939"/>
                <a:gd name="connsiteX170" fmla="*/ 766448 w 991419"/>
                <a:gd name="connsiteY170" fmla="*/ 269796 h 1195939"/>
                <a:gd name="connsiteX171" fmla="*/ 771420 w 991419"/>
                <a:gd name="connsiteY171" fmla="*/ 275949 h 1195939"/>
                <a:gd name="connsiteX172" fmla="*/ 777402 w 991419"/>
                <a:gd name="connsiteY172" fmla="*/ 283559 h 1195939"/>
                <a:gd name="connsiteX173" fmla="*/ 782183 w 991419"/>
                <a:gd name="connsiteY173" fmla="*/ 290160 h 1195939"/>
                <a:gd name="connsiteX174" fmla="*/ 787594 w 991419"/>
                <a:gd name="connsiteY174" fmla="*/ 297751 h 1195939"/>
                <a:gd name="connsiteX175" fmla="*/ 792823 w 991419"/>
                <a:gd name="connsiteY175" fmla="*/ 305819 h 1195939"/>
                <a:gd name="connsiteX176" fmla="*/ 797042 w 991419"/>
                <a:gd name="connsiteY176" fmla="*/ 312391 h 1195939"/>
                <a:gd name="connsiteX177" fmla="*/ 821388 w 991419"/>
                <a:gd name="connsiteY177" fmla="*/ 360121 h 1195939"/>
                <a:gd name="connsiteX178" fmla="*/ 821912 w 991419"/>
                <a:gd name="connsiteY178" fmla="*/ 361436 h 1195939"/>
                <a:gd name="connsiteX179" fmla="*/ 827865 w 991419"/>
                <a:gd name="connsiteY179" fmla="*/ 376847 h 1195939"/>
                <a:gd name="connsiteX180" fmla="*/ 828656 w 991419"/>
                <a:gd name="connsiteY180" fmla="*/ 379162 h 1195939"/>
                <a:gd name="connsiteX181" fmla="*/ 833476 w 991419"/>
                <a:gd name="connsiteY181" fmla="*/ 393849 h 1195939"/>
                <a:gd name="connsiteX182" fmla="*/ 834390 w 991419"/>
                <a:gd name="connsiteY182" fmla="*/ 397078 h 1195939"/>
                <a:gd name="connsiteX183" fmla="*/ 838181 w 991419"/>
                <a:gd name="connsiteY183" fmla="*/ 411042 h 1195939"/>
                <a:gd name="connsiteX184" fmla="*/ 839181 w 991419"/>
                <a:gd name="connsiteY184" fmla="*/ 415376 h 1195939"/>
                <a:gd name="connsiteX185" fmla="*/ 842000 w 991419"/>
                <a:gd name="connsiteY185" fmla="*/ 428377 h 1195939"/>
                <a:gd name="connsiteX186" fmla="*/ 843001 w 991419"/>
                <a:gd name="connsiteY186" fmla="*/ 433968 h 1195939"/>
                <a:gd name="connsiteX187" fmla="*/ 844934 w 991419"/>
                <a:gd name="connsiteY187" fmla="*/ 445846 h 1195939"/>
                <a:gd name="connsiteX188" fmla="*/ 845820 w 991419"/>
                <a:gd name="connsiteY188" fmla="*/ 452771 h 1195939"/>
                <a:gd name="connsiteX189" fmla="*/ 846992 w 991419"/>
                <a:gd name="connsiteY189" fmla="*/ 463468 h 1195939"/>
                <a:gd name="connsiteX190" fmla="*/ 847611 w 991419"/>
                <a:gd name="connsiteY190" fmla="*/ 471621 h 1195939"/>
                <a:gd name="connsiteX191" fmla="*/ 848163 w 991419"/>
                <a:gd name="connsiteY191" fmla="*/ 481336 h 1195939"/>
                <a:gd name="connsiteX192" fmla="*/ 848258 w 991419"/>
                <a:gd name="connsiteY192" fmla="*/ 484937 h 1195939"/>
                <a:gd name="connsiteX193" fmla="*/ 711556 w 991419"/>
                <a:gd name="connsiteY193" fmla="*/ 371704 h 1195939"/>
                <a:gd name="connsiteX194" fmla="*/ 657292 w 991419"/>
                <a:gd name="connsiteY194" fmla="*/ 339376 h 1195939"/>
                <a:gd name="connsiteX195" fmla="*/ 598599 w 991419"/>
                <a:gd name="connsiteY195" fmla="*/ 362731 h 1195939"/>
                <a:gd name="connsiteX196" fmla="*/ 275644 w 991419"/>
                <a:gd name="connsiteY196" fmla="*/ 506482 h 1195939"/>
                <a:gd name="connsiteX197" fmla="*/ 143151 w 991419"/>
                <a:gd name="connsiteY197" fmla="*/ 485861 h 1195939"/>
                <a:gd name="connsiteX198" fmla="*/ 143246 w 991419"/>
                <a:gd name="connsiteY198" fmla="*/ 482070 h 1195939"/>
                <a:gd name="connsiteX199" fmla="*/ 142904 w 991419"/>
                <a:gd name="connsiteY199" fmla="*/ 633784 h 1195939"/>
                <a:gd name="connsiteX200" fmla="*/ 275653 w 991419"/>
                <a:gd name="connsiteY200" fmla="*/ 649348 h 1195939"/>
                <a:gd name="connsiteX201" fmla="*/ 644604 w 991419"/>
                <a:gd name="connsiteY201" fmla="*/ 516045 h 1195939"/>
                <a:gd name="connsiteX202" fmla="*/ 848544 w 991419"/>
                <a:gd name="connsiteY202" fmla="*/ 635108 h 1195939"/>
                <a:gd name="connsiteX203" fmla="*/ 848544 w 991419"/>
                <a:gd name="connsiteY203" fmla="*/ 700240 h 1195939"/>
                <a:gd name="connsiteX204" fmla="*/ 495729 w 991419"/>
                <a:gd name="connsiteY204" fmla="*/ 1053055 h 1195939"/>
                <a:gd name="connsiteX205" fmla="*/ 142904 w 991419"/>
                <a:gd name="connsiteY205" fmla="*/ 700240 h 1195939"/>
                <a:gd name="connsiteX206" fmla="*/ 142904 w 991419"/>
                <a:gd name="connsiteY206" fmla="*/ 633784 h 119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991419" h="1195939">
                  <a:moveTo>
                    <a:pt x="495729" y="1195940"/>
                  </a:moveTo>
                  <a:cubicBezTo>
                    <a:pt x="769049" y="1195940"/>
                    <a:pt x="991419" y="973569"/>
                    <a:pt x="991419" y="700249"/>
                  </a:cubicBezTo>
                  <a:lnTo>
                    <a:pt x="991419" y="575786"/>
                  </a:lnTo>
                  <a:lnTo>
                    <a:pt x="991419" y="495700"/>
                  </a:lnTo>
                  <a:cubicBezTo>
                    <a:pt x="991419" y="486870"/>
                    <a:pt x="991162" y="478098"/>
                    <a:pt x="990705" y="469373"/>
                  </a:cubicBezTo>
                  <a:cubicBezTo>
                    <a:pt x="990600" y="467420"/>
                    <a:pt x="990390" y="465487"/>
                    <a:pt x="990257" y="463544"/>
                  </a:cubicBezTo>
                  <a:cubicBezTo>
                    <a:pt x="989819" y="456705"/>
                    <a:pt x="989314" y="449885"/>
                    <a:pt x="988600" y="443132"/>
                  </a:cubicBezTo>
                  <a:cubicBezTo>
                    <a:pt x="988381" y="441103"/>
                    <a:pt x="988066" y="439102"/>
                    <a:pt x="987828" y="437083"/>
                  </a:cubicBezTo>
                  <a:cubicBezTo>
                    <a:pt x="987038" y="430406"/>
                    <a:pt x="986180" y="423739"/>
                    <a:pt x="985123" y="417147"/>
                  </a:cubicBezTo>
                  <a:cubicBezTo>
                    <a:pt x="984799" y="415128"/>
                    <a:pt x="984390" y="413128"/>
                    <a:pt x="984037" y="411118"/>
                  </a:cubicBezTo>
                  <a:cubicBezTo>
                    <a:pt x="982904" y="404565"/>
                    <a:pt x="981694" y="398040"/>
                    <a:pt x="980313" y="391573"/>
                  </a:cubicBezTo>
                  <a:cubicBezTo>
                    <a:pt x="979865" y="389477"/>
                    <a:pt x="979341" y="387401"/>
                    <a:pt x="978865" y="385305"/>
                  </a:cubicBezTo>
                  <a:cubicBezTo>
                    <a:pt x="977427" y="378990"/>
                    <a:pt x="975903" y="372713"/>
                    <a:pt x="974217" y="366493"/>
                  </a:cubicBezTo>
                  <a:cubicBezTo>
                    <a:pt x="973607" y="364245"/>
                    <a:pt x="972941" y="362017"/>
                    <a:pt x="972303" y="359778"/>
                  </a:cubicBezTo>
                  <a:cubicBezTo>
                    <a:pt x="970607" y="353825"/>
                    <a:pt x="968826" y="347920"/>
                    <a:pt x="966911" y="342062"/>
                  </a:cubicBezTo>
                  <a:cubicBezTo>
                    <a:pt x="966092" y="339566"/>
                    <a:pt x="965235" y="337080"/>
                    <a:pt x="964378" y="334594"/>
                  </a:cubicBezTo>
                  <a:cubicBezTo>
                    <a:pt x="962492" y="329127"/>
                    <a:pt x="960530" y="323707"/>
                    <a:pt x="958463" y="318325"/>
                  </a:cubicBezTo>
                  <a:cubicBezTo>
                    <a:pt x="957386" y="315525"/>
                    <a:pt x="956281" y="312734"/>
                    <a:pt x="955148" y="309943"/>
                  </a:cubicBezTo>
                  <a:cubicBezTo>
                    <a:pt x="953167" y="305048"/>
                    <a:pt x="951100" y="300199"/>
                    <a:pt x="948966" y="295389"/>
                  </a:cubicBezTo>
                  <a:cubicBezTo>
                    <a:pt x="947566" y="292227"/>
                    <a:pt x="946147" y="289065"/>
                    <a:pt x="944680" y="285931"/>
                  </a:cubicBezTo>
                  <a:cubicBezTo>
                    <a:pt x="942689" y="281692"/>
                    <a:pt x="940622" y="277511"/>
                    <a:pt x="938517" y="273339"/>
                  </a:cubicBezTo>
                  <a:cubicBezTo>
                    <a:pt x="936727" y="269777"/>
                    <a:pt x="934936" y="266214"/>
                    <a:pt x="933059" y="262690"/>
                  </a:cubicBezTo>
                  <a:cubicBezTo>
                    <a:pt x="931193" y="259204"/>
                    <a:pt x="929230" y="255765"/>
                    <a:pt x="927287" y="252327"/>
                  </a:cubicBezTo>
                  <a:cubicBezTo>
                    <a:pt x="925001" y="248288"/>
                    <a:pt x="922744" y="244249"/>
                    <a:pt x="920344" y="240268"/>
                  </a:cubicBezTo>
                  <a:cubicBezTo>
                    <a:pt x="918858" y="237801"/>
                    <a:pt x="917267" y="235391"/>
                    <a:pt x="915743" y="232953"/>
                  </a:cubicBezTo>
                  <a:cubicBezTo>
                    <a:pt x="900665" y="208893"/>
                    <a:pt x="883501" y="186052"/>
                    <a:pt x="864327" y="164725"/>
                  </a:cubicBezTo>
                  <a:cubicBezTo>
                    <a:pt x="863575" y="163887"/>
                    <a:pt x="862860" y="163030"/>
                    <a:pt x="862098" y="162192"/>
                  </a:cubicBezTo>
                  <a:cubicBezTo>
                    <a:pt x="858003" y="157696"/>
                    <a:pt x="853754" y="153314"/>
                    <a:pt x="849478" y="148952"/>
                  </a:cubicBezTo>
                  <a:cubicBezTo>
                    <a:pt x="847849" y="147295"/>
                    <a:pt x="846239" y="145609"/>
                    <a:pt x="844591" y="143970"/>
                  </a:cubicBezTo>
                  <a:cubicBezTo>
                    <a:pt x="840677" y="140094"/>
                    <a:pt x="836666" y="136303"/>
                    <a:pt x="832609" y="132540"/>
                  </a:cubicBezTo>
                  <a:cubicBezTo>
                    <a:pt x="830409" y="130502"/>
                    <a:pt x="828208" y="128464"/>
                    <a:pt x="825970" y="126454"/>
                  </a:cubicBezTo>
                  <a:cubicBezTo>
                    <a:pt x="824103" y="124787"/>
                    <a:pt x="822341" y="123034"/>
                    <a:pt x="820445" y="121396"/>
                  </a:cubicBezTo>
                  <a:cubicBezTo>
                    <a:pt x="819626" y="120634"/>
                    <a:pt x="818788" y="119891"/>
                    <a:pt x="817931" y="119167"/>
                  </a:cubicBezTo>
                  <a:lnTo>
                    <a:pt x="815407" y="117091"/>
                  </a:lnTo>
                  <a:cubicBezTo>
                    <a:pt x="811597" y="113890"/>
                    <a:pt x="807768" y="110719"/>
                    <a:pt x="804043" y="107766"/>
                  </a:cubicBezTo>
                  <a:cubicBezTo>
                    <a:pt x="802243" y="106328"/>
                    <a:pt x="800414" y="104918"/>
                    <a:pt x="798652" y="103556"/>
                  </a:cubicBezTo>
                  <a:cubicBezTo>
                    <a:pt x="796547" y="101927"/>
                    <a:pt x="794423" y="100365"/>
                    <a:pt x="792299" y="98774"/>
                  </a:cubicBezTo>
                  <a:cubicBezTo>
                    <a:pt x="792175" y="98679"/>
                    <a:pt x="792061" y="98593"/>
                    <a:pt x="791937" y="98498"/>
                  </a:cubicBezTo>
                  <a:cubicBezTo>
                    <a:pt x="790585" y="97488"/>
                    <a:pt x="789241" y="96441"/>
                    <a:pt x="787908" y="95460"/>
                  </a:cubicBezTo>
                  <a:cubicBezTo>
                    <a:pt x="785755" y="93878"/>
                    <a:pt x="783593" y="92326"/>
                    <a:pt x="781402" y="90783"/>
                  </a:cubicBezTo>
                  <a:cubicBezTo>
                    <a:pt x="778526" y="88744"/>
                    <a:pt x="775611" y="86763"/>
                    <a:pt x="772687" y="84801"/>
                  </a:cubicBezTo>
                  <a:cubicBezTo>
                    <a:pt x="772678" y="84791"/>
                    <a:pt x="772658" y="84782"/>
                    <a:pt x="772649" y="84772"/>
                  </a:cubicBezTo>
                  <a:cubicBezTo>
                    <a:pt x="772182" y="84458"/>
                    <a:pt x="771735" y="84134"/>
                    <a:pt x="771268" y="83820"/>
                  </a:cubicBezTo>
                  <a:cubicBezTo>
                    <a:pt x="768810" y="82172"/>
                    <a:pt x="766343" y="80534"/>
                    <a:pt x="763772" y="78867"/>
                  </a:cubicBezTo>
                  <a:cubicBezTo>
                    <a:pt x="760724" y="76905"/>
                    <a:pt x="757647" y="75000"/>
                    <a:pt x="754609" y="73142"/>
                  </a:cubicBezTo>
                  <a:cubicBezTo>
                    <a:pt x="754161" y="72866"/>
                    <a:pt x="753694" y="72599"/>
                    <a:pt x="753247" y="72314"/>
                  </a:cubicBezTo>
                  <a:cubicBezTo>
                    <a:pt x="752723" y="71999"/>
                    <a:pt x="752208" y="71685"/>
                    <a:pt x="751684" y="71371"/>
                  </a:cubicBezTo>
                  <a:cubicBezTo>
                    <a:pt x="749703" y="70161"/>
                    <a:pt x="747741" y="68951"/>
                    <a:pt x="745712" y="67751"/>
                  </a:cubicBezTo>
                  <a:cubicBezTo>
                    <a:pt x="743426" y="66418"/>
                    <a:pt x="741121" y="65122"/>
                    <a:pt x="738797" y="63827"/>
                  </a:cubicBezTo>
                  <a:lnTo>
                    <a:pt x="736778" y="62694"/>
                  </a:lnTo>
                  <a:cubicBezTo>
                    <a:pt x="735587" y="62027"/>
                    <a:pt x="734444" y="61417"/>
                    <a:pt x="733263" y="60760"/>
                  </a:cubicBezTo>
                  <a:cubicBezTo>
                    <a:pt x="732434" y="60303"/>
                    <a:pt x="731606" y="59836"/>
                    <a:pt x="730768" y="59388"/>
                  </a:cubicBezTo>
                  <a:cubicBezTo>
                    <a:pt x="729672" y="58788"/>
                    <a:pt x="728529" y="58131"/>
                    <a:pt x="727453" y="57569"/>
                  </a:cubicBezTo>
                  <a:cubicBezTo>
                    <a:pt x="726015" y="56798"/>
                    <a:pt x="724538" y="56055"/>
                    <a:pt x="723081" y="55321"/>
                  </a:cubicBezTo>
                  <a:lnTo>
                    <a:pt x="721804" y="54673"/>
                  </a:lnTo>
                  <a:cubicBezTo>
                    <a:pt x="720633" y="54073"/>
                    <a:pt x="719423" y="53569"/>
                    <a:pt x="718242" y="52978"/>
                  </a:cubicBezTo>
                  <a:cubicBezTo>
                    <a:pt x="712051" y="49854"/>
                    <a:pt x="705793" y="46872"/>
                    <a:pt x="699459" y="43996"/>
                  </a:cubicBezTo>
                  <a:cubicBezTo>
                    <a:pt x="697201" y="42967"/>
                    <a:pt x="694953" y="41920"/>
                    <a:pt x="692687" y="40929"/>
                  </a:cubicBezTo>
                  <a:cubicBezTo>
                    <a:pt x="686190" y="38100"/>
                    <a:pt x="679609" y="35442"/>
                    <a:pt x="672970" y="32899"/>
                  </a:cubicBezTo>
                  <a:cubicBezTo>
                    <a:pt x="670893" y="32099"/>
                    <a:pt x="668836" y="31213"/>
                    <a:pt x="666750" y="30442"/>
                  </a:cubicBezTo>
                  <a:cubicBezTo>
                    <a:pt x="658701" y="27470"/>
                    <a:pt x="650557" y="24698"/>
                    <a:pt x="642309" y="22146"/>
                  </a:cubicBezTo>
                  <a:cubicBezTo>
                    <a:pt x="638080" y="20831"/>
                    <a:pt x="633794" y="19707"/>
                    <a:pt x="629536" y="18507"/>
                  </a:cubicBezTo>
                  <a:cubicBezTo>
                    <a:pt x="625326" y="17326"/>
                    <a:pt x="621125" y="16116"/>
                    <a:pt x="616868" y="15040"/>
                  </a:cubicBezTo>
                  <a:cubicBezTo>
                    <a:pt x="612105" y="13840"/>
                    <a:pt x="607304" y="12773"/>
                    <a:pt x="602504" y="11716"/>
                  </a:cubicBezTo>
                  <a:cubicBezTo>
                    <a:pt x="598580" y="10849"/>
                    <a:pt x="594655" y="10001"/>
                    <a:pt x="590702" y="9239"/>
                  </a:cubicBezTo>
                  <a:cubicBezTo>
                    <a:pt x="585921" y="8306"/>
                    <a:pt x="581130" y="7449"/>
                    <a:pt x="576320" y="6667"/>
                  </a:cubicBezTo>
                  <a:cubicBezTo>
                    <a:pt x="572043" y="5963"/>
                    <a:pt x="567728" y="5343"/>
                    <a:pt x="563413" y="4753"/>
                  </a:cubicBezTo>
                  <a:cubicBezTo>
                    <a:pt x="558936" y="4143"/>
                    <a:pt x="554469" y="3524"/>
                    <a:pt x="549964" y="3038"/>
                  </a:cubicBezTo>
                  <a:cubicBezTo>
                    <a:pt x="544706" y="2467"/>
                    <a:pt x="539410" y="2048"/>
                    <a:pt x="534105" y="1638"/>
                  </a:cubicBezTo>
                  <a:cubicBezTo>
                    <a:pt x="530447" y="1362"/>
                    <a:pt x="526818" y="1000"/>
                    <a:pt x="523151" y="800"/>
                  </a:cubicBezTo>
                  <a:cubicBezTo>
                    <a:pt x="514064" y="305"/>
                    <a:pt x="504920" y="0"/>
                    <a:pt x="495700" y="0"/>
                  </a:cubicBezTo>
                  <a:cubicBezTo>
                    <a:pt x="222371" y="0"/>
                    <a:pt x="0" y="222371"/>
                    <a:pt x="0" y="495691"/>
                  </a:cubicBezTo>
                  <a:lnTo>
                    <a:pt x="0" y="700240"/>
                  </a:lnTo>
                  <a:cubicBezTo>
                    <a:pt x="29" y="973579"/>
                    <a:pt x="222390" y="1195940"/>
                    <a:pt x="495729" y="1195940"/>
                  </a:cubicBezTo>
                  <a:close/>
                  <a:moveTo>
                    <a:pt x="143246" y="482070"/>
                  </a:moveTo>
                  <a:cubicBezTo>
                    <a:pt x="143370" y="478841"/>
                    <a:pt x="143542" y="475621"/>
                    <a:pt x="143751" y="472411"/>
                  </a:cubicBezTo>
                  <a:cubicBezTo>
                    <a:pt x="143932" y="469687"/>
                    <a:pt x="144132" y="466963"/>
                    <a:pt x="144370" y="464258"/>
                  </a:cubicBezTo>
                  <a:cubicBezTo>
                    <a:pt x="144656" y="461096"/>
                    <a:pt x="144980" y="457943"/>
                    <a:pt x="145342" y="454800"/>
                  </a:cubicBezTo>
                  <a:cubicBezTo>
                    <a:pt x="145656" y="452075"/>
                    <a:pt x="145999" y="449370"/>
                    <a:pt x="146380" y="446675"/>
                  </a:cubicBezTo>
                  <a:cubicBezTo>
                    <a:pt x="146809" y="443589"/>
                    <a:pt x="147285" y="440503"/>
                    <a:pt x="147790" y="437445"/>
                  </a:cubicBezTo>
                  <a:cubicBezTo>
                    <a:pt x="148238" y="434749"/>
                    <a:pt x="148723" y="432054"/>
                    <a:pt x="149238" y="429377"/>
                  </a:cubicBezTo>
                  <a:cubicBezTo>
                    <a:pt x="149819" y="426358"/>
                    <a:pt x="150428" y="423348"/>
                    <a:pt x="151076" y="420357"/>
                  </a:cubicBezTo>
                  <a:cubicBezTo>
                    <a:pt x="151667" y="417681"/>
                    <a:pt x="152286" y="415014"/>
                    <a:pt x="152933" y="412356"/>
                  </a:cubicBezTo>
                  <a:cubicBezTo>
                    <a:pt x="153648" y="409413"/>
                    <a:pt x="154391" y="406489"/>
                    <a:pt x="155181" y="403574"/>
                  </a:cubicBezTo>
                  <a:cubicBezTo>
                    <a:pt x="155896" y="400917"/>
                    <a:pt x="156658" y="398278"/>
                    <a:pt x="157439" y="395650"/>
                  </a:cubicBezTo>
                  <a:cubicBezTo>
                    <a:pt x="158286" y="392792"/>
                    <a:pt x="159163" y="389944"/>
                    <a:pt x="160077" y="387115"/>
                  </a:cubicBezTo>
                  <a:cubicBezTo>
                    <a:pt x="160934" y="384477"/>
                    <a:pt x="161830" y="381857"/>
                    <a:pt x="162744" y="379257"/>
                  </a:cubicBezTo>
                  <a:cubicBezTo>
                    <a:pt x="163716" y="376485"/>
                    <a:pt x="164706" y="373732"/>
                    <a:pt x="165744" y="370999"/>
                  </a:cubicBezTo>
                  <a:cubicBezTo>
                    <a:pt x="166735" y="368398"/>
                    <a:pt x="167764" y="365817"/>
                    <a:pt x="168812" y="363236"/>
                  </a:cubicBezTo>
                  <a:cubicBezTo>
                    <a:pt x="169907" y="360550"/>
                    <a:pt x="171012" y="357883"/>
                    <a:pt x="172164" y="355225"/>
                  </a:cubicBezTo>
                  <a:cubicBezTo>
                    <a:pt x="173279" y="352663"/>
                    <a:pt x="174450" y="350120"/>
                    <a:pt x="175622" y="347586"/>
                  </a:cubicBezTo>
                  <a:cubicBezTo>
                    <a:pt x="176822" y="344995"/>
                    <a:pt x="178041" y="342424"/>
                    <a:pt x="179299" y="339871"/>
                  </a:cubicBezTo>
                  <a:cubicBezTo>
                    <a:pt x="180556" y="337337"/>
                    <a:pt x="181861" y="334823"/>
                    <a:pt x="183166" y="332327"/>
                  </a:cubicBezTo>
                  <a:cubicBezTo>
                    <a:pt x="184471" y="329841"/>
                    <a:pt x="185785" y="327355"/>
                    <a:pt x="187147" y="324898"/>
                  </a:cubicBezTo>
                  <a:cubicBezTo>
                    <a:pt x="188528" y="322412"/>
                    <a:pt x="189957" y="319964"/>
                    <a:pt x="191395" y="317516"/>
                  </a:cubicBezTo>
                  <a:cubicBezTo>
                    <a:pt x="192805" y="315116"/>
                    <a:pt x="194224" y="312715"/>
                    <a:pt x="195691" y="310353"/>
                  </a:cubicBezTo>
                  <a:cubicBezTo>
                    <a:pt x="197196" y="307924"/>
                    <a:pt x="198758" y="305533"/>
                    <a:pt x="200320" y="303143"/>
                  </a:cubicBezTo>
                  <a:cubicBezTo>
                    <a:pt x="201825" y="300838"/>
                    <a:pt x="203340" y="298533"/>
                    <a:pt x="204892" y="296266"/>
                  </a:cubicBezTo>
                  <a:cubicBezTo>
                    <a:pt x="206521" y="293894"/>
                    <a:pt x="208207" y="291570"/>
                    <a:pt x="209893" y="289236"/>
                  </a:cubicBezTo>
                  <a:cubicBezTo>
                    <a:pt x="211493" y="287026"/>
                    <a:pt x="213103" y="284807"/>
                    <a:pt x="214751" y="282635"/>
                  </a:cubicBezTo>
                  <a:cubicBezTo>
                    <a:pt x="216503" y="280330"/>
                    <a:pt x="218313" y="278073"/>
                    <a:pt x="220113" y="275806"/>
                  </a:cubicBezTo>
                  <a:cubicBezTo>
                    <a:pt x="221799" y="273701"/>
                    <a:pt x="223485" y="271586"/>
                    <a:pt x="225219" y="269510"/>
                  </a:cubicBezTo>
                  <a:cubicBezTo>
                    <a:pt x="227095" y="267271"/>
                    <a:pt x="229019" y="265090"/>
                    <a:pt x="230953" y="262900"/>
                  </a:cubicBezTo>
                  <a:cubicBezTo>
                    <a:pt x="232724" y="260880"/>
                    <a:pt x="234486" y="258861"/>
                    <a:pt x="236306" y="256889"/>
                  </a:cubicBezTo>
                  <a:cubicBezTo>
                    <a:pt x="238296" y="254737"/>
                    <a:pt x="240335" y="252632"/>
                    <a:pt x="242373" y="250527"/>
                  </a:cubicBezTo>
                  <a:cubicBezTo>
                    <a:pt x="244221" y="248612"/>
                    <a:pt x="246059" y="246697"/>
                    <a:pt x="247955" y="244821"/>
                  </a:cubicBezTo>
                  <a:cubicBezTo>
                    <a:pt x="250060" y="242745"/>
                    <a:pt x="252222" y="240716"/>
                    <a:pt x="254384" y="238696"/>
                  </a:cubicBezTo>
                  <a:cubicBezTo>
                    <a:pt x="256308" y="236896"/>
                    <a:pt x="258213" y="235077"/>
                    <a:pt x="260175" y="233315"/>
                  </a:cubicBezTo>
                  <a:cubicBezTo>
                    <a:pt x="262395" y="231324"/>
                    <a:pt x="264671" y="229391"/>
                    <a:pt x="266948" y="227447"/>
                  </a:cubicBezTo>
                  <a:cubicBezTo>
                    <a:pt x="268938" y="225752"/>
                    <a:pt x="270910" y="224037"/>
                    <a:pt x="272939" y="222380"/>
                  </a:cubicBezTo>
                  <a:cubicBezTo>
                    <a:pt x="275263" y="220485"/>
                    <a:pt x="277644" y="218656"/>
                    <a:pt x="280006" y="216818"/>
                  </a:cubicBezTo>
                  <a:cubicBezTo>
                    <a:pt x="282064" y="215217"/>
                    <a:pt x="284112" y="213608"/>
                    <a:pt x="286207" y="212055"/>
                  </a:cubicBezTo>
                  <a:cubicBezTo>
                    <a:pt x="288636" y="210255"/>
                    <a:pt x="291122" y="208531"/>
                    <a:pt x="293599" y="206797"/>
                  </a:cubicBezTo>
                  <a:cubicBezTo>
                    <a:pt x="295713" y="205311"/>
                    <a:pt x="297818" y="203806"/>
                    <a:pt x="299971" y="202359"/>
                  </a:cubicBezTo>
                  <a:cubicBezTo>
                    <a:pt x="302495" y="200673"/>
                    <a:pt x="305076" y="199063"/>
                    <a:pt x="307638" y="197434"/>
                  </a:cubicBezTo>
                  <a:cubicBezTo>
                    <a:pt x="309829" y="196053"/>
                    <a:pt x="312001" y="194634"/>
                    <a:pt x="314220" y="193300"/>
                  </a:cubicBezTo>
                  <a:cubicBezTo>
                    <a:pt x="316830" y="191729"/>
                    <a:pt x="319507" y="190233"/>
                    <a:pt x="322164" y="188728"/>
                  </a:cubicBezTo>
                  <a:cubicBezTo>
                    <a:pt x="324402" y="187452"/>
                    <a:pt x="326631" y="186147"/>
                    <a:pt x="328908" y="184928"/>
                  </a:cubicBezTo>
                  <a:cubicBezTo>
                    <a:pt x="331613" y="183470"/>
                    <a:pt x="334385" y="182099"/>
                    <a:pt x="337137" y="180708"/>
                  </a:cubicBezTo>
                  <a:cubicBezTo>
                    <a:pt x="339433" y="179546"/>
                    <a:pt x="341709" y="178356"/>
                    <a:pt x="344033" y="177241"/>
                  </a:cubicBezTo>
                  <a:cubicBezTo>
                    <a:pt x="346815" y="175908"/>
                    <a:pt x="349653" y="174679"/>
                    <a:pt x="352473" y="173422"/>
                  </a:cubicBezTo>
                  <a:cubicBezTo>
                    <a:pt x="354835" y="172364"/>
                    <a:pt x="357178" y="171269"/>
                    <a:pt x="359569" y="170269"/>
                  </a:cubicBezTo>
                  <a:cubicBezTo>
                    <a:pt x="362445" y="169059"/>
                    <a:pt x="365369" y="167954"/>
                    <a:pt x="368284" y="166830"/>
                  </a:cubicBezTo>
                  <a:cubicBezTo>
                    <a:pt x="370675" y="165897"/>
                    <a:pt x="373047" y="164925"/>
                    <a:pt x="375466" y="164049"/>
                  </a:cubicBezTo>
                  <a:cubicBezTo>
                    <a:pt x="378438" y="162963"/>
                    <a:pt x="381467" y="162001"/>
                    <a:pt x="384477" y="160991"/>
                  </a:cubicBezTo>
                  <a:cubicBezTo>
                    <a:pt x="386896" y="160182"/>
                    <a:pt x="389296" y="159325"/>
                    <a:pt x="391735" y="158572"/>
                  </a:cubicBezTo>
                  <a:cubicBezTo>
                    <a:pt x="394783" y="157629"/>
                    <a:pt x="397878" y="156810"/>
                    <a:pt x="400955" y="155943"/>
                  </a:cubicBezTo>
                  <a:cubicBezTo>
                    <a:pt x="403422" y="155258"/>
                    <a:pt x="405870" y="154515"/>
                    <a:pt x="408356" y="153876"/>
                  </a:cubicBezTo>
                  <a:cubicBezTo>
                    <a:pt x="411518" y="153067"/>
                    <a:pt x="414728" y="152381"/>
                    <a:pt x="417928" y="151667"/>
                  </a:cubicBezTo>
                  <a:cubicBezTo>
                    <a:pt x="420376" y="151114"/>
                    <a:pt x="422796" y="150504"/>
                    <a:pt x="425272" y="150000"/>
                  </a:cubicBezTo>
                  <a:cubicBezTo>
                    <a:pt x="428568" y="149323"/>
                    <a:pt x="431921" y="148790"/>
                    <a:pt x="435245" y="148209"/>
                  </a:cubicBezTo>
                  <a:cubicBezTo>
                    <a:pt x="437664" y="147790"/>
                    <a:pt x="440065" y="147304"/>
                    <a:pt x="442503" y="146933"/>
                  </a:cubicBezTo>
                  <a:cubicBezTo>
                    <a:pt x="445980" y="146409"/>
                    <a:pt x="449494" y="146018"/>
                    <a:pt x="452999" y="145599"/>
                  </a:cubicBezTo>
                  <a:cubicBezTo>
                    <a:pt x="455333" y="145313"/>
                    <a:pt x="457648" y="144961"/>
                    <a:pt x="460000" y="144723"/>
                  </a:cubicBezTo>
                  <a:cubicBezTo>
                    <a:pt x="463867" y="144332"/>
                    <a:pt x="467782" y="144094"/>
                    <a:pt x="471678" y="143827"/>
                  </a:cubicBezTo>
                  <a:cubicBezTo>
                    <a:pt x="473707" y="143694"/>
                    <a:pt x="475717" y="143475"/>
                    <a:pt x="477755" y="143370"/>
                  </a:cubicBezTo>
                  <a:cubicBezTo>
                    <a:pt x="483708" y="143075"/>
                    <a:pt x="489699" y="142913"/>
                    <a:pt x="495729" y="142913"/>
                  </a:cubicBezTo>
                  <a:cubicBezTo>
                    <a:pt x="502282" y="142913"/>
                    <a:pt x="508787" y="143132"/>
                    <a:pt x="515264" y="143485"/>
                  </a:cubicBezTo>
                  <a:cubicBezTo>
                    <a:pt x="517865" y="143627"/>
                    <a:pt x="520446" y="143875"/>
                    <a:pt x="523027" y="144075"/>
                  </a:cubicBezTo>
                  <a:cubicBezTo>
                    <a:pt x="526799" y="144361"/>
                    <a:pt x="530581" y="144666"/>
                    <a:pt x="534333" y="145066"/>
                  </a:cubicBezTo>
                  <a:cubicBezTo>
                    <a:pt x="537534" y="145418"/>
                    <a:pt x="540715" y="145847"/>
                    <a:pt x="543897" y="146285"/>
                  </a:cubicBezTo>
                  <a:cubicBezTo>
                    <a:pt x="546973" y="146704"/>
                    <a:pt x="550050" y="147152"/>
                    <a:pt x="553107" y="147647"/>
                  </a:cubicBezTo>
                  <a:cubicBezTo>
                    <a:pt x="556517" y="148209"/>
                    <a:pt x="559908" y="148809"/>
                    <a:pt x="563280" y="149466"/>
                  </a:cubicBezTo>
                  <a:cubicBezTo>
                    <a:pt x="566128" y="150019"/>
                    <a:pt x="568966" y="150628"/>
                    <a:pt x="571805" y="151257"/>
                  </a:cubicBezTo>
                  <a:cubicBezTo>
                    <a:pt x="575167" y="152000"/>
                    <a:pt x="578529" y="152743"/>
                    <a:pt x="581854" y="153581"/>
                  </a:cubicBezTo>
                  <a:cubicBezTo>
                    <a:pt x="585035" y="154381"/>
                    <a:pt x="588197" y="155286"/>
                    <a:pt x="591350" y="156181"/>
                  </a:cubicBezTo>
                  <a:cubicBezTo>
                    <a:pt x="594208" y="156982"/>
                    <a:pt x="597075" y="157743"/>
                    <a:pt x="599904" y="158610"/>
                  </a:cubicBezTo>
                  <a:cubicBezTo>
                    <a:pt x="605847" y="160458"/>
                    <a:pt x="611753" y="162439"/>
                    <a:pt x="617601" y="164611"/>
                  </a:cubicBezTo>
                  <a:cubicBezTo>
                    <a:pt x="618630" y="164992"/>
                    <a:pt x="619620" y="165430"/>
                    <a:pt x="620649" y="165811"/>
                  </a:cubicBezTo>
                  <a:cubicBezTo>
                    <a:pt x="625878" y="167811"/>
                    <a:pt x="631088" y="169907"/>
                    <a:pt x="636241" y="172164"/>
                  </a:cubicBezTo>
                  <a:cubicBezTo>
                    <a:pt x="637423" y="172679"/>
                    <a:pt x="638575" y="173231"/>
                    <a:pt x="639747" y="173755"/>
                  </a:cubicBezTo>
                  <a:cubicBezTo>
                    <a:pt x="644804" y="176041"/>
                    <a:pt x="649843" y="178432"/>
                    <a:pt x="654825" y="180965"/>
                  </a:cubicBezTo>
                  <a:cubicBezTo>
                    <a:pt x="657349" y="182251"/>
                    <a:pt x="659892" y="183499"/>
                    <a:pt x="662378" y="184842"/>
                  </a:cubicBezTo>
                  <a:cubicBezTo>
                    <a:pt x="663616" y="185518"/>
                    <a:pt x="664855" y="186195"/>
                    <a:pt x="666074" y="186890"/>
                  </a:cubicBezTo>
                  <a:cubicBezTo>
                    <a:pt x="669655" y="188871"/>
                    <a:pt x="673208" y="190910"/>
                    <a:pt x="676713" y="193015"/>
                  </a:cubicBezTo>
                  <a:cubicBezTo>
                    <a:pt x="677732" y="193643"/>
                    <a:pt x="678752" y="194243"/>
                    <a:pt x="679799" y="194891"/>
                  </a:cubicBezTo>
                  <a:cubicBezTo>
                    <a:pt x="680018" y="195024"/>
                    <a:pt x="680228" y="195158"/>
                    <a:pt x="680447" y="195301"/>
                  </a:cubicBezTo>
                  <a:cubicBezTo>
                    <a:pt x="684190" y="197606"/>
                    <a:pt x="687886" y="199977"/>
                    <a:pt x="691534" y="202416"/>
                  </a:cubicBezTo>
                  <a:cubicBezTo>
                    <a:pt x="691620" y="202473"/>
                    <a:pt x="691706" y="202530"/>
                    <a:pt x="691791" y="202587"/>
                  </a:cubicBezTo>
                  <a:cubicBezTo>
                    <a:pt x="692839" y="203283"/>
                    <a:pt x="693858" y="204006"/>
                    <a:pt x="694887" y="204711"/>
                  </a:cubicBezTo>
                  <a:cubicBezTo>
                    <a:pt x="698354" y="207093"/>
                    <a:pt x="701783" y="209521"/>
                    <a:pt x="705155" y="212017"/>
                  </a:cubicBezTo>
                  <a:cubicBezTo>
                    <a:pt x="706269" y="212836"/>
                    <a:pt x="707374" y="213684"/>
                    <a:pt x="708489" y="214522"/>
                  </a:cubicBezTo>
                  <a:cubicBezTo>
                    <a:pt x="711860" y="217084"/>
                    <a:pt x="715204" y="219704"/>
                    <a:pt x="718480" y="222380"/>
                  </a:cubicBezTo>
                  <a:cubicBezTo>
                    <a:pt x="719404" y="223133"/>
                    <a:pt x="720328" y="223885"/>
                    <a:pt x="721204" y="224619"/>
                  </a:cubicBezTo>
                  <a:cubicBezTo>
                    <a:pt x="723748" y="226733"/>
                    <a:pt x="726215" y="228924"/>
                    <a:pt x="728691" y="231105"/>
                  </a:cubicBezTo>
                  <a:cubicBezTo>
                    <a:pt x="731139" y="233267"/>
                    <a:pt x="733568" y="235448"/>
                    <a:pt x="735949" y="237668"/>
                  </a:cubicBezTo>
                  <a:cubicBezTo>
                    <a:pt x="738035" y="239611"/>
                    <a:pt x="740092" y="241573"/>
                    <a:pt x="742131" y="243564"/>
                  </a:cubicBezTo>
                  <a:cubicBezTo>
                    <a:pt x="744245" y="245631"/>
                    <a:pt x="746312" y="247717"/>
                    <a:pt x="748370" y="249822"/>
                  </a:cubicBezTo>
                  <a:cubicBezTo>
                    <a:pt x="750503" y="252012"/>
                    <a:pt x="752627" y="254213"/>
                    <a:pt x="754704" y="256461"/>
                  </a:cubicBezTo>
                  <a:cubicBezTo>
                    <a:pt x="756561" y="258470"/>
                    <a:pt x="758371" y="260518"/>
                    <a:pt x="760181" y="262566"/>
                  </a:cubicBezTo>
                  <a:cubicBezTo>
                    <a:pt x="762295" y="264957"/>
                    <a:pt x="764400" y="267348"/>
                    <a:pt x="766448" y="269796"/>
                  </a:cubicBezTo>
                  <a:cubicBezTo>
                    <a:pt x="768144" y="271824"/>
                    <a:pt x="769772" y="273891"/>
                    <a:pt x="771420" y="275949"/>
                  </a:cubicBezTo>
                  <a:cubicBezTo>
                    <a:pt x="773430" y="278473"/>
                    <a:pt x="775459" y="280988"/>
                    <a:pt x="777402" y="283559"/>
                  </a:cubicBezTo>
                  <a:cubicBezTo>
                    <a:pt x="779040" y="285731"/>
                    <a:pt x="780602" y="287950"/>
                    <a:pt x="782183" y="290160"/>
                  </a:cubicBezTo>
                  <a:cubicBezTo>
                    <a:pt x="784003" y="292684"/>
                    <a:pt x="785841" y="295189"/>
                    <a:pt x="787594" y="297751"/>
                  </a:cubicBezTo>
                  <a:cubicBezTo>
                    <a:pt x="789394" y="300409"/>
                    <a:pt x="791099" y="303114"/>
                    <a:pt x="792823" y="305819"/>
                  </a:cubicBezTo>
                  <a:cubicBezTo>
                    <a:pt x="794223" y="308010"/>
                    <a:pt x="795680" y="310163"/>
                    <a:pt x="797042" y="312391"/>
                  </a:cubicBezTo>
                  <a:cubicBezTo>
                    <a:pt x="806367" y="327679"/>
                    <a:pt x="814511" y="343634"/>
                    <a:pt x="821388" y="360121"/>
                  </a:cubicBezTo>
                  <a:cubicBezTo>
                    <a:pt x="821569" y="360559"/>
                    <a:pt x="821731" y="360998"/>
                    <a:pt x="821912" y="361436"/>
                  </a:cubicBezTo>
                  <a:cubicBezTo>
                    <a:pt x="824008" y="366532"/>
                    <a:pt x="826008" y="371666"/>
                    <a:pt x="827865" y="376847"/>
                  </a:cubicBezTo>
                  <a:cubicBezTo>
                    <a:pt x="828142" y="377619"/>
                    <a:pt x="828380" y="378400"/>
                    <a:pt x="828656" y="379162"/>
                  </a:cubicBezTo>
                  <a:cubicBezTo>
                    <a:pt x="830361" y="384019"/>
                    <a:pt x="831990" y="388915"/>
                    <a:pt x="833476" y="393849"/>
                  </a:cubicBezTo>
                  <a:cubicBezTo>
                    <a:pt x="833800" y="394916"/>
                    <a:pt x="834076" y="396002"/>
                    <a:pt x="834390" y="397078"/>
                  </a:cubicBezTo>
                  <a:cubicBezTo>
                    <a:pt x="835743" y="401707"/>
                    <a:pt x="837019" y="406356"/>
                    <a:pt x="838181" y="411042"/>
                  </a:cubicBezTo>
                  <a:cubicBezTo>
                    <a:pt x="838533" y="412480"/>
                    <a:pt x="838848" y="413937"/>
                    <a:pt x="839181" y="415376"/>
                  </a:cubicBezTo>
                  <a:cubicBezTo>
                    <a:pt x="840191" y="419691"/>
                    <a:pt x="841153" y="424024"/>
                    <a:pt x="842000" y="428377"/>
                  </a:cubicBezTo>
                  <a:cubicBezTo>
                    <a:pt x="842362" y="430235"/>
                    <a:pt x="842667" y="432102"/>
                    <a:pt x="843001" y="433968"/>
                  </a:cubicBezTo>
                  <a:cubicBezTo>
                    <a:pt x="843705" y="437912"/>
                    <a:pt x="844363" y="441874"/>
                    <a:pt x="844934" y="445846"/>
                  </a:cubicBezTo>
                  <a:cubicBezTo>
                    <a:pt x="845258" y="448142"/>
                    <a:pt x="845534" y="450456"/>
                    <a:pt x="845820" y="452771"/>
                  </a:cubicBezTo>
                  <a:cubicBezTo>
                    <a:pt x="846258" y="456333"/>
                    <a:pt x="846668" y="459896"/>
                    <a:pt x="846992" y="463468"/>
                  </a:cubicBezTo>
                  <a:cubicBezTo>
                    <a:pt x="847239" y="466173"/>
                    <a:pt x="847430" y="468897"/>
                    <a:pt x="847611" y="471621"/>
                  </a:cubicBezTo>
                  <a:cubicBezTo>
                    <a:pt x="847830" y="474850"/>
                    <a:pt x="848030" y="478088"/>
                    <a:pt x="848163" y="481336"/>
                  </a:cubicBezTo>
                  <a:cubicBezTo>
                    <a:pt x="848211" y="482527"/>
                    <a:pt x="848220" y="483737"/>
                    <a:pt x="848258" y="484937"/>
                  </a:cubicBezTo>
                  <a:cubicBezTo>
                    <a:pt x="792890" y="462515"/>
                    <a:pt x="745122" y="423424"/>
                    <a:pt x="711556" y="371704"/>
                  </a:cubicBezTo>
                  <a:cubicBezTo>
                    <a:pt x="699468" y="353082"/>
                    <a:pt x="679418" y="341138"/>
                    <a:pt x="657292" y="339376"/>
                  </a:cubicBezTo>
                  <a:cubicBezTo>
                    <a:pt x="635232" y="337652"/>
                    <a:pt x="613477" y="346243"/>
                    <a:pt x="598599" y="362731"/>
                  </a:cubicBezTo>
                  <a:cubicBezTo>
                    <a:pt x="516160" y="454085"/>
                    <a:pt x="398440" y="506482"/>
                    <a:pt x="275644" y="506482"/>
                  </a:cubicBezTo>
                  <a:cubicBezTo>
                    <a:pt x="230219" y="506482"/>
                    <a:pt x="185833" y="499558"/>
                    <a:pt x="143151" y="485861"/>
                  </a:cubicBezTo>
                  <a:cubicBezTo>
                    <a:pt x="143189" y="484594"/>
                    <a:pt x="143199" y="483327"/>
                    <a:pt x="143246" y="482070"/>
                  </a:cubicBezTo>
                  <a:close/>
                  <a:moveTo>
                    <a:pt x="142904" y="633784"/>
                  </a:moveTo>
                  <a:cubicBezTo>
                    <a:pt x="186157" y="644004"/>
                    <a:pt x="230505" y="649348"/>
                    <a:pt x="275653" y="649348"/>
                  </a:cubicBezTo>
                  <a:cubicBezTo>
                    <a:pt x="410928" y="649348"/>
                    <a:pt x="541515" y="601532"/>
                    <a:pt x="644604" y="516045"/>
                  </a:cubicBezTo>
                  <a:cubicBezTo>
                    <a:pt x="700373" y="573843"/>
                    <a:pt x="770734" y="614915"/>
                    <a:pt x="848544" y="635108"/>
                  </a:cubicBezTo>
                  <a:lnTo>
                    <a:pt x="848544" y="700240"/>
                  </a:lnTo>
                  <a:cubicBezTo>
                    <a:pt x="848544" y="894778"/>
                    <a:pt x="690277" y="1053055"/>
                    <a:pt x="495729" y="1053055"/>
                  </a:cubicBezTo>
                  <a:cubicBezTo>
                    <a:pt x="301180" y="1053055"/>
                    <a:pt x="142904" y="894778"/>
                    <a:pt x="142904" y="700240"/>
                  </a:cubicBezTo>
                  <a:lnTo>
                    <a:pt x="142904" y="6337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57C1B84-DFD4-47D7-ABC0-9745631ABE30}"/>
              </a:ext>
            </a:extLst>
          </p:cNvPr>
          <p:cNvGrpSpPr/>
          <p:nvPr/>
        </p:nvGrpSpPr>
        <p:grpSpPr>
          <a:xfrm>
            <a:off x="735186" y="4968565"/>
            <a:ext cx="4355182" cy="0"/>
            <a:chOff x="50800" y="5200393"/>
            <a:chExt cx="5806909" cy="0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C2C5356-F758-43C9-866B-E95606B9E3AA}"/>
                </a:ext>
              </a:extLst>
            </p:cNvPr>
            <p:cNvCxnSpPr>
              <a:cxnSpLocks/>
            </p:cNvCxnSpPr>
            <p:nvPr/>
          </p:nvCxnSpPr>
          <p:spPr>
            <a:xfrm>
              <a:off x="50800" y="5200393"/>
              <a:ext cx="4551680" cy="0"/>
            </a:xfrm>
            <a:prstGeom prst="line">
              <a:avLst/>
            </a:prstGeom>
            <a:ln w="57150" cap="rnd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251361C-F017-43BF-86CB-24EEB075B6D2}"/>
                </a:ext>
              </a:extLst>
            </p:cNvPr>
            <p:cNvCxnSpPr>
              <a:cxnSpLocks/>
            </p:cNvCxnSpPr>
            <p:nvPr/>
          </p:nvCxnSpPr>
          <p:spPr>
            <a:xfrm>
              <a:off x="4762500" y="5200393"/>
              <a:ext cx="1095209" cy="0"/>
            </a:xfrm>
            <a:prstGeom prst="line">
              <a:avLst/>
            </a:prstGeom>
            <a:ln w="57150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186" y="1680484"/>
            <a:ext cx="4355182" cy="289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1C1CA-E299-449E-8189-D8AC5982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83AF-AB7A-4B99-B737-1EBED37E7AB5}" type="slidenum"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7C8F89C7-411E-446E-B1EF-30BC72A49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310" y="256151"/>
            <a:ext cx="9521914" cy="534944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Co to jest ELENA?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EF0C380-F663-7443-8213-6AE836137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375" y="1349162"/>
            <a:ext cx="4780519" cy="41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29CB7EF-A207-4F49-8E3C-060F9FC3B9FD}"/>
              </a:ext>
            </a:extLst>
          </p:cNvPr>
          <p:cNvSpPr txBox="1">
            <a:spLocks/>
          </p:cNvSpPr>
          <p:nvPr/>
        </p:nvSpPr>
        <p:spPr>
          <a:xfrm>
            <a:off x="5149378" y="1345126"/>
            <a:ext cx="6669242" cy="4192467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2000" dirty="0" smtClean="0"/>
              <a:t>Założona w 2009 roku jako </a:t>
            </a:r>
            <a:r>
              <a:rPr lang="pl-PL" sz="2000" dirty="0" err="1" smtClean="0"/>
              <a:t>European</a:t>
            </a:r>
            <a:r>
              <a:rPr lang="pl-PL" sz="2000" dirty="0" smtClean="0"/>
              <a:t> </a:t>
            </a:r>
            <a:r>
              <a:rPr lang="pl-PL" sz="2000" dirty="0" err="1" smtClean="0"/>
              <a:t>Local</a:t>
            </a:r>
            <a:r>
              <a:rPr lang="pl-PL" sz="2000" dirty="0" smtClean="0"/>
              <a:t> Energy Assistance</a:t>
            </a:r>
          </a:p>
          <a:p>
            <a:pPr>
              <a:lnSpc>
                <a:spcPct val="100000"/>
              </a:lnSpc>
            </a:pPr>
            <a:r>
              <a:rPr lang="pl-PL" sz="2000" dirty="0" smtClean="0"/>
              <a:t>Na podstawie umowy między EBI a KE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l-PL" sz="1600" dirty="0" smtClean="0">
                <a:solidFill>
                  <a:srgbClr val="174489"/>
                </a:solidFill>
              </a:rPr>
              <a:t>Zarządzane przez EBI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l-PL" sz="1600" dirty="0" smtClean="0">
                <a:solidFill>
                  <a:srgbClr val="174489"/>
                </a:solidFill>
              </a:rPr>
              <a:t>Horizon 2020 </a:t>
            </a:r>
            <a:r>
              <a:rPr lang="pl-PL" sz="1600" dirty="0" err="1" smtClean="0">
                <a:solidFill>
                  <a:srgbClr val="174489"/>
                </a:solidFill>
              </a:rPr>
              <a:t>Research</a:t>
            </a:r>
            <a:r>
              <a:rPr lang="pl-PL" sz="1600" dirty="0" smtClean="0">
                <a:solidFill>
                  <a:srgbClr val="174489"/>
                </a:solidFill>
              </a:rPr>
              <a:t> &amp; </a:t>
            </a:r>
            <a:r>
              <a:rPr lang="pl-PL" sz="1600" dirty="0" err="1" smtClean="0">
                <a:solidFill>
                  <a:srgbClr val="174489"/>
                </a:solidFill>
              </a:rPr>
              <a:t>Innovation</a:t>
            </a:r>
            <a:r>
              <a:rPr lang="pl-PL" sz="1600" dirty="0" smtClean="0">
                <a:solidFill>
                  <a:srgbClr val="174489"/>
                </a:solidFill>
              </a:rPr>
              <a:t> Programme</a:t>
            </a:r>
          </a:p>
          <a:p>
            <a:pPr>
              <a:lnSpc>
                <a:spcPct val="100000"/>
              </a:lnSpc>
            </a:pPr>
            <a:r>
              <a:rPr lang="pl-PL" sz="2000" dirty="0" smtClean="0"/>
              <a:t>Dotacja na przygotowanie (a nie realizację) programów inwestycyjnych </a:t>
            </a:r>
          </a:p>
          <a:p>
            <a:pPr>
              <a:lnSpc>
                <a:spcPct val="100000"/>
              </a:lnSpc>
            </a:pPr>
            <a:r>
              <a:rPr lang="pl-PL" sz="2000" dirty="0" smtClean="0"/>
              <a:t>Prawie 200 mln euro przyznano projektom wspierającym </a:t>
            </a:r>
            <a:r>
              <a:rPr lang="en-GB" sz="2000" dirty="0" err="1" smtClean="0"/>
              <a:t>i</a:t>
            </a:r>
            <a:r>
              <a:rPr lang="pl-PL" sz="2000" dirty="0" err="1" smtClean="0"/>
              <a:t>nwestycje</a:t>
            </a:r>
            <a:r>
              <a:rPr lang="pl-PL" sz="2000" dirty="0" smtClean="0"/>
              <a:t> o wartości około</a:t>
            </a:r>
            <a:r>
              <a:rPr lang="en-GB" sz="2000" dirty="0" smtClean="0"/>
              <a:t> </a:t>
            </a:r>
            <a:r>
              <a:rPr lang="pl-PL" sz="2000" dirty="0" smtClean="0"/>
              <a:t> 7,0 mld euro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1502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1C1CA-E299-449E-8189-D8AC5982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83AF-AB7A-4B99-B737-1EBED37E7AB5}" type="slidenum"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7C8F89C7-411E-446E-B1EF-30BC72A49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310" y="256151"/>
            <a:ext cx="9521914" cy="534944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Główne zasady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53506" y="1240155"/>
            <a:ext cx="10416472" cy="4816813"/>
            <a:chOff x="2141695" y="2361132"/>
            <a:chExt cx="10600969" cy="46035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2B6D3E-E935-8F4A-911D-10697F75025C}"/>
                </a:ext>
              </a:extLst>
            </p:cNvPr>
            <p:cNvGrpSpPr/>
            <p:nvPr/>
          </p:nvGrpSpPr>
          <p:grpSpPr>
            <a:xfrm>
              <a:off x="2160877" y="2361132"/>
              <a:ext cx="10304988" cy="591360"/>
              <a:chOff x="2160877" y="2361132"/>
              <a:chExt cx="10304988" cy="591360"/>
            </a:xfrm>
          </p:grpSpPr>
          <p:sp>
            <p:nvSpPr>
              <p:cNvPr id="25" name="Freeform 1096">
                <a:extLst>
                  <a:ext uri="{FF2B5EF4-FFF2-40B4-BE49-F238E27FC236}">
                    <a16:creationId xmlns:a16="http://schemas.microsoft.com/office/drawing/2014/main" id="{39AE935B-F8E4-814A-87A1-229F57EE31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0877" y="2385971"/>
                <a:ext cx="547688" cy="552451"/>
              </a:xfrm>
              <a:custGeom>
                <a:avLst/>
                <a:gdLst>
                  <a:gd name="T0" fmla="*/ 83 w 160"/>
                  <a:gd name="T1" fmla="*/ 77 h 160"/>
                  <a:gd name="T2" fmla="*/ 88 w 160"/>
                  <a:gd name="T3" fmla="*/ 6 h 160"/>
                  <a:gd name="T4" fmla="*/ 111 w 160"/>
                  <a:gd name="T5" fmla="*/ 12 h 160"/>
                  <a:gd name="T6" fmla="*/ 150 w 160"/>
                  <a:gd name="T7" fmla="*/ 53 h 160"/>
                  <a:gd name="T8" fmla="*/ 139 w 160"/>
                  <a:gd name="T9" fmla="*/ 134 h 160"/>
                  <a:gd name="T10" fmla="*/ 137 w 160"/>
                  <a:gd name="T11" fmla="*/ 136 h 160"/>
                  <a:gd name="T12" fmla="*/ 154 w 160"/>
                  <a:gd name="T13" fmla="*/ 88 h 160"/>
                  <a:gd name="T14" fmla="*/ 149 w 160"/>
                  <a:gd name="T15" fmla="*/ 109 h 160"/>
                  <a:gd name="T16" fmla="*/ 133 w 160"/>
                  <a:gd name="T17" fmla="*/ 120 h 160"/>
                  <a:gd name="T18" fmla="*/ 125 w 160"/>
                  <a:gd name="T19" fmla="*/ 112 h 160"/>
                  <a:gd name="T20" fmla="*/ 117 w 160"/>
                  <a:gd name="T21" fmla="*/ 104 h 160"/>
                  <a:gd name="T22" fmla="*/ 109 w 160"/>
                  <a:gd name="T23" fmla="*/ 96 h 160"/>
                  <a:gd name="T24" fmla="*/ 101 w 160"/>
                  <a:gd name="T25" fmla="*/ 88 h 160"/>
                  <a:gd name="T26" fmla="*/ 117 w 160"/>
                  <a:gd name="T27" fmla="*/ 88 h 160"/>
                  <a:gd name="T28" fmla="*/ 80 w 160"/>
                  <a:gd name="T29" fmla="*/ 160 h 160"/>
                  <a:gd name="T30" fmla="*/ 77 w 160"/>
                  <a:gd name="T31" fmla="*/ 0 h 160"/>
                  <a:gd name="T32" fmla="*/ 72 w 160"/>
                  <a:gd name="T33" fmla="*/ 6 h 160"/>
                  <a:gd name="T34" fmla="*/ 96 w 160"/>
                  <a:gd name="T35" fmla="*/ 11 h 160"/>
                  <a:gd name="T36" fmla="*/ 93 w 160"/>
                  <a:gd name="T37" fmla="*/ 24 h 160"/>
                  <a:gd name="T38" fmla="*/ 93 w 160"/>
                  <a:gd name="T39" fmla="*/ 24 h 160"/>
                  <a:gd name="T40" fmla="*/ 99 w 160"/>
                  <a:gd name="T41" fmla="*/ 19 h 160"/>
                  <a:gd name="T42" fmla="*/ 117 w 160"/>
                  <a:gd name="T43" fmla="*/ 21 h 160"/>
                  <a:gd name="T44" fmla="*/ 112 w 160"/>
                  <a:gd name="T45" fmla="*/ 27 h 160"/>
                  <a:gd name="T46" fmla="*/ 125 w 160"/>
                  <a:gd name="T47" fmla="*/ 24 h 160"/>
                  <a:gd name="T48" fmla="*/ 125 w 160"/>
                  <a:gd name="T49" fmla="*/ 24 h 160"/>
                  <a:gd name="T50" fmla="*/ 131 w 160"/>
                  <a:gd name="T51" fmla="*/ 35 h 160"/>
                  <a:gd name="T52" fmla="*/ 101 w 160"/>
                  <a:gd name="T53" fmla="*/ 37 h 160"/>
                  <a:gd name="T54" fmla="*/ 120 w 160"/>
                  <a:gd name="T55" fmla="*/ 35 h 160"/>
                  <a:gd name="T56" fmla="*/ 133 w 160"/>
                  <a:gd name="T57" fmla="*/ 48 h 160"/>
                  <a:gd name="T58" fmla="*/ 133 w 160"/>
                  <a:gd name="T59" fmla="*/ 48 h 160"/>
                  <a:gd name="T60" fmla="*/ 139 w 160"/>
                  <a:gd name="T61" fmla="*/ 43 h 160"/>
                  <a:gd name="T62" fmla="*/ 141 w 160"/>
                  <a:gd name="T63" fmla="*/ 61 h 160"/>
                  <a:gd name="T64" fmla="*/ 96 w 160"/>
                  <a:gd name="T65" fmla="*/ 43 h 160"/>
                  <a:gd name="T66" fmla="*/ 93 w 160"/>
                  <a:gd name="T67" fmla="*/ 56 h 160"/>
                  <a:gd name="T68" fmla="*/ 93 w 160"/>
                  <a:gd name="T69" fmla="*/ 56 h 160"/>
                  <a:gd name="T70" fmla="*/ 99 w 160"/>
                  <a:gd name="T71" fmla="*/ 51 h 160"/>
                  <a:gd name="T72" fmla="*/ 117 w 160"/>
                  <a:gd name="T73" fmla="*/ 53 h 160"/>
                  <a:gd name="T74" fmla="*/ 112 w 160"/>
                  <a:gd name="T75" fmla="*/ 43 h 160"/>
                  <a:gd name="T76" fmla="*/ 125 w 160"/>
                  <a:gd name="T77" fmla="*/ 40 h 160"/>
                  <a:gd name="T78" fmla="*/ 125 w 160"/>
                  <a:gd name="T79" fmla="*/ 40 h 160"/>
                  <a:gd name="T80" fmla="*/ 107 w 160"/>
                  <a:gd name="T81" fmla="*/ 59 h 160"/>
                  <a:gd name="T82" fmla="*/ 125 w 160"/>
                  <a:gd name="T83" fmla="*/ 61 h 160"/>
                  <a:gd name="T84" fmla="*/ 152 w 160"/>
                  <a:gd name="T85" fmla="*/ 67 h 160"/>
                  <a:gd name="T86" fmla="*/ 133 w 160"/>
                  <a:gd name="T87" fmla="*/ 64 h 160"/>
                  <a:gd name="T88" fmla="*/ 133 w 160"/>
                  <a:gd name="T89" fmla="*/ 64 h 160"/>
                  <a:gd name="T90" fmla="*/ 99 w 160"/>
                  <a:gd name="T91" fmla="*/ 67 h 160"/>
                  <a:gd name="T92" fmla="*/ 117 w 160"/>
                  <a:gd name="T93" fmla="*/ 69 h 160"/>
                  <a:gd name="T94" fmla="*/ 136 w 160"/>
                  <a:gd name="T95" fmla="*/ 107 h 160"/>
                  <a:gd name="T96" fmla="*/ 141 w 160"/>
                  <a:gd name="T97" fmla="*/ 112 h 160"/>
                  <a:gd name="T98" fmla="*/ 141 w 160"/>
                  <a:gd name="T99" fmla="*/ 112 h 160"/>
                  <a:gd name="T100" fmla="*/ 139 w 160"/>
                  <a:gd name="T101" fmla="*/ 99 h 160"/>
                  <a:gd name="T102" fmla="*/ 125 w 160"/>
                  <a:gd name="T103" fmla="*/ 101 h 160"/>
                  <a:gd name="T104" fmla="*/ 120 w 160"/>
                  <a:gd name="T105" fmla="*/ 91 h 160"/>
                  <a:gd name="T106" fmla="*/ 149 w 160"/>
                  <a:gd name="T107" fmla="*/ 88 h 160"/>
                  <a:gd name="T108" fmla="*/ 149 w 160"/>
                  <a:gd name="T109" fmla="*/ 88 h 160"/>
                  <a:gd name="T110" fmla="*/ 131 w 160"/>
                  <a:gd name="T111" fmla="*/ 9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0" h="160">
                    <a:moveTo>
                      <a:pt x="160" y="74"/>
                    </a:moveTo>
                    <a:cubicBezTo>
                      <a:pt x="157" y="35"/>
                      <a:pt x="125" y="3"/>
                      <a:pt x="86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160" y="77"/>
                      <a:pt x="160" y="77"/>
                      <a:pt x="160" y="77"/>
                    </a:cubicBezTo>
                    <a:lnTo>
                      <a:pt x="160" y="74"/>
                    </a:lnTo>
                    <a:close/>
                    <a:moveTo>
                      <a:pt x="88" y="72"/>
                    </a:moveTo>
                    <a:cubicBezTo>
                      <a:pt x="88" y="6"/>
                      <a:pt x="88" y="6"/>
                      <a:pt x="88" y="6"/>
                    </a:cubicBezTo>
                    <a:cubicBezTo>
                      <a:pt x="95" y="6"/>
                      <a:pt x="101" y="8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7" y="12"/>
                      <a:pt x="108" y="13"/>
                      <a:pt x="109" y="13"/>
                    </a:cubicBezTo>
                    <a:cubicBezTo>
                      <a:pt x="110" y="13"/>
                      <a:pt x="111" y="13"/>
                      <a:pt x="111" y="12"/>
                    </a:cubicBezTo>
                    <a:cubicBezTo>
                      <a:pt x="127" y="20"/>
                      <a:pt x="140" y="33"/>
                      <a:pt x="148" y="49"/>
                    </a:cubicBezTo>
                    <a:cubicBezTo>
                      <a:pt x="147" y="49"/>
                      <a:pt x="147" y="50"/>
                      <a:pt x="147" y="51"/>
                    </a:cubicBezTo>
                    <a:cubicBezTo>
                      <a:pt x="147" y="52"/>
                      <a:pt x="148" y="53"/>
                      <a:pt x="149" y="53"/>
                    </a:cubicBezTo>
                    <a:cubicBezTo>
                      <a:pt x="149" y="53"/>
                      <a:pt x="150" y="53"/>
                      <a:pt x="150" y="53"/>
                    </a:cubicBezTo>
                    <a:cubicBezTo>
                      <a:pt x="152" y="59"/>
                      <a:pt x="154" y="65"/>
                      <a:pt x="154" y="72"/>
                    </a:cubicBezTo>
                    <a:lnTo>
                      <a:pt x="88" y="72"/>
                    </a:lnTo>
                    <a:close/>
                    <a:moveTo>
                      <a:pt x="137" y="136"/>
                    </a:moveTo>
                    <a:cubicBezTo>
                      <a:pt x="139" y="134"/>
                      <a:pt x="139" y="134"/>
                      <a:pt x="139" y="134"/>
                    </a:cubicBezTo>
                    <a:cubicBezTo>
                      <a:pt x="151" y="121"/>
                      <a:pt x="159" y="104"/>
                      <a:pt x="160" y="86"/>
                    </a:cubicBezTo>
                    <a:cubicBezTo>
                      <a:pt x="160" y="83"/>
                      <a:pt x="160" y="83"/>
                      <a:pt x="160" y="83"/>
                    </a:cubicBezTo>
                    <a:cubicBezTo>
                      <a:pt x="83" y="83"/>
                      <a:pt x="83" y="83"/>
                      <a:pt x="83" y="83"/>
                    </a:cubicBezTo>
                    <a:lnTo>
                      <a:pt x="137" y="136"/>
                    </a:lnTo>
                    <a:close/>
                    <a:moveTo>
                      <a:pt x="117" y="88"/>
                    </a:moveTo>
                    <a:cubicBezTo>
                      <a:pt x="133" y="88"/>
                      <a:pt x="133" y="88"/>
                      <a:pt x="133" y="88"/>
                    </a:cubicBezTo>
                    <a:cubicBezTo>
                      <a:pt x="149" y="88"/>
                      <a:pt x="149" y="88"/>
                      <a:pt x="149" y="88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154" y="94"/>
                      <a:pt x="152" y="99"/>
                      <a:pt x="151" y="104"/>
                    </a:cubicBezTo>
                    <a:cubicBezTo>
                      <a:pt x="150" y="104"/>
                      <a:pt x="150" y="104"/>
                      <a:pt x="149" y="104"/>
                    </a:cubicBezTo>
                    <a:cubicBezTo>
                      <a:pt x="148" y="104"/>
                      <a:pt x="147" y="105"/>
                      <a:pt x="147" y="107"/>
                    </a:cubicBezTo>
                    <a:cubicBezTo>
                      <a:pt x="147" y="108"/>
                      <a:pt x="148" y="109"/>
                      <a:pt x="149" y="109"/>
                    </a:cubicBezTo>
                    <a:cubicBezTo>
                      <a:pt x="146" y="116"/>
                      <a:pt x="142" y="123"/>
                      <a:pt x="137" y="129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5" y="125"/>
                      <a:pt x="136" y="124"/>
                      <a:pt x="136" y="123"/>
                    </a:cubicBezTo>
                    <a:cubicBezTo>
                      <a:pt x="136" y="121"/>
                      <a:pt x="135" y="120"/>
                      <a:pt x="133" y="120"/>
                    </a:cubicBezTo>
                    <a:cubicBezTo>
                      <a:pt x="132" y="120"/>
                      <a:pt x="131" y="121"/>
                      <a:pt x="131" y="123"/>
                    </a:cubicBezTo>
                    <a:cubicBezTo>
                      <a:pt x="126" y="117"/>
                      <a:pt x="126" y="117"/>
                      <a:pt x="126" y="117"/>
                    </a:cubicBezTo>
                    <a:cubicBezTo>
                      <a:pt x="127" y="117"/>
                      <a:pt x="128" y="116"/>
                      <a:pt x="128" y="115"/>
                    </a:cubicBezTo>
                    <a:cubicBezTo>
                      <a:pt x="128" y="113"/>
                      <a:pt x="127" y="112"/>
                      <a:pt x="125" y="112"/>
                    </a:cubicBezTo>
                    <a:cubicBezTo>
                      <a:pt x="124" y="112"/>
                      <a:pt x="123" y="113"/>
                      <a:pt x="123" y="115"/>
                    </a:cubicBezTo>
                    <a:cubicBezTo>
                      <a:pt x="118" y="109"/>
                      <a:pt x="118" y="109"/>
                      <a:pt x="118" y="109"/>
                    </a:cubicBezTo>
                    <a:cubicBezTo>
                      <a:pt x="119" y="109"/>
                      <a:pt x="120" y="108"/>
                      <a:pt x="120" y="107"/>
                    </a:cubicBezTo>
                    <a:cubicBezTo>
                      <a:pt x="120" y="105"/>
                      <a:pt x="119" y="104"/>
                      <a:pt x="117" y="104"/>
                    </a:cubicBezTo>
                    <a:cubicBezTo>
                      <a:pt x="116" y="104"/>
                      <a:pt x="115" y="105"/>
                      <a:pt x="115" y="107"/>
                    </a:cubicBezTo>
                    <a:cubicBezTo>
                      <a:pt x="110" y="101"/>
                      <a:pt x="110" y="101"/>
                      <a:pt x="110" y="101"/>
                    </a:cubicBezTo>
                    <a:cubicBezTo>
                      <a:pt x="111" y="101"/>
                      <a:pt x="112" y="100"/>
                      <a:pt x="112" y="99"/>
                    </a:cubicBezTo>
                    <a:cubicBezTo>
                      <a:pt x="112" y="97"/>
                      <a:pt x="111" y="96"/>
                      <a:pt x="109" y="96"/>
                    </a:cubicBezTo>
                    <a:cubicBezTo>
                      <a:pt x="108" y="96"/>
                      <a:pt x="107" y="97"/>
                      <a:pt x="107" y="99"/>
                    </a:cubicBezTo>
                    <a:cubicBezTo>
                      <a:pt x="102" y="93"/>
                      <a:pt x="102" y="93"/>
                      <a:pt x="102" y="93"/>
                    </a:cubicBezTo>
                    <a:cubicBezTo>
                      <a:pt x="103" y="93"/>
                      <a:pt x="104" y="92"/>
                      <a:pt x="104" y="91"/>
                    </a:cubicBezTo>
                    <a:cubicBezTo>
                      <a:pt x="104" y="89"/>
                      <a:pt x="103" y="88"/>
                      <a:pt x="101" y="88"/>
                    </a:cubicBezTo>
                    <a:cubicBezTo>
                      <a:pt x="100" y="88"/>
                      <a:pt x="99" y="89"/>
                      <a:pt x="99" y="91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101" y="88"/>
                      <a:pt x="101" y="88"/>
                      <a:pt x="101" y="88"/>
                    </a:cubicBezTo>
                    <a:lnTo>
                      <a:pt x="117" y="88"/>
                    </a:lnTo>
                    <a:close/>
                    <a:moveTo>
                      <a:pt x="77" y="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33" y="3"/>
                      <a:pt x="0" y="38"/>
                      <a:pt x="0" y="80"/>
                    </a:cubicBezTo>
                    <a:cubicBezTo>
                      <a:pt x="0" y="124"/>
                      <a:pt x="36" y="160"/>
                      <a:pt x="80" y="160"/>
                    </a:cubicBezTo>
                    <a:cubicBezTo>
                      <a:pt x="98" y="160"/>
                      <a:pt x="117" y="154"/>
                      <a:pt x="131" y="142"/>
                    </a:cubicBezTo>
                    <a:cubicBezTo>
                      <a:pt x="133" y="140"/>
                      <a:pt x="133" y="140"/>
                      <a:pt x="133" y="140"/>
                    </a:cubicBezTo>
                    <a:cubicBezTo>
                      <a:pt x="77" y="84"/>
                      <a:pt x="77" y="84"/>
                      <a:pt x="77" y="84"/>
                    </a:cubicBezTo>
                    <a:lnTo>
                      <a:pt x="77" y="0"/>
                    </a:lnTo>
                    <a:close/>
                    <a:moveTo>
                      <a:pt x="125" y="140"/>
                    </a:moveTo>
                    <a:cubicBezTo>
                      <a:pt x="112" y="149"/>
                      <a:pt x="96" y="155"/>
                      <a:pt x="80" y="155"/>
                    </a:cubicBezTo>
                    <a:cubicBezTo>
                      <a:pt x="39" y="155"/>
                      <a:pt x="5" y="121"/>
                      <a:pt x="5" y="80"/>
                    </a:cubicBezTo>
                    <a:cubicBezTo>
                      <a:pt x="5" y="42"/>
                      <a:pt x="34" y="10"/>
                      <a:pt x="72" y="6"/>
                    </a:cubicBezTo>
                    <a:cubicBezTo>
                      <a:pt x="72" y="86"/>
                      <a:pt x="72" y="86"/>
                      <a:pt x="72" y="86"/>
                    </a:cubicBezTo>
                    <a:lnTo>
                      <a:pt x="125" y="140"/>
                    </a:lnTo>
                    <a:close/>
                    <a:moveTo>
                      <a:pt x="93" y="8"/>
                    </a:moveTo>
                    <a:cubicBezTo>
                      <a:pt x="95" y="8"/>
                      <a:pt x="96" y="9"/>
                      <a:pt x="96" y="11"/>
                    </a:cubicBezTo>
                    <a:cubicBezTo>
                      <a:pt x="96" y="12"/>
                      <a:pt x="95" y="13"/>
                      <a:pt x="93" y="13"/>
                    </a:cubicBezTo>
                    <a:cubicBezTo>
                      <a:pt x="92" y="13"/>
                      <a:pt x="91" y="12"/>
                      <a:pt x="91" y="11"/>
                    </a:cubicBezTo>
                    <a:cubicBezTo>
                      <a:pt x="91" y="9"/>
                      <a:pt x="92" y="8"/>
                      <a:pt x="93" y="8"/>
                    </a:cubicBezTo>
                    <a:close/>
                    <a:moveTo>
                      <a:pt x="93" y="24"/>
                    </a:moveTo>
                    <a:cubicBezTo>
                      <a:pt x="95" y="24"/>
                      <a:pt x="96" y="25"/>
                      <a:pt x="96" y="27"/>
                    </a:cubicBezTo>
                    <a:cubicBezTo>
                      <a:pt x="96" y="28"/>
                      <a:pt x="95" y="29"/>
                      <a:pt x="93" y="29"/>
                    </a:cubicBezTo>
                    <a:cubicBezTo>
                      <a:pt x="92" y="29"/>
                      <a:pt x="91" y="28"/>
                      <a:pt x="91" y="27"/>
                    </a:cubicBezTo>
                    <a:cubicBezTo>
                      <a:pt x="91" y="25"/>
                      <a:pt x="92" y="24"/>
                      <a:pt x="93" y="24"/>
                    </a:cubicBezTo>
                    <a:close/>
                    <a:moveTo>
                      <a:pt x="101" y="16"/>
                    </a:moveTo>
                    <a:cubicBezTo>
                      <a:pt x="103" y="16"/>
                      <a:pt x="104" y="17"/>
                      <a:pt x="104" y="19"/>
                    </a:cubicBezTo>
                    <a:cubicBezTo>
                      <a:pt x="104" y="20"/>
                      <a:pt x="103" y="21"/>
                      <a:pt x="101" y="21"/>
                    </a:cubicBezTo>
                    <a:cubicBezTo>
                      <a:pt x="100" y="21"/>
                      <a:pt x="99" y="20"/>
                      <a:pt x="99" y="19"/>
                    </a:cubicBezTo>
                    <a:cubicBezTo>
                      <a:pt x="99" y="17"/>
                      <a:pt x="100" y="16"/>
                      <a:pt x="101" y="16"/>
                    </a:cubicBezTo>
                    <a:close/>
                    <a:moveTo>
                      <a:pt x="117" y="16"/>
                    </a:moveTo>
                    <a:cubicBezTo>
                      <a:pt x="119" y="16"/>
                      <a:pt x="120" y="17"/>
                      <a:pt x="120" y="19"/>
                    </a:cubicBezTo>
                    <a:cubicBezTo>
                      <a:pt x="120" y="20"/>
                      <a:pt x="119" y="21"/>
                      <a:pt x="117" y="21"/>
                    </a:cubicBezTo>
                    <a:cubicBezTo>
                      <a:pt x="116" y="21"/>
                      <a:pt x="115" y="20"/>
                      <a:pt x="115" y="19"/>
                    </a:cubicBezTo>
                    <a:cubicBezTo>
                      <a:pt x="115" y="17"/>
                      <a:pt x="116" y="16"/>
                      <a:pt x="117" y="16"/>
                    </a:cubicBezTo>
                    <a:close/>
                    <a:moveTo>
                      <a:pt x="109" y="24"/>
                    </a:moveTo>
                    <a:cubicBezTo>
                      <a:pt x="111" y="24"/>
                      <a:pt x="112" y="25"/>
                      <a:pt x="112" y="27"/>
                    </a:cubicBezTo>
                    <a:cubicBezTo>
                      <a:pt x="112" y="28"/>
                      <a:pt x="111" y="29"/>
                      <a:pt x="109" y="29"/>
                    </a:cubicBezTo>
                    <a:cubicBezTo>
                      <a:pt x="108" y="29"/>
                      <a:pt x="107" y="28"/>
                      <a:pt x="107" y="27"/>
                    </a:cubicBezTo>
                    <a:cubicBezTo>
                      <a:pt x="107" y="25"/>
                      <a:pt x="108" y="24"/>
                      <a:pt x="109" y="24"/>
                    </a:cubicBezTo>
                    <a:close/>
                    <a:moveTo>
                      <a:pt x="125" y="24"/>
                    </a:moveTo>
                    <a:cubicBezTo>
                      <a:pt x="127" y="24"/>
                      <a:pt x="128" y="25"/>
                      <a:pt x="128" y="27"/>
                    </a:cubicBezTo>
                    <a:cubicBezTo>
                      <a:pt x="128" y="28"/>
                      <a:pt x="127" y="29"/>
                      <a:pt x="125" y="29"/>
                    </a:cubicBezTo>
                    <a:cubicBezTo>
                      <a:pt x="124" y="29"/>
                      <a:pt x="123" y="28"/>
                      <a:pt x="123" y="27"/>
                    </a:cubicBezTo>
                    <a:cubicBezTo>
                      <a:pt x="123" y="25"/>
                      <a:pt x="124" y="24"/>
                      <a:pt x="125" y="24"/>
                    </a:cubicBezTo>
                    <a:close/>
                    <a:moveTo>
                      <a:pt x="133" y="32"/>
                    </a:moveTo>
                    <a:cubicBezTo>
                      <a:pt x="135" y="32"/>
                      <a:pt x="136" y="33"/>
                      <a:pt x="136" y="35"/>
                    </a:cubicBezTo>
                    <a:cubicBezTo>
                      <a:pt x="136" y="36"/>
                      <a:pt x="135" y="37"/>
                      <a:pt x="133" y="37"/>
                    </a:cubicBezTo>
                    <a:cubicBezTo>
                      <a:pt x="132" y="37"/>
                      <a:pt x="131" y="36"/>
                      <a:pt x="131" y="35"/>
                    </a:cubicBezTo>
                    <a:cubicBezTo>
                      <a:pt x="131" y="33"/>
                      <a:pt x="132" y="32"/>
                      <a:pt x="133" y="32"/>
                    </a:cubicBezTo>
                    <a:close/>
                    <a:moveTo>
                      <a:pt x="101" y="32"/>
                    </a:moveTo>
                    <a:cubicBezTo>
                      <a:pt x="103" y="32"/>
                      <a:pt x="104" y="33"/>
                      <a:pt x="104" y="35"/>
                    </a:cubicBezTo>
                    <a:cubicBezTo>
                      <a:pt x="104" y="36"/>
                      <a:pt x="103" y="37"/>
                      <a:pt x="101" y="37"/>
                    </a:cubicBezTo>
                    <a:cubicBezTo>
                      <a:pt x="100" y="37"/>
                      <a:pt x="99" y="36"/>
                      <a:pt x="99" y="35"/>
                    </a:cubicBezTo>
                    <a:cubicBezTo>
                      <a:pt x="99" y="33"/>
                      <a:pt x="100" y="32"/>
                      <a:pt x="101" y="32"/>
                    </a:cubicBezTo>
                    <a:close/>
                    <a:moveTo>
                      <a:pt x="117" y="32"/>
                    </a:moveTo>
                    <a:cubicBezTo>
                      <a:pt x="119" y="32"/>
                      <a:pt x="120" y="33"/>
                      <a:pt x="120" y="35"/>
                    </a:cubicBezTo>
                    <a:cubicBezTo>
                      <a:pt x="120" y="36"/>
                      <a:pt x="119" y="37"/>
                      <a:pt x="117" y="37"/>
                    </a:cubicBezTo>
                    <a:cubicBezTo>
                      <a:pt x="116" y="37"/>
                      <a:pt x="115" y="36"/>
                      <a:pt x="115" y="35"/>
                    </a:cubicBezTo>
                    <a:cubicBezTo>
                      <a:pt x="115" y="33"/>
                      <a:pt x="116" y="32"/>
                      <a:pt x="117" y="32"/>
                    </a:cubicBezTo>
                    <a:close/>
                    <a:moveTo>
                      <a:pt x="133" y="48"/>
                    </a:moveTo>
                    <a:cubicBezTo>
                      <a:pt x="135" y="48"/>
                      <a:pt x="136" y="49"/>
                      <a:pt x="136" y="51"/>
                    </a:cubicBezTo>
                    <a:cubicBezTo>
                      <a:pt x="136" y="52"/>
                      <a:pt x="135" y="53"/>
                      <a:pt x="133" y="53"/>
                    </a:cubicBezTo>
                    <a:cubicBezTo>
                      <a:pt x="132" y="53"/>
                      <a:pt x="131" y="52"/>
                      <a:pt x="131" y="51"/>
                    </a:cubicBezTo>
                    <a:cubicBezTo>
                      <a:pt x="131" y="49"/>
                      <a:pt x="132" y="48"/>
                      <a:pt x="133" y="48"/>
                    </a:cubicBezTo>
                    <a:close/>
                    <a:moveTo>
                      <a:pt x="141" y="40"/>
                    </a:moveTo>
                    <a:cubicBezTo>
                      <a:pt x="143" y="40"/>
                      <a:pt x="144" y="41"/>
                      <a:pt x="144" y="43"/>
                    </a:cubicBezTo>
                    <a:cubicBezTo>
                      <a:pt x="144" y="44"/>
                      <a:pt x="143" y="45"/>
                      <a:pt x="141" y="45"/>
                    </a:cubicBezTo>
                    <a:cubicBezTo>
                      <a:pt x="140" y="45"/>
                      <a:pt x="139" y="44"/>
                      <a:pt x="139" y="43"/>
                    </a:cubicBezTo>
                    <a:cubicBezTo>
                      <a:pt x="139" y="41"/>
                      <a:pt x="140" y="40"/>
                      <a:pt x="141" y="40"/>
                    </a:cubicBezTo>
                    <a:close/>
                    <a:moveTo>
                      <a:pt x="141" y="56"/>
                    </a:moveTo>
                    <a:cubicBezTo>
                      <a:pt x="143" y="56"/>
                      <a:pt x="144" y="57"/>
                      <a:pt x="144" y="59"/>
                    </a:cubicBezTo>
                    <a:cubicBezTo>
                      <a:pt x="144" y="60"/>
                      <a:pt x="143" y="61"/>
                      <a:pt x="141" y="61"/>
                    </a:cubicBezTo>
                    <a:cubicBezTo>
                      <a:pt x="140" y="61"/>
                      <a:pt x="139" y="60"/>
                      <a:pt x="139" y="59"/>
                    </a:cubicBezTo>
                    <a:cubicBezTo>
                      <a:pt x="139" y="57"/>
                      <a:pt x="140" y="56"/>
                      <a:pt x="141" y="56"/>
                    </a:cubicBezTo>
                    <a:close/>
                    <a:moveTo>
                      <a:pt x="93" y="40"/>
                    </a:moveTo>
                    <a:cubicBezTo>
                      <a:pt x="95" y="40"/>
                      <a:pt x="96" y="41"/>
                      <a:pt x="96" y="43"/>
                    </a:cubicBezTo>
                    <a:cubicBezTo>
                      <a:pt x="96" y="44"/>
                      <a:pt x="95" y="45"/>
                      <a:pt x="93" y="45"/>
                    </a:cubicBezTo>
                    <a:cubicBezTo>
                      <a:pt x="92" y="45"/>
                      <a:pt x="91" y="44"/>
                      <a:pt x="91" y="43"/>
                    </a:cubicBezTo>
                    <a:cubicBezTo>
                      <a:pt x="91" y="41"/>
                      <a:pt x="92" y="40"/>
                      <a:pt x="93" y="40"/>
                    </a:cubicBezTo>
                    <a:close/>
                    <a:moveTo>
                      <a:pt x="93" y="56"/>
                    </a:moveTo>
                    <a:cubicBezTo>
                      <a:pt x="95" y="56"/>
                      <a:pt x="96" y="57"/>
                      <a:pt x="96" y="59"/>
                    </a:cubicBezTo>
                    <a:cubicBezTo>
                      <a:pt x="96" y="60"/>
                      <a:pt x="95" y="61"/>
                      <a:pt x="93" y="61"/>
                    </a:cubicBezTo>
                    <a:cubicBezTo>
                      <a:pt x="92" y="61"/>
                      <a:pt x="91" y="60"/>
                      <a:pt x="91" y="59"/>
                    </a:cubicBezTo>
                    <a:cubicBezTo>
                      <a:pt x="91" y="57"/>
                      <a:pt x="92" y="56"/>
                      <a:pt x="93" y="56"/>
                    </a:cubicBezTo>
                    <a:close/>
                    <a:moveTo>
                      <a:pt x="101" y="48"/>
                    </a:moveTo>
                    <a:cubicBezTo>
                      <a:pt x="103" y="48"/>
                      <a:pt x="104" y="49"/>
                      <a:pt x="104" y="51"/>
                    </a:cubicBezTo>
                    <a:cubicBezTo>
                      <a:pt x="104" y="52"/>
                      <a:pt x="103" y="53"/>
                      <a:pt x="101" y="53"/>
                    </a:cubicBezTo>
                    <a:cubicBezTo>
                      <a:pt x="100" y="53"/>
                      <a:pt x="99" y="52"/>
                      <a:pt x="99" y="51"/>
                    </a:cubicBezTo>
                    <a:cubicBezTo>
                      <a:pt x="99" y="49"/>
                      <a:pt x="100" y="48"/>
                      <a:pt x="101" y="48"/>
                    </a:cubicBezTo>
                    <a:close/>
                    <a:moveTo>
                      <a:pt x="117" y="48"/>
                    </a:moveTo>
                    <a:cubicBezTo>
                      <a:pt x="119" y="48"/>
                      <a:pt x="120" y="49"/>
                      <a:pt x="120" y="51"/>
                    </a:cubicBezTo>
                    <a:cubicBezTo>
                      <a:pt x="120" y="52"/>
                      <a:pt x="119" y="53"/>
                      <a:pt x="117" y="53"/>
                    </a:cubicBezTo>
                    <a:cubicBezTo>
                      <a:pt x="116" y="53"/>
                      <a:pt x="115" y="52"/>
                      <a:pt x="115" y="51"/>
                    </a:cubicBezTo>
                    <a:cubicBezTo>
                      <a:pt x="115" y="49"/>
                      <a:pt x="116" y="48"/>
                      <a:pt x="117" y="48"/>
                    </a:cubicBezTo>
                    <a:close/>
                    <a:moveTo>
                      <a:pt x="109" y="40"/>
                    </a:moveTo>
                    <a:cubicBezTo>
                      <a:pt x="111" y="40"/>
                      <a:pt x="112" y="41"/>
                      <a:pt x="112" y="43"/>
                    </a:cubicBezTo>
                    <a:cubicBezTo>
                      <a:pt x="112" y="44"/>
                      <a:pt x="111" y="45"/>
                      <a:pt x="109" y="45"/>
                    </a:cubicBezTo>
                    <a:cubicBezTo>
                      <a:pt x="108" y="45"/>
                      <a:pt x="107" y="44"/>
                      <a:pt x="107" y="43"/>
                    </a:cubicBezTo>
                    <a:cubicBezTo>
                      <a:pt x="107" y="41"/>
                      <a:pt x="108" y="40"/>
                      <a:pt x="109" y="40"/>
                    </a:cubicBezTo>
                    <a:close/>
                    <a:moveTo>
                      <a:pt x="125" y="40"/>
                    </a:moveTo>
                    <a:cubicBezTo>
                      <a:pt x="127" y="40"/>
                      <a:pt x="128" y="41"/>
                      <a:pt x="128" y="43"/>
                    </a:cubicBezTo>
                    <a:cubicBezTo>
                      <a:pt x="128" y="44"/>
                      <a:pt x="127" y="45"/>
                      <a:pt x="125" y="45"/>
                    </a:cubicBezTo>
                    <a:cubicBezTo>
                      <a:pt x="124" y="45"/>
                      <a:pt x="123" y="44"/>
                      <a:pt x="123" y="43"/>
                    </a:cubicBezTo>
                    <a:cubicBezTo>
                      <a:pt x="123" y="41"/>
                      <a:pt x="124" y="40"/>
                      <a:pt x="125" y="40"/>
                    </a:cubicBezTo>
                    <a:close/>
                    <a:moveTo>
                      <a:pt x="109" y="56"/>
                    </a:moveTo>
                    <a:cubicBezTo>
                      <a:pt x="111" y="56"/>
                      <a:pt x="112" y="57"/>
                      <a:pt x="112" y="59"/>
                    </a:cubicBezTo>
                    <a:cubicBezTo>
                      <a:pt x="112" y="60"/>
                      <a:pt x="111" y="61"/>
                      <a:pt x="109" y="61"/>
                    </a:cubicBezTo>
                    <a:cubicBezTo>
                      <a:pt x="108" y="61"/>
                      <a:pt x="107" y="60"/>
                      <a:pt x="107" y="59"/>
                    </a:cubicBezTo>
                    <a:cubicBezTo>
                      <a:pt x="107" y="57"/>
                      <a:pt x="108" y="56"/>
                      <a:pt x="109" y="56"/>
                    </a:cubicBezTo>
                    <a:close/>
                    <a:moveTo>
                      <a:pt x="125" y="56"/>
                    </a:moveTo>
                    <a:cubicBezTo>
                      <a:pt x="127" y="56"/>
                      <a:pt x="128" y="57"/>
                      <a:pt x="128" y="59"/>
                    </a:cubicBezTo>
                    <a:cubicBezTo>
                      <a:pt x="128" y="60"/>
                      <a:pt x="127" y="61"/>
                      <a:pt x="125" y="61"/>
                    </a:cubicBezTo>
                    <a:cubicBezTo>
                      <a:pt x="124" y="61"/>
                      <a:pt x="123" y="60"/>
                      <a:pt x="123" y="59"/>
                    </a:cubicBezTo>
                    <a:cubicBezTo>
                      <a:pt x="123" y="57"/>
                      <a:pt x="124" y="56"/>
                      <a:pt x="125" y="56"/>
                    </a:cubicBezTo>
                    <a:close/>
                    <a:moveTo>
                      <a:pt x="149" y="64"/>
                    </a:moveTo>
                    <a:cubicBezTo>
                      <a:pt x="151" y="64"/>
                      <a:pt x="152" y="65"/>
                      <a:pt x="152" y="67"/>
                    </a:cubicBezTo>
                    <a:cubicBezTo>
                      <a:pt x="152" y="68"/>
                      <a:pt x="151" y="69"/>
                      <a:pt x="149" y="69"/>
                    </a:cubicBezTo>
                    <a:cubicBezTo>
                      <a:pt x="148" y="69"/>
                      <a:pt x="147" y="68"/>
                      <a:pt x="147" y="67"/>
                    </a:cubicBezTo>
                    <a:cubicBezTo>
                      <a:pt x="147" y="65"/>
                      <a:pt x="148" y="64"/>
                      <a:pt x="149" y="64"/>
                    </a:cubicBezTo>
                    <a:close/>
                    <a:moveTo>
                      <a:pt x="133" y="64"/>
                    </a:moveTo>
                    <a:cubicBezTo>
                      <a:pt x="135" y="64"/>
                      <a:pt x="136" y="65"/>
                      <a:pt x="136" y="67"/>
                    </a:cubicBezTo>
                    <a:cubicBezTo>
                      <a:pt x="136" y="68"/>
                      <a:pt x="135" y="69"/>
                      <a:pt x="133" y="69"/>
                    </a:cubicBezTo>
                    <a:cubicBezTo>
                      <a:pt x="132" y="69"/>
                      <a:pt x="131" y="68"/>
                      <a:pt x="131" y="67"/>
                    </a:cubicBezTo>
                    <a:cubicBezTo>
                      <a:pt x="131" y="65"/>
                      <a:pt x="132" y="64"/>
                      <a:pt x="133" y="64"/>
                    </a:cubicBezTo>
                    <a:close/>
                    <a:moveTo>
                      <a:pt x="101" y="64"/>
                    </a:moveTo>
                    <a:cubicBezTo>
                      <a:pt x="103" y="64"/>
                      <a:pt x="104" y="65"/>
                      <a:pt x="104" y="67"/>
                    </a:cubicBezTo>
                    <a:cubicBezTo>
                      <a:pt x="104" y="68"/>
                      <a:pt x="103" y="69"/>
                      <a:pt x="101" y="69"/>
                    </a:cubicBezTo>
                    <a:cubicBezTo>
                      <a:pt x="100" y="69"/>
                      <a:pt x="99" y="68"/>
                      <a:pt x="99" y="67"/>
                    </a:cubicBezTo>
                    <a:cubicBezTo>
                      <a:pt x="99" y="65"/>
                      <a:pt x="100" y="64"/>
                      <a:pt x="101" y="64"/>
                    </a:cubicBezTo>
                    <a:close/>
                    <a:moveTo>
                      <a:pt x="117" y="64"/>
                    </a:moveTo>
                    <a:cubicBezTo>
                      <a:pt x="119" y="64"/>
                      <a:pt x="120" y="65"/>
                      <a:pt x="120" y="67"/>
                    </a:cubicBezTo>
                    <a:cubicBezTo>
                      <a:pt x="120" y="68"/>
                      <a:pt x="119" y="69"/>
                      <a:pt x="117" y="69"/>
                    </a:cubicBezTo>
                    <a:cubicBezTo>
                      <a:pt x="116" y="69"/>
                      <a:pt x="115" y="68"/>
                      <a:pt x="115" y="67"/>
                    </a:cubicBezTo>
                    <a:cubicBezTo>
                      <a:pt x="115" y="65"/>
                      <a:pt x="116" y="64"/>
                      <a:pt x="117" y="64"/>
                    </a:cubicBezTo>
                    <a:close/>
                    <a:moveTo>
                      <a:pt x="133" y="104"/>
                    </a:moveTo>
                    <a:cubicBezTo>
                      <a:pt x="135" y="104"/>
                      <a:pt x="136" y="105"/>
                      <a:pt x="136" y="107"/>
                    </a:cubicBezTo>
                    <a:cubicBezTo>
                      <a:pt x="136" y="108"/>
                      <a:pt x="135" y="109"/>
                      <a:pt x="133" y="109"/>
                    </a:cubicBezTo>
                    <a:cubicBezTo>
                      <a:pt x="132" y="109"/>
                      <a:pt x="131" y="108"/>
                      <a:pt x="131" y="107"/>
                    </a:cubicBezTo>
                    <a:cubicBezTo>
                      <a:pt x="131" y="105"/>
                      <a:pt x="132" y="104"/>
                      <a:pt x="133" y="104"/>
                    </a:cubicBezTo>
                    <a:close/>
                    <a:moveTo>
                      <a:pt x="141" y="112"/>
                    </a:moveTo>
                    <a:cubicBezTo>
                      <a:pt x="143" y="112"/>
                      <a:pt x="144" y="113"/>
                      <a:pt x="144" y="115"/>
                    </a:cubicBezTo>
                    <a:cubicBezTo>
                      <a:pt x="144" y="116"/>
                      <a:pt x="143" y="117"/>
                      <a:pt x="141" y="117"/>
                    </a:cubicBezTo>
                    <a:cubicBezTo>
                      <a:pt x="140" y="117"/>
                      <a:pt x="139" y="116"/>
                      <a:pt x="139" y="115"/>
                    </a:cubicBezTo>
                    <a:cubicBezTo>
                      <a:pt x="139" y="113"/>
                      <a:pt x="140" y="112"/>
                      <a:pt x="141" y="112"/>
                    </a:cubicBezTo>
                    <a:close/>
                    <a:moveTo>
                      <a:pt x="141" y="96"/>
                    </a:moveTo>
                    <a:cubicBezTo>
                      <a:pt x="143" y="96"/>
                      <a:pt x="144" y="97"/>
                      <a:pt x="144" y="99"/>
                    </a:cubicBezTo>
                    <a:cubicBezTo>
                      <a:pt x="144" y="100"/>
                      <a:pt x="143" y="101"/>
                      <a:pt x="141" y="101"/>
                    </a:cubicBezTo>
                    <a:cubicBezTo>
                      <a:pt x="140" y="101"/>
                      <a:pt x="139" y="100"/>
                      <a:pt x="139" y="99"/>
                    </a:cubicBezTo>
                    <a:cubicBezTo>
                      <a:pt x="139" y="97"/>
                      <a:pt x="140" y="96"/>
                      <a:pt x="141" y="96"/>
                    </a:cubicBezTo>
                    <a:close/>
                    <a:moveTo>
                      <a:pt x="125" y="96"/>
                    </a:moveTo>
                    <a:cubicBezTo>
                      <a:pt x="127" y="96"/>
                      <a:pt x="128" y="97"/>
                      <a:pt x="128" y="99"/>
                    </a:cubicBezTo>
                    <a:cubicBezTo>
                      <a:pt x="128" y="100"/>
                      <a:pt x="127" y="101"/>
                      <a:pt x="125" y="101"/>
                    </a:cubicBezTo>
                    <a:cubicBezTo>
                      <a:pt x="124" y="101"/>
                      <a:pt x="123" y="100"/>
                      <a:pt x="123" y="99"/>
                    </a:cubicBezTo>
                    <a:cubicBezTo>
                      <a:pt x="123" y="97"/>
                      <a:pt x="124" y="96"/>
                      <a:pt x="125" y="96"/>
                    </a:cubicBezTo>
                    <a:close/>
                    <a:moveTo>
                      <a:pt x="117" y="88"/>
                    </a:moveTo>
                    <a:cubicBezTo>
                      <a:pt x="119" y="88"/>
                      <a:pt x="120" y="89"/>
                      <a:pt x="120" y="91"/>
                    </a:cubicBezTo>
                    <a:cubicBezTo>
                      <a:pt x="120" y="92"/>
                      <a:pt x="119" y="93"/>
                      <a:pt x="117" y="93"/>
                    </a:cubicBezTo>
                    <a:cubicBezTo>
                      <a:pt x="116" y="93"/>
                      <a:pt x="115" y="92"/>
                      <a:pt x="115" y="91"/>
                    </a:cubicBezTo>
                    <a:cubicBezTo>
                      <a:pt x="115" y="89"/>
                      <a:pt x="116" y="88"/>
                      <a:pt x="117" y="88"/>
                    </a:cubicBezTo>
                    <a:close/>
                    <a:moveTo>
                      <a:pt x="149" y="88"/>
                    </a:moveTo>
                    <a:cubicBezTo>
                      <a:pt x="151" y="88"/>
                      <a:pt x="152" y="89"/>
                      <a:pt x="152" y="91"/>
                    </a:cubicBezTo>
                    <a:cubicBezTo>
                      <a:pt x="152" y="92"/>
                      <a:pt x="151" y="93"/>
                      <a:pt x="149" y="93"/>
                    </a:cubicBezTo>
                    <a:cubicBezTo>
                      <a:pt x="148" y="93"/>
                      <a:pt x="147" y="92"/>
                      <a:pt x="147" y="91"/>
                    </a:cubicBezTo>
                    <a:cubicBezTo>
                      <a:pt x="147" y="89"/>
                      <a:pt x="148" y="88"/>
                      <a:pt x="149" y="88"/>
                    </a:cubicBezTo>
                    <a:close/>
                    <a:moveTo>
                      <a:pt x="133" y="88"/>
                    </a:moveTo>
                    <a:cubicBezTo>
                      <a:pt x="135" y="88"/>
                      <a:pt x="136" y="89"/>
                      <a:pt x="136" y="91"/>
                    </a:cubicBezTo>
                    <a:cubicBezTo>
                      <a:pt x="136" y="92"/>
                      <a:pt x="135" y="93"/>
                      <a:pt x="133" y="93"/>
                    </a:cubicBezTo>
                    <a:cubicBezTo>
                      <a:pt x="132" y="93"/>
                      <a:pt x="131" y="92"/>
                      <a:pt x="131" y="91"/>
                    </a:cubicBezTo>
                    <a:cubicBezTo>
                      <a:pt x="131" y="89"/>
                      <a:pt x="132" y="88"/>
                      <a:pt x="133" y="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79166847-4B89-3041-BDFF-8037FDC117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2101" y="2361132"/>
                <a:ext cx="9573764" cy="5913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pl-PL" sz="1800" dirty="0" smtClean="0">
                    <a:solidFill>
                      <a:srgbClr val="00A3DB"/>
                    </a:solidFill>
                  </a:rPr>
                  <a:t>Minimalna inwestycja </a:t>
                </a:r>
                <a:r>
                  <a:rPr lang="pl-PL" sz="1800" dirty="0" smtClean="0"/>
                  <a:t>30 mln euro – realizacja w przeciągu następnych 3 lat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pl-PL" sz="1800" dirty="0" smtClean="0">
                    <a:solidFill>
                      <a:srgbClr val="00A3DB"/>
                    </a:solidFill>
                  </a:rPr>
                  <a:t>Dotacja pokrywa do 90% kosztów </a:t>
                </a:r>
                <a:r>
                  <a:rPr lang="pl-PL" sz="1800" dirty="0" smtClean="0"/>
                  <a:t>związanych z przygotowaniem projektu do momentu ogłoszenia przetargu inwestycyjnego lub podpisania umowy na inwestycje</a:t>
                </a:r>
                <a:endParaRPr lang="pl-PL" sz="18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4948547-057C-BA43-81BF-286C4B79CE0D}"/>
                </a:ext>
              </a:extLst>
            </p:cNvPr>
            <p:cNvGrpSpPr/>
            <p:nvPr/>
          </p:nvGrpSpPr>
          <p:grpSpPr>
            <a:xfrm>
              <a:off x="2149907" y="3171445"/>
              <a:ext cx="10352869" cy="591360"/>
              <a:chOff x="2149907" y="3171445"/>
              <a:chExt cx="10352869" cy="591360"/>
            </a:xfrm>
          </p:grpSpPr>
          <p:sp>
            <p:nvSpPr>
              <p:cNvPr id="23" name="Freeform 1947">
                <a:extLst>
                  <a:ext uri="{FF2B5EF4-FFF2-40B4-BE49-F238E27FC236}">
                    <a16:creationId xmlns:a16="http://schemas.microsoft.com/office/drawing/2014/main" id="{2E444562-F4D5-9143-BB66-B3522D20F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9907" y="3210960"/>
                <a:ext cx="549853" cy="512330"/>
              </a:xfrm>
              <a:custGeom>
                <a:avLst/>
                <a:gdLst>
                  <a:gd name="T0" fmla="*/ 147 w 161"/>
                  <a:gd name="T1" fmla="*/ 3 h 149"/>
                  <a:gd name="T2" fmla="*/ 146 w 161"/>
                  <a:gd name="T3" fmla="*/ 2 h 149"/>
                  <a:gd name="T4" fmla="*/ 146 w 161"/>
                  <a:gd name="T5" fmla="*/ 1 h 149"/>
                  <a:gd name="T6" fmla="*/ 144 w 161"/>
                  <a:gd name="T7" fmla="*/ 0 h 149"/>
                  <a:gd name="T8" fmla="*/ 144 w 161"/>
                  <a:gd name="T9" fmla="*/ 0 h 149"/>
                  <a:gd name="T10" fmla="*/ 94 w 161"/>
                  <a:gd name="T11" fmla="*/ 22 h 149"/>
                  <a:gd name="T12" fmla="*/ 92 w 161"/>
                  <a:gd name="T13" fmla="*/ 19 h 149"/>
                  <a:gd name="T14" fmla="*/ 90 w 161"/>
                  <a:gd name="T15" fmla="*/ 17 h 149"/>
                  <a:gd name="T16" fmla="*/ 86 w 161"/>
                  <a:gd name="T17" fmla="*/ 14 h 149"/>
                  <a:gd name="T18" fmla="*/ 83 w 161"/>
                  <a:gd name="T19" fmla="*/ 14 h 149"/>
                  <a:gd name="T20" fmla="*/ 77 w 161"/>
                  <a:gd name="T21" fmla="*/ 5 h 149"/>
                  <a:gd name="T22" fmla="*/ 65 w 161"/>
                  <a:gd name="T23" fmla="*/ 34 h 149"/>
                  <a:gd name="T24" fmla="*/ 14 w 161"/>
                  <a:gd name="T25" fmla="*/ 54 h 149"/>
                  <a:gd name="T26" fmla="*/ 14 w 161"/>
                  <a:gd name="T27" fmla="*/ 55 h 149"/>
                  <a:gd name="T28" fmla="*/ 13 w 161"/>
                  <a:gd name="T29" fmla="*/ 56 h 149"/>
                  <a:gd name="T30" fmla="*/ 0 w 161"/>
                  <a:gd name="T31" fmla="*/ 93 h 149"/>
                  <a:gd name="T32" fmla="*/ 2 w 161"/>
                  <a:gd name="T33" fmla="*/ 102 h 149"/>
                  <a:gd name="T34" fmla="*/ 32 w 161"/>
                  <a:gd name="T35" fmla="*/ 93 h 149"/>
                  <a:gd name="T36" fmla="*/ 30 w 161"/>
                  <a:gd name="T37" fmla="*/ 86 h 149"/>
                  <a:gd name="T38" fmla="*/ 67 w 161"/>
                  <a:gd name="T39" fmla="*/ 39 h 149"/>
                  <a:gd name="T40" fmla="*/ 73 w 161"/>
                  <a:gd name="T41" fmla="*/ 43 h 149"/>
                  <a:gd name="T42" fmla="*/ 75 w 161"/>
                  <a:gd name="T43" fmla="*/ 44 h 149"/>
                  <a:gd name="T44" fmla="*/ 77 w 161"/>
                  <a:gd name="T45" fmla="*/ 45 h 149"/>
                  <a:gd name="T46" fmla="*/ 61 w 161"/>
                  <a:gd name="T47" fmla="*/ 123 h 149"/>
                  <a:gd name="T48" fmla="*/ 123 w 161"/>
                  <a:gd name="T49" fmla="*/ 149 h 149"/>
                  <a:gd name="T50" fmla="*/ 99 w 161"/>
                  <a:gd name="T51" fmla="*/ 109 h 149"/>
                  <a:gd name="T52" fmla="*/ 83 w 161"/>
                  <a:gd name="T53" fmla="*/ 45 h 149"/>
                  <a:gd name="T54" fmla="*/ 88 w 161"/>
                  <a:gd name="T55" fmla="*/ 43 h 149"/>
                  <a:gd name="T56" fmla="*/ 90 w 161"/>
                  <a:gd name="T57" fmla="*/ 42 h 149"/>
                  <a:gd name="T58" fmla="*/ 94 w 161"/>
                  <a:gd name="T59" fmla="*/ 38 h 149"/>
                  <a:gd name="T60" fmla="*/ 95 w 161"/>
                  <a:gd name="T61" fmla="*/ 35 h 149"/>
                  <a:gd name="T62" fmla="*/ 96 w 161"/>
                  <a:gd name="T63" fmla="*/ 29 h 149"/>
                  <a:gd name="T64" fmla="*/ 141 w 161"/>
                  <a:gd name="T65" fmla="*/ 13 h 149"/>
                  <a:gd name="T66" fmla="*/ 144 w 161"/>
                  <a:gd name="T67" fmla="*/ 56 h 149"/>
                  <a:gd name="T68" fmla="*/ 16 w 161"/>
                  <a:gd name="T69" fmla="*/ 105 h 149"/>
                  <a:gd name="T70" fmla="*/ 26 w 161"/>
                  <a:gd name="T71" fmla="*/ 96 h 149"/>
                  <a:gd name="T72" fmla="*/ 26 w 161"/>
                  <a:gd name="T73" fmla="*/ 91 h 149"/>
                  <a:gd name="T74" fmla="*/ 16 w 161"/>
                  <a:gd name="T75" fmla="*/ 73 h 149"/>
                  <a:gd name="T76" fmla="*/ 117 w 161"/>
                  <a:gd name="T77" fmla="*/ 144 h 149"/>
                  <a:gd name="T78" fmla="*/ 99 w 161"/>
                  <a:gd name="T79" fmla="*/ 128 h 149"/>
                  <a:gd name="T80" fmla="*/ 67 w 161"/>
                  <a:gd name="T81" fmla="*/ 123 h 149"/>
                  <a:gd name="T82" fmla="*/ 93 w 161"/>
                  <a:gd name="T83" fmla="*/ 123 h 149"/>
                  <a:gd name="T84" fmla="*/ 90 w 161"/>
                  <a:gd name="T85" fmla="*/ 26 h 149"/>
                  <a:gd name="T86" fmla="*/ 80 w 161"/>
                  <a:gd name="T87" fmla="*/ 40 h 149"/>
                  <a:gd name="T88" fmla="*/ 76 w 161"/>
                  <a:gd name="T89" fmla="*/ 39 h 149"/>
                  <a:gd name="T90" fmla="*/ 74 w 161"/>
                  <a:gd name="T91" fmla="*/ 38 h 149"/>
                  <a:gd name="T92" fmla="*/ 72 w 161"/>
                  <a:gd name="T93" fmla="*/ 36 h 149"/>
                  <a:gd name="T94" fmla="*/ 69 w 161"/>
                  <a:gd name="T95" fmla="*/ 29 h 149"/>
                  <a:gd name="T96" fmla="*/ 153 w 161"/>
                  <a:gd name="T97" fmla="*/ 35 h 149"/>
                  <a:gd name="T98" fmla="*/ 135 w 161"/>
                  <a:gd name="T99" fmla="*/ 35 h 149"/>
                  <a:gd name="T100" fmla="*/ 135 w 161"/>
                  <a:gd name="T101" fmla="*/ 45 h 149"/>
                  <a:gd name="T102" fmla="*/ 153 w 161"/>
                  <a:gd name="T103" fmla="*/ 4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1" h="149">
                    <a:moveTo>
                      <a:pt x="158" y="32"/>
                    </a:move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3"/>
                      <a:pt x="147" y="3"/>
                      <a:pt x="147" y="3"/>
                    </a:cubicBezTo>
                    <a:cubicBezTo>
                      <a:pt x="147" y="3"/>
                      <a:pt x="147" y="3"/>
                      <a:pt x="147" y="3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7" y="2"/>
                      <a:pt x="147" y="2"/>
                      <a:pt x="146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6" y="1"/>
                      <a:pt x="146" y="1"/>
                      <a:pt x="146" y="1"/>
                    </a:cubicBezTo>
                    <a:cubicBezTo>
                      <a:pt x="146" y="1"/>
                      <a:pt x="146" y="1"/>
                      <a:pt x="146" y="1"/>
                    </a:cubicBezTo>
                    <a:cubicBezTo>
                      <a:pt x="146" y="1"/>
                      <a:pt x="146" y="1"/>
                      <a:pt x="145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0"/>
                      <a:pt x="145" y="0"/>
                      <a:pt x="14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3" y="20"/>
                      <a:pt x="93" y="20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1" y="18"/>
                      <a:pt x="91" y="18"/>
                      <a:pt x="90" y="17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0" y="16"/>
                      <a:pt x="89" y="16"/>
                      <a:pt x="88" y="16"/>
                    </a:cubicBezTo>
                    <a:cubicBezTo>
                      <a:pt x="88" y="16"/>
                      <a:pt x="88" y="15"/>
                      <a:pt x="88" y="15"/>
                    </a:cubicBezTo>
                    <a:cubicBezTo>
                      <a:pt x="87" y="15"/>
                      <a:pt x="86" y="15"/>
                      <a:pt x="86" y="14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4" y="14"/>
                      <a:pt x="84" y="14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4"/>
                      <a:pt x="81" y="3"/>
                      <a:pt x="80" y="3"/>
                    </a:cubicBezTo>
                    <a:cubicBezTo>
                      <a:pt x="79" y="3"/>
                      <a:pt x="77" y="4"/>
                      <a:pt x="77" y="5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0" y="15"/>
                      <a:pt x="64" y="21"/>
                      <a:pt x="64" y="29"/>
                    </a:cubicBezTo>
                    <a:cubicBezTo>
                      <a:pt x="64" y="31"/>
                      <a:pt x="64" y="32"/>
                      <a:pt x="65" y="3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4"/>
                      <a:pt x="14" y="54"/>
                      <a:pt x="14" y="55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55"/>
                      <a:pt x="14" y="55"/>
                      <a:pt x="13" y="55"/>
                    </a:cubicBezTo>
                    <a:cubicBezTo>
                      <a:pt x="13" y="55"/>
                      <a:pt x="13" y="56"/>
                      <a:pt x="13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1" y="88"/>
                      <a:pt x="0" y="91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6"/>
                      <a:pt x="1" y="99"/>
                      <a:pt x="2" y="102"/>
                    </a:cubicBezTo>
                    <a:cubicBezTo>
                      <a:pt x="5" y="107"/>
                      <a:pt x="10" y="110"/>
                      <a:pt x="16" y="110"/>
                    </a:cubicBezTo>
                    <a:cubicBezTo>
                      <a:pt x="22" y="110"/>
                      <a:pt x="27" y="107"/>
                      <a:pt x="30" y="102"/>
                    </a:cubicBezTo>
                    <a:cubicBezTo>
                      <a:pt x="31" y="99"/>
                      <a:pt x="32" y="96"/>
                      <a:pt x="32" y="93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1"/>
                      <a:pt x="31" y="88"/>
                      <a:pt x="30" y="86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8" y="40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70" y="42"/>
                      <a:pt x="71" y="43"/>
                      <a:pt x="73" y="43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44"/>
                      <a:pt x="74" y="44"/>
                      <a:pt x="74" y="44"/>
                    </a:cubicBezTo>
                    <a:cubicBezTo>
                      <a:pt x="74" y="44"/>
                      <a:pt x="75" y="44"/>
                      <a:pt x="75" y="44"/>
                    </a:cubicBezTo>
                    <a:cubicBezTo>
                      <a:pt x="75" y="45"/>
                      <a:pt x="75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23"/>
                      <a:pt x="61" y="123"/>
                      <a:pt x="61" y="123"/>
                    </a:cubicBezTo>
                    <a:cubicBezTo>
                      <a:pt x="48" y="123"/>
                      <a:pt x="37" y="133"/>
                      <a:pt x="37" y="147"/>
                    </a:cubicBezTo>
                    <a:cubicBezTo>
                      <a:pt x="37" y="149"/>
                      <a:pt x="37" y="149"/>
                      <a:pt x="37" y="149"/>
                    </a:cubicBezTo>
                    <a:cubicBezTo>
                      <a:pt x="123" y="149"/>
                      <a:pt x="123" y="149"/>
                      <a:pt x="123" y="149"/>
                    </a:cubicBezTo>
                    <a:cubicBezTo>
                      <a:pt x="123" y="147"/>
                      <a:pt x="123" y="147"/>
                      <a:pt x="123" y="147"/>
                    </a:cubicBezTo>
                    <a:cubicBezTo>
                      <a:pt x="123" y="133"/>
                      <a:pt x="112" y="123"/>
                      <a:pt x="99" y="123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83" y="109"/>
                      <a:pt x="83" y="109"/>
                      <a:pt x="83" y="109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4" y="45"/>
                      <a:pt x="84" y="45"/>
                      <a:pt x="85" y="44"/>
                    </a:cubicBezTo>
                    <a:cubicBezTo>
                      <a:pt x="85" y="44"/>
                      <a:pt x="85" y="44"/>
                      <a:pt x="86" y="44"/>
                    </a:cubicBezTo>
                    <a:cubicBezTo>
                      <a:pt x="86" y="44"/>
                      <a:pt x="87" y="44"/>
                      <a:pt x="88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9" y="43"/>
                      <a:pt x="90" y="42"/>
                      <a:pt x="90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1" y="41"/>
                      <a:pt x="91" y="40"/>
                      <a:pt x="92" y="40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3" y="39"/>
                      <a:pt x="93" y="38"/>
                      <a:pt x="94" y="38"/>
                    </a:cubicBezTo>
                    <a:cubicBezTo>
                      <a:pt x="94" y="38"/>
                      <a:pt x="94" y="37"/>
                      <a:pt x="94" y="37"/>
                    </a:cubicBezTo>
                    <a:cubicBezTo>
                      <a:pt x="94" y="37"/>
                      <a:pt x="95" y="36"/>
                      <a:pt x="95" y="35"/>
                    </a:cubicBezTo>
                    <a:cubicBezTo>
                      <a:pt x="95" y="35"/>
                      <a:pt x="95" y="35"/>
                      <a:pt x="95" y="35"/>
                    </a:cubicBezTo>
                    <a:cubicBezTo>
                      <a:pt x="95" y="34"/>
                      <a:pt x="96" y="33"/>
                      <a:pt x="96" y="32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6" y="31"/>
                      <a:pt x="96" y="30"/>
                      <a:pt x="96" y="29"/>
                    </a:cubicBezTo>
                    <a:cubicBezTo>
                      <a:pt x="96" y="28"/>
                      <a:pt x="96" y="28"/>
                      <a:pt x="96" y="27"/>
                    </a:cubicBezTo>
                    <a:cubicBezTo>
                      <a:pt x="141" y="7"/>
                      <a:pt x="141" y="7"/>
                      <a:pt x="141" y="7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30" y="32"/>
                      <a:pt x="130" y="32"/>
                      <a:pt x="130" y="32"/>
                    </a:cubicBezTo>
                    <a:cubicBezTo>
                      <a:pt x="127" y="37"/>
                      <a:pt x="127" y="43"/>
                      <a:pt x="130" y="48"/>
                    </a:cubicBezTo>
                    <a:cubicBezTo>
                      <a:pt x="133" y="53"/>
                      <a:pt x="138" y="56"/>
                      <a:pt x="144" y="56"/>
                    </a:cubicBezTo>
                    <a:cubicBezTo>
                      <a:pt x="150" y="56"/>
                      <a:pt x="155" y="53"/>
                      <a:pt x="158" y="48"/>
                    </a:cubicBezTo>
                    <a:cubicBezTo>
                      <a:pt x="161" y="43"/>
                      <a:pt x="161" y="37"/>
                      <a:pt x="158" y="32"/>
                    </a:cubicBezTo>
                    <a:close/>
                    <a:moveTo>
                      <a:pt x="16" y="105"/>
                    </a:moveTo>
                    <a:cubicBezTo>
                      <a:pt x="12" y="105"/>
                      <a:pt x="9" y="103"/>
                      <a:pt x="7" y="99"/>
                    </a:cubicBezTo>
                    <a:cubicBezTo>
                      <a:pt x="6" y="98"/>
                      <a:pt x="6" y="97"/>
                      <a:pt x="6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6" y="97"/>
                      <a:pt x="26" y="98"/>
                      <a:pt x="25" y="99"/>
                    </a:cubicBezTo>
                    <a:cubicBezTo>
                      <a:pt x="23" y="103"/>
                      <a:pt x="20" y="105"/>
                      <a:pt x="16" y="105"/>
                    </a:cubicBezTo>
                    <a:close/>
                    <a:moveTo>
                      <a:pt x="26" y="91"/>
                    </a:moveTo>
                    <a:cubicBezTo>
                      <a:pt x="6" y="91"/>
                      <a:pt x="6" y="91"/>
                      <a:pt x="6" y="91"/>
                    </a:cubicBezTo>
                    <a:cubicBezTo>
                      <a:pt x="6" y="90"/>
                      <a:pt x="6" y="89"/>
                      <a:pt x="7" y="89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26" y="89"/>
                      <a:pt x="26" y="90"/>
                      <a:pt x="26" y="91"/>
                    </a:cubicBezTo>
                    <a:close/>
                    <a:moveTo>
                      <a:pt x="117" y="144"/>
                    </a:moveTo>
                    <a:cubicBezTo>
                      <a:pt x="43" y="144"/>
                      <a:pt x="43" y="144"/>
                      <a:pt x="43" y="144"/>
                    </a:cubicBezTo>
                    <a:cubicBezTo>
                      <a:pt x="44" y="135"/>
                      <a:pt x="52" y="128"/>
                      <a:pt x="61" y="128"/>
                    </a:cubicBezTo>
                    <a:cubicBezTo>
                      <a:pt x="99" y="128"/>
                      <a:pt x="99" y="128"/>
                      <a:pt x="99" y="128"/>
                    </a:cubicBezTo>
                    <a:cubicBezTo>
                      <a:pt x="108" y="128"/>
                      <a:pt x="116" y="135"/>
                      <a:pt x="117" y="144"/>
                    </a:cubicBezTo>
                    <a:close/>
                    <a:moveTo>
                      <a:pt x="93" y="123"/>
                    </a:moveTo>
                    <a:cubicBezTo>
                      <a:pt x="67" y="123"/>
                      <a:pt x="67" y="123"/>
                      <a:pt x="67" y="123"/>
                    </a:cubicBezTo>
                    <a:cubicBezTo>
                      <a:pt x="67" y="115"/>
                      <a:pt x="67" y="115"/>
                      <a:pt x="67" y="115"/>
                    </a:cubicBezTo>
                    <a:cubicBezTo>
                      <a:pt x="93" y="115"/>
                      <a:pt x="93" y="115"/>
                      <a:pt x="93" y="115"/>
                    </a:cubicBezTo>
                    <a:lnTo>
                      <a:pt x="93" y="123"/>
                    </a:lnTo>
                    <a:close/>
                    <a:moveTo>
                      <a:pt x="80" y="19"/>
                    </a:moveTo>
                    <a:cubicBezTo>
                      <a:pt x="84" y="19"/>
                      <a:pt x="88" y="21"/>
                      <a:pt x="90" y="25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7"/>
                      <a:pt x="90" y="27"/>
                      <a:pt x="91" y="28"/>
                    </a:cubicBezTo>
                    <a:cubicBezTo>
                      <a:pt x="91" y="28"/>
                      <a:pt x="91" y="29"/>
                      <a:pt x="91" y="29"/>
                    </a:cubicBezTo>
                    <a:cubicBezTo>
                      <a:pt x="91" y="35"/>
                      <a:pt x="86" y="40"/>
                      <a:pt x="80" y="40"/>
                    </a:cubicBezTo>
                    <a:cubicBezTo>
                      <a:pt x="79" y="40"/>
                      <a:pt x="79" y="40"/>
                      <a:pt x="78" y="40"/>
                    </a:cubicBezTo>
                    <a:cubicBezTo>
                      <a:pt x="78" y="40"/>
                      <a:pt x="78" y="40"/>
                      <a:pt x="78" y="40"/>
                    </a:cubicBezTo>
                    <a:cubicBezTo>
                      <a:pt x="77" y="40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5" y="39"/>
                      <a:pt x="74" y="38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8"/>
                      <a:pt x="73" y="37"/>
                      <a:pt x="73" y="37"/>
                    </a:cubicBezTo>
                    <a:cubicBezTo>
                      <a:pt x="73" y="37"/>
                      <a:pt x="72" y="37"/>
                      <a:pt x="72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1" y="36"/>
                      <a:pt x="71" y="35"/>
                      <a:pt x="70" y="34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2"/>
                      <a:pt x="69" y="31"/>
                      <a:pt x="69" y="29"/>
                    </a:cubicBezTo>
                    <a:cubicBezTo>
                      <a:pt x="69" y="23"/>
                      <a:pt x="74" y="19"/>
                      <a:pt x="80" y="19"/>
                    </a:cubicBezTo>
                    <a:close/>
                    <a:moveTo>
                      <a:pt x="144" y="19"/>
                    </a:moveTo>
                    <a:cubicBezTo>
                      <a:pt x="153" y="35"/>
                      <a:pt x="153" y="35"/>
                      <a:pt x="153" y="35"/>
                    </a:cubicBezTo>
                    <a:cubicBezTo>
                      <a:pt x="154" y="36"/>
                      <a:pt x="154" y="36"/>
                      <a:pt x="154" y="37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34" y="36"/>
                      <a:pt x="134" y="36"/>
                      <a:pt x="135" y="35"/>
                    </a:cubicBezTo>
                    <a:lnTo>
                      <a:pt x="144" y="19"/>
                    </a:lnTo>
                    <a:close/>
                    <a:moveTo>
                      <a:pt x="144" y="51"/>
                    </a:moveTo>
                    <a:cubicBezTo>
                      <a:pt x="140" y="51"/>
                      <a:pt x="137" y="49"/>
                      <a:pt x="135" y="45"/>
                    </a:cubicBezTo>
                    <a:cubicBezTo>
                      <a:pt x="134" y="44"/>
                      <a:pt x="134" y="44"/>
                      <a:pt x="134" y="43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4" y="44"/>
                      <a:pt x="154" y="44"/>
                      <a:pt x="153" y="45"/>
                    </a:cubicBezTo>
                    <a:cubicBezTo>
                      <a:pt x="151" y="49"/>
                      <a:pt x="148" y="51"/>
                      <a:pt x="144" y="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E83B5EC4-AED5-C246-BD05-6BF88BA104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9013" y="3171445"/>
                <a:ext cx="9573763" cy="5913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pl-PL" sz="1800" dirty="0">
                    <a:solidFill>
                      <a:srgbClr val="00A3DB"/>
                    </a:solidFill>
                  </a:rPr>
                  <a:t>Alokacja budżetu: </a:t>
                </a:r>
                <a:r>
                  <a:rPr lang="pl-PL" sz="1800" dirty="0"/>
                  <a:t>kto pierwszy, ten lepszy; w przedziale od 30 do 50 mln euro rocznie</a:t>
                </a:r>
                <a:endParaRPr lang="en-US" sz="1800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13A54AC-E6F7-AE42-871D-A426DEC061CD}"/>
                </a:ext>
              </a:extLst>
            </p:cNvPr>
            <p:cNvGrpSpPr/>
            <p:nvPr/>
          </p:nvGrpSpPr>
          <p:grpSpPr>
            <a:xfrm>
              <a:off x="2163041" y="3881981"/>
              <a:ext cx="10353096" cy="591360"/>
              <a:chOff x="2163041" y="3881981"/>
              <a:chExt cx="10353096" cy="591360"/>
            </a:xfrm>
          </p:grpSpPr>
          <p:sp>
            <p:nvSpPr>
              <p:cNvPr id="21" name="Freeform 1942">
                <a:extLst>
                  <a:ext uri="{FF2B5EF4-FFF2-40B4-BE49-F238E27FC236}">
                    <a16:creationId xmlns:a16="http://schemas.microsoft.com/office/drawing/2014/main" id="{83E0FB1D-3807-EA4D-B61B-433DAB435C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3041" y="3921926"/>
                <a:ext cx="545523" cy="549852"/>
              </a:xfrm>
              <a:custGeom>
                <a:avLst/>
                <a:gdLst>
                  <a:gd name="T0" fmla="*/ 157 w 160"/>
                  <a:gd name="T1" fmla="*/ 155 h 160"/>
                  <a:gd name="T2" fmla="*/ 11 w 160"/>
                  <a:gd name="T3" fmla="*/ 157 h 160"/>
                  <a:gd name="T4" fmla="*/ 5 w 160"/>
                  <a:gd name="T5" fmla="*/ 157 h 160"/>
                  <a:gd name="T6" fmla="*/ 3 w 160"/>
                  <a:gd name="T7" fmla="*/ 155 h 160"/>
                  <a:gd name="T8" fmla="*/ 3 w 160"/>
                  <a:gd name="T9" fmla="*/ 149 h 160"/>
                  <a:gd name="T10" fmla="*/ 5 w 160"/>
                  <a:gd name="T11" fmla="*/ 3 h 160"/>
                  <a:gd name="T12" fmla="*/ 11 w 160"/>
                  <a:gd name="T13" fmla="*/ 3 h 160"/>
                  <a:gd name="T14" fmla="*/ 157 w 160"/>
                  <a:gd name="T15" fmla="*/ 149 h 160"/>
                  <a:gd name="T16" fmla="*/ 19 w 160"/>
                  <a:gd name="T17" fmla="*/ 77 h 160"/>
                  <a:gd name="T18" fmla="*/ 27 w 160"/>
                  <a:gd name="T19" fmla="*/ 75 h 160"/>
                  <a:gd name="T20" fmla="*/ 19 w 160"/>
                  <a:gd name="T21" fmla="*/ 72 h 160"/>
                  <a:gd name="T22" fmla="*/ 19 w 160"/>
                  <a:gd name="T23" fmla="*/ 77 h 160"/>
                  <a:gd name="T24" fmla="*/ 24 w 160"/>
                  <a:gd name="T25" fmla="*/ 67 h 160"/>
                  <a:gd name="T26" fmla="*/ 24 w 160"/>
                  <a:gd name="T27" fmla="*/ 61 h 160"/>
                  <a:gd name="T28" fmla="*/ 16 w 160"/>
                  <a:gd name="T29" fmla="*/ 64 h 160"/>
                  <a:gd name="T30" fmla="*/ 19 w 160"/>
                  <a:gd name="T31" fmla="*/ 56 h 160"/>
                  <a:gd name="T32" fmla="*/ 27 w 160"/>
                  <a:gd name="T33" fmla="*/ 53 h 160"/>
                  <a:gd name="T34" fmla="*/ 19 w 160"/>
                  <a:gd name="T35" fmla="*/ 51 h 160"/>
                  <a:gd name="T36" fmla="*/ 19 w 160"/>
                  <a:gd name="T37" fmla="*/ 56 h 160"/>
                  <a:gd name="T38" fmla="*/ 24 w 160"/>
                  <a:gd name="T39" fmla="*/ 45 h 160"/>
                  <a:gd name="T40" fmla="*/ 24 w 160"/>
                  <a:gd name="T41" fmla="*/ 40 h 160"/>
                  <a:gd name="T42" fmla="*/ 16 w 160"/>
                  <a:gd name="T43" fmla="*/ 43 h 160"/>
                  <a:gd name="T44" fmla="*/ 19 w 160"/>
                  <a:gd name="T45" fmla="*/ 35 h 160"/>
                  <a:gd name="T46" fmla="*/ 27 w 160"/>
                  <a:gd name="T47" fmla="*/ 32 h 160"/>
                  <a:gd name="T48" fmla="*/ 19 w 160"/>
                  <a:gd name="T49" fmla="*/ 29 h 160"/>
                  <a:gd name="T50" fmla="*/ 19 w 160"/>
                  <a:gd name="T51" fmla="*/ 35 h 160"/>
                  <a:gd name="T52" fmla="*/ 24 w 160"/>
                  <a:gd name="T53" fmla="*/ 24 h 160"/>
                  <a:gd name="T54" fmla="*/ 24 w 160"/>
                  <a:gd name="T55" fmla="*/ 19 h 160"/>
                  <a:gd name="T56" fmla="*/ 16 w 160"/>
                  <a:gd name="T57" fmla="*/ 21 h 160"/>
                  <a:gd name="T58" fmla="*/ 19 w 160"/>
                  <a:gd name="T59" fmla="*/ 13 h 160"/>
                  <a:gd name="T60" fmla="*/ 27 w 160"/>
                  <a:gd name="T61" fmla="*/ 11 h 160"/>
                  <a:gd name="T62" fmla="*/ 19 w 160"/>
                  <a:gd name="T63" fmla="*/ 8 h 160"/>
                  <a:gd name="T64" fmla="*/ 19 w 160"/>
                  <a:gd name="T65" fmla="*/ 13 h 160"/>
                  <a:gd name="T66" fmla="*/ 29 w 160"/>
                  <a:gd name="T67" fmla="*/ 99 h 160"/>
                  <a:gd name="T68" fmla="*/ 47 w 160"/>
                  <a:gd name="T69" fmla="*/ 90 h 160"/>
                  <a:gd name="T70" fmla="*/ 61 w 160"/>
                  <a:gd name="T71" fmla="*/ 67 h 160"/>
                  <a:gd name="T72" fmla="*/ 75 w 160"/>
                  <a:gd name="T73" fmla="*/ 90 h 160"/>
                  <a:gd name="T74" fmla="*/ 96 w 160"/>
                  <a:gd name="T75" fmla="*/ 101 h 160"/>
                  <a:gd name="T76" fmla="*/ 130 w 160"/>
                  <a:gd name="T77" fmla="*/ 82 h 160"/>
                  <a:gd name="T78" fmla="*/ 144 w 160"/>
                  <a:gd name="T79" fmla="*/ 59 h 160"/>
                  <a:gd name="T80" fmla="*/ 144 w 160"/>
                  <a:gd name="T81" fmla="*/ 91 h 160"/>
                  <a:gd name="T82" fmla="*/ 110 w 160"/>
                  <a:gd name="T83" fmla="*/ 110 h 160"/>
                  <a:gd name="T84" fmla="*/ 96 w 160"/>
                  <a:gd name="T85" fmla="*/ 133 h 160"/>
                  <a:gd name="T86" fmla="*/ 84 w 160"/>
                  <a:gd name="T87" fmla="*/ 107 h 160"/>
                  <a:gd name="T88" fmla="*/ 61 w 160"/>
                  <a:gd name="T89" fmla="*/ 99 h 160"/>
                  <a:gd name="T90" fmla="*/ 41 w 160"/>
                  <a:gd name="T91" fmla="*/ 104 h 160"/>
                  <a:gd name="T92" fmla="*/ 29 w 160"/>
                  <a:gd name="T93" fmla="*/ 131 h 160"/>
                  <a:gd name="T94" fmla="*/ 133 w 160"/>
                  <a:gd name="T95" fmla="*/ 75 h 160"/>
                  <a:gd name="T96" fmla="*/ 155 w 160"/>
                  <a:gd name="T97" fmla="*/ 75 h 160"/>
                  <a:gd name="T98" fmla="*/ 133 w 160"/>
                  <a:gd name="T99" fmla="*/ 75 h 160"/>
                  <a:gd name="T100" fmla="*/ 85 w 160"/>
                  <a:gd name="T101" fmla="*/ 117 h 160"/>
                  <a:gd name="T102" fmla="*/ 107 w 160"/>
                  <a:gd name="T103" fmla="*/ 117 h 160"/>
                  <a:gd name="T104" fmla="*/ 51 w 160"/>
                  <a:gd name="T105" fmla="*/ 83 h 160"/>
                  <a:gd name="T106" fmla="*/ 72 w 160"/>
                  <a:gd name="T107" fmla="*/ 83 h 160"/>
                  <a:gd name="T108" fmla="*/ 51 w 160"/>
                  <a:gd name="T109" fmla="*/ 83 h 160"/>
                  <a:gd name="T110" fmla="*/ 29 w 160"/>
                  <a:gd name="T111" fmla="*/ 125 h 160"/>
                  <a:gd name="T112" fmla="*/ 29 w 160"/>
                  <a:gd name="T113" fmla="*/ 10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0" h="160">
                    <a:moveTo>
                      <a:pt x="160" y="152"/>
                    </a:moveTo>
                    <a:cubicBezTo>
                      <a:pt x="160" y="153"/>
                      <a:pt x="159" y="155"/>
                      <a:pt x="157" y="155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159"/>
                      <a:pt x="9" y="160"/>
                      <a:pt x="8" y="160"/>
                    </a:cubicBezTo>
                    <a:cubicBezTo>
                      <a:pt x="7" y="160"/>
                      <a:pt x="5" y="159"/>
                      <a:pt x="5" y="157"/>
                    </a:cubicBezTo>
                    <a:cubicBezTo>
                      <a:pt x="5" y="155"/>
                      <a:pt x="5" y="155"/>
                      <a:pt x="5" y="155"/>
                    </a:cubicBezTo>
                    <a:cubicBezTo>
                      <a:pt x="3" y="155"/>
                      <a:pt x="3" y="155"/>
                      <a:pt x="3" y="155"/>
                    </a:cubicBezTo>
                    <a:cubicBezTo>
                      <a:pt x="1" y="155"/>
                      <a:pt x="0" y="153"/>
                      <a:pt x="0" y="152"/>
                    </a:cubicBezTo>
                    <a:cubicBezTo>
                      <a:pt x="0" y="151"/>
                      <a:pt x="1" y="149"/>
                      <a:pt x="3" y="149"/>
                    </a:cubicBezTo>
                    <a:cubicBezTo>
                      <a:pt x="5" y="149"/>
                      <a:pt x="5" y="149"/>
                      <a:pt x="5" y="14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7" y="0"/>
                      <a:pt x="8" y="0"/>
                    </a:cubicBezTo>
                    <a:cubicBezTo>
                      <a:pt x="9" y="0"/>
                      <a:pt x="11" y="1"/>
                      <a:pt x="11" y="3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57" y="149"/>
                      <a:pt x="157" y="149"/>
                      <a:pt x="157" y="149"/>
                    </a:cubicBezTo>
                    <a:cubicBezTo>
                      <a:pt x="159" y="149"/>
                      <a:pt x="160" y="151"/>
                      <a:pt x="160" y="152"/>
                    </a:cubicBezTo>
                    <a:close/>
                    <a:moveTo>
                      <a:pt x="19" y="77"/>
                    </a:move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7" y="76"/>
                      <a:pt x="27" y="75"/>
                    </a:cubicBezTo>
                    <a:cubicBezTo>
                      <a:pt x="27" y="73"/>
                      <a:pt x="25" y="72"/>
                      <a:pt x="24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7" y="72"/>
                      <a:pt x="16" y="73"/>
                      <a:pt x="16" y="75"/>
                    </a:cubicBezTo>
                    <a:cubicBezTo>
                      <a:pt x="16" y="76"/>
                      <a:pt x="17" y="77"/>
                      <a:pt x="19" y="77"/>
                    </a:cubicBezTo>
                    <a:close/>
                    <a:moveTo>
                      <a:pt x="19" y="67"/>
                    </a:moveTo>
                    <a:cubicBezTo>
                      <a:pt x="24" y="67"/>
                      <a:pt x="24" y="67"/>
                      <a:pt x="24" y="67"/>
                    </a:cubicBezTo>
                    <a:cubicBezTo>
                      <a:pt x="25" y="67"/>
                      <a:pt x="27" y="65"/>
                      <a:pt x="27" y="64"/>
                    </a:cubicBezTo>
                    <a:cubicBezTo>
                      <a:pt x="27" y="63"/>
                      <a:pt x="25" y="61"/>
                      <a:pt x="24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7" y="61"/>
                      <a:pt x="16" y="63"/>
                      <a:pt x="16" y="64"/>
                    </a:cubicBezTo>
                    <a:cubicBezTo>
                      <a:pt x="16" y="65"/>
                      <a:pt x="17" y="67"/>
                      <a:pt x="19" y="67"/>
                    </a:cubicBezTo>
                    <a:close/>
                    <a:moveTo>
                      <a:pt x="19" y="56"/>
                    </a:moveTo>
                    <a:cubicBezTo>
                      <a:pt x="24" y="56"/>
                      <a:pt x="24" y="56"/>
                      <a:pt x="24" y="56"/>
                    </a:cubicBezTo>
                    <a:cubicBezTo>
                      <a:pt x="25" y="56"/>
                      <a:pt x="27" y="55"/>
                      <a:pt x="27" y="53"/>
                    </a:cubicBezTo>
                    <a:cubicBezTo>
                      <a:pt x="27" y="52"/>
                      <a:pt x="25" y="51"/>
                      <a:pt x="24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7" y="51"/>
                      <a:pt x="16" y="52"/>
                      <a:pt x="16" y="53"/>
                    </a:cubicBezTo>
                    <a:cubicBezTo>
                      <a:pt x="16" y="55"/>
                      <a:pt x="17" y="56"/>
                      <a:pt x="19" y="56"/>
                    </a:cubicBezTo>
                    <a:close/>
                    <a:moveTo>
                      <a:pt x="19" y="45"/>
                    </a:move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5"/>
                      <a:pt x="27" y="44"/>
                      <a:pt x="27" y="43"/>
                    </a:cubicBezTo>
                    <a:cubicBezTo>
                      <a:pt x="27" y="41"/>
                      <a:pt x="25" y="40"/>
                      <a:pt x="24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7" y="40"/>
                      <a:pt x="16" y="41"/>
                      <a:pt x="16" y="43"/>
                    </a:cubicBezTo>
                    <a:cubicBezTo>
                      <a:pt x="16" y="44"/>
                      <a:pt x="17" y="45"/>
                      <a:pt x="19" y="45"/>
                    </a:cubicBezTo>
                    <a:close/>
                    <a:moveTo>
                      <a:pt x="19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5" y="35"/>
                      <a:pt x="27" y="33"/>
                      <a:pt x="27" y="32"/>
                    </a:cubicBezTo>
                    <a:cubicBezTo>
                      <a:pt x="27" y="31"/>
                      <a:pt x="25" y="29"/>
                      <a:pt x="24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7" y="29"/>
                      <a:pt x="16" y="31"/>
                      <a:pt x="16" y="32"/>
                    </a:cubicBezTo>
                    <a:cubicBezTo>
                      <a:pt x="16" y="33"/>
                      <a:pt x="17" y="35"/>
                      <a:pt x="19" y="35"/>
                    </a:cubicBezTo>
                    <a:close/>
                    <a:moveTo>
                      <a:pt x="19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7" y="23"/>
                      <a:pt x="27" y="21"/>
                    </a:cubicBezTo>
                    <a:cubicBezTo>
                      <a:pt x="27" y="20"/>
                      <a:pt x="25" y="19"/>
                      <a:pt x="24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7" y="19"/>
                      <a:pt x="16" y="20"/>
                      <a:pt x="16" y="21"/>
                    </a:cubicBezTo>
                    <a:cubicBezTo>
                      <a:pt x="16" y="23"/>
                      <a:pt x="17" y="24"/>
                      <a:pt x="19" y="24"/>
                    </a:cubicBezTo>
                    <a:close/>
                    <a:moveTo>
                      <a:pt x="19" y="1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5" y="13"/>
                      <a:pt x="27" y="12"/>
                      <a:pt x="27" y="11"/>
                    </a:cubicBezTo>
                    <a:cubicBezTo>
                      <a:pt x="27" y="9"/>
                      <a:pt x="25" y="8"/>
                      <a:pt x="24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6" y="9"/>
                      <a:pt x="16" y="11"/>
                    </a:cubicBezTo>
                    <a:cubicBezTo>
                      <a:pt x="16" y="12"/>
                      <a:pt x="17" y="13"/>
                      <a:pt x="19" y="13"/>
                    </a:cubicBezTo>
                    <a:close/>
                    <a:moveTo>
                      <a:pt x="13" y="115"/>
                    </a:moveTo>
                    <a:cubicBezTo>
                      <a:pt x="13" y="106"/>
                      <a:pt x="21" y="99"/>
                      <a:pt x="29" y="99"/>
                    </a:cubicBezTo>
                    <a:cubicBezTo>
                      <a:pt x="32" y="99"/>
                      <a:pt x="35" y="99"/>
                      <a:pt x="37" y="101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6" y="88"/>
                      <a:pt x="45" y="85"/>
                      <a:pt x="45" y="83"/>
                    </a:cubicBezTo>
                    <a:cubicBezTo>
                      <a:pt x="45" y="74"/>
                      <a:pt x="53" y="67"/>
                      <a:pt x="61" y="67"/>
                    </a:cubicBezTo>
                    <a:cubicBezTo>
                      <a:pt x="70" y="67"/>
                      <a:pt x="77" y="74"/>
                      <a:pt x="77" y="83"/>
                    </a:cubicBezTo>
                    <a:cubicBezTo>
                      <a:pt x="77" y="85"/>
                      <a:pt x="77" y="88"/>
                      <a:pt x="75" y="90"/>
                    </a:cubicBezTo>
                    <a:cubicBezTo>
                      <a:pt x="88" y="103"/>
                      <a:pt x="88" y="103"/>
                      <a:pt x="88" y="103"/>
                    </a:cubicBezTo>
                    <a:cubicBezTo>
                      <a:pt x="91" y="102"/>
                      <a:pt x="93" y="101"/>
                      <a:pt x="96" y="101"/>
                    </a:cubicBezTo>
                    <a:cubicBezTo>
                      <a:pt x="100" y="101"/>
                      <a:pt x="104" y="103"/>
                      <a:pt x="107" y="106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29" y="80"/>
                      <a:pt x="128" y="77"/>
                      <a:pt x="128" y="75"/>
                    </a:cubicBezTo>
                    <a:cubicBezTo>
                      <a:pt x="128" y="66"/>
                      <a:pt x="135" y="59"/>
                      <a:pt x="144" y="59"/>
                    </a:cubicBezTo>
                    <a:cubicBezTo>
                      <a:pt x="153" y="59"/>
                      <a:pt x="160" y="66"/>
                      <a:pt x="160" y="75"/>
                    </a:cubicBezTo>
                    <a:cubicBezTo>
                      <a:pt x="160" y="83"/>
                      <a:pt x="153" y="91"/>
                      <a:pt x="144" y="91"/>
                    </a:cubicBezTo>
                    <a:cubicBezTo>
                      <a:pt x="140" y="91"/>
                      <a:pt x="136" y="89"/>
                      <a:pt x="133" y="87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1" y="112"/>
                      <a:pt x="112" y="115"/>
                      <a:pt x="112" y="117"/>
                    </a:cubicBezTo>
                    <a:cubicBezTo>
                      <a:pt x="112" y="126"/>
                      <a:pt x="105" y="133"/>
                      <a:pt x="96" y="133"/>
                    </a:cubicBezTo>
                    <a:cubicBezTo>
                      <a:pt x="87" y="133"/>
                      <a:pt x="80" y="126"/>
                      <a:pt x="80" y="117"/>
                    </a:cubicBezTo>
                    <a:cubicBezTo>
                      <a:pt x="80" y="113"/>
                      <a:pt x="82" y="109"/>
                      <a:pt x="84" y="107"/>
                    </a:cubicBezTo>
                    <a:cubicBezTo>
                      <a:pt x="72" y="95"/>
                      <a:pt x="72" y="95"/>
                      <a:pt x="72" y="95"/>
                    </a:cubicBezTo>
                    <a:cubicBezTo>
                      <a:pt x="69" y="97"/>
                      <a:pt x="65" y="99"/>
                      <a:pt x="61" y="99"/>
                    </a:cubicBezTo>
                    <a:cubicBezTo>
                      <a:pt x="57" y="99"/>
                      <a:pt x="53" y="97"/>
                      <a:pt x="51" y="95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4" y="107"/>
                      <a:pt x="45" y="111"/>
                      <a:pt x="45" y="115"/>
                    </a:cubicBezTo>
                    <a:cubicBezTo>
                      <a:pt x="45" y="123"/>
                      <a:pt x="38" y="131"/>
                      <a:pt x="29" y="131"/>
                    </a:cubicBezTo>
                    <a:cubicBezTo>
                      <a:pt x="21" y="131"/>
                      <a:pt x="13" y="123"/>
                      <a:pt x="13" y="115"/>
                    </a:cubicBezTo>
                    <a:close/>
                    <a:moveTo>
                      <a:pt x="133" y="75"/>
                    </a:moveTo>
                    <a:cubicBezTo>
                      <a:pt x="133" y="81"/>
                      <a:pt x="138" y="85"/>
                      <a:pt x="144" y="85"/>
                    </a:cubicBezTo>
                    <a:cubicBezTo>
                      <a:pt x="150" y="85"/>
                      <a:pt x="155" y="81"/>
                      <a:pt x="155" y="75"/>
                    </a:cubicBezTo>
                    <a:cubicBezTo>
                      <a:pt x="155" y="69"/>
                      <a:pt x="150" y="64"/>
                      <a:pt x="144" y="64"/>
                    </a:cubicBezTo>
                    <a:cubicBezTo>
                      <a:pt x="138" y="64"/>
                      <a:pt x="133" y="69"/>
                      <a:pt x="133" y="75"/>
                    </a:cubicBezTo>
                    <a:close/>
                    <a:moveTo>
                      <a:pt x="96" y="107"/>
                    </a:moveTo>
                    <a:cubicBezTo>
                      <a:pt x="90" y="107"/>
                      <a:pt x="85" y="111"/>
                      <a:pt x="85" y="117"/>
                    </a:cubicBezTo>
                    <a:cubicBezTo>
                      <a:pt x="85" y="123"/>
                      <a:pt x="90" y="128"/>
                      <a:pt x="96" y="128"/>
                    </a:cubicBezTo>
                    <a:cubicBezTo>
                      <a:pt x="102" y="128"/>
                      <a:pt x="107" y="123"/>
                      <a:pt x="107" y="117"/>
                    </a:cubicBezTo>
                    <a:cubicBezTo>
                      <a:pt x="107" y="111"/>
                      <a:pt x="102" y="107"/>
                      <a:pt x="96" y="107"/>
                    </a:cubicBezTo>
                    <a:close/>
                    <a:moveTo>
                      <a:pt x="51" y="83"/>
                    </a:moveTo>
                    <a:cubicBezTo>
                      <a:pt x="51" y="89"/>
                      <a:pt x="55" y="93"/>
                      <a:pt x="61" y="93"/>
                    </a:cubicBezTo>
                    <a:cubicBezTo>
                      <a:pt x="67" y="93"/>
                      <a:pt x="72" y="89"/>
                      <a:pt x="72" y="83"/>
                    </a:cubicBezTo>
                    <a:cubicBezTo>
                      <a:pt x="72" y="77"/>
                      <a:pt x="67" y="72"/>
                      <a:pt x="61" y="72"/>
                    </a:cubicBezTo>
                    <a:cubicBezTo>
                      <a:pt x="55" y="72"/>
                      <a:pt x="51" y="77"/>
                      <a:pt x="51" y="83"/>
                    </a:cubicBezTo>
                    <a:close/>
                    <a:moveTo>
                      <a:pt x="19" y="115"/>
                    </a:moveTo>
                    <a:cubicBezTo>
                      <a:pt x="19" y="121"/>
                      <a:pt x="23" y="125"/>
                      <a:pt x="29" y="125"/>
                    </a:cubicBezTo>
                    <a:cubicBezTo>
                      <a:pt x="35" y="125"/>
                      <a:pt x="40" y="121"/>
                      <a:pt x="40" y="115"/>
                    </a:cubicBezTo>
                    <a:cubicBezTo>
                      <a:pt x="40" y="109"/>
                      <a:pt x="35" y="104"/>
                      <a:pt x="29" y="104"/>
                    </a:cubicBezTo>
                    <a:cubicBezTo>
                      <a:pt x="23" y="104"/>
                      <a:pt x="19" y="109"/>
                      <a:pt x="19" y="1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7FE9035-F57D-7C46-8BB7-4C88FC8EF7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15655" y="3881981"/>
                <a:ext cx="9600482" cy="5913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pl-PL" sz="1800" dirty="0">
                    <a:solidFill>
                      <a:srgbClr val="00A3DB"/>
                    </a:solidFill>
                  </a:rPr>
                  <a:t>Wymagany poziom dojrzałości: </a:t>
                </a:r>
                <a:r>
                  <a:rPr lang="pl-PL" sz="1800" dirty="0" smtClean="0"/>
                  <a:t>główne </a:t>
                </a:r>
                <a:r>
                  <a:rPr lang="pl-PL" sz="1800" dirty="0"/>
                  <a:t>decyzje podjęte przed złożeniem wniosku o wsparcie ELENA (propozycja ELENA powinna wykazywać duże prawdopodobieństwo realizacji projektu) </a:t>
                </a:r>
                <a:endParaRPr lang="en-US" sz="18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D007EF6-7DD3-1C41-A50F-8B82BA8B70F0}"/>
                </a:ext>
              </a:extLst>
            </p:cNvPr>
            <p:cNvGrpSpPr/>
            <p:nvPr/>
          </p:nvGrpSpPr>
          <p:grpSpPr>
            <a:xfrm>
              <a:off x="2141695" y="4634176"/>
              <a:ext cx="10472892" cy="907170"/>
              <a:chOff x="2141695" y="4634176"/>
              <a:chExt cx="10472892" cy="907170"/>
            </a:xfrm>
          </p:grpSpPr>
          <p:sp>
            <p:nvSpPr>
              <p:cNvPr id="19" name="Freeform 1118">
                <a:extLst>
                  <a:ext uri="{FF2B5EF4-FFF2-40B4-BE49-F238E27FC236}">
                    <a16:creationId xmlns:a16="http://schemas.microsoft.com/office/drawing/2014/main" id="{9C2DEAC6-4016-C44A-9C51-B17DDD8064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1695" y="4811537"/>
                <a:ext cx="549275" cy="552450"/>
              </a:xfrm>
              <a:custGeom>
                <a:avLst/>
                <a:gdLst>
                  <a:gd name="T0" fmla="*/ 0 w 160"/>
                  <a:gd name="T1" fmla="*/ 0 h 160"/>
                  <a:gd name="T2" fmla="*/ 5 w 160"/>
                  <a:gd name="T3" fmla="*/ 128 h 160"/>
                  <a:gd name="T4" fmla="*/ 3 w 160"/>
                  <a:gd name="T5" fmla="*/ 133 h 160"/>
                  <a:gd name="T6" fmla="*/ 77 w 160"/>
                  <a:gd name="T7" fmla="*/ 139 h 160"/>
                  <a:gd name="T8" fmla="*/ 80 w 160"/>
                  <a:gd name="T9" fmla="*/ 160 h 160"/>
                  <a:gd name="T10" fmla="*/ 83 w 160"/>
                  <a:gd name="T11" fmla="*/ 139 h 160"/>
                  <a:gd name="T12" fmla="*/ 157 w 160"/>
                  <a:gd name="T13" fmla="*/ 133 h 160"/>
                  <a:gd name="T14" fmla="*/ 155 w 160"/>
                  <a:gd name="T15" fmla="*/ 128 h 160"/>
                  <a:gd name="T16" fmla="*/ 85 w 160"/>
                  <a:gd name="T17" fmla="*/ 149 h 160"/>
                  <a:gd name="T18" fmla="*/ 80 w 160"/>
                  <a:gd name="T19" fmla="*/ 144 h 160"/>
                  <a:gd name="T20" fmla="*/ 155 w 160"/>
                  <a:gd name="T21" fmla="*/ 5 h 160"/>
                  <a:gd name="T22" fmla="*/ 5 w 160"/>
                  <a:gd name="T23" fmla="*/ 5 h 160"/>
                  <a:gd name="T24" fmla="*/ 11 w 160"/>
                  <a:gd name="T25" fmla="*/ 21 h 160"/>
                  <a:gd name="T26" fmla="*/ 67 w 160"/>
                  <a:gd name="T27" fmla="*/ 107 h 160"/>
                  <a:gd name="T28" fmla="*/ 45 w 160"/>
                  <a:gd name="T29" fmla="*/ 72 h 160"/>
                  <a:gd name="T30" fmla="*/ 45 w 160"/>
                  <a:gd name="T31" fmla="*/ 120 h 160"/>
                  <a:gd name="T32" fmla="*/ 51 w 160"/>
                  <a:gd name="T33" fmla="*/ 77 h 160"/>
                  <a:gd name="T34" fmla="*/ 51 w 160"/>
                  <a:gd name="T35" fmla="*/ 101 h 160"/>
                  <a:gd name="T36" fmla="*/ 51 w 160"/>
                  <a:gd name="T37" fmla="*/ 115 h 160"/>
                  <a:gd name="T38" fmla="*/ 61 w 160"/>
                  <a:gd name="T39" fmla="*/ 115 h 160"/>
                  <a:gd name="T40" fmla="*/ 91 w 160"/>
                  <a:gd name="T41" fmla="*/ 56 h 160"/>
                  <a:gd name="T42" fmla="*/ 69 w 160"/>
                  <a:gd name="T43" fmla="*/ 107 h 160"/>
                  <a:gd name="T44" fmla="*/ 91 w 160"/>
                  <a:gd name="T45" fmla="*/ 107 h 160"/>
                  <a:gd name="T46" fmla="*/ 85 w 160"/>
                  <a:gd name="T47" fmla="*/ 101 h 160"/>
                  <a:gd name="T48" fmla="*/ 85 w 160"/>
                  <a:gd name="T49" fmla="*/ 115 h 160"/>
                  <a:gd name="T50" fmla="*/ 85 w 160"/>
                  <a:gd name="T51" fmla="*/ 107 h 160"/>
                  <a:gd name="T52" fmla="*/ 115 w 160"/>
                  <a:gd name="T53" fmla="*/ 101 h 160"/>
                  <a:gd name="T54" fmla="*/ 93 w 160"/>
                  <a:gd name="T55" fmla="*/ 101 h 160"/>
                  <a:gd name="T56" fmla="*/ 115 w 160"/>
                  <a:gd name="T57" fmla="*/ 120 h 160"/>
                  <a:gd name="T58" fmla="*/ 109 w 160"/>
                  <a:gd name="T59" fmla="*/ 80 h 160"/>
                  <a:gd name="T60" fmla="*/ 99 w 160"/>
                  <a:gd name="T61" fmla="*/ 80 h 160"/>
                  <a:gd name="T62" fmla="*/ 99 w 160"/>
                  <a:gd name="T63" fmla="*/ 107 h 160"/>
                  <a:gd name="T64" fmla="*/ 139 w 160"/>
                  <a:gd name="T65" fmla="*/ 107 h 160"/>
                  <a:gd name="T66" fmla="*/ 117 w 160"/>
                  <a:gd name="T67" fmla="*/ 40 h 160"/>
                  <a:gd name="T68" fmla="*/ 117 w 160"/>
                  <a:gd name="T69" fmla="*/ 120 h 160"/>
                  <a:gd name="T70" fmla="*/ 123 w 160"/>
                  <a:gd name="T71" fmla="*/ 45 h 160"/>
                  <a:gd name="T72" fmla="*/ 123 w 160"/>
                  <a:gd name="T73" fmla="*/ 101 h 160"/>
                  <a:gd name="T74" fmla="*/ 123 w 160"/>
                  <a:gd name="T75" fmla="*/ 115 h 160"/>
                  <a:gd name="T76" fmla="*/ 133 w 160"/>
                  <a:gd name="T77" fmla="*/ 115 h 160"/>
                  <a:gd name="T78" fmla="*/ 21 w 160"/>
                  <a:gd name="T79" fmla="*/ 120 h 160"/>
                  <a:gd name="T80" fmla="*/ 43 w 160"/>
                  <a:gd name="T81" fmla="*/ 101 h 160"/>
                  <a:gd name="T82" fmla="*/ 21 w 160"/>
                  <a:gd name="T83" fmla="*/ 101 h 160"/>
                  <a:gd name="T84" fmla="*/ 27 w 160"/>
                  <a:gd name="T85" fmla="*/ 107 h 160"/>
                  <a:gd name="T86" fmla="*/ 27 w 160"/>
                  <a:gd name="T87" fmla="*/ 93 h 160"/>
                  <a:gd name="T88" fmla="*/ 27 w 160"/>
                  <a:gd name="T89" fmla="*/ 101 h 160"/>
                  <a:gd name="T90" fmla="*/ 23 w 160"/>
                  <a:gd name="T91" fmla="*/ 66 h 160"/>
                  <a:gd name="T92" fmla="*/ 40 w 160"/>
                  <a:gd name="T93" fmla="*/ 61 h 160"/>
                  <a:gd name="T94" fmla="*/ 42 w 160"/>
                  <a:gd name="T95" fmla="*/ 44 h 160"/>
                  <a:gd name="T96" fmla="*/ 27 w 160"/>
                  <a:gd name="T97" fmla="*/ 43 h 160"/>
                  <a:gd name="T98" fmla="*/ 34 w 160"/>
                  <a:gd name="T99" fmla="*/ 48 h 160"/>
                  <a:gd name="T100" fmla="*/ 21 w 160"/>
                  <a:gd name="T101" fmla="*/ 6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160">
                    <a:moveTo>
                      <a:pt x="160" y="21"/>
                    </a:moveTo>
                    <a:cubicBezTo>
                      <a:pt x="160" y="0"/>
                      <a:pt x="160" y="0"/>
                      <a:pt x="1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1" y="128"/>
                      <a:pt x="0" y="129"/>
                      <a:pt x="0" y="131"/>
                    </a:cubicBezTo>
                    <a:cubicBezTo>
                      <a:pt x="0" y="132"/>
                      <a:pt x="1" y="133"/>
                      <a:pt x="3" y="133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77" y="133"/>
                      <a:pt x="77" y="133"/>
                      <a:pt x="77" y="133"/>
                    </a:cubicBezTo>
                    <a:cubicBezTo>
                      <a:pt x="77" y="139"/>
                      <a:pt x="77" y="139"/>
                      <a:pt x="77" y="139"/>
                    </a:cubicBezTo>
                    <a:cubicBezTo>
                      <a:pt x="77" y="139"/>
                      <a:pt x="77" y="139"/>
                      <a:pt x="77" y="139"/>
                    </a:cubicBezTo>
                    <a:cubicBezTo>
                      <a:pt x="73" y="140"/>
                      <a:pt x="69" y="144"/>
                      <a:pt x="69" y="149"/>
                    </a:cubicBezTo>
                    <a:cubicBezTo>
                      <a:pt x="69" y="155"/>
                      <a:pt x="74" y="160"/>
                      <a:pt x="80" y="160"/>
                    </a:cubicBezTo>
                    <a:cubicBezTo>
                      <a:pt x="86" y="160"/>
                      <a:pt x="91" y="155"/>
                      <a:pt x="91" y="149"/>
                    </a:cubicBezTo>
                    <a:cubicBezTo>
                      <a:pt x="91" y="144"/>
                      <a:pt x="87" y="140"/>
                      <a:pt x="83" y="139"/>
                    </a:cubicBezTo>
                    <a:cubicBezTo>
                      <a:pt x="83" y="139"/>
                      <a:pt x="83" y="139"/>
                      <a:pt x="83" y="139"/>
                    </a:cubicBezTo>
                    <a:cubicBezTo>
                      <a:pt x="83" y="133"/>
                      <a:pt x="83" y="133"/>
                      <a:pt x="83" y="133"/>
                    </a:cubicBezTo>
                    <a:cubicBezTo>
                      <a:pt x="155" y="133"/>
                      <a:pt x="155" y="133"/>
                      <a:pt x="155" y="133"/>
                    </a:cubicBez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9" y="133"/>
                      <a:pt x="160" y="132"/>
                      <a:pt x="160" y="131"/>
                    </a:cubicBezTo>
                    <a:cubicBezTo>
                      <a:pt x="160" y="129"/>
                      <a:pt x="159" y="128"/>
                      <a:pt x="157" y="128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55" y="21"/>
                      <a:pt x="155" y="21"/>
                      <a:pt x="155" y="21"/>
                    </a:cubicBezTo>
                    <a:lnTo>
                      <a:pt x="160" y="21"/>
                    </a:lnTo>
                    <a:close/>
                    <a:moveTo>
                      <a:pt x="85" y="149"/>
                    </a:moveTo>
                    <a:cubicBezTo>
                      <a:pt x="85" y="152"/>
                      <a:pt x="83" y="155"/>
                      <a:pt x="80" y="155"/>
                    </a:cubicBezTo>
                    <a:cubicBezTo>
                      <a:pt x="77" y="155"/>
                      <a:pt x="75" y="152"/>
                      <a:pt x="75" y="149"/>
                    </a:cubicBezTo>
                    <a:cubicBezTo>
                      <a:pt x="75" y="146"/>
                      <a:pt x="77" y="144"/>
                      <a:pt x="80" y="144"/>
                    </a:cubicBezTo>
                    <a:cubicBezTo>
                      <a:pt x="83" y="144"/>
                      <a:pt x="85" y="146"/>
                      <a:pt x="85" y="149"/>
                    </a:cubicBezTo>
                    <a:close/>
                    <a:moveTo>
                      <a:pt x="5" y="5"/>
                    </a:moveTo>
                    <a:cubicBezTo>
                      <a:pt x="155" y="5"/>
                      <a:pt x="155" y="5"/>
                      <a:pt x="155" y="5"/>
                    </a:cubicBezTo>
                    <a:cubicBezTo>
                      <a:pt x="155" y="16"/>
                      <a:pt x="155" y="16"/>
                      <a:pt x="155" y="16"/>
                    </a:cubicBezTo>
                    <a:cubicBezTo>
                      <a:pt x="5" y="16"/>
                      <a:pt x="5" y="16"/>
                      <a:pt x="5" y="16"/>
                    </a:cubicBezTo>
                    <a:lnTo>
                      <a:pt x="5" y="5"/>
                    </a:lnTo>
                    <a:close/>
                    <a:moveTo>
                      <a:pt x="149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9" y="21"/>
                      <a:pt x="149" y="21"/>
                      <a:pt x="149" y="21"/>
                    </a:cubicBezTo>
                    <a:lnTo>
                      <a:pt x="149" y="128"/>
                    </a:lnTo>
                    <a:close/>
                    <a:moveTo>
                      <a:pt x="67" y="107"/>
                    </a:moveTo>
                    <a:cubicBezTo>
                      <a:pt x="67" y="101"/>
                      <a:pt x="67" y="101"/>
                      <a:pt x="67" y="101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7"/>
                      <a:pt x="45" y="107"/>
                      <a:pt x="45" y="107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67" y="120"/>
                      <a:pt x="67" y="120"/>
                      <a:pt x="67" y="120"/>
                    </a:cubicBezTo>
                    <a:lnTo>
                      <a:pt x="67" y="107"/>
                    </a:lnTo>
                    <a:close/>
                    <a:moveTo>
                      <a:pt x="51" y="77"/>
                    </a:move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51" y="101"/>
                      <a:pt x="51" y="101"/>
                      <a:pt x="51" y="101"/>
                    </a:cubicBezTo>
                    <a:lnTo>
                      <a:pt x="51" y="77"/>
                    </a:lnTo>
                    <a:close/>
                    <a:moveTo>
                      <a:pt x="61" y="115"/>
                    </a:move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61" y="107"/>
                      <a:pt x="61" y="107"/>
                      <a:pt x="61" y="107"/>
                    </a:cubicBezTo>
                    <a:lnTo>
                      <a:pt x="61" y="115"/>
                    </a:lnTo>
                    <a:close/>
                    <a:moveTo>
                      <a:pt x="91" y="107"/>
                    </a:moveTo>
                    <a:cubicBezTo>
                      <a:pt x="91" y="101"/>
                      <a:pt x="91" y="101"/>
                      <a:pt x="91" y="101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69" y="107"/>
                      <a:pt x="69" y="107"/>
                      <a:pt x="69" y="107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91" y="120"/>
                      <a:pt x="91" y="120"/>
                      <a:pt x="91" y="120"/>
                    </a:cubicBezTo>
                    <a:lnTo>
                      <a:pt x="91" y="107"/>
                    </a:lnTo>
                    <a:close/>
                    <a:moveTo>
                      <a:pt x="75" y="61"/>
                    </a:move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75" y="101"/>
                      <a:pt x="75" y="101"/>
                      <a:pt x="75" y="101"/>
                    </a:cubicBezTo>
                    <a:lnTo>
                      <a:pt x="75" y="61"/>
                    </a:lnTo>
                    <a:close/>
                    <a:moveTo>
                      <a:pt x="85" y="115"/>
                    </a:moveTo>
                    <a:cubicBezTo>
                      <a:pt x="75" y="115"/>
                      <a:pt x="75" y="115"/>
                      <a:pt x="75" y="115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85" y="107"/>
                      <a:pt x="85" y="107"/>
                      <a:pt x="85" y="107"/>
                    </a:cubicBezTo>
                    <a:lnTo>
                      <a:pt x="85" y="115"/>
                    </a:lnTo>
                    <a:close/>
                    <a:moveTo>
                      <a:pt x="115" y="107"/>
                    </a:moveTo>
                    <a:cubicBezTo>
                      <a:pt x="115" y="101"/>
                      <a:pt x="115" y="101"/>
                      <a:pt x="115" y="101"/>
                    </a:cubicBezTo>
                    <a:cubicBezTo>
                      <a:pt x="115" y="75"/>
                      <a:pt x="115" y="75"/>
                      <a:pt x="115" y="75"/>
                    </a:cubicBezTo>
                    <a:cubicBezTo>
                      <a:pt x="93" y="75"/>
                      <a:pt x="93" y="75"/>
                      <a:pt x="93" y="75"/>
                    </a:cubicBezTo>
                    <a:cubicBezTo>
                      <a:pt x="93" y="101"/>
                      <a:pt x="93" y="101"/>
                      <a:pt x="93" y="101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93" y="120"/>
                      <a:pt x="93" y="120"/>
                      <a:pt x="93" y="120"/>
                    </a:cubicBezTo>
                    <a:cubicBezTo>
                      <a:pt x="115" y="120"/>
                      <a:pt x="115" y="120"/>
                      <a:pt x="115" y="120"/>
                    </a:cubicBezTo>
                    <a:lnTo>
                      <a:pt x="115" y="107"/>
                    </a:lnTo>
                    <a:close/>
                    <a:moveTo>
                      <a:pt x="99" y="80"/>
                    </a:moveTo>
                    <a:cubicBezTo>
                      <a:pt x="109" y="80"/>
                      <a:pt x="109" y="80"/>
                      <a:pt x="109" y="80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99" y="101"/>
                      <a:pt x="99" y="101"/>
                      <a:pt x="99" y="101"/>
                    </a:cubicBezTo>
                    <a:lnTo>
                      <a:pt x="99" y="80"/>
                    </a:lnTo>
                    <a:close/>
                    <a:moveTo>
                      <a:pt x="109" y="115"/>
                    </a:moveTo>
                    <a:cubicBezTo>
                      <a:pt x="99" y="115"/>
                      <a:pt x="99" y="115"/>
                      <a:pt x="99" y="115"/>
                    </a:cubicBezTo>
                    <a:cubicBezTo>
                      <a:pt x="99" y="107"/>
                      <a:pt x="99" y="107"/>
                      <a:pt x="99" y="107"/>
                    </a:cubicBezTo>
                    <a:cubicBezTo>
                      <a:pt x="109" y="107"/>
                      <a:pt x="109" y="107"/>
                      <a:pt x="109" y="107"/>
                    </a:cubicBezTo>
                    <a:lnTo>
                      <a:pt x="109" y="115"/>
                    </a:lnTo>
                    <a:close/>
                    <a:moveTo>
                      <a:pt x="139" y="107"/>
                    </a:moveTo>
                    <a:cubicBezTo>
                      <a:pt x="139" y="101"/>
                      <a:pt x="139" y="101"/>
                      <a:pt x="139" y="101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17" y="40"/>
                      <a:pt x="117" y="40"/>
                      <a:pt x="117" y="40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17" y="107"/>
                      <a:pt x="117" y="107"/>
                      <a:pt x="117" y="107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39" y="120"/>
                      <a:pt x="139" y="120"/>
                      <a:pt x="139" y="120"/>
                    </a:cubicBezTo>
                    <a:lnTo>
                      <a:pt x="139" y="107"/>
                    </a:lnTo>
                    <a:close/>
                    <a:moveTo>
                      <a:pt x="123" y="45"/>
                    </a:moveTo>
                    <a:cubicBezTo>
                      <a:pt x="133" y="45"/>
                      <a:pt x="133" y="45"/>
                      <a:pt x="133" y="45"/>
                    </a:cubicBezTo>
                    <a:cubicBezTo>
                      <a:pt x="133" y="101"/>
                      <a:pt x="133" y="101"/>
                      <a:pt x="133" y="101"/>
                    </a:cubicBezTo>
                    <a:cubicBezTo>
                      <a:pt x="123" y="101"/>
                      <a:pt x="123" y="101"/>
                      <a:pt x="123" y="101"/>
                    </a:cubicBezTo>
                    <a:lnTo>
                      <a:pt x="123" y="45"/>
                    </a:lnTo>
                    <a:close/>
                    <a:moveTo>
                      <a:pt x="133" y="115"/>
                    </a:move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33" y="107"/>
                      <a:pt x="133" y="107"/>
                      <a:pt x="133" y="107"/>
                    </a:cubicBezTo>
                    <a:lnTo>
                      <a:pt x="133" y="115"/>
                    </a:lnTo>
                    <a:close/>
                    <a:moveTo>
                      <a:pt x="21" y="101"/>
                    </a:move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43" y="120"/>
                      <a:pt x="43" y="120"/>
                      <a:pt x="43" y="120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21" y="88"/>
                      <a:pt x="21" y="88"/>
                      <a:pt x="21" y="88"/>
                    </a:cubicBezTo>
                    <a:lnTo>
                      <a:pt x="21" y="101"/>
                    </a:lnTo>
                    <a:close/>
                    <a:moveTo>
                      <a:pt x="37" y="115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37" y="107"/>
                      <a:pt x="37" y="107"/>
                      <a:pt x="37" y="107"/>
                    </a:cubicBezTo>
                    <a:lnTo>
                      <a:pt x="37" y="115"/>
                    </a:lnTo>
                    <a:close/>
                    <a:moveTo>
                      <a:pt x="27" y="93"/>
                    </a:moveTo>
                    <a:cubicBezTo>
                      <a:pt x="37" y="93"/>
                      <a:pt x="37" y="93"/>
                      <a:pt x="37" y="93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27" y="101"/>
                      <a:pt x="27" y="101"/>
                      <a:pt x="27" y="101"/>
                    </a:cubicBezTo>
                    <a:lnTo>
                      <a:pt x="27" y="93"/>
                    </a:lnTo>
                    <a:close/>
                    <a:moveTo>
                      <a:pt x="21" y="67"/>
                    </a:moveTo>
                    <a:cubicBezTo>
                      <a:pt x="22" y="67"/>
                      <a:pt x="23" y="66"/>
                      <a:pt x="23" y="66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60"/>
                      <a:pt x="39" y="61"/>
                      <a:pt x="40" y="61"/>
                    </a:cubicBezTo>
                    <a:cubicBezTo>
                      <a:pt x="41" y="61"/>
                      <a:pt x="43" y="60"/>
                      <a:pt x="43" y="59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5"/>
                      <a:pt x="43" y="45"/>
                      <a:pt x="42" y="44"/>
                    </a:cubicBezTo>
                    <a:cubicBezTo>
                      <a:pt x="42" y="44"/>
                      <a:pt x="42" y="43"/>
                      <a:pt x="41" y="43"/>
                    </a:cubicBezTo>
                    <a:cubicBezTo>
                      <a:pt x="41" y="43"/>
                      <a:pt x="40" y="43"/>
                      <a:pt x="40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5" y="43"/>
                      <a:pt x="24" y="44"/>
                      <a:pt x="24" y="45"/>
                    </a:cubicBezTo>
                    <a:cubicBezTo>
                      <a:pt x="24" y="47"/>
                      <a:pt x="25" y="48"/>
                      <a:pt x="27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18" y="63"/>
                      <a:pt x="18" y="65"/>
                      <a:pt x="19" y="66"/>
                    </a:cubicBezTo>
                    <a:cubicBezTo>
                      <a:pt x="20" y="66"/>
                      <a:pt x="21" y="67"/>
                      <a:pt x="21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BA2FECC-A907-F04E-BB33-1E2EA299FF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2101" y="4634176"/>
                <a:ext cx="9722486" cy="9071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pl-PL" sz="1800" dirty="0">
                    <a:solidFill>
                      <a:srgbClr val="00A3DB"/>
                    </a:solidFill>
                  </a:rPr>
                  <a:t>Obowiązek realizacji </a:t>
                </a:r>
                <a:r>
                  <a:rPr lang="pl-PL" sz="1800" dirty="0" smtClean="0">
                    <a:solidFill>
                      <a:srgbClr val="00A3DB"/>
                    </a:solidFill>
                  </a:rPr>
                  <a:t>inwestycji</a:t>
                </a:r>
                <a:r>
                  <a:rPr lang="en-US" sz="1800" dirty="0" smtClean="0">
                    <a:solidFill>
                      <a:srgbClr val="00A3DB"/>
                    </a:solidFill>
                  </a:rPr>
                  <a:t> - </a:t>
                </a:r>
                <a:r>
                  <a:rPr lang="pl-PL" sz="1800" dirty="0" smtClean="0">
                    <a:solidFill>
                      <a:srgbClr val="00A3DB"/>
                    </a:solidFill>
                  </a:rPr>
                  <a:t>wymagany </a:t>
                </a:r>
                <a:r>
                  <a:rPr lang="pl-PL" sz="1800" dirty="0">
                    <a:solidFill>
                      <a:srgbClr val="00A3DB"/>
                    </a:solidFill>
                  </a:rPr>
                  <a:t>współczynnik dźwigni: </a:t>
                </a:r>
                <a:r>
                  <a:rPr lang="pl-PL" sz="1800" b="1" dirty="0" smtClean="0"/>
                  <a:t>20 </a:t>
                </a:r>
                <a:r>
                  <a:rPr lang="pl-PL" sz="1800" b="1" dirty="0"/>
                  <a:t>dla projektów dotyczących zrównoważonej energii i 10 dla budynków mieszkalnych </a:t>
                </a:r>
                <a:endParaRPr lang="en-US" sz="1800" b="1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D0E8754-268D-E04E-B86C-1B249ACAE8DF}"/>
                </a:ext>
              </a:extLst>
            </p:cNvPr>
            <p:cNvGrpSpPr/>
            <p:nvPr/>
          </p:nvGrpSpPr>
          <p:grpSpPr>
            <a:xfrm>
              <a:off x="2159289" y="5559564"/>
              <a:ext cx="10583375" cy="591361"/>
              <a:chOff x="2159289" y="5559564"/>
              <a:chExt cx="10583375" cy="591361"/>
            </a:xfrm>
          </p:grpSpPr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618F4AC-F349-0347-B517-95F6AEDAB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9013" y="5559564"/>
                <a:ext cx="9813651" cy="5913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pl-PL" sz="1800" dirty="0">
                    <a:solidFill>
                      <a:srgbClr val="00A3DB"/>
                    </a:solidFill>
                  </a:rPr>
                  <a:t>W przypadku nieosiągnięcia efektu dźwigni: </a:t>
                </a:r>
                <a:r>
                  <a:rPr lang="pl-PL" sz="1800" dirty="0"/>
                  <a:t>część dotacji może zostać </a:t>
                </a:r>
                <a:r>
                  <a:rPr lang="pl-PL" sz="1800" dirty="0" smtClean="0"/>
                  <a:t>odebrana </a:t>
                </a:r>
                <a:endParaRPr lang="en-US" sz="1800" dirty="0"/>
              </a:p>
            </p:txBody>
          </p:sp>
          <p:sp>
            <p:nvSpPr>
              <p:cNvPr id="18" name="Freeform 1904">
                <a:extLst>
                  <a:ext uri="{FF2B5EF4-FFF2-40B4-BE49-F238E27FC236}">
                    <a16:creationId xmlns:a16="http://schemas.microsoft.com/office/drawing/2014/main" id="{659E31BA-1F9A-B84F-9419-5C29CDBEFC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9289" y="5560025"/>
                <a:ext cx="546966" cy="549852"/>
              </a:xfrm>
              <a:custGeom>
                <a:avLst/>
                <a:gdLst>
                  <a:gd name="T0" fmla="*/ 96 w 160"/>
                  <a:gd name="T1" fmla="*/ 160 h 160"/>
                  <a:gd name="T2" fmla="*/ 79 w 160"/>
                  <a:gd name="T3" fmla="*/ 8 h 160"/>
                  <a:gd name="T4" fmla="*/ 72 w 160"/>
                  <a:gd name="T5" fmla="*/ 5 h 160"/>
                  <a:gd name="T6" fmla="*/ 69 w 160"/>
                  <a:gd name="T7" fmla="*/ 139 h 160"/>
                  <a:gd name="T8" fmla="*/ 54 w 160"/>
                  <a:gd name="T9" fmla="*/ 144 h 160"/>
                  <a:gd name="T10" fmla="*/ 60 w 160"/>
                  <a:gd name="T11" fmla="*/ 43 h 160"/>
                  <a:gd name="T12" fmla="*/ 65 w 160"/>
                  <a:gd name="T13" fmla="*/ 29 h 160"/>
                  <a:gd name="T14" fmla="*/ 54 w 160"/>
                  <a:gd name="T15" fmla="*/ 16 h 160"/>
                  <a:gd name="T16" fmla="*/ 69 w 160"/>
                  <a:gd name="T17" fmla="*/ 21 h 160"/>
                  <a:gd name="T18" fmla="*/ 37 w 160"/>
                  <a:gd name="T19" fmla="*/ 75 h 160"/>
                  <a:gd name="T20" fmla="*/ 37 w 160"/>
                  <a:gd name="T21" fmla="*/ 80 h 160"/>
                  <a:gd name="T22" fmla="*/ 38 w 160"/>
                  <a:gd name="T23" fmla="*/ 61 h 160"/>
                  <a:gd name="T24" fmla="*/ 56 w 160"/>
                  <a:gd name="T25" fmla="*/ 93 h 160"/>
                  <a:gd name="T26" fmla="*/ 38 w 160"/>
                  <a:gd name="T27" fmla="*/ 91 h 160"/>
                  <a:gd name="T28" fmla="*/ 59 w 160"/>
                  <a:gd name="T29" fmla="*/ 110 h 160"/>
                  <a:gd name="T30" fmla="*/ 58 w 160"/>
                  <a:gd name="T31" fmla="*/ 104 h 160"/>
                  <a:gd name="T32" fmla="*/ 58 w 160"/>
                  <a:gd name="T33" fmla="*/ 56 h 160"/>
                  <a:gd name="T34" fmla="*/ 60 w 160"/>
                  <a:gd name="T35" fmla="*/ 117 h 160"/>
                  <a:gd name="T36" fmla="*/ 42 w 160"/>
                  <a:gd name="T37" fmla="*/ 117 h 160"/>
                  <a:gd name="T38" fmla="*/ 66 w 160"/>
                  <a:gd name="T39" fmla="*/ 133 h 160"/>
                  <a:gd name="T40" fmla="*/ 72 w 160"/>
                  <a:gd name="T41" fmla="*/ 155 h 160"/>
                  <a:gd name="T42" fmla="*/ 79 w 160"/>
                  <a:gd name="T43" fmla="*/ 152 h 160"/>
                  <a:gd name="T44" fmla="*/ 96 w 160"/>
                  <a:gd name="T45" fmla="*/ 5 h 160"/>
                  <a:gd name="T46" fmla="*/ 71 w 160"/>
                  <a:gd name="T47" fmla="*/ 42 h 160"/>
                  <a:gd name="T48" fmla="*/ 68 w 160"/>
                  <a:gd name="T49" fmla="*/ 63 h 160"/>
                  <a:gd name="T50" fmla="*/ 67 w 160"/>
                  <a:gd name="T51" fmla="*/ 87 h 160"/>
                  <a:gd name="T52" fmla="*/ 69 w 160"/>
                  <a:gd name="T53" fmla="*/ 104 h 160"/>
                  <a:gd name="T54" fmla="*/ 96 w 160"/>
                  <a:gd name="T55" fmla="*/ 149 h 160"/>
                  <a:gd name="T56" fmla="*/ 85 w 160"/>
                  <a:gd name="T57" fmla="*/ 71 h 160"/>
                  <a:gd name="T58" fmla="*/ 97 w 160"/>
                  <a:gd name="T59" fmla="*/ 56 h 160"/>
                  <a:gd name="T60" fmla="*/ 106 w 160"/>
                  <a:gd name="T61" fmla="*/ 64 h 160"/>
                  <a:gd name="T62" fmla="*/ 109 w 160"/>
                  <a:gd name="T63" fmla="*/ 80 h 160"/>
                  <a:gd name="T64" fmla="*/ 98 w 160"/>
                  <a:gd name="T65" fmla="*/ 104 h 160"/>
                  <a:gd name="T66" fmla="*/ 85 w 160"/>
                  <a:gd name="T67" fmla="*/ 89 h 160"/>
                  <a:gd name="T68" fmla="*/ 72 w 160"/>
                  <a:gd name="T69" fmla="*/ 91 h 160"/>
                  <a:gd name="T70" fmla="*/ 73 w 160"/>
                  <a:gd name="T71" fmla="*/ 64 h 160"/>
                  <a:gd name="T72" fmla="*/ 80 w 160"/>
                  <a:gd name="T73" fmla="*/ 95 h 160"/>
                  <a:gd name="T74" fmla="*/ 99 w 160"/>
                  <a:gd name="T75" fmla="*/ 109 h 160"/>
                  <a:gd name="T76" fmla="*/ 116 w 160"/>
                  <a:gd name="T77" fmla="*/ 69 h 160"/>
                  <a:gd name="T78" fmla="*/ 112 w 160"/>
                  <a:gd name="T79" fmla="*/ 62 h 160"/>
                  <a:gd name="T80" fmla="*/ 99 w 160"/>
                  <a:gd name="T81" fmla="*/ 51 h 160"/>
                  <a:gd name="T82" fmla="*/ 80 w 160"/>
                  <a:gd name="T83" fmla="*/ 65 h 160"/>
                  <a:gd name="T84" fmla="*/ 27 w 160"/>
                  <a:gd name="T85" fmla="*/ 128 h 160"/>
                  <a:gd name="T86" fmla="*/ 26 w 160"/>
                  <a:gd name="T87" fmla="*/ 142 h 160"/>
                  <a:gd name="T88" fmla="*/ 15 w 160"/>
                  <a:gd name="T89" fmla="*/ 151 h 160"/>
                  <a:gd name="T90" fmla="*/ 0 w 160"/>
                  <a:gd name="T91" fmla="*/ 120 h 160"/>
                  <a:gd name="T92" fmla="*/ 21 w 160"/>
                  <a:gd name="T93" fmla="*/ 137 h 160"/>
                  <a:gd name="T94" fmla="*/ 143 w 160"/>
                  <a:gd name="T95" fmla="*/ 58 h 160"/>
                  <a:gd name="T96" fmla="*/ 139 w 160"/>
                  <a:gd name="T97" fmla="*/ 20 h 160"/>
                  <a:gd name="T98" fmla="*/ 133 w 160"/>
                  <a:gd name="T99" fmla="*/ 16 h 160"/>
                  <a:gd name="T100" fmla="*/ 134 w 160"/>
                  <a:gd name="T101" fmla="*/ 15 h 160"/>
                  <a:gd name="T102" fmla="*/ 148 w 160"/>
                  <a:gd name="T103" fmla="*/ 1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0" h="160">
                    <a:moveTo>
                      <a:pt x="96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50" y="0"/>
                      <a:pt x="32" y="35"/>
                      <a:pt x="32" y="80"/>
                    </a:cubicBezTo>
                    <a:cubicBezTo>
                      <a:pt x="32" y="125"/>
                      <a:pt x="50" y="160"/>
                      <a:pt x="72" y="160"/>
                    </a:cubicBezTo>
                    <a:cubicBezTo>
                      <a:pt x="96" y="160"/>
                      <a:pt x="96" y="160"/>
                      <a:pt x="96" y="160"/>
                    </a:cubicBezTo>
                    <a:cubicBezTo>
                      <a:pt x="118" y="160"/>
                      <a:pt x="136" y="125"/>
                      <a:pt x="136" y="80"/>
                    </a:cubicBezTo>
                    <a:cubicBezTo>
                      <a:pt x="136" y="35"/>
                      <a:pt x="118" y="0"/>
                      <a:pt x="96" y="0"/>
                    </a:cubicBezTo>
                    <a:close/>
                    <a:moveTo>
                      <a:pt x="81" y="5"/>
                    </a:moveTo>
                    <a:cubicBezTo>
                      <a:pt x="81" y="5"/>
                      <a:pt x="81" y="6"/>
                      <a:pt x="81" y="6"/>
                    </a:cubicBezTo>
                    <a:cubicBezTo>
                      <a:pt x="80" y="6"/>
                      <a:pt x="79" y="7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7" y="9"/>
                      <a:pt x="76" y="10"/>
                    </a:cubicBezTo>
                    <a:cubicBezTo>
                      <a:pt x="76" y="10"/>
                      <a:pt x="76" y="10"/>
                      <a:pt x="7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3" y="7"/>
                      <a:pt x="68" y="5"/>
                      <a:pt x="72" y="5"/>
                    </a:cubicBezTo>
                    <a:lnTo>
                      <a:pt x="81" y="5"/>
                    </a:lnTo>
                    <a:close/>
                    <a:moveTo>
                      <a:pt x="54" y="144"/>
                    </a:moveTo>
                    <a:cubicBezTo>
                      <a:pt x="53" y="142"/>
                      <a:pt x="52" y="141"/>
                      <a:pt x="51" y="139"/>
                    </a:cubicBezTo>
                    <a:cubicBezTo>
                      <a:pt x="69" y="139"/>
                      <a:pt x="69" y="139"/>
                      <a:pt x="69" y="139"/>
                    </a:cubicBezTo>
                    <a:cubicBezTo>
                      <a:pt x="69" y="139"/>
                      <a:pt x="69" y="139"/>
                      <a:pt x="69" y="139"/>
                    </a:cubicBezTo>
                    <a:cubicBezTo>
                      <a:pt x="69" y="139"/>
                      <a:pt x="69" y="139"/>
                      <a:pt x="69" y="139"/>
                    </a:cubicBezTo>
                    <a:cubicBezTo>
                      <a:pt x="70" y="140"/>
                      <a:pt x="70" y="142"/>
                      <a:pt x="71" y="143"/>
                    </a:cubicBezTo>
                    <a:cubicBezTo>
                      <a:pt x="71" y="143"/>
                      <a:pt x="71" y="143"/>
                      <a:pt x="71" y="143"/>
                    </a:cubicBezTo>
                    <a:cubicBezTo>
                      <a:pt x="71" y="144"/>
                      <a:pt x="72" y="144"/>
                      <a:pt x="72" y="144"/>
                    </a:cubicBezTo>
                    <a:lnTo>
                      <a:pt x="54" y="144"/>
                    </a:lnTo>
                    <a:close/>
                    <a:moveTo>
                      <a:pt x="44" y="37"/>
                    </a:move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2" y="38"/>
                      <a:pt x="62" y="39"/>
                    </a:cubicBezTo>
                    <a:cubicBezTo>
                      <a:pt x="61" y="39"/>
                      <a:pt x="61" y="39"/>
                      <a:pt x="61" y="40"/>
                    </a:cubicBezTo>
                    <a:cubicBezTo>
                      <a:pt x="61" y="41"/>
                      <a:pt x="61" y="42"/>
                      <a:pt x="60" y="43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1"/>
                      <a:pt x="43" y="39"/>
                      <a:pt x="44" y="37"/>
                    </a:cubicBezTo>
                    <a:close/>
                    <a:moveTo>
                      <a:pt x="48" y="27"/>
                    </a:move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8"/>
                      <a:pt x="65" y="29"/>
                    </a:cubicBezTo>
                    <a:cubicBezTo>
                      <a:pt x="65" y="29"/>
                      <a:pt x="65" y="30"/>
                      <a:pt x="65" y="30"/>
                    </a:cubicBezTo>
                    <a:cubicBezTo>
                      <a:pt x="64" y="30"/>
                      <a:pt x="64" y="31"/>
                      <a:pt x="64" y="32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6" y="30"/>
                      <a:pt x="47" y="28"/>
                      <a:pt x="48" y="27"/>
                    </a:cubicBezTo>
                    <a:close/>
                    <a:moveTo>
                      <a:pt x="54" y="16"/>
                    </a:move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16"/>
                      <a:pt x="71" y="16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0" y="18"/>
                      <a:pt x="70" y="20"/>
                      <a:pt x="69" y="2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2" y="19"/>
                      <a:pt x="53" y="18"/>
                      <a:pt x="54" y="16"/>
                    </a:cubicBezTo>
                    <a:close/>
                    <a:moveTo>
                      <a:pt x="37" y="80"/>
                    </a:moveTo>
                    <a:cubicBezTo>
                      <a:pt x="37" y="78"/>
                      <a:pt x="37" y="76"/>
                      <a:pt x="37" y="75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56" y="76"/>
                      <a:pt x="56" y="78"/>
                      <a:pt x="56" y="80"/>
                    </a:cubicBezTo>
                    <a:cubicBezTo>
                      <a:pt x="56" y="82"/>
                      <a:pt x="56" y="84"/>
                      <a:pt x="56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7" y="84"/>
                      <a:pt x="37" y="82"/>
                      <a:pt x="37" y="80"/>
                    </a:cubicBezTo>
                    <a:close/>
                    <a:moveTo>
                      <a:pt x="57" y="67"/>
                    </a:moveTo>
                    <a:cubicBezTo>
                      <a:pt x="57" y="67"/>
                      <a:pt x="56" y="67"/>
                      <a:pt x="56" y="67"/>
                    </a:cubicBezTo>
                    <a:cubicBezTo>
                      <a:pt x="56" y="68"/>
                      <a:pt x="56" y="69"/>
                      <a:pt x="56" y="69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67"/>
                      <a:pt x="38" y="64"/>
                      <a:pt x="38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7" y="64"/>
                      <a:pt x="57" y="65"/>
                      <a:pt x="57" y="67"/>
                    </a:cubicBezTo>
                    <a:close/>
                    <a:moveTo>
                      <a:pt x="56" y="91"/>
                    </a:moveTo>
                    <a:cubicBezTo>
                      <a:pt x="56" y="91"/>
                      <a:pt x="56" y="92"/>
                      <a:pt x="56" y="93"/>
                    </a:cubicBezTo>
                    <a:cubicBezTo>
                      <a:pt x="56" y="93"/>
                      <a:pt x="57" y="93"/>
                      <a:pt x="57" y="93"/>
                    </a:cubicBezTo>
                    <a:cubicBezTo>
                      <a:pt x="57" y="95"/>
                      <a:pt x="57" y="96"/>
                      <a:pt x="57" y="98"/>
                    </a:cubicBezTo>
                    <a:cubicBezTo>
                      <a:pt x="57" y="98"/>
                      <a:pt x="57" y="98"/>
                      <a:pt x="57" y="99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38" y="96"/>
                      <a:pt x="38" y="93"/>
                      <a:pt x="38" y="91"/>
                    </a:cubicBezTo>
                    <a:lnTo>
                      <a:pt x="56" y="91"/>
                    </a:lnTo>
                    <a:close/>
                    <a:moveTo>
                      <a:pt x="58" y="104"/>
                    </a:moveTo>
                    <a:cubicBezTo>
                      <a:pt x="58" y="104"/>
                      <a:pt x="58" y="104"/>
                      <a:pt x="58" y="104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7"/>
                      <a:pt x="58" y="108"/>
                      <a:pt x="59" y="110"/>
                    </a:cubicBezTo>
                    <a:cubicBezTo>
                      <a:pt x="59" y="110"/>
                      <a:pt x="59" y="110"/>
                      <a:pt x="59" y="111"/>
                    </a:cubicBezTo>
                    <a:cubicBezTo>
                      <a:pt x="59" y="111"/>
                      <a:pt x="59" y="112"/>
                      <a:pt x="59" y="112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0" y="109"/>
                      <a:pt x="40" y="107"/>
                      <a:pt x="39" y="104"/>
                    </a:cubicBezTo>
                    <a:lnTo>
                      <a:pt x="58" y="104"/>
                    </a:lnTo>
                    <a:close/>
                    <a:moveTo>
                      <a:pt x="59" y="48"/>
                    </a:moveTo>
                    <a:cubicBezTo>
                      <a:pt x="59" y="48"/>
                      <a:pt x="59" y="49"/>
                      <a:pt x="59" y="49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8" y="52"/>
                      <a:pt x="58" y="53"/>
                      <a:pt x="58" y="55"/>
                    </a:cubicBezTo>
                    <a:cubicBezTo>
                      <a:pt x="58" y="55"/>
                      <a:pt x="58" y="55"/>
                      <a:pt x="58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40" y="53"/>
                      <a:pt x="40" y="51"/>
                      <a:pt x="41" y="48"/>
                    </a:cubicBezTo>
                    <a:lnTo>
                      <a:pt x="59" y="48"/>
                    </a:lnTo>
                    <a:close/>
                    <a:moveTo>
                      <a:pt x="60" y="117"/>
                    </a:moveTo>
                    <a:cubicBezTo>
                      <a:pt x="61" y="118"/>
                      <a:pt x="61" y="119"/>
                      <a:pt x="61" y="120"/>
                    </a:cubicBezTo>
                    <a:cubicBezTo>
                      <a:pt x="61" y="121"/>
                      <a:pt x="61" y="121"/>
                      <a:pt x="62" y="121"/>
                    </a:cubicBezTo>
                    <a:cubicBezTo>
                      <a:pt x="62" y="122"/>
                      <a:pt x="62" y="122"/>
                      <a:pt x="62" y="123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43" y="121"/>
                      <a:pt x="43" y="119"/>
                      <a:pt x="42" y="117"/>
                    </a:cubicBezTo>
                    <a:lnTo>
                      <a:pt x="60" y="117"/>
                    </a:lnTo>
                    <a:close/>
                    <a:moveTo>
                      <a:pt x="64" y="128"/>
                    </a:moveTo>
                    <a:cubicBezTo>
                      <a:pt x="64" y="129"/>
                      <a:pt x="64" y="130"/>
                      <a:pt x="65" y="130"/>
                    </a:cubicBezTo>
                    <a:cubicBezTo>
                      <a:pt x="65" y="130"/>
                      <a:pt x="65" y="131"/>
                      <a:pt x="65" y="131"/>
                    </a:cubicBezTo>
                    <a:cubicBezTo>
                      <a:pt x="65" y="132"/>
                      <a:pt x="66" y="133"/>
                      <a:pt x="66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47" y="132"/>
                      <a:pt x="46" y="130"/>
                      <a:pt x="46" y="128"/>
                    </a:cubicBezTo>
                    <a:lnTo>
                      <a:pt x="64" y="128"/>
                    </a:lnTo>
                    <a:close/>
                    <a:moveTo>
                      <a:pt x="81" y="155"/>
                    </a:moveTo>
                    <a:cubicBezTo>
                      <a:pt x="72" y="155"/>
                      <a:pt x="72" y="155"/>
                      <a:pt x="72" y="155"/>
                    </a:cubicBezTo>
                    <a:cubicBezTo>
                      <a:pt x="68" y="155"/>
                      <a:pt x="63" y="153"/>
                      <a:pt x="59" y="149"/>
                    </a:cubicBezTo>
                    <a:cubicBezTo>
                      <a:pt x="76" y="149"/>
                      <a:pt x="76" y="149"/>
                      <a:pt x="76" y="149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1"/>
                      <a:pt x="78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3"/>
                      <a:pt x="80" y="154"/>
                      <a:pt x="81" y="154"/>
                    </a:cubicBezTo>
                    <a:cubicBezTo>
                      <a:pt x="81" y="154"/>
                      <a:pt x="81" y="155"/>
                      <a:pt x="81" y="155"/>
                    </a:cubicBezTo>
                    <a:close/>
                    <a:moveTo>
                      <a:pt x="96" y="155"/>
                    </a:moveTo>
                    <a:cubicBezTo>
                      <a:pt x="77" y="155"/>
                      <a:pt x="61" y="120"/>
                      <a:pt x="61" y="80"/>
                    </a:cubicBezTo>
                    <a:cubicBezTo>
                      <a:pt x="61" y="40"/>
                      <a:pt x="77" y="5"/>
                      <a:pt x="96" y="5"/>
                    </a:cubicBezTo>
                    <a:cubicBezTo>
                      <a:pt x="115" y="5"/>
                      <a:pt x="131" y="40"/>
                      <a:pt x="131" y="80"/>
                    </a:cubicBezTo>
                    <a:cubicBezTo>
                      <a:pt x="131" y="120"/>
                      <a:pt x="115" y="155"/>
                      <a:pt x="96" y="155"/>
                    </a:cubicBezTo>
                    <a:close/>
                    <a:moveTo>
                      <a:pt x="96" y="11"/>
                    </a:moveTo>
                    <a:cubicBezTo>
                      <a:pt x="87" y="11"/>
                      <a:pt x="77" y="23"/>
                      <a:pt x="72" y="43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69" y="52"/>
                      <a:pt x="69" y="54"/>
                      <a:pt x="69" y="55"/>
                    </a:cubicBezTo>
                    <a:cubicBezTo>
                      <a:pt x="69" y="55"/>
                      <a:pt x="69" y="56"/>
                      <a:pt x="69" y="56"/>
                    </a:cubicBezTo>
                    <a:cubicBezTo>
                      <a:pt x="68" y="57"/>
                      <a:pt x="68" y="59"/>
                      <a:pt x="68" y="60"/>
                    </a:cubicBezTo>
                    <a:cubicBezTo>
                      <a:pt x="68" y="61"/>
                      <a:pt x="68" y="62"/>
                      <a:pt x="68" y="63"/>
                    </a:cubicBezTo>
                    <a:cubicBezTo>
                      <a:pt x="67" y="64"/>
                      <a:pt x="67" y="65"/>
                      <a:pt x="67" y="66"/>
                    </a:cubicBezTo>
                    <a:cubicBezTo>
                      <a:pt x="67" y="68"/>
                      <a:pt x="67" y="70"/>
                      <a:pt x="67" y="72"/>
                    </a:cubicBezTo>
                    <a:cubicBezTo>
                      <a:pt x="67" y="72"/>
                      <a:pt x="67" y="72"/>
                      <a:pt x="67" y="73"/>
                    </a:cubicBezTo>
                    <a:cubicBezTo>
                      <a:pt x="67" y="75"/>
                      <a:pt x="67" y="78"/>
                      <a:pt x="67" y="80"/>
                    </a:cubicBezTo>
                    <a:cubicBezTo>
                      <a:pt x="67" y="82"/>
                      <a:pt x="67" y="85"/>
                      <a:pt x="67" y="87"/>
                    </a:cubicBezTo>
                    <a:cubicBezTo>
                      <a:pt x="67" y="87"/>
                      <a:pt x="67" y="88"/>
                      <a:pt x="67" y="88"/>
                    </a:cubicBezTo>
                    <a:cubicBezTo>
                      <a:pt x="67" y="90"/>
                      <a:pt x="67" y="92"/>
                      <a:pt x="67" y="93"/>
                    </a:cubicBezTo>
                    <a:cubicBezTo>
                      <a:pt x="67" y="94"/>
                      <a:pt x="67" y="95"/>
                      <a:pt x="68" y="97"/>
                    </a:cubicBezTo>
                    <a:cubicBezTo>
                      <a:pt x="68" y="97"/>
                      <a:pt x="68" y="98"/>
                      <a:pt x="68" y="99"/>
                    </a:cubicBezTo>
                    <a:cubicBezTo>
                      <a:pt x="68" y="101"/>
                      <a:pt x="68" y="103"/>
                      <a:pt x="69" y="104"/>
                    </a:cubicBezTo>
                    <a:cubicBezTo>
                      <a:pt x="69" y="104"/>
                      <a:pt x="69" y="105"/>
                      <a:pt x="69" y="105"/>
                    </a:cubicBezTo>
                    <a:cubicBezTo>
                      <a:pt x="69" y="106"/>
                      <a:pt x="69" y="107"/>
                      <a:pt x="69" y="109"/>
                    </a:cubicBezTo>
                    <a:cubicBezTo>
                      <a:pt x="71" y="118"/>
                      <a:pt x="71" y="118"/>
                      <a:pt x="71" y="118"/>
                    </a:cubicBezTo>
                    <a:cubicBezTo>
                      <a:pt x="72" y="117"/>
                      <a:pt x="72" y="117"/>
                      <a:pt x="72" y="117"/>
                    </a:cubicBezTo>
                    <a:cubicBezTo>
                      <a:pt x="77" y="137"/>
                      <a:pt x="87" y="149"/>
                      <a:pt x="96" y="149"/>
                    </a:cubicBezTo>
                    <a:cubicBezTo>
                      <a:pt x="110" y="149"/>
                      <a:pt x="125" y="120"/>
                      <a:pt x="125" y="80"/>
                    </a:cubicBezTo>
                    <a:cubicBezTo>
                      <a:pt x="125" y="40"/>
                      <a:pt x="110" y="11"/>
                      <a:pt x="96" y="11"/>
                    </a:cubicBezTo>
                    <a:close/>
                    <a:moveTo>
                      <a:pt x="75" y="67"/>
                    </a:moveTo>
                    <a:cubicBezTo>
                      <a:pt x="76" y="69"/>
                      <a:pt x="77" y="70"/>
                      <a:pt x="79" y="71"/>
                    </a:cubicBezTo>
                    <a:cubicBezTo>
                      <a:pt x="85" y="71"/>
                      <a:pt x="85" y="71"/>
                      <a:pt x="85" y="71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7" y="64"/>
                      <a:pt x="90" y="61"/>
                      <a:pt x="95" y="60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7" y="57"/>
                      <a:pt x="97" y="56"/>
                      <a:pt x="97" y="56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100" y="57"/>
                      <a:pt x="100" y="58"/>
                      <a:pt x="101" y="59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104" y="62"/>
                      <a:pt x="105" y="63"/>
                      <a:pt x="106" y="64"/>
                    </a:cubicBezTo>
                    <a:cubicBezTo>
                      <a:pt x="107" y="64"/>
                      <a:pt x="107" y="65"/>
                      <a:pt x="108" y="65"/>
                    </a:cubicBezTo>
                    <a:cubicBezTo>
                      <a:pt x="109" y="66"/>
                      <a:pt x="109" y="67"/>
                      <a:pt x="111" y="67"/>
                    </a:cubicBezTo>
                    <a:cubicBezTo>
                      <a:pt x="111" y="67"/>
                      <a:pt x="111" y="67"/>
                      <a:pt x="111" y="67"/>
                    </a:cubicBezTo>
                    <a:cubicBezTo>
                      <a:pt x="109" y="71"/>
                      <a:pt x="109" y="75"/>
                      <a:pt x="109" y="79"/>
                    </a:cubicBezTo>
                    <a:cubicBezTo>
                      <a:pt x="109" y="79"/>
                      <a:pt x="109" y="80"/>
                      <a:pt x="109" y="80"/>
                    </a:cubicBezTo>
                    <a:cubicBezTo>
                      <a:pt x="109" y="91"/>
                      <a:pt x="107" y="97"/>
                      <a:pt x="102" y="99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0" y="102"/>
                      <a:pt x="100" y="103"/>
                      <a:pt x="99" y="103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7" y="104"/>
                      <a:pt x="97" y="103"/>
                      <a:pt x="97" y="102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0" y="99"/>
                      <a:pt x="87" y="96"/>
                      <a:pt x="85" y="91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77" y="90"/>
                      <a:pt x="76" y="91"/>
                      <a:pt x="75" y="93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3" y="97"/>
                      <a:pt x="73" y="97"/>
                      <a:pt x="73" y="96"/>
                    </a:cubicBezTo>
                    <a:cubicBezTo>
                      <a:pt x="73" y="94"/>
                      <a:pt x="73" y="93"/>
                      <a:pt x="72" y="91"/>
                    </a:cubicBezTo>
                    <a:cubicBezTo>
                      <a:pt x="72" y="90"/>
                      <a:pt x="72" y="89"/>
                      <a:pt x="72" y="88"/>
                    </a:cubicBezTo>
                    <a:cubicBezTo>
                      <a:pt x="72" y="85"/>
                      <a:pt x="72" y="83"/>
                      <a:pt x="72" y="80"/>
                    </a:cubicBezTo>
                    <a:cubicBezTo>
                      <a:pt x="72" y="77"/>
                      <a:pt x="72" y="74"/>
                      <a:pt x="72" y="72"/>
                    </a:cubicBezTo>
                    <a:cubicBezTo>
                      <a:pt x="72" y="71"/>
                      <a:pt x="72" y="70"/>
                      <a:pt x="72" y="69"/>
                    </a:cubicBezTo>
                    <a:cubicBezTo>
                      <a:pt x="73" y="67"/>
                      <a:pt x="73" y="66"/>
                      <a:pt x="73" y="64"/>
                    </a:cubicBezTo>
                    <a:cubicBezTo>
                      <a:pt x="73" y="63"/>
                      <a:pt x="73" y="63"/>
                      <a:pt x="73" y="62"/>
                    </a:cubicBezTo>
                    <a:lnTo>
                      <a:pt x="75" y="67"/>
                    </a:lnTo>
                    <a:close/>
                    <a:moveTo>
                      <a:pt x="96" y="144"/>
                    </a:moveTo>
                    <a:cubicBezTo>
                      <a:pt x="90" y="144"/>
                      <a:pt x="80" y="131"/>
                      <a:pt x="75" y="108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84" y="101"/>
                      <a:pt x="88" y="104"/>
                      <a:pt x="92" y="105"/>
                    </a:cubicBezTo>
                    <a:cubicBezTo>
                      <a:pt x="93" y="107"/>
                      <a:pt x="94" y="108"/>
                      <a:pt x="95" y="108"/>
                    </a:cubicBezTo>
                    <a:cubicBezTo>
                      <a:pt x="96" y="109"/>
                      <a:pt x="98" y="109"/>
                      <a:pt x="99" y="109"/>
                    </a:cubicBezTo>
                    <a:cubicBezTo>
                      <a:pt x="101" y="108"/>
                      <a:pt x="101" y="108"/>
                      <a:pt x="101" y="108"/>
                    </a:cubicBezTo>
                    <a:cubicBezTo>
                      <a:pt x="103" y="108"/>
                      <a:pt x="105" y="106"/>
                      <a:pt x="106" y="103"/>
                    </a:cubicBezTo>
                    <a:cubicBezTo>
                      <a:pt x="114" y="99"/>
                      <a:pt x="115" y="88"/>
                      <a:pt x="115" y="80"/>
                    </a:cubicBezTo>
                    <a:cubicBezTo>
                      <a:pt x="115" y="79"/>
                      <a:pt x="115" y="79"/>
                      <a:pt x="115" y="78"/>
                    </a:cubicBezTo>
                    <a:cubicBezTo>
                      <a:pt x="114" y="75"/>
                      <a:pt x="115" y="71"/>
                      <a:pt x="116" y="69"/>
                    </a:cubicBezTo>
                    <a:cubicBezTo>
                      <a:pt x="116" y="68"/>
                      <a:pt x="117" y="67"/>
                      <a:pt x="117" y="67"/>
                    </a:cubicBezTo>
                    <a:cubicBezTo>
                      <a:pt x="118" y="66"/>
                      <a:pt x="117" y="64"/>
                      <a:pt x="117" y="63"/>
                    </a:cubicBezTo>
                    <a:cubicBezTo>
                      <a:pt x="116" y="62"/>
                      <a:pt x="116" y="61"/>
                      <a:pt x="114" y="61"/>
                    </a:cubicBezTo>
                    <a:cubicBezTo>
                      <a:pt x="114" y="61"/>
                      <a:pt x="113" y="62"/>
                      <a:pt x="112" y="62"/>
                    </a:cubicBezTo>
                    <a:cubicBezTo>
                      <a:pt x="112" y="62"/>
                      <a:pt x="112" y="62"/>
                      <a:pt x="112" y="62"/>
                    </a:cubicBezTo>
                    <a:cubicBezTo>
                      <a:pt x="112" y="62"/>
                      <a:pt x="112" y="61"/>
                      <a:pt x="112" y="61"/>
                    </a:cubicBezTo>
                    <a:cubicBezTo>
                      <a:pt x="111" y="61"/>
                      <a:pt x="111" y="60"/>
                      <a:pt x="110" y="60"/>
                    </a:cubicBezTo>
                    <a:cubicBezTo>
                      <a:pt x="109" y="59"/>
                      <a:pt x="107" y="57"/>
                      <a:pt x="106" y="57"/>
                    </a:cubicBezTo>
                    <a:cubicBezTo>
                      <a:pt x="105" y="54"/>
                      <a:pt x="103" y="52"/>
                      <a:pt x="101" y="52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8" y="51"/>
                      <a:pt x="96" y="51"/>
                      <a:pt x="95" y="52"/>
                    </a:cubicBezTo>
                    <a:cubicBezTo>
                      <a:pt x="94" y="52"/>
                      <a:pt x="93" y="53"/>
                      <a:pt x="92" y="55"/>
                    </a:cubicBezTo>
                    <a:cubicBezTo>
                      <a:pt x="88" y="56"/>
                      <a:pt x="84" y="59"/>
                      <a:pt x="81" y="65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80" y="29"/>
                      <a:pt x="90" y="16"/>
                      <a:pt x="96" y="16"/>
                    </a:cubicBezTo>
                    <a:cubicBezTo>
                      <a:pt x="104" y="16"/>
                      <a:pt x="120" y="40"/>
                      <a:pt x="120" y="80"/>
                    </a:cubicBezTo>
                    <a:cubicBezTo>
                      <a:pt x="120" y="120"/>
                      <a:pt x="104" y="144"/>
                      <a:pt x="96" y="144"/>
                    </a:cubicBezTo>
                    <a:close/>
                    <a:moveTo>
                      <a:pt x="27" y="128"/>
                    </a:moveTo>
                    <a:cubicBezTo>
                      <a:pt x="27" y="141"/>
                      <a:pt x="27" y="141"/>
                      <a:pt x="27" y="141"/>
                    </a:cubicBezTo>
                    <a:cubicBezTo>
                      <a:pt x="27" y="141"/>
                      <a:pt x="27" y="141"/>
                      <a:pt x="27" y="141"/>
                    </a:cubicBezTo>
                    <a:cubicBezTo>
                      <a:pt x="27" y="141"/>
                      <a:pt x="27" y="142"/>
                      <a:pt x="27" y="142"/>
                    </a:cubicBezTo>
                    <a:cubicBezTo>
                      <a:pt x="27" y="142"/>
                      <a:pt x="27" y="142"/>
                      <a:pt x="27" y="142"/>
                    </a:cubicBezTo>
                    <a:cubicBezTo>
                      <a:pt x="27" y="142"/>
                      <a:pt x="27" y="142"/>
                      <a:pt x="26" y="142"/>
                    </a:cubicBezTo>
                    <a:cubicBezTo>
                      <a:pt x="26" y="142"/>
                      <a:pt x="26" y="142"/>
                      <a:pt x="26" y="142"/>
                    </a:cubicBezTo>
                    <a:cubicBezTo>
                      <a:pt x="26" y="142"/>
                      <a:pt x="26" y="143"/>
                      <a:pt x="26" y="143"/>
                    </a:cubicBezTo>
                    <a:cubicBezTo>
                      <a:pt x="26" y="143"/>
                      <a:pt x="26" y="143"/>
                      <a:pt x="26" y="143"/>
                    </a:cubicBezTo>
                    <a:cubicBezTo>
                      <a:pt x="26" y="143"/>
                      <a:pt x="26" y="143"/>
                      <a:pt x="26" y="143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4" y="152"/>
                      <a:pt x="14" y="152"/>
                      <a:pt x="13" y="152"/>
                    </a:cubicBezTo>
                    <a:cubicBezTo>
                      <a:pt x="13" y="152"/>
                      <a:pt x="12" y="151"/>
                      <a:pt x="11" y="151"/>
                    </a:cubicBezTo>
                    <a:cubicBezTo>
                      <a:pt x="10" y="150"/>
                      <a:pt x="11" y="148"/>
                      <a:pt x="12" y="147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3" y="135"/>
                      <a:pt x="0" y="126"/>
                      <a:pt x="0" y="120"/>
                    </a:cubicBezTo>
                    <a:cubicBezTo>
                      <a:pt x="0" y="114"/>
                      <a:pt x="3" y="106"/>
                      <a:pt x="17" y="99"/>
                    </a:cubicBezTo>
                    <a:cubicBezTo>
                      <a:pt x="19" y="98"/>
                      <a:pt x="20" y="99"/>
                      <a:pt x="21" y="100"/>
                    </a:cubicBezTo>
                    <a:cubicBezTo>
                      <a:pt x="22" y="101"/>
                      <a:pt x="21" y="103"/>
                      <a:pt x="20" y="104"/>
                    </a:cubicBezTo>
                    <a:cubicBezTo>
                      <a:pt x="10" y="108"/>
                      <a:pt x="5" y="114"/>
                      <a:pt x="5" y="120"/>
                    </a:cubicBezTo>
                    <a:cubicBezTo>
                      <a:pt x="5" y="128"/>
                      <a:pt x="13" y="134"/>
                      <a:pt x="21" y="137"/>
                    </a:cubicBezTo>
                    <a:cubicBezTo>
                      <a:pt x="21" y="128"/>
                      <a:pt x="21" y="128"/>
                      <a:pt x="21" y="128"/>
                    </a:cubicBezTo>
                    <a:cubicBezTo>
                      <a:pt x="21" y="126"/>
                      <a:pt x="23" y="125"/>
                      <a:pt x="24" y="125"/>
                    </a:cubicBezTo>
                    <a:cubicBezTo>
                      <a:pt x="25" y="125"/>
                      <a:pt x="27" y="126"/>
                      <a:pt x="27" y="128"/>
                    </a:cubicBezTo>
                    <a:close/>
                    <a:moveTo>
                      <a:pt x="160" y="38"/>
                    </a:moveTo>
                    <a:cubicBezTo>
                      <a:pt x="160" y="43"/>
                      <a:pt x="157" y="51"/>
                      <a:pt x="143" y="58"/>
                    </a:cubicBezTo>
                    <a:cubicBezTo>
                      <a:pt x="142" y="59"/>
                      <a:pt x="142" y="59"/>
                      <a:pt x="141" y="59"/>
                    </a:cubicBezTo>
                    <a:cubicBezTo>
                      <a:pt x="140" y="59"/>
                      <a:pt x="139" y="58"/>
                      <a:pt x="139" y="57"/>
                    </a:cubicBezTo>
                    <a:cubicBezTo>
                      <a:pt x="138" y="56"/>
                      <a:pt x="139" y="54"/>
                      <a:pt x="140" y="54"/>
                    </a:cubicBezTo>
                    <a:cubicBezTo>
                      <a:pt x="150" y="49"/>
                      <a:pt x="155" y="43"/>
                      <a:pt x="155" y="38"/>
                    </a:cubicBezTo>
                    <a:cubicBezTo>
                      <a:pt x="155" y="29"/>
                      <a:pt x="147" y="24"/>
                      <a:pt x="139" y="20"/>
                    </a:cubicBezTo>
                    <a:cubicBezTo>
                      <a:pt x="139" y="30"/>
                      <a:pt x="139" y="30"/>
                      <a:pt x="139" y="30"/>
                    </a:cubicBezTo>
                    <a:cubicBezTo>
                      <a:pt x="139" y="31"/>
                      <a:pt x="137" y="32"/>
                      <a:pt x="136" y="32"/>
                    </a:cubicBezTo>
                    <a:cubicBezTo>
                      <a:pt x="135" y="32"/>
                      <a:pt x="133" y="31"/>
                      <a:pt x="133" y="30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3" y="16"/>
                      <a:pt x="133" y="15"/>
                      <a:pt x="133" y="15"/>
                    </a:cubicBezTo>
                    <a:cubicBezTo>
                      <a:pt x="133" y="15"/>
                      <a:pt x="134" y="15"/>
                      <a:pt x="134" y="15"/>
                    </a:cubicBezTo>
                    <a:cubicBezTo>
                      <a:pt x="134" y="15"/>
                      <a:pt x="134" y="15"/>
                      <a:pt x="134" y="15"/>
                    </a:cubicBezTo>
                    <a:cubicBezTo>
                      <a:pt x="134" y="15"/>
                      <a:pt x="134" y="15"/>
                      <a:pt x="134" y="15"/>
                    </a:cubicBezTo>
                    <a:cubicBezTo>
                      <a:pt x="134" y="15"/>
                      <a:pt x="134" y="14"/>
                      <a:pt x="134" y="14"/>
                    </a:cubicBezTo>
                    <a:cubicBezTo>
                      <a:pt x="134" y="14"/>
                      <a:pt x="134" y="14"/>
                      <a:pt x="134" y="14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6" y="5"/>
                      <a:pt x="148" y="5"/>
                      <a:pt x="149" y="7"/>
                    </a:cubicBezTo>
                    <a:cubicBezTo>
                      <a:pt x="150" y="8"/>
                      <a:pt x="149" y="10"/>
                      <a:pt x="148" y="10"/>
                    </a:cubicBezTo>
                    <a:cubicBezTo>
                      <a:pt x="141" y="16"/>
                      <a:pt x="141" y="16"/>
                      <a:pt x="141" y="16"/>
                    </a:cubicBezTo>
                    <a:cubicBezTo>
                      <a:pt x="157" y="22"/>
                      <a:pt x="160" y="31"/>
                      <a:pt x="160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34805BB-A7C7-FC4A-8B01-F75D74DE924D}"/>
                </a:ext>
              </a:extLst>
            </p:cNvPr>
            <p:cNvGrpSpPr/>
            <p:nvPr/>
          </p:nvGrpSpPr>
          <p:grpSpPr>
            <a:xfrm>
              <a:off x="2159289" y="6373322"/>
              <a:ext cx="10067310" cy="591361"/>
              <a:chOff x="2159289" y="6373322"/>
              <a:chExt cx="10067310" cy="591361"/>
            </a:xfrm>
          </p:grpSpPr>
          <p:sp>
            <p:nvSpPr>
              <p:cNvPr id="15" name="Freeform 1152">
                <a:extLst>
                  <a:ext uri="{FF2B5EF4-FFF2-40B4-BE49-F238E27FC236}">
                    <a16:creationId xmlns:a16="http://schemas.microsoft.com/office/drawing/2014/main" id="{CAE5EC85-6210-3940-A065-ECB71E8DED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9289" y="6373322"/>
                <a:ext cx="549275" cy="552450"/>
              </a:xfrm>
              <a:custGeom>
                <a:avLst/>
                <a:gdLst>
                  <a:gd name="T0" fmla="*/ 112 w 160"/>
                  <a:gd name="T1" fmla="*/ 21 h 160"/>
                  <a:gd name="T2" fmla="*/ 136 w 160"/>
                  <a:gd name="T3" fmla="*/ 27 h 160"/>
                  <a:gd name="T4" fmla="*/ 80 w 160"/>
                  <a:gd name="T5" fmla="*/ 0 h 160"/>
                  <a:gd name="T6" fmla="*/ 80 w 160"/>
                  <a:gd name="T7" fmla="*/ 139 h 160"/>
                  <a:gd name="T8" fmla="*/ 80 w 160"/>
                  <a:gd name="T9" fmla="*/ 27 h 160"/>
                  <a:gd name="T10" fmla="*/ 83 w 160"/>
                  <a:gd name="T11" fmla="*/ 32 h 160"/>
                  <a:gd name="T12" fmla="*/ 80 w 160"/>
                  <a:gd name="T13" fmla="*/ 120 h 160"/>
                  <a:gd name="T14" fmla="*/ 83 w 160"/>
                  <a:gd name="T15" fmla="*/ 123 h 160"/>
                  <a:gd name="T16" fmla="*/ 128 w 160"/>
                  <a:gd name="T17" fmla="*/ 77 h 160"/>
                  <a:gd name="T18" fmla="*/ 32 w 160"/>
                  <a:gd name="T19" fmla="*/ 77 h 160"/>
                  <a:gd name="T20" fmla="*/ 37 w 160"/>
                  <a:gd name="T21" fmla="*/ 77 h 160"/>
                  <a:gd name="T22" fmla="*/ 77 w 160"/>
                  <a:gd name="T23" fmla="*/ 67 h 160"/>
                  <a:gd name="T24" fmla="*/ 51 w 160"/>
                  <a:gd name="T25" fmla="*/ 109 h 160"/>
                  <a:gd name="T26" fmla="*/ 83 w 160"/>
                  <a:gd name="T27" fmla="*/ 67 h 160"/>
                  <a:gd name="T28" fmla="*/ 80 w 160"/>
                  <a:gd name="T29" fmla="*/ 83 h 160"/>
                  <a:gd name="T30" fmla="*/ 35 w 160"/>
                  <a:gd name="T31" fmla="*/ 140 h 160"/>
                  <a:gd name="T32" fmla="*/ 17 w 160"/>
                  <a:gd name="T33" fmla="*/ 128 h 160"/>
                  <a:gd name="T34" fmla="*/ 22 w 160"/>
                  <a:gd name="T35" fmla="*/ 134 h 160"/>
                  <a:gd name="T36" fmla="*/ 26 w 160"/>
                  <a:gd name="T37" fmla="*/ 135 h 160"/>
                  <a:gd name="T38" fmla="*/ 30 w 160"/>
                  <a:gd name="T39" fmla="*/ 135 h 160"/>
                  <a:gd name="T40" fmla="*/ 13 w 160"/>
                  <a:gd name="T41" fmla="*/ 121 h 160"/>
                  <a:gd name="T42" fmla="*/ 160 w 160"/>
                  <a:gd name="T43" fmla="*/ 83 h 160"/>
                  <a:gd name="T44" fmla="*/ 6 w 160"/>
                  <a:gd name="T45" fmla="*/ 88 h 160"/>
                  <a:gd name="T46" fmla="*/ 5 w 160"/>
                  <a:gd name="T47" fmla="*/ 98 h 160"/>
                  <a:gd name="T48" fmla="*/ 5 w 160"/>
                  <a:gd name="T49" fmla="*/ 98 h 160"/>
                  <a:gd name="T50" fmla="*/ 10 w 160"/>
                  <a:gd name="T51" fmla="*/ 114 h 160"/>
                  <a:gd name="T52" fmla="*/ 6 w 160"/>
                  <a:gd name="T53" fmla="*/ 106 h 160"/>
                  <a:gd name="T54" fmla="*/ 78 w 160"/>
                  <a:gd name="T55" fmla="*/ 160 h 160"/>
                  <a:gd name="T56" fmla="*/ 139 w 160"/>
                  <a:gd name="T57" fmla="*/ 129 h 160"/>
                  <a:gd name="T58" fmla="*/ 122 w 160"/>
                  <a:gd name="T59" fmla="*/ 142 h 160"/>
                  <a:gd name="T60" fmla="*/ 122 w 160"/>
                  <a:gd name="T61" fmla="*/ 142 h 160"/>
                  <a:gd name="T62" fmla="*/ 132 w 160"/>
                  <a:gd name="T63" fmla="*/ 137 h 160"/>
                  <a:gd name="T64" fmla="*/ 146 w 160"/>
                  <a:gd name="T65" fmla="*/ 123 h 160"/>
                  <a:gd name="T66" fmla="*/ 136 w 160"/>
                  <a:gd name="T67" fmla="*/ 136 h 160"/>
                  <a:gd name="T68" fmla="*/ 154 w 160"/>
                  <a:gd name="T69" fmla="*/ 91 h 160"/>
                  <a:gd name="T70" fmla="*/ 156 w 160"/>
                  <a:gd name="T71" fmla="*/ 96 h 160"/>
                  <a:gd name="T72" fmla="*/ 156 w 160"/>
                  <a:gd name="T73" fmla="*/ 96 h 160"/>
                  <a:gd name="T74" fmla="*/ 43 w 160"/>
                  <a:gd name="T75" fmla="*/ 148 h 160"/>
                  <a:gd name="T76" fmla="*/ 153 w 160"/>
                  <a:gd name="T77" fmla="*/ 109 h 160"/>
                  <a:gd name="T78" fmla="*/ 148 w 160"/>
                  <a:gd name="T79" fmla="*/ 116 h 160"/>
                  <a:gd name="T80" fmla="*/ 68 w 160"/>
                  <a:gd name="T81" fmla="*/ 156 h 160"/>
                  <a:gd name="T82" fmla="*/ 71 w 160"/>
                  <a:gd name="T83" fmla="*/ 154 h 160"/>
                  <a:gd name="T84" fmla="*/ 58 w 160"/>
                  <a:gd name="T85" fmla="*/ 154 h 160"/>
                  <a:gd name="T86" fmla="*/ 63 w 160"/>
                  <a:gd name="T87" fmla="*/ 158 h 160"/>
                  <a:gd name="T88" fmla="*/ 46 w 160"/>
                  <a:gd name="T89" fmla="*/ 153 h 160"/>
                  <a:gd name="T90" fmla="*/ 92 w 160"/>
                  <a:gd name="T91" fmla="*/ 157 h 160"/>
                  <a:gd name="T92" fmla="*/ 101 w 160"/>
                  <a:gd name="T93" fmla="*/ 152 h 160"/>
                  <a:gd name="T94" fmla="*/ 101 w 160"/>
                  <a:gd name="T95" fmla="*/ 152 h 160"/>
                  <a:gd name="T96" fmla="*/ 112 w 160"/>
                  <a:gd name="T97" fmla="*/ 150 h 160"/>
                  <a:gd name="T98" fmla="*/ 87 w 160"/>
                  <a:gd name="T99" fmla="*/ 160 h 160"/>
                  <a:gd name="T100" fmla="*/ 115 w 160"/>
                  <a:gd name="T101" fmla="*/ 14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160">
                    <a:moveTo>
                      <a:pt x="3" y="83"/>
                    </a:moveTo>
                    <a:cubicBezTo>
                      <a:pt x="4" y="83"/>
                      <a:pt x="5" y="81"/>
                      <a:pt x="5" y="80"/>
                    </a:cubicBezTo>
                    <a:cubicBezTo>
                      <a:pt x="5" y="39"/>
                      <a:pt x="39" y="5"/>
                      <a:pt x="80" y="5"/>
                    </a:cubicBezTo>
                    <a:cubicBezTo>
                      <a:pt x="97" y="5"/>
                      <a:pt x="113" y="11"/>
                      <a:pt x="126" y="21"/>
                    </a:cubicBezTo>
                    <a:cubicBezTo>
                      <a:pt x="112" y="21"/>
                      <a:pt x="112" y="21"/>
                      <a:pt x="112" y="21"/>
                    </a:cubicBezTo>
                    <a:cubicBezTo>
                      <a:pt x="111" y="21"/>
                      <a:pt x="109" y="23"/>
                      <a:pt x="109" y="24"/>
                    </a:cubicBezTo>
                    <a:cubicBezTo>
                      <a:pt x="109" y="25"/>
                      <a:pt x="111" y="27"/>
                      <a:pt x="112" y="27"/>
                    </a:cubicBezTo>
                    <a:cubicBezTo>
                      <a:pt x="133" y="27"/>
                      <a:pt x="133" y="27"/>
                      <a:pt x="133" y="27"/>
                    </a:cubicBezTo>
                    <a:cubicBezTo>
                      <a:pt x="133" y="27"/>
                      <a:pt x="133" y="27"/>
                      <a:pt x="134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1"/>
                      <a:pt x="135" y="0"/>
                      <a:pt x="133" y="0"/>
                    </a:cubicBezTo>
                    <a:cubicBezTo>
                      <a:pt x="132" y="0"/>
                      <a:pt x="131" y="1"/>
                      <a:pt x="131" y="3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16" y="6"/>
                      <a:pt x="99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81"/>
                      <a:pt x="1" y="83"/>
                      <a:pt x="3" y="83"/>
                    </a:cubicBezTo>
                    <a:close/>
                    <a:moveTo>
                      <a:pt x="80" y="21"/>
                    </a:moveTo>
                    <a:cubicBezTo>
                      <a:pt x="48" y="21"/>
                      <a:pt x="21" y="48"/>
                      <a:pt x="21" y="80"/>
                    </a:cubicBezTo>
                    <a:cubicBezTo>
                      <a:pt x="21" y="112"/>
                      <a:pt x="48" y="139"/>
                      <a:pt x="80" y="139"/>
                    </a:cubicBezTo>
                    <a:cubicBezTo>
                      <a:pt x="112" y="139"/>
                      <a:pt x="139" y="112"/>
                      <a:pt x="139" y="80"/>
                    </a:cubicBezTo>
                    <a:cubicBezTo>
                      <a:pt x="139" y="48"/>
                      <a:pt x="112" y="21"/>
                      <a:pt x="80" y="21"/>
                    </a:cubicBezTo>
                    <a:close/>
                    <a:moveTo>
                      <a:pt x="80" y="133"/>
                    </a:moveTo>
                    <a:cubicBezTo>
                      <a:pt x="51" y="133"/>
                      <a:pt x="27" y="109"/>
                      <a:pt x="27" y="80"/>
                    </a:cubicBezTo>
                    <a:cubicBezTo>
                      <a:pt x="27" y="51"/>
                      <a:pt x="51" y="27"/>
                      <a:pt x="80" y="27"/>
                    </a:cubicBezTo>
                    <a:cubicBezTo>
                      <a:pt x="109" y="27"/>
                      <a:pt x="133" y="51"/>
                      <a:pt x="133" y="80"/>
                    </a:cubicBezTo>
                    <a:cubicBezTo>
                      <a:pt x="133" y="109"/>
                      <a:pt x="109" y="133"/>
                      <a:pt x="80" y="133"/>
                    </a:cubicBezTo>
                    <a:close/>
                    <a:moveTo>
                      <a:pt x="80" y="40"/>
                    </a:moveTo>
                    <a:cubicBezTo>
                      <a:pt x="81" y="40"/>
                      <a:pt x="83" y="39"/>
                      <a:pt x="83" y="37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1"/>
                      <a:pt x="81" y="29"/>
                      <a:pt x="80" y="29"/>
                    </a:cubicBezTo>
                    <a:cubicBezTo>
                      <a:pt x="79" y="29"/>
                      <a:pt x="77" y="31"/>
                      <a:pt x="77" y="32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7" y="39"/>
                      <a:pt x="79" y="40"/>
                      <a:pt x="80" y="40"/>
                    </a:cubicBezTo>
                    <a:close/>
                    <a:moveTo>
                      <a:pt x="80" y="120"/>
                    </a:moveTo>
                    <a:cubicBezTo>
                      <a:pt x="79" y="120"/>
                      <a:pt x="77" y="121"/>
                      <a:pt x="77" y="123"/>
                    </a:cubicBezTo>
                    <a:cubicBezTo>
                      <a:pt x="77" y="128"/>
                      <a:pt x="77" y="128"/>
                      <a:pt x="77" y="128"/>
                    </a:cubicBezTo>
                    <a:cubicBezTo>
                      <a:pt x="77" y="129"/>
                      <a:pt x="79" y="131"/>
                      <a:pt x="80" y="131"/>
                    </a:cubicBezTo>
                    <a:cubicBezTo>
                      <a:pt x="81" y="131"/>
                      <a:pt x="83" y="129"/>
                      <a:pt x="83" y="128"/>
                    </a:cubicBezTo>
                    <a:cubicBezTo>
                      <a:pt x="83" y="123"/>
                      <a:pt x="83" y="123"/>
                      <a:pt x="83" y="123"/>
                    </a:cubicBezTo>
                    <a:cubicBezTo>
                      <a:pt x="83" y="121"/>
                      <a:pt x="81" y="120"/>
                      <a:pt x="80" y="120"/>
                    </a:cubicBezTo>
                    <a:close/>
                    <a:moveTo>
                      <a:pt x="123" y="83"/>
                    </a:moveTo>
                    <a:cubicBezTo>
                      <a:pt x="128" y="83"/>
                      <a:pt x="128" y="83"/>
                      <a:pt x="128" y="83"/>
                    </a:cubicBezTo>
                    <a:cubicBezTo>
                      <a:pt x="129" y="83"/>
                      <a:pt x="131" y="81"/>
                      <a:pt x="131" y="80"/>
                    </a:cubicBezTo>
                    <a:cubicBezTo>
                      <a:pt x="131" y="79"/>
                      <a:pt x="129" y="77"/>
                      <a:pt x="128" y="77"/>
                    </a:cubicBezTo>
                    <a:cubicBezTo>
                      <a:pt x="123" y="77"/>
                      <a:pt x="123" y="77"/>
                      <a:pt x="123" y="77"/>
                    </a:cubicBezTo>
                    <a:cubicBezTo>
                      <a:pt x="121" y="77"/>
                      <a:pt x="120" y="79"/>
                      <a:pt x="120" y="80"/>
                    </a:cubicBezTo>
                    <a:cubicBezTo>
                      <a:pt x="120" y="81"/>
                      <a:pt x="121" y="83"/>
                      <a:pt x="123" y="83"/>
                    </a:cubicBezTo>
                    <a:close/>
                    <a:moveTo>
                      <a:pt x="37" y="77"/>
                    </a:moveTo>
                    <a:cubicBezTo>
                      <a:pt x="32" y="77"/>
                      <a:pt x="32" y="77"/>
                      <a:pt x="32" y="77"/>
                    </a:cubicBezTo>
                    <a:cubicBezTo>
                      <a:pt x="31" y="77"/>
                      <a:pt x="29" y="79"/>
                      <a:pt x="29" y="80"/>
                    </a:cubicBezTo>
                    <a:cubicBezTo>
                      <a:pt x="29" y="81"/>
                      <a:pt x="31" y="83"/>
                      <a:pt x="32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9" y="83"/>
                      <a:pt x="40" y="81"/>
                      <a:pt x="40" y="80"/>
                    </a:cubicBezTo>
                    <a:cubicBezTo>
                      <a:pt x="40" y="79"/>
                      <a:pt x="39" y="77"/>
                      <a:pt x="37" y="77"/>
                    </a:cubicBezTo>
                    <a:close/>
                    <a:moveTo>
                      <a:pt x="83" y="67"/>
                    </a:move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2"/>
                      <a:pt x="81" y="51"/>
                      <a:pt x="80" y="51"/>
                    </a:cubicBezTo>
                    <a:cubicBezTo>
                      <a:pt x="79" y="51"/>
                      <a:pt x="77" y="52"/>
                      <a:pt x="77" y="53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3" y="68"/>
                      <a:pt x="69" y="72"/>
                      <a:pt x="69" y="77"/>
                    </a:cubicBezTo>
                    <a:cubicBezTo>
                      <a:pt x="69" y="79"/>
                      <a:pt x="70" y="81"/>
                      <a:pt x="71" y="83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8" y="106"/>
                      <a:pt x="48" y="108"/>
                      <a:pt x="49" y="109"/>
                    </a:cubicBezTo>
                    <a:cubicBezTo>
                      <a:pt x="49" y="109"/>
                      <a:pt x="50" y="109"/>
                      <a:pt x="51" y="109"/>
                    </a:cubicBezTo>
                    <a:cubicBezTo>
                      <a:pt x="51" y="109"/>
                      <a:pt x="52" y="109"/>
                      <a:pt x="53" y="109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6" y="87"/>
                      <a:pt x="78" y="88"/>
                      <a:pt x="80" y="88"/>
                    </a:cubicBezTo>
                    <a:cubicBezTo>
                      <a:pt x="86" y="88"/>
                      <a:pt x="91" y="83"/>
                      <a:pt x="91" y="77"/>
                    </a:cubicBezTo>
                    <a:cubicBezTo>
                      <a:pt x="91" y="72"/>
                      <a:pt x="87" y="68"/>
                      <a:pt x="83" y="67"/>
                    </a:cubicBezTo>
                    <a:close/>
                    <a:moveTo>
                      <a:pt x="80" y="83"/>
                    </a:moveTo>
                    <a:cubicBezTo>
                      <a:pt x="77" y="83"/>
                      <a:pt x="75" y="80"/>
                      <a:pt x="75" y="77"/>
                    </a:cubicBezTo>
                    <a:cubicBezTo>
                      <a:pt x="75" y="74"/>
                      <a:pt x="77" y="72"/>
                      <a:pt x="80" y="72"/>
                    </a:cubicBezTo>
                    <a:cubicBezTo>
                      <a:pt x="83" y="72"/>
                      <a:pt x="85" y="74"/>
                      <a:pt x="85" y="77"/>
                    </a:cubicBezTo>
                    <a:cubicBezTo>
                      <a:pt x="85" y="80"/>
                      <a:pt x="83" y="83"/>
                      <a:pt x="80" y="83"/>
                    </a:cubicBezTo>
                    <a:close/>
                    <a:moveTo>
                      <a:pt x="32" y="140"/>
                    </a:moveTo>
                    <a:cubicBezTo>
                      <a:pt x="31" y="142"/>
                      <a:pt x="31" y="143"/>
                      <a:pt x="32" y="144"/>
                    </a:cubicBezTo>
                    <a:cubicBezTo>
                      <a:pt x="33" y="145"/>
                      <a:pt x="33" y="145"/>
                      <a:pt x="34" y="145"/>
                    </a:cubicBezTo>
                    <a:cubicBezTo>
                      <a:pt x="35" y="145"/>
                      <a:pt x="35" y="144"/>
                      <a:pt x="36" y="144"/>
                    </a:cubicBezTo>
                    <a:cubicBezTo>
                      <a:pt x="37" y="142"/>
                      <a:pt x="37" y="141"/>
                      <a:pt x="35" y="140"/>
                    </a:cubicBezTo>
                    <a:cubicBezTo>
                      <a:pt x="34" y="139"/>
                      <a:pt x="33" y="139"/>
                      <a:pt x="32" y="140"/>
                    </a:cubicBezTo>
                    <a:close/>
                    <a:moveTo>
                      <a:pt x="19" y="123"/>
                    </a:moveTo>
                    <a:cubicBezTo>
                      <a:pt x="18" y="122"/>
                      <a:pt x="17" y="122"/>
                      <a:pt x="16" y="123"/>
                    </a:cubicBezTo>
                    <a:cubicBezTo>
                      <a:pt x="14" y="124"/>
                      <a:pt x="14" y="125"/>
                      <a:pt x="15" y="127"/>
                    </a:cubicBezTo>
                    <a:cubicBezTo>
                      <a:pt x="15" y="127"/>
                      <a:pt x="16" y="128"/>
                      <a:pt x="17" y="128"/>
                    </a:cubicBezTo>
                    <a:cubicBezTo>
                      <a:pt x="18" y="128"/>
                      <a:pt x="18" y="127"/>
                      <a:pt x="19" y="127"/>
                    </a:cubicBezTo>
                    <a:cubicBezTo>
                      <a:pt x="20" y="126"/>
                      <a:pt x="20" y="125"/>
                      <a:pt x="19" y="123"/>
                    </a:cubicBezTo>
                    <a:close/>
                    <a:moveTo>
                      <a:pt x="20" y="129"/>
                    </a:moveTo>
                    <a:cubicBezTo>
                      <a:pt x="19" y="130"/>
                      <a:pt x="19" y="132"/>
                      <a:pt x="20" y="133"/>
                    </a:cubicBezTo>
                    <a:cubicBezTo>
                      <a:pt x="21" y="134"/>
                      <a:pt x="21" y="134"/>
                      <a:pt x="22" y="134"/>
                    </a:cubicBezTo>
                    <a:cubicBezTo>
                      <a:pt x="23" y="134"/>
                      <a:pt x="23" y="134"/>
                      <a:pt x="24" y="133"/>
                    </a:cubicBezTo>
                    <a:cubicBezTo>
                      <a:pt x="25" y="132"/>
                      <a:pt x="25" y="131"/>
                      <a:pt x="24" y="129"/>
                    </a:cubicBezTo>
                    <a:cubicBezTo>
                      <a:pt x="23" y="128"/>
                      <a:pt x="21" y="128"/>
                      <a:pt x="20" y="129"/>
                    </a:cubicBezTo>
                    <a:close/>
                    <a:moveTo>
                      <a:pt x="30" y="135"/>
                    </a:moveTo>
                    <a:cubicBezTo>
                      <a:pt x="28" y="134"/>
                      <a:pt x="27" y="134"/>
                      <a:pt x="26" y="135"/>
                    </a:cubicBezTo>
                    <a:cubicBezTo>
                      <a:pt x="25" y="136"/>
                      <a:pt x="25" y="138"/>
                      <a:pt x="26" y="139"/>
                    </a:cubicBezTo>
                    <a:cubicBezTo>
                      <a:pt x="26" y="139"/>
                      <a:pt x="27" y="140"/>
                      <a:pt x="28" y="140"/>
                    </a:cubicBezTo>
                    <a:cubicBezTo>
                      <a:pt x="28" y="140"/>
                      <a:pt x="29" y="139"/>
                      <a:pt x="30" y="139"/>
                    </a:cubicBezTo>
                    <a:cubicBezTo>
                      <a:pt x="31" y="138"/>
                      <a:pt x="31" y="136"/>
                      <a:pt x="30" y="135"/>
                    </a:cubicBezTo>
                    <a:cubicBezTo>
                      <a:pt x="30" y="135"/>
                      <a:pt x="30" y="135"/>
                      <a:pt x="30" y="135"/>
                    </a:cubicBezTo>
                    <a:close/>
                    <a:moveTo>
                      <a:pt x="15" y="117"/>
                    </a:moveTo>
                    <a:cubicBezTo>
                      <a:pt x="15" y="117"/>
                      <a:pt x="15" y="117"/>
                      <a:pt x="15" y="117"/>
                    </a:cubicBezTo>
                    <a:cubicBezTo>
                      <a:pt x="14" y="116"/>
                      <a:pt x="13" y="115"/>
                      <a:pt x="11" y="116"/>
                    </a:cubicBezTo>
                    <a:cubicBezTo>
                      <a:pt x="10" y="117"/>
                      <a:pt x="10" y="118"/>
                      <a:pt x="10" y="120"/>
                    </a:cubicBezTo>
                    <a:cubicBezTo>
                      <a:pt x="11" y="120"/>
                      <a:pt x="12" y="121"/>
                      <a:pt x="13" y="121"/>
                    </a:cubicBezTo>
                    <a:cubicBezTo>
                      <a:pt x="13" y="121"/>
                      <a:pt x="14" y="121"/>
                      <a:pt x="14" y="121"/>
                    </a:cubicBezTo>
                    <a:cubicBezTo>
                      <a:pt x="15" y="120"/>
                      <a:pt x="16" y="118"/>
                      <a:pt x="15" y="117"/>
                    </a:cubicBezTo>
                    <a:close/>
                    <a:moveTo>
                      <a:pt x="157" y="86"/>
                    </a:moveTo>
                    <a:cubicBezTo>
                      <a:pt x="157" y="86"/>
                      <a:pt x="157" y="86"/>
                      <a:pt x="157" y="86"/>
                    </a:cubicBezTo>
                    <a:cubicBezTo>
                      <a:pt x="159" y="86"/>
                      <a:pt x="160" y="85"/>
                      <a:pt x="160" y="83"/>
                    </a:cubicBezTo>
                    <a:cubicBezTo>
                      <a:pt x="160" y="82"/>
                      <a:pt x="159" y="80"/>
                      <a:pt x="157" y="80"/>
                    </a:cubicBezTo>
                    <a:cubicBezTo>
                      <a:pt x="156" y="80"/>
                      <a:pt x="155" y="81"/>
                      <a:pt x="155" y="83"/>
                    </a:cubicBezTo>
                    <a:cubicBezTo>
                      <a:pt x="155" y="84"/>
                      <a:pt x="156" y="86"/>
                      <a:pt x="157" y="86"/>
                    </a:cubicBezTo>
                    <a:close/>
                    <a:moveTo>
                      <a:pt x="3" y="91"/>
                    </a:moveTo>
                    <a:cubicBezTo>
                      <a:pt x="5" y="90"/>
                      <a:pt x="6" y="89"/>
                      <a:pt x="6" y="88"/>
                    </a:cubicBezTo>
                    <a:cubicBezTo>
                      <a:pt x="6" y="86"/>
                      <a:pt x="4" y="85"/>
                      <a:pt x="3" y="85"/>
                    </a:cubicBezTo>
                    <a:cubicBezTo>
                      <a:pt x="1" y="85"/>
                      <a:pt x="0" y="87"/>
                      <a:pt x="0" y="88"/>
                    </a:cubicBezTo>
                    <a:cubicBezTo>
                      <a:pt x="1" y="90"/>
                      <a:pt x="2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lose/>
                    <a:moveTo>
                      <a:pt x="5" y="98"/>
                    </a:moveTo>
                    <a:cubicBezTo>
                      <a:pt x="6" y="98"/>
                      <a:pt x="7" y="97"/>
                      <a:pt x="7" y="95"/>
                    </a:cubicBezTo>
                    <a:cubicBezTo>
                      <a:pt x="7" y="94"/>
                      <a:pt x="5" y="93"/>
                      <a:pt x="4" y="93"/>
                    </a:cubicBezTo>
                    <a:cubicBezTo>
                      <a:pt x="2" y="94"/>
                      <a:pt x="1" y="95"/>
                      <a:pt x="2" y="96"/>
                    </a:cubicBezTo>
                    <a:cubicBezTo>
                      <a:pt x="2" y="98"/>
                      <a:pt x="3" y="99"/>
                      <a:pt x="4" y="99"/>
                    </a:cubicBezTo>
                    <a:cubicBezTo>
                      <a:pt x="4" y="99"/>
                      <a:pt x="5" y="99"/>
                      <a:pt x="5" y="98"/>
                    </a:cubicBezTo>
                    <a:close/>
                    <a:moveTo>
                      <a:pt x="12" y="110"/>
                    </a:moveTo>
                    <a:cubicBezTo>
                      <a:pt x="11" y="109"/>
                      <a:pt x="9" y="108"/>
                      <a:pt x="8" y="109"/>
                    </a:cubicBezTo>
                    <a:cubicBezTo>
                      <a:pt x="7" y="109"/>
                      <a:pt x="6" y="111"/>
                      <a:pt x="7" y="112"/>
                    </a:cubicBezTo>
                    <a:cubicBezTo>
                      <a:pt x="7" y="113"/>
                      <a:pt x="8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2" y="113"/>
                      <a:pt x="12" y="111"/>
                      <a:pt x="12" y="110"/>
                    </a:cubicBezTo>
                    <a:close/>
                    <a:moveTo>
                      <a:pt x="9" y="103"/>
                    </a:moveTo>
                    <a:cubicBezTo>
                      <a:pt x="8" y="101"/>
                      <a:pt x="7" y="101"/>
                      <a:pt x="6" y="101"/>
                    </a:cubicBezTo>
                    <a:cubicBezTo>
                      <a:pt x="4" y="102"/>
                      <a:pt x="3" y="103"/>
                      <a:pt x="4" y="104"/>
                    </a:cubicBezTo>
                    <a:cubicBezTo>
                      <a:pt x="4" y="106"/>
                      <a:pt x="5" y="106"/>
                      <a:pt x="6" y="106"/>
                    </a:cubicBezTo>
                    <a:cubicBezTo>
                      <a:pt x="7" y="106"/>
                      <a:pt x="7" y="106"/>
                      <a:pt x="7" y="106"/>
                    </a:cubicBezTo>
                    <a:cubicBezTo>
                      <a:pt x="9" y="106"/>
                      <a:pt x="9" y="104"/>
                      <a:pt x="9" y="103"/>
                    </a:cubicBezTo>
                    <a:close/>
                    <a:moveTo>
                      <a:pt x="79" y="155"/>
                    </a:moveTo>
                    <a:cubicBezTo>
                      <a:pt x="77" y="155"/>
                      <a:pt x="76" y="156"/>
                      <a:pt x="76" y="157"/>
                    </a:cubicBezTo>
                    <a:cubicBezTo>
                      <a:pt x="76" y="159"/>
                      <a:pt x="77" y="160"/>
                      <a:pt x="78" y="160"/>
                    </a:cubicBezTo>
                    <a:cubicBezTo>
                      <a:pt x="78" y="160"/>
                      <a:pt x="79" y="160"/>
                      <a:pt x="79" y="160"/>
                    </a:cubicBezTo>
                    <a:cubicBezTo>
                      <a:pt x="80" y="160"/>
                      <a:pt x="81" y="159"/>
                      <a:pt x="81" y="157"/>
                    </a:cubicBezTo>
                    <a:cubicBezTo>
                      <a:pt x="81" y="156"/>
                      <a:pt x="80" y="155"/>
                      <a:pt x="79" y="155"/>
                    </a:cubicBezTo>
                    <a:close/>
                    <a:moveTo>
                      <a:pt x="139" y="126"/>
                    </a:moveTo>
                    <a:cubicBezTo>
                      <a:pt x="138" y="127"/>
                      <a:pt x="138" y="129"/>
                      <a:pt x="139" y="129"/>
                    </a:cubicBezTo>
                    <a:cubicBezTo>
                      <a:pt x="140" y="130"/>
                      <a:pt x="141" y="130"/>
                      <a:pt x="141" y="130"/>
                    </a:cubicBezTo>
                    <a:cubicBezTo>
                      <a:pt x="142" y="130"/>
                      <a:pt x="143" y="130"/>
                      <a:pt x="143" y="129"/>
                    </a:cubicBezTo>
                    <a:cubicBezTo>
                      <a:pt x="144" y="128"/>
                      <a:pt x="144" y="126"/>
                      <a:pt x="143" y="125"/>
                    </a:cubicBezTo>
                    <a:cubicBezTo>
                      <a:pt x="142" y="124"/>
                      <a:pt x="140" y="125"/>
                      <a:pt x="139" y="126"/>
                    </a:cubicBezTo>
                    <a:close/>
                    <a:moveTo>
                      <a:pt x="122" y="142"/>
                    </a:moveTo>
                    <a:cubicBezTo>
                      <a:pt x="121" y="142"/>
                      <a:pt x="121" y="144"/>
                      <a:pt x="122" y="145"/>
                    </a:cubicBezTo>
                    <a:cubicBezTo>
                      <a:pt x="122" y="146"/>
                      <a:pt x="123" y="146"/>
                      <a:pt x="124" y="146"/>
                    </a:cubicBezTo>
                    <a:cubicBezTo>
                      <a:pt x="124" y="146"/>
                      <a:pt x="125" y="146"/>
                      <a:pt x="125" y="146"/>
                    </a:cubicBezTo>
                    <a:cubicBezTo>
                      <a:pt x="126" y="145"/>
                      <a:pt x="127" y="143"/>
                      <a:pt x="126" y="142"/>
                    </a:cubicBezTo>
                    <a:cubicBezTo>
                      <a:pt x="125" y="141"/>
                      <a:pt x="123" y="141"/>
                      <a:pt x="122" y="142"/>
                    </a:cubicBezTo>
                    <a:close/>
                    <a:moveTo>
                      <a:pt x="128" y="137"/>
                    </a:moveTo>
                    <a:cubicBezTo>
                      <a:pt x="127" y="138"/>
                      <a:pt x="127" y="140"/>
                      <a:pt x="128" y="141"/>
                    </a:cubicBezTo>
                    <a:cubicBezTo>
                      <a:pt x="129" y="141"/>
                      <a:pt x="129" y="142"/>
                      <a:pt x="130" y="142"/>
                    </a:cubicBezTo>
                    <a:cubicBezTo>
                      <a:pt x="131" y="142"/>
                      <a:pt x="131" y="141"/>
                      <a:pt x="132" y="141"/>
                    </a:cubicBezTo>
                    <a:cubicBezTo>
                      <a:pt x="133" y="140"/>
                      <a:pt x="133" y="138"/>
                      <a:pt x="132" y="137"/>
                    </a:cubicBezTo>
                    <a:cubicBezTo>
                      <a:pt x="131" y="136"/>
                      <a:pt x="129" y="136"/>
                      <a:pt x="128" y="137"/>
                    </a:cubicBezTo>
                    <a:close/>
                    <a:moveTo>
                      <a:pt x="147" y="119"/>
                    </a:moveTo>
                    <a:cubicBezTo>
                      <a:pt x="146" y="118"/>
                      <a:pt x="144" y="118"/>
                      <a:pt x="143" y="119"/>
                    </a:cubicBezTo>
                    <a:cubicBezTo>
                      <a:pt x="143" y="121"/>
                      <a:pt x="143" y="122"/>
                      <a:pt x="144" y="123"/>
                    </a:cubicBezTo>
                    <a:cubicBezTo>
                      <a:pt x="145" y="123"/>
                      <a:pt x="145" y="123"/>
                      <a:pt x="146" y="123"/>
                    </a:cubicBezTo>
                    <a:cubicBezTo>
                      <a:pt x="147" y="123"/>
                      <a:pt x="147" y="123"/>
                      <a:pt x="148" y="122"/>
                    </a:cubicBezTo>
                    <a:cubicBezTo>
                      <a:pt x="149" y="121"/>
                      <a:pt x="148" y="119"/>
                      <a:pt x="147" y="119"/>
                    </a:cubicBezTo>
                    <a:close/>
                    <a:moveTo>
                      <a:pt x="134" y="132"/>
                    </a:moveTo>
                    <a:cubicBezTo>
                      <a:pt x="133" y="133"/>
                      <a:pt x="133" y="134"/>
                      <a:pt x="134" y="135"/>
                    </a:cubicBezTo>
                    <a:cubicBezTo>
                      <a:pt x="135" y="136"/>
                      <a:pt x="135" y="136"/>
                      <a:pt x="136" y="136"/>
                    </a:cubicBezTo>
                    <a:cubicBezTo>
                      <a:pt x="137" y="136"/>
                      <a:pt x="137" y="136"/>
                      <a:pt x="138" y="135"/>
                    </a:cubicBezTo>
                    <a:cubicBezTo>
                      <a:pt x="139" y="134"/>
                      <a:pt x="139" y="133"/>
                      <a:pt x="138" y="131"/>
                    </a:cubicBezTo>
                    <a:cubicBezTo>
                      <a:pt x="137" y="130"/>
                      <a:pt x="135" y="131"/>
                      <a:pt x="134" y="132"/>
                    </a:cubicBezTo>
                    <a:close/>
                    <a:moveTo>
                      <a:pt x="157" y="88"/>
                    </a:moveTo>
                    <a:cubicBezTo>
                      <a:pt x="156" y="88"/>
                      <a:pt x="154" y="89"/>
                      <a:pt x="154" y="91"/>
                    </a:cubicBezTo>
                    <a:cubicBezTo>
                      <a:pt x="154" y="92"/>
                      <a:pt x="155" y="93"/>
                      <a:pt x="156" y="94"/>
                    </a:cubicBezTo>
                    <a:cubicBezTo>
                      <a:pt x="156" y="94"/>
                      <a:pt x="156" y="94"/>
                      <a:pt x="157" y="94"/>
                    </a:cubicBezTo>
                    <a:cubicBezTo>
                      <a:pt x="158" y="94"/>
                      <a:pt x="159" y="93"/>
                      <a:pt x="159" y="91"/>
                    </a:cubicBezTo>
                    <a:cubicBezTo>
                      <a:pt x="159" y="90"/>
                      <a:pt x="158" y="89"/>
                      <a:pt x="157" y="88"/>
                    </a:cubicBezTo>
                    <a:close/>
                    <a:moveTo>
                      <a:pt x="156" y="96"/>
                    </a:moveTo>
                    <a:cubicBezTo>
                      <a:pt x="154" y="96"/>
                      <a:pt x="153" y="97"/>
                      <a:pt x="152" y="98"/>
                    </a:cubicBezTo>
                    <a:cubicBezTo>
                      <a:pt x="152" y="100"/>
                      <a:pt x="153" y="101"/>
                      <a:pt x="154" y="101"/>
                    </a:cubicBezTo>
                    <a:cubicBezTo>
                      <a:pt x="155" y="101"/>
                      <a:pt x="155" y="101"/>
                      <a:pt x="155" y="101"/>
                    </a:cubicBezTo>
                    <a:cubicBezTo>
                      <a:pt x="156" y="101"/>
                      <a:pt x="157" y="101"/>
                      <a:pt x="158" y="99"/>
                    </a:cubicBezTo>
                    <a:cubicBezTo>
                      <a:pt x="158" y="98"/>
                      <a:pt x="157" y="97"/>
                      <a:pt x="156" y="96"/>
                    </a:cubicBezTo>
                    <a:close/>
                    <a:moveTo>
                      <a:pt x="42" y="144"/>
                    </a:moveTo>
                    <a:cubicBezTo>
                      <a:pt x="41" y="143"/>
                      <a:pt x="39" y="144"/>
                      <a:pt x="38" y="145"/>
                    </a:cubicBezTo>
                    <a:cubicBezTo>
                      <a:pt x="37" y="146"/>
                      <a:pt x="38" y="148"/>
                      <a:pt x="39" y="149"/>
                    </a:cubicBezTo>
                    <a:cubicBezTo>
                      <a:pt x="40" y="149"/>
                      <a:pt x="40" y="149"/>
                      <a:pt x="40" y="149"/>
                    </a:cubicBezTo>
                    <a:cubicBezTo>
                      <a:pt x="41" y="149"/>
                      <a:pt x="42" y="149"/>
                      <a:pt x="43" y="148"/>
                    </a:cubicBezTo>
                    <a:cubicBezTo>
                      <a:pt x="44" y="147"/>
                      <a:pt x="43" y="145"/>
                      <a:pt x="42" y="144"/>
                    </a:cubicBezTo>
                    <a:close/>
                    <a:moveTo>
                      <a:pt x="154" y="104"/>
                    </a:moveTo>
                    <a:cubicBezTo>
                      <a:pt x="152" y="103"/>
                      <a:pt x="151" y="104"/>
                      <a:pt x="150" y="106"/>
                    </a:cubicBezTo>
                    <a:cubicBezTo>
                      <a:pt x="150" y="107"/>
                      <a:pt x="150" y="108"/>
                      <a:pt x="152" y="109"/>
                    </a:cubicBezTo>
                    <a:cubicBezTo>
                      <a:pt x="152" y="109"/>
                      <a:pt x="152" y="109"/>
                      <a:pt x="153" y="109"/>
                    </a:cubicBezTo>
                    <a:cubicBezTo>
                      <a:pt x="154" y="109"/>
                      <a:pt x="155" y="108"/>
                      <a:pt x="155" y="107"/>
                    </a:cubicBezTo>
                    <a:cubicBezTo>
                      <a:pt x="156" y="106"/>
                      <a:pt x="155" y="104"/>
                      <a:pt x="154" y="104"/>
                    </a:cubicBezTo>
                    <a:close/>
                    <a:moveTo>
                      <a:pt x="151" y="111"/>
                    </a:moveTo>
                    <a:cubicBezTo>
                      <a:pt x="149" y="111"/>
                      <a:pt x="148" y="111"/>
                      <a:pt x="147" y="113"/>
                    </a:cubicBezTo>
                    <a:cubicBezTo>
                      <a:pt x="147" y="114"/>
                      <a:pt x="147" y="116"/>
                      <a:pt x="148" y="116"/>
                    </a:cubicBezTo>
                    <a:cubicBezTo>
                      <a:pt x="149" y="116"/>
                      <a:pt x="149" y="116"/>
                      <a:pt x="150" y="116"/>
                    </a:cubicBezTo>
                    <a:cubicBezTo>
                      <a:pt x="151" y="116"/>
                      <a:pt x="152" y="116"/>
                      <a:pt x="152" y="115"/>
                    </a:cubicBezTo>
                    <a:cubicBezTo>
                      <a:pt x="153" y="114"/>
                      <a:pt x="152" y="112"/>
                      <a:pt x="151" y="111"/>
                    </a:cubicBezTo>
                    <a:close/>
                    <a:moveTo>
                      <a:pt x="71" y="154"/>
                    </a:moveTo>
                    <a:cubicBezTo>
                      <a:pt x="69" y="154"/>
                      <a:pt x="68" y="155"/>
                      <a:pt x="68" y="156"/>
                    </a:cubicBezTo>
                    <a:cubicBezTo>
                      <a:pt x="68" y="158"/>
                      <a:pt x="69" y="159"/>
                      <a:pt x="70" y="159"/>
                    </a:cubicBezTo>
                    <a:cubicBezTo>
                      <a:pt x="70" y="159"/>
                      <a:pt x="70" y="159"/>
                      <a:pt x="70" y="159"/>
                    </a:cubicBezTo>
                    <a:cubicBezTo>
                      <a:pt x="70" y="159"/>
                      <a:pt x="70" y="159"/>
                      <a:pt x="71" y="159"/>
                    </a:cubicBezTo>
                    <a:cubicBezTo>
                      <a:pt x="72" y="159"/>
                      <a:pt x="73" y="158"/>
                      <a:pt x="73" y="157"/>
                    </a:cubicBezTo>
                    <a:cubicBezTo>
                      <a:pt x="73" y="156"/>
                      <a:pt x="72" y="154"/>
                      <a:pt x="71" y="154"/>
                    </a:cubicBezTo>
                    <a:close/>
                    <a:moveTo>
                      <a:pt x="56" y="151"/>
                    </a:moveTo>
                    <a:cubicBezTo>
                      <a:pt x="54" y="150"/>
                      <a:pt x="53" y="151"/>
                      <a:pt x="52" y="152"/>
                    </a:cubicBezTo>
                    <a:cubicBezTo>
                      <a:pt x="52" y="154"/>
                      <a:pt x="53" y="155"/>
                      <a:pt x="54" y="156"/>
                    </a:cubicBezTo>
                    <a:cubicBezTo>
                      <a:pt x="54" y="156"/>
                      <a:pt x="55" y="156"/>
                      <a:pt x="55" y="156"/>
                    </a:cubicBezTo>
                    <a:cubicBezTo>
                      <a:pt x="56" y="156"/>
                      <a:pt x="57" y="155"/>
                      <a:pt x="58" y="154"/>
                    </a:cubicBezTo>
                    <a:cubicBezTo>
                      <a:pt x="58" y="153"/>
                      <a:pt x="57" y="151"/>
                      <a:pt x="56" y="151"/>
                    </a:cubicBezTo>
                    <a:close/>
                    <a:moveTo>
                      <a:pt x="63" y="153"/>
                    </a:moveTo>
                    <a:cubicBezTo>
                      <a:pt x="62" y="152"/>
                      <a:pt x="60" y="153"/>
                      <a:pt x="60" y="155"/>
                    </a:cubicBezTo>
                    <a:cubicBezTo>
                      <a:pt x="60" y="156"/>
                      <a:pt x="61" y="158"/>
                      <a:pt x="62" y="158"/>
                    </a:cubicBezTo>
                    <a:cubicBezTo>
                      <a:pt x="62" y="158"/>
                      <a:pt x="62" y="158"/>
                      <a:pt x="63" y="158"/>
                    </a:cubicBezTo>
                    <a:cubicBezTo>
                      <a:pt x="64" y="158"/>
                      <a:pt x="65" y="157"/>
                      <a:pt x="65" y="156"/>
                    </a:cubicBezTo>
                    <a:cubicBezTo>
                      <a:pt x="66" y="155"/>
                      <a:pt x="65" y="153"/>
                      <a:pt x="63" y="153"/>
                    </a:cubicBezTo>
                    <a:close/>
                    <a:moveTo>
                      <a:pt x="49" y="148"/>
                    </a:moveTo>
                    <a:cubicBezTo>
                      <a:pt x="47" y="147"/>
                      <a:pt x="46" y="148"/>
                      <a:pt x="45" y="149"/>
                    </a:cubicBezTo>
                    <a:cubicBezTo>
                      <a:pt x="45" y="150"/>
                      <a:pt x="45" y="152"/>
                      <a:pt x="46" y="153"/>
                    </a:cubicBezTo>
                    <a:cubicBezTo>
                      <a:pt x="47" y="153"/>
                      <a:pt x="47" y="153"/>
                      <a:pt x="48" y="153"/>
                    </a:cubicBezTo>
                    <a:cubicBezTo>
                      <a:pt x="49" y="153"/>
                      <a:pt x="50" y="152"/>
                      <a:pt x="50" y="151"/>
                    </a:cubicBezTo>
                    <a:cubicBezTo>
                      <a:pt x="51" y="150"/>
                      <a:pt x="50" y="148"/>
                      <a:pt x="49" y="148"/>
                    </a:cubicBezTo>
                    <a:close/>
                    <a:moveTo>
                      <a:pt x="94" y="153"/>
                    </a:moveTo>
                    <a:cubicBezTo>
                      <a:pt x="92" y="154"/>
                      <a:pt x="92" y="155"/>
                      <a:pt x="92" y="157"/>
                    </a:cubicBezTo>
                    <a:cubicBezTo>
                      <a:pt x="92" y="158"/>
                      <a:pt x="93" y="159"/>
                      <a:pt x="94" y="159"/>
                    </a:cubicBezTo>
                    <a:cubicBezTo>
                      <a:pt x="95" y="159"/>
                      <a:pt x="95" y="159"/>
                      <a:pt x="95" y="159"/>
                    </a:cubicBezTo>
                    <a:cubicBezTo>
                      <a:pt x="96" y="158"/>
                      <a:pt x="97" y="157"/>
                      <a:pt x="97" y="156"/>
                    </a:cubicBezTo>
                    <a:cubicBezTo>
                      <a:pt x="97" y="154"/>
                      <a:pt x="95" y="153"/>
                      <a:pt x="94" y="153"/>
                    </a:cubicBezTo>
                    <a:close/>
                    <a:moveTo>
                      <a:pt x="101" y="152"/>
                    </a:moveTo>
                    <a:cubicBezTo>
                      <a:pt x="100" y="152"/>
                      <a:pt x="99" y="153"/>
                      <a:pt x="100" y="155"/>
                    </a:cubicBezTo>
                    <a:cubicBezTo>
                      <a:pt x="100" y="156"/>
                      <a:pt x="101" y="157"/>
                      <a:pt x="102" y="157"/>
                    </a:cubicBezTo>
                    <a:cubicBezTo>
                      <a:pt x="102" y="157"/>
                      <a:pt x="103" y="157"/>
                      <a:pt x="103" y="157"/>
                    </a:cubicBezTo>
                    <a:cubicBezTo>
                      <a:pt x="104" y="156"/>
                      <a:pt x="105" y="155"/>
                      <a:pt x="105" y="153"/>
                    </a:cubicBezTo>
                    <a:cubicBezTo>
                      <a:pt x="104" y="152"/>
                      <a:pt x="103" y="151"/>
                      <a:pt x="101" y="152"/>
                    </a:cubicBezTo>
                    <a:close/>
                    <a:moveTo>
                      <a:pt x="109" y="149"/>
                    </a:moveTo>
                    <a:cubicBezTo>
                      <a:pt x="107" y="150"/>
                      <a:pt x="107" y="151"/>
                      <a:pt x="107" y="152"/>
                    </a:cubicBezTo>
                    <a:cubicBezTo>
                      <a:pt x="108" y="153"/>
                      <a:pt x="109" y="154"/>
                      <a:pt x="110" y="154"/>
                    </a:cubicBezTo>
                    <a:cubicBezTo>
                      <a:pt x="110" y="154"/>
                      <a:pt x="110" y="154"/>
                      <a:pt x="111" y="154"/>
                    </a:cubicBezTo>
                    <a:cubicBezTo>
                      <a:pt x="112" y="153"/>
                      <a:pt x="113" y="152"/>
                      <a:pt x="112" y="150"/>
                    </a:cubicBezTo>
                    <a:cubicBezTo>
                      <a:pt x="112" y="149"/>
                      <a:pt x="110" y="148"/>
                      <a:pt x="109" y="149"/>
                    </a:cubicBezTo>
                    <a:close/>
                    <a:moveTo>
                      <a:pt x="86" y="154"/>
                    </a:moveTo>
                    <a:cubicBezTo>
                      <a:pt x="85" y="155"/>
                      <a:pt x="84" y="156"/>
                      <a:pt x="84" y="157"/>
                    </a:cubicBezTo>
                    <a:cubicBezTo>
                      <a:pt x="84" y="159"/>
                      <a:pt x="85" y="160"/>
                      <a:pt x="87" y="160"/>
                    </a:cubicBezTo>
                    <a:cubicBezTo>
                      <a:pt x="87" y="160"/>
                      <a:pt x="87" y="160"/>
                      <a:pt x="87" y="160"/>
                    </a:cubicBezTo>
                    <a:cubicBezTo>
                      <a:pt x="87" y="160"/>
                      <a:pt x="87" y="160"/>
                      <a:pt x="87" y="160"/>
                    </a:cubicBezTo>
                    <a:cubicBezTo>
                      <a:pt x="88" y="160"/>
                      <a:pt x="89" y="158"/>
                      <a:pt x="89" y="157"/>
                    </a:cubicBezTo>
                    <a:cubicBezTo>
                      <a:pt x="89" y="155"/>
                      <a:pt x="88" y="154"/>
                      <a:pt x="86" y="154"/>
                    </a:cubicBezTo>
                    <a:close/>
                    <a:moveTo>
                      <a:pt x="116" y="146"/>
                    </a:moveTo>
                    <a:cubicBezTo>
                      <a:pt x="114" y="146"/>
                      <a:pt x="114" y="148"/>
                      <a:pt x="115" y="149"/>
                    </a:cubicBezTo>
                    <a:cubicBezTo>
                      <a:pt x="115" y="150"/>
                      <a:pt x="116" y="151"/>
                      <a:pt x="117" y="151"/>
                    </a:cubicBezTo>
                    <a:cubicBezTo>
                      <a:pt x="117" y="151"/>
                      <a:pt x="118" y="151"/>
                      <a:pt x="118" y="150"/>
                    </a:cubicBezTo>
                    <a:cubicBezTo>
                      <a:pt x="120" y="150"/>
                      <a:pt x="120" y="148"/>
                      <a:pt x="119" y="147"/>
                    </a:cubicBezTo>
                    <a:cubicBezTo>
                      <a:pt x="119" y="145"/>
                      <a:pt x="117" y="145"/>
                      <a:pt x="116" y="1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602A8472-2DDD-8947-8E07-BBA20F4D7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2101" y="6373322"/>
                <a:ext cx="9334498" cy="5913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pl-PL" sz="1800" dirty="0"/>
                  <a:t>Beneficjent końcowy (wnioskodawca) nie musi być tym, który realizuje inwestycję </a:t>
                </a:r>
                <a:endPara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5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Placeholder 12" descr="A picture containing scene, shop, photo, person&#10;&#10;Description automatically generated">
            <a:extLst>
              <a:ext uri="{FF2B5EF4-FFF2-40B4-BE49-F238E27FC236}">
                <a16:creationId xmlns:a16="http://schemas.microsoft.com/office/drawing/2014/main" id="{2665D7E9-DF24-4B4E-B962-D4609B208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031" y="1094699"/>
            <a:ext cx="5194444" cy="54169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1C1CA-E299-449E-8189-D8AC5982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83AF-AB7A-4B99-B737-1EBED37E7AB5}" type="slidenum"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7C8F89C7-411E-446E-B1EF-30BC72A49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310" y="256151"/>
            <a:ext cx="9521914" cy="534944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Kto może skorzystać? </a:t>
            </a:r>
          </a:p>
        </p:txBody>
      </p:sp>
      <p:sp>
        <p:nvSpPr>
          <p:cNvPr id="28" name="Slide Number Placeholder 8"/>
          <p:cNvSpPr txBox="1">
            <a:spLocks/>
          </p:cNvSpPr>
          <p:nvPr/>
        </p:nvSpPr>
        <p:spPr>
          <a:xfrm>
            <a:off x="9978390" y="5730240"/>
            <a:ext cx="990600" cy="3333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77A4C06-8B5A-440F-B814-86F663988D9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F8DD74-E2C2-45D9-BF24-41F95F73E92B}"/>
              </a:ext>
            </a:extLst>
          </p:cNvPr>
          <p:cNvSpPr txBox="1"/>
          <p:nvPr/>
        </p:nvSpPr>
        <p:spPr>
          <a:xfrm>
            <a:off x="7216062" y="1484505"/>
            <a:ext cx="4195039" cy="34970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pl-PL" dirty="0"/>
              <a:t>Władze lokalne, regionalne lub </a:t>
            </a:r>
            <a:r>
              <a:rPr lang="pl-PL" dirty="0" smtClean="0"/>
              <a:t>krajowe </a:t>
            </a:r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034CCC-5D46-41AC-9145-1F54FBEE604E}"/>
              </a:ext>
            </a:extLst>
          </p:cNvPr>
          <p:cNvSpPr txBox="1"/>
          <p:nvPr/>
        </p:nvSpPr>
        <p:spPr>
          <a:xfrm>
            <a:off x="7218924" y="2366058"/>
            <a:ext cx="4662561" cy="79290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pl-PL" dirty="0" smtClean="0"/>
              <a:t>Inne organy publiczne (np.  spółki wojewódzkie, gminne albo agencje energetyczne)</a:t>
            </a:r>
            <a:endParaRPr lang="pl-PL" sz="20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1560196-6719-439A-9F83-3FB13A018E72}"/>
              </a:ext>
            </a:extLst>
          </p:cNvPr>
          <p:cNvGrpSpPr/>
          <p:nvPr/>
        </p:nvGrpSpPr>
        <p:grpSpPr>
          <a:xfrm>
            <a:off x="4389954" y="1551490"/>
            <a:ext cx="2658067" cy="1882491"/>
            <a:chOff x="5171513" y="2896870"/>
            <a:chExt cx="2548055" cy="185383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7955160-DE5B-4B20-A0A7-139AAEE20CD7}"/>
                </a:ext>
              </a:extLst>
            </p:cNvPr>
            <p:cNvSpPr/>
            <p:nvPr/>
          </p:nvSpPr>
          <p:spPr>
            <a:xfrm>
              <a:off x="5171514" y="2896871"/>
              <a:ext cx="1853837" cy="1853837"/>
            </a:xfrm>
            <a:prstGeom prst="ellipse">
              <a:avLst/>
            </a:prstGeom>
            <a:noFill/>
            <a:ln w="6350">
              <a:solidFill>
                <a:schemeClr val="tx2">
                  <a:lumMod val="25000"/>
                  <a:lumOff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>
                <a:spcBef>
                  <a:spcPts val="1000"/>
                </a:spcBef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AC1AE04-968B-44C1-B976-1F9AD2F0E99B}"/>
                </a:ext>
              </a:extLst>
            </p:cNvPr>
            <p:cNvSpPr/>
            <p:nvPr/>
          </p:nvSpPr>
          <p:spPr>
            <a:xfrm>
              <a:off x="5319728" y="3093232"/>
              <a:ext cx="1542263" cy="14543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PUBLIC</a:t>
              </a:r>
              <a:br>
                <a:rPr lang="en-US" sz="1800" b="1" dirty="0">
                  <a:solidFill>
                    <a:srgbClr val="FFFFFF"/>
                  </a:solidFill>
                </a:rPr>
              </a:br>
              <a:r>
                <a:rPr lang="en-US" sz="1800" b="1" dirty="0">
                  <a:solidFill>
                    <a:srgbClr val="FFFFFF"/>
                  </a:solidFill>
                </a:rPr>
                <a:t>SECTOR</a:t>
              </a: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14D676A6-9D62-49C4-BE8A-150F4D0FB4C8}"/>
                </a:ext>
              </a:extLst>
            </p:cNvPr>
            <p:cNvSpPr/>
            <p:nvPr/>
          </p:nvSpPr>
          <p:spPr>
            <a:xfrm>
              <a:off x="5171513" y="2896870"/>
              <a:ext cx="1853837" cy="1853837"/>
            </a:xfrm>
            <a:prstGeom prst="arc">
              <a:avLst>
                <a:gd name="adj1" fmla="val 16075449"/>
                <a:gd name="adj2" fmla="val 11773034"/>
              </a:avLst>
            </a:prstGeom>
            <a:ln w="508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6B6CBC5-1C9F-4697-AF5B-9A87F45BAB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8659" y="2992457"/>
              <a:ext cx="530225" cy="528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CBA3B61-C2DB-49CB-B713-E5178248E082}"/>
                </a:ext>
              </a:extLst>
            </p:cNvPr>
            <p:cNvCxnSpPr/>
            <p:nvPr/>
          </p:nvCxnSpPr>
          <p:spPr>
            <a:xfrm>
              <a:off x="7288305" y="2992457"/>
              <a:ext cx="4312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2BD07AA-919D-493B-A4FA-037E97CD3CD2}"/>
                </a:ext>
              </a:extLst>
            </p:cNvPr>
            <p:cNvCxnSpPr/>
            <p:nvPr/>
          </p:nvCxnSpPr>
          <p:spPr>
            <a:xfrm>
              <a:off x="6974424" y="4081383"/>
              <a:ext cx="7080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AC1AE04-968B-44C1-B976-1F9AD2F0E99B}"/>
                </a:ext>
              </a:extLst>
            </p:cNvPr>
            <p:cNvSpPr/>
            <p:nvPr/>
          </p:nvSpPr>
          <p:spPr>
            <a:xfrm flipH="1">
              <a:off x="7645470" y="2966046"/>
              <a:ext cx="74098" cy="740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Bef>
                  <a:spcPts val="1000"/>
                </a:spcBef>
              </a:pPr>
              <a:endParaRPr lang="en-US" sz="3000" b="1" dirty="0">
                <a:solidFill>
                  <a:srgbClr val="FFFFFF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AC1AE04-968B-44C1-B976-1F9AD2F0E99B}"/>
                </a:ext>
              </a:extLst>
            </p:cNvPr>
            <p:cNvSpPr/>
            <p:nvPr/>
          </p:nvSpPr>
          <p:spPr>
            <a:xfrm flipH="1">
              <a:off x="7645470" y="4032912"/>
              <a:ext cx="74098" cy="740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Bef>
                  <a:spcPts val="1000"/>
                </a:spcBef>
              </a:pPr>
              <a:endParaRPr lang="en-US" sz="3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9034CCC-5D46-41AC-9145-1F54FBEE604E}"/>
              </a:ext>
            </a:extLst>
          </p:cNvPr>
          <p:cNvSpPr txBox="1"/>
          <p:nvPr/>
        </p:nvSpPr>
        <p:spPr>
          <a:xfrm>
            <a:off x="7216062" y="3597649"/>
            <a:ext cx="4808539" cy="151309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pl-PL" dirty="0" smtClean="0"/>
              <a:t>Podmioty prywatne planujące rozwój i wspieranie kwalifikowalnych inwestycji (np. stowarzyszenia, organizacje publiczno-prywatne, banki) </a:t>
            </a:r>
            <a:endParaRPr lang="pl-PL" sz="2000" dirty="0">
              <a:solidFill>
                <a:srgbClr val="00A3DB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1560196-6719-439A-9F83-3FB13A018E72}"/>
              </a:ext>
            </a:extLst>
          </p:cNvPr>
          <p:cNvGrpSpPr/>
          <p:nvPr/>
        </p:nvGrpSpPr>
        <p:grpSpPr>
          <a:xfrm>
            <a:off x="4509738" y="3404326"/>
            <a:ext cx="2484276" cy="1853838"/>
            <a:chOff x="5171513" y="2896870"/>
            <a:chExt cx="2484276" cy="185383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7955160-DE5B-4B20-A0A7-139AAEE20CD7}"/>
                </a:ext>
              </a:extLst>
            </p:cNvPr>
            <p:cNvSpPr/>
            <p:nvPr/>
          </p:nvSpPr>
          <p:spPr>
            <a:xfrm>
              <a:off x="5171514" y="2896871"/>
              <a:ext cx="1853837" cy="1853837"/>
            </a:xfrm>
            <a:prstGeom prst="ellipse">
              <a:avLst/>
            </a:prstGeom>
            <a:noFill/>
            <a:ln w="6350">
              <a:solidFill>
                <a:schemeClr val="tx2">
                  <a:lumMod val="25000"/>
                  <a:lumOff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>
                <a:spcBef>
                  <a:spcPts val="1000"/>
                </a:spcBef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AC1AE04-968B-44C1-B976-1F9AD2F0E99B}"/>
                </a:ext>
              </a:extLst>
            </p:cNvPr>
            <p:cNvSpPr/>
            <p:nvPr/>
          </p:nvSpPr>
          <p:spPr>
            <a:xfrm>
              <a:off x="5331595" y="3076162"/>
              <a:ext cx="1471748" cy="14717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PRIVATE</a:t>
              </a:r>
              <a:br>
                <a:rPr lang="en-US" sz="1800" b="1" dirty="0">
                  <a:solidFill>
                    <a:srgbClr val="FFFFFF"/>
                  </a:solidFill>
                </a:rPr>
              </a:br>
              <a:r>
                <a:rPr lang="en-US" sz="1800" b="1" dirty="0">
                  <a:solidFill>
                    <a:srgbClr val="FFFFFF"/>
                  </a:solidFill>
                </a:rPr>
                <a:t>SECTOR</a:t>
              </a:r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14D676A6-9D62-49C4-BE8A-150F4D0FB4C8}"/>
                </a:ext>
              </a:extLst>
            </p:cNvPr>
            <p:cNvSpPr/>
            <p:nvPr/>
          </p:nvSpPr>
          <p:spPr>
            <a:xfrm>
              <a:off x="5171513" y="2896870"/>
              <a:ext cx="1853837" cy="1853837"/>
            </a:xfrm>
            <a:prstGeom prst="arc">
              <a:avLst>
                <a:gd name="adj1" fmla="val 16075449"/>
                <a:gd name="adj2" fmla="val 11773034"/>
              </a:avLst>
            </a:prstGeom>
            <a:ln w="508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A078836-05A3-49D7-8C73-1CD9ECC10F41}"/>
                </a:ext>
              </a:extLst>
            </p:cNvPr>
            <p:cNvCxnSpPr/>
            <p:nvPr/>
          </p:nvCxnSpPr>
          <p:spPr>
            <a:xfrm>
              <a:off x="6989921" y="3819347"/>
              <a:ext cx="665868" cy="12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7AC1AE04-968B-44C1-B976-1F9AD2F0E99B}"/>
              </a:ext>
            </a:extLst>
          </p:cNvPr>
          <p:cNvSpPr/>
          <p:nvPr/>
        </p:nvSpPr>
        <p:spPr>
          <a:xfrm flipH="1">
            <a:off x="6994014" y="4290799"/>
            <a:ext cx="74098" cy="7409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1000"/>
              </a:spcBef>
            </a:pPr>
            <a:endParaRPr lang="en-US" sz="3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1C1CA-E299-449E-8189-D8AC5982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83AF-AB7A-4B99-B737-1EBED37E7AB5}" type="slidenum"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7C8F89C7-411E-446E-B1EF-30BC72A49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310" y="256151"/>
            <a:ext cx="10663390" cy="534944"/>
          </a:xfrm>
        </p:spPr>
        <p:txBody>
          <a:bodyPr>
            <a:noAutofit/>
          </a:bodyPr>
          <a:lstStyle/>
          <a:p>
            <a:r>
              <a:rPr lang="pl-PL" sz="2400" dirty="0">
                <a:latin typeface="+mn-lt"/>
              </a:rPr>
              <a:t>Kwalifikujące się programy inwestycyjne i działania związane z rozwojem projektu: </a:t>
            </a:r>
          </a:p>
        </p:txBody>
      </p:sp>
      <p:sp>
        <p:nvSpPr>
          <p:cNvPr id="24" name="Round Same Side Corner Rectangle 10">
            <a:extLst>
              <a:ext uri="{FF2B5EF4-FFF2-40B4-BE49-F238E27FC236}">
                <a16:creationId xmlns:a16="http://schemas.microsoft.com/office/drawing/2014/main" id="{FC53781C-D948-DB44-A26E-FD9F4965CBF5}"/>
              </a:ext>
            </a:extLst>
          </p:cNvPr>
          <p:cNvSpPr/>
          <p:nvPr/>
        </p:nvSpPr>
        <p:spPr bwMode="auto">
          <a:xfrm>
            <a:off x="2486225" y="1411079"/>
            <a:ext cx="6408711" cy="3051868"/>
          </a:xfrm>
          <a:prstGeom prst="round2SameRect">
            <a:avLst/>
          </a:prstGeom>
          <a:solidFill>
            <a:srgbClr val="00A3DB"/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cs typeface="Times New Roman" pitchFamily="18" charset="0"/>
              </a:rPr>
              <a:t>Energooszczędne</a:t>
            </a:r>
            <a:r>
              <a:rPr lang="en-GB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cs typeface="Times New Roman" pitchFamily="18" charset="0"/>
              </a:rPr>
              <a:t>renowacje budynków </a:t>
            </a: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publicznych i prywatnych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Oświetlenie uliczne </a:t>
            </a:r>
            <a:endParaRPr lang="en-GB" sz="2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cs typeface="Times New Roman" pitchFamily="18" charset="0"/>
              </a:rPr>
              <a:t>Integracja </a:t>
            </a: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odnawialnych źródeł energii w </a:t>
            </a:r>
            <a:r>
              <a:rPr lang="pl-PL" sz="2000" dirty="0" smtClean="0">
                <a:solidFill>
                  <a:schemeClr val="bg1"/>
                </a:solidFill>
                <a:cs typeface="Times New Roman" pitchFamily="18" charset="0"/>
              </a:rPr>
              <a:t>budynkach</a:t>
            </a:r>
            <a:r>
              <a:rPr lang="en-GB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(instalacje fotowoltaiczne i pompy ciepła)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Inwestycje w sieci ciepłownicze (w tym źródła ciepła</a:t>
            </a:r>
            <a:r>
              <a:rPr lang="pl-PL" sz="2000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en-GB" sz="20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8F4E7-D6F4-2C44-A8FB-6901A11F8ED5}"/>
              </a:ext>
            </a:extLst>
          </p:cNvPr>
          <p:cNvSpPr/>
          <p:nvPr/>
        </p:nvSpPr>
        <p:spPr bwMode="auto">
          <a:xfrm>
            <a:off x="2486225" y="4516608"/>
            <a:ext cx="6408711" cy="604176"/>
          </a:xfrm>
          <a:prstGeom prst="rect">
            <a:avLst/>
          </a:prstGeom>
          <a:solidFill>
            <a:srgbClr val="FF7C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pl-PL" sz="1600" dirty="0">
                <a:solidFill>
                  <a:schemeClr val="bg1"/>
                </a:solidFill>
              </a:rPr>
              <a:t>Programy inwestycyjne realizowane przez beneficjenta końcowego lub przez stronę trzecią 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26" name="Up Arrow Callout 25">
            <a:extLst>
              <a:ext uri="{FF2B5EF4-FFF2-40B4-BE49-F238E27FC236}">
                <a16:creationId xmlns:a16="http://schemas.microsoft.com/office/drawing/2014/main" id="{4B271072-70D8-FE47-9059-0B371036A7DE}"/>
              </a:ext>
            </a:extLst>
          </p:cNvPr>
          <p:cNvSpPr/>
          <p:nvPr/>
        </p:nvSpPr>
        <p:spPr bwMode="auto">
          <a:xfrm>
            <a:off x="2486225" y="5120784"/>
            <a:ext cx="6408711" cy="689741"/>
          </a:xfrm>
          <a:prstGeom prst="upArrowCallout">
            <a:avLst/>
          </a:prstGeom>
          <a:solidFill>
            <a:schemeClr val="accent3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Times New Roman" pitchFamily="18" charset="0"/>
              </a:rPr>
              <a:t>ELENA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3D88B4-753F-7E43-94B8-D6C57B5AFF09}"/>
              </a:ext>
            </a:extLst>
          </p:cNvPr>
          <p:cNvGrpSpPr/>
          <p:nvPr/>
        </p:nvGrpSpPr>
        <p:grpSpPr>
          <a:xfrm rot="20312583">
            <a:off x="834743" y="1100718"/>
            <a:ext cx="1438492" cy="1437051"/>
            <a:chOff x="5124662" y="2331371"/>
            <a:chExt cx="1511489" cy="1576280"/>
          </a:xfrm>
          <a:effectLst>
            <a:outerShdw blurRad="635000" dist="508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269EBDB7-DBEE-9242-A052-7A3FC3A5481A}"/>
                </a:ext>
              </a:extLst>
            </p:cNvPr>
            <p:cNvSpPr/>
            <p:nvPr/>
          </p:nvSpPr>
          <p:spPr>
            <a:xfrm flipH="1">
              <a:off x="5124662" y="2331371"/>
              <a:ext cx="1511489" cy="1511489"/>
            </a:xfrm>
            <a:prstGeom prst="blockArc">
              <a:avLst>
                <a:gd name="adj1" fmla="val 5368333"/>
                <a:gd name="adj2" fmla="val 16363821"/>
                <a:gd name="adj3" fmla="val 11102"/>
              </a:avLst>
            </a:prstGeom>
            <a:solidFill>
              <a:srgbClr val="17448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b="1" dirty="0">
                <a:solidFill>
                  <a:srgbClr val="FFFFFF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492B5A3-49D2-A94F-9507-AF8D1D7AF2AF}"/>
                </a:ext>
              </a:extLst>
            </p:cNvPr>
            <p:cNvSpPr/>
            <p:nvPr/>
          </p:nvSpPr>
          <p:spPr>
            <a:xfrm>
              <a:off x="5196726" y="2407576"/>
              <a:ext cx="1364174" cy="1500075"/>
            </a:xfrm>
            <a:custGeom>
              <a:avLst/>
              <a:gdLst>
                <a:gd name="connsiteX0" fmla="*/ 682087 w 1364174"/>
                <a:gd name="connsiteY0" fmla="*/ 0 h 1500075"/>
                <a:gd name="connsiteX1" fmla="*/ 1364174 w 1364174"/>
                <a:gd name="connsiteY1" fmla="*/ 682087 h 1500075"/>
                <a:gd name="connsiteX2" fmla="*/ 947586 w 1364174"/>
                <a:gd name="connsiteY2" fmla="*/ 1310572 h 1500075"/>
                <a:gd name="connsiteX3" fmla="*/ 837380 w 1364174"/>
                <a:gd name="connsiteY3" fmla="*/ 1344782 h 1500075"/>
                <a:gd name="connsiteX4" fmla="*/ 682087 w 1364174"/>
                <a:gd name="connsiteY4" fmla="*/ 1500075 h 1500075"/>
                <a:gd name="connsiteX5" fmla="*/ 526795 w 1364174"/>
                <a:gd name="connsiteY5" fmla="*/ 1344782 h 1500075"/>
                <a:gd name="connsiteX6" fmla="*/ 416588 w 1364174"/>
                <a:gd name="connsiteY6" fmla="*/ 1310572 h 1500075"/>
                <a:gd name="connsiteX7" fmla="*/ 0 w 1364174"/>
                <a:gd name="connsiteY7" fmla="*/ 682087 h 1500075"/>
                <a:gd name="connsiteX8" fmla="*/ 682087 w 1364174"/>
                <a:gd name="connsiteY8" fmla="*/ 0 h 15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174" h="1500075">
                  <a:moveTo>
                    <a:pt x="682087" y="0"/>
                  </a:moveTo>
                  <a:cubicBezTo>
                    <a:pt x="1058793" y="0"/>
                    <a:pt x="1364174" y="305381"/>
                    <a:pt x="1364174" y="682087"/>
                  </a:cubicBezTo>
                  <a:cubicBezTo>
                    <a:pt x="1364174" y="964617"/>
                    <a:pt x="1192397" y="1207026"/>
                    <a:pt x="947586" y="1310572"/>
                  </a:cubicBezTo>
                  <a:lnTo>
                    <a:pt x="837380" y="1344782"/>
                  </a:lnTo>
                  <a:lnTo>
                    <a:pt x="682087" y="1500075"/>
                  </a:lnTo>
                  <a:lnTo>
                    <a:pt x="526795" y="1344782"/>
                  </a:lnTo>
                  <a:lnTo>
                    <a:pt x="416588" y="1310572"/>
                  </a:lnTo>
                  <a:cubicBezTo>
                    <a:pt x="171777" y="1207026"/>
                    <a:pt x="0" y="964617"/>
                    <a:pt x="0" y="682087"/>
                  </a:cubicBezTo>
                  <a:cubicBezTo>
                    <a:pt x="0" y="305381"/>
                    <a:pt x="305381" y="0"/>
                    <a:pt x="6820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144000" rtlCol="0" anchor="ctr">
              <a:noAutofit/>
            </a:bodyPr>
            <a:lstStyle/>
            <a:p>
              <a:pPr algn="ctr"/>
              <a:r>
                <a:rPr lang="en-US" sz="1000" b="1" dirty="0">
                  <a:solidFill>
                    <a:srgbClr val="17448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ZRÓWNOWAŻONA ENERGIA</a:t>
              </a:r>
              <a:endParaRPr lang="en-US" sz="1000" dirty="0">
                <a:solidFill>
                  <a:srgbClr val="17448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6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1C1CA-E299-449E-8189-D8AC5982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83AF-AB7A-4B99-B737-1EBED37E7AB5}" type="slidenum"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7C8F89C7-411E-446E-B1EF-30BC72A49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310" y="256151"/>
            <a:ext cx="10663390" cy="534944"/>
          </a:xfrm>
        </p:spPr>
        <p:txBody>
          <a:bodyPr>
            <a:noAutofit/>
          </a:bodyPr>
          <a:lstStyle/>
          <a:p>
            <a:r>
              <a:rPr lang="pl-PL" sz="2400" dirty="0">
                <a:latin typeface="+mn-lt"/>
              </a:rPr>
              <a:t>Kwalifikujące się programy inwestycyjne i działania związane z rozwojem projektu: </a:t>
            </a:r>
          </a:p>
        </p:txBody>
      </p:sp>
      <p:sp>
        <p:nvSpPr>
          <p:cNvPr id="13" name="Round Same Side Corner Rectangle 10">
            <a:extLst>
              <a:ext uri="{FF2B5EF4-FFF2-40B4-BE49-F238E27FC236}">
                <a16:creationId xmlns:a16="http://schemas.microsoft.com/office/drawing/2014/main" id="{FC53781C-D948-DB44-A26E-FD9F4965CBF5}"/>
              </a:ext>
            </a:extLst>
          </p:cNvPr>
          <p:cNvSpPr/>
          <p:nvPr/>
        </p:nvSpPr>
        <p:spPr bwMode="auto">
          <a:xfrm>
            <a:off x="2566650" y="1166986"/>
            <a:ext cx="6408711" cy="3679333"/>
          </a:xfrm>
          <a:prstGeom prst="round2SameRect">
            <a:avLst/>
          </a:prstGeom>
          <a:solidFill>
            <a:srgbClr val="00A3DB"/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cs typeface="Times New Roman" pitchFamily="18" charset="0"/>
              </a:rPr>
              <a:t>Energooszczędna renowacja </a:t>
            </a: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budynków </a:t>
            </a:r>
            <a:r>
              <a:rPr lang="pl-PL" sz="2000" dirty="0" smtClean="0">
                <a:solidFill>
                  <a:schemeClr val="bg1"/>
                </a:solidFill>
                <a:cs typeface="Times New Roman" pitchFamily="18" charset="0"/>
              </a:rPr>
              <a:t>mieszkalnych</a:t>
            </a:r>
            <a:endParaRPr lang="pl-PL" sz="20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Integracja odnawialnych źródeł energii w </a:t>
            </a:r>
            <a:r>
              <a:rPr lang="pl-PL" sz="2000" dirty="0" smtClean="0">
                <a:solidFill>
                  <a:schemeClr val="bg1"/>
                </a:solidFill>
                <a:cs typeface="Times New Roman" pitchFamily="18" charset="0"/>
              </a:rPr>
              <a:t>budynkach 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marL="8001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cs typeface="Times New Roman" pitchFamily="18" charset="0"/>
              </a:rPr>
              <a:t>zakładanie punktów kompleksowej obsługi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(One Stop Shops)</a:t>
            </a:r>
            <a:endParaRPr lang="pl-PL" sz="2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8001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cs typeface="Times New Roman" pitchFamily="18" charset="0"/>
              </a:rPr>
              <a:t>zapewnienie </a:t>
            </a: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wsparcia </a:t>
            </a:r>
            <a:r>
              <a:rPr lang="en-GB" sz="2000" dirty="0" err="1" smtClean="0">
                <a:solidFill>
                  <a:schemeClr val="bg1"/>
                </a:solidFill>
                <a:cs typeface="Times New Roman" pitchFamily="18" charset="0"/>
              </a:rPr>
              <a:t>na</a:t>
            </a:r>
            <a:r>
              <a:rPr lang="en-GB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cs typeface="Times New Roman" pitchFamily="18" charset="0"/>
              </a:rPr>
              <a:t>przygotowanie</a:t>
            </a:r>
            <a:r>
              <a:rPr lang="pl-PL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świadectw charakterystyki energetycznej lub audytów energetycznych,</a:t>
            </a:r>
          </a:p>
          <a:p>
            <a:pPr marL="8001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dostęp do finansowania: pomoc gospodarstwom domowym w dostępie do finansowania z instytucji finansowych i / lub dostępnych </a:t>
            </a:r>
            <a:r>
              <a:rPr lang="pl-PL" sz="2000" dirty="0" smtClean="0">
                <a:solidFill>
                  <a:schemeClr val="bg1"/>
                </a:solidFill>
                <a:cs typeface="Times New Roman" pitchFamily="18" charset="0"/>
              </a:rPr>
              <a:t>dotacji </a:t>
            </a:r>
            <a:endParaRPr lang="en-US" sz="20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38F4E7-D6F4-2C44-A8FB-6901A11F8ED5}"/>
              </a:ext>
            </a:extLst>
          </p:cNvPr>
          <p:cNvSpPr/>
          <p:nvPr/>
        </p:nvSpPr>
        <p:spPr bwMode="auto">
          <a:xfrm>
            <a:off x="2566649" y="4920122"/>
            <a:ext cx="6408711" cy="604176"/>
          </a:xfrm>
          <a:prstGeom prst="rect">
            <a:avLst/>
          </a:prstGeom>
          <a:solidFill>
            <a:srgbClr val="FF7C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pl-PL" sz="1600" dirty="0">
                <a:solidFill>
                  <a:schemeClr val="bg1"/>
                </a:solidFill>
              </a:rPr>
              <a:t>Programy inwestycyjne realizowane przez beneficjenta końcowego lub przez stronę trzecią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5" name="Up Arrow Callout 14">
            <a:extLst>
              <a:ext uri="{FF2B5EF4-FFF2-40B4-BE49-F238E27FC236}">
                <a16:creationId xmlns:a16="http://schemas.microsoft.com/office/drawing/2014/main" id="{4B271072-70D8-FE47-9059-0B371036A7DE}"/>
              </a:ext>
            </a:extLst>
          </p:cNvPr>
          <p:cNvSpPr/>
          <p:nvPr/>
        </p:nvSpPr>
        <p:spPr bwMode="auto">
          <a:xfrm>
            <a:off x="2538474" y="5524298"/>
            <a:ext cx="6408711" cy="689741"/>
          </a:xfrm>
          <a:prstGeom prst="upArrowCallout">
            <a:avLst/>
          </a:prstGeom>
          <a:solidFill>
            <a:schemeClr val="accent3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Times New Roman" pitchFamily="18" charset="0"/>
              </a:rPr>
              <a:t>ELENA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3D88B4-753F-7E43-94B8-D6C57B5AFF09}"/>
              </a:ext>
            </a:extLst>
          </p:cNvPr>
          <p:cNvGrpSpPr/>
          <p:nvPr/>
        </p:nvGrpSpPr>
        <p:grpSpPr>
          <a:xfrm rot="19858382">
            <a:off x="719873" y="1173827"/>
            <a:ext cx="1438492" cy="1437051"/>
            <a:chOff x="5124662" y="2331371"/>
            <a:chExt cx="1511489" cy="1576280"/>
          </a:xfrm>
          <a:effectLst>
            <a:outerShdw blurRad="635000" dist="508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269EBDB7-DBEE-9242-A052-7A3FC3A5481A}"/>
                </a:ext>
              </a:extLst>
            </p:cNvPr>
            <p:cNvSpPr/>
            <p:nvPr/>
          </p:nvSpPr>
          <p:spPr>
            <a:xfrm flipH="1">
              <a:off x="5124662" y="2331371"/>
              <a:ext cx="1511489" cy="1511489"/>
            </a:xfrm>
            <a:prstGeom prst="blockArc">
              <a:avLst>
                <a:gd name="adj1" fmla="val 5368333"/>
                <a:gd name="adj2" fmla="val 16363821"/>
                <a:gd name="adj3" fmla="val 11102"/>
              </a:avLst>
            </a:prstGeom>
            <a:solidFill>
              <a:srgbClr val="17448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b="1" dirty="0">
                <a:solidFill>
                  <a:srgbClr val="FFFFFF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492B5A3-49D2-A94F-9507-AF8D1D7AF2AF}"/>
                </a:ext>
              </a:extLst>
            </p:cNvPr>
            <p:cNvSpPr/>
            <p:nvPr/>
          </p:nvSpPr>
          <p:spPr>
            <a:xfrm>
              <a:off x="5196726" y="2407576"/>
              <a:ext cx="1364174" cy="1500075"/>
            </a:xfrm>
            <a:custGeom>
              <a:avLst/>
              <a:gdLst>
                <a:gd name="connsiteX0" fmla="*/ 682087 w 1364174"/>
                <a:gd name="connsiteY0" fmla="*/ 0 h 1500075"/>
                <a:gd name="connsiteX1" fmla="*/ 1364174 w 1364174"/>
                <a:gd name="connsiteY1" fmla="*/ 682087 h 1500075"/>
                <a:gd name="connsiteX2" fmla="*/ 947586 w 1364174"/>
                <a:gd name="connsiteY2" fmla="*/ 1310572 h 1500075"/>
                <a:gd name="connsiteX3" fmla="*/ 837380 w 1364174"/>
                <a:gd name="connsiteY3" fmla="*/ 1344782 h 1500075"/>
                <a:gd name="connsiteX4" fmla="*/ 682087 w 1364174"/>
                <a:gd name="connsiteY4" fmla="*/ 1500075 h 1500075"/>
                <a:gd name="connsiteX5" fmla="*/ 526795 w 1364174"/>
                <a:gd name="connsiteY5" fmla="*/ 1344782 h 1500075"/>
                <a:gd name="connsiteX6" fmla="*/ 416588 w 1364174"/>
                <a:gd name="connsiteY6" fmla="*/ 1310572 h 1500075"/>
                <a:gd name="connsiteX7" fmla="*/ 0 w 1364174"/>
                <a:gd name="connsiteY7" fmla="*/ 682087 h 1500075"/>
                <a:gd name="connsiteX8" fmla="*/ 682087 w 1364174"/>
                <a:gd name="connsiteY8" fmla="*/ 0 h 15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174" h="1500075">
                  <a:moveTo>
                    <a:pt x="682087" y="0"/>
                  </a:moveTo>
                  <a:cubicBezTo>
                    <a:pt x="1058793" y="0"/>
                    <a:pt x="1364174" y="305381"/>
                    <a:pt x="1364174" y="682087"/>
                  </a:cubicBezTo>
                  <a:cubicBezTo>
                    <a:pt x="1364174" y="964617"/>
                    <a:pt x="1192397" y="1207026"/>
                    <a:pt x="947586" y="1310572"/>
                  </a:cubicBezTo>
                  <a:lnTo>
                    <a:pt x="837380" y="1344782"/>
                  </a:lnTo>
                  <a:lnTo>
                    <a:pt x="682087" y="1500075"/>
                  </a:lnTo>
                  <a:lnTo>
                    <a:pt x="526795" y="1344782"/>
                  </a:lnTo>
                  <a:lnTo>
                    <a:pt x="416588" y="1310572"/>
                  </a:lnTo>
                  <a:cubicBezTo>
                    <a:pt x="171777" y="1207026"/>
                    <a:pt x="0" y="964617"/>
                    <a:pt x="0" y="682087"/>
                  </a:cubicBezTo>
                  <a:cubicBezTo>
                    <a:pt x="0" y="305381"/>
                    <a:pt x="305381" y="0"/>
                    <a:pt x="6820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144000" rtlCol="0" anchor="ctr">
              <a:noAutofit/>
            </a:bodyPr>
            <a:lstStyle/>
            <a:p>
              <a:pPr algn="ctr"/>
              <a:r>
                <a:rPr lang="en-US" sz="1200" b="1" dirty="0">
                  <a:solidFill>
                    <a:srgbClr val="17448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BUDYNKI MIESZKALNE </a:t>
              </a:r>
              <a:endParaRPr lang="en-US" sz="1200" dirty="0">
                <a:solidFill>
                  <a:srgbClr val="17448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4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1C1CA-E299-449E-8189-D8AC5982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83AF-AB7A-4B99-B737-1EBED37E7AB5}" type="slidenum"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7C8F89C7-411E-446E-B1EF-30BC72A49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310" y="256151"/>
            <a:ext cx="10663390" cy="534944"/>
          </a:xfrm>
        </p:spPr>
        <p:txBody>
          <a:bodyPr>
            <a:noAutofit/>
          </a:bodyPr>
          <a:lstStyle/>
          <a:p>
            <a:r>
              <a:rPr lang="pl-PL" sz="2400" dirty="0">
                <a:latin typeface="+mn-lt"/>
              </a:rPr>
              <a:t>Koszty kwalifikowalne:</a:t>
            </a:r>
          </a:p>
        </p:txBody>
      </p:sp>
      <p:sp>
        <p:nvSpPr>
          <p:cNvPr id="20" name="Right Arrow Callout 19"/>
          <p:cNvSpPr/>
          <p:nvPr/>
        </p:nvSpPr>
        <p:spPr bwMode="auto">
          <a:xfrm>
            <a:off x="1104115" y="1333330"/>
            <a:ext cx="864096" cy="4338135"/>
          </a:xfrm>
          <a:prstGeom prst="rightArrowCallou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ELENA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5400000">
            <a:off x="5326742" y="-1573630"/>
            <a:ext cx="1124708" cy="7862357"/>
          </a:xfrm>
          <a:prstGeom prst="rect">
            <a:avLst/>
          </a:prstGeom>
          <a:solidFill>
            <a:srgbClr val="CC5D1A"/>
          </a:solidFill>
          <a:ln w="6350">
            <a:solidFill>
              <a:schemeClr val="tx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Koszty personelu jasno przypisanego do projektu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Wynagrodzenia, składki na ubezpieczenie społeczne i inne koszty związane z wynagrodzeniami 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 rot="5400000">
            <a:off x="4739446" y="590638"/>
            <a:ext cx="2319887" cy="784177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6350">
            <a:solidFill>
              <a:schemeClr val="tx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Wykonalność, projektowanie i </a:t>
            </a:r>
            <a:r>
              <a:rPr lang="pl-PL" sz="2000" dirty="0" smtClean="0">
                <a:solidFill>
                  <a:schemeClr val="bg1"/>
                </a:solidFill>
                <a:cs typeface="Times New Roman" pitchFamily="18" charset="0"/>
              </a:rPr>
              <a:t>sondowanie </a:t>
            </a: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rynku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Strukturyzacja programów, biznesplany, audyty energetyczne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Doradztwo prawne / finansowe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Przygotowywanie postępowań przetargowych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Łączenie mniejszych projektów w pakiety nadające się </a:t>
            </a:r>
            <a:r>
              <a:rPr lang="pl-PL" sz="2000" dirty="0" smtClean="0">
                <a:solidFill>
                  <a:schemeClr val="bg1"/>
                </a:solidFill>
                <a:cs typeface="Times New Roman" pitchFamily="18" charset="0"/>
              </a:rPr>
              <a:t>do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cs typeface="Times New Roman" pitchFamily="18" charset="0"/>
              </a:rPr>
              <a:t>finansowanie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cs typeface="Times New Roman" pitchFamily="18" charset="0"/>
              </a:rPr>
              <a:t>przez </a:t>
            </a:r>
            <a:r>
              <a:rPr lang="pl-PL" sz="2000" dirty="0">
                <a:solidFill>
                  <a:schemeClr val="bg1"/>
                </a:solidFill>
                <a:cs typeface="Times New Roman" pitchFamily="18" charset="0"/>
              </a:rPr>
              <a:t>banki 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959371" y="1367158"/>
            <a:ext cx="7860904" cy="428037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2000" b="1" dirty="0" err="1"/>
              <a:t>Personel</a:t>
            </a:r>
            <a:r>
              <a:rPr lang="en-US" sz="2000" b="1" dirty="0"/>
              <a:t> </a:t>
            </a:r>
            <a:r>
              <a:rPr lang="en-US" sz="2000" b="1" dirty="0" err="1"/>
              <a:t>wewnętrzny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968211" y="2919903"/>
            <a:ext cx="7852064" cy="428037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2000" b="1" dirty="0" err="1"/>
              <a:t>Eksperci</a:t>
            </a:r>
            <a:r>
              <a:rPr lang="en-US" sz="2000" b="1" dirty="0"/>
              <a:t> </a:t>
            </a:r>
            <a:r>
              <a:rPr lang="en-US" sz="2000" b="1" dirty="0" err="1"/>
              <a:t>zewnętrzni</a:t>
            </a:r>
            <a:r>
              <a:rPr lang="en-US" sz="2000" b="1" dirty="0"/>
              <a:t> 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36634" y="164752"/>
            <a:ext cx="8295568" cy="6065781"/>
            <a:chOff x="6313808" y="0"/>
            <a:chExt cx="8295568" cy="606578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C975CE-A109-6942-96BC-4DF83980B173}"/>
                </a:ext>
              </a:extLst>
            </p:cNvPr>
            <p:cNvGrpSpPr/>
            <p:nvPr/>
          </p:nvGrpSpPr>
          <p:grpSpPr>
            <a:xfrm>
              <a:off x="6313808" y="0"/>
              <a:ext cx="8295568" cy="6065781"/>
              <a:chOff x="2979926" y="-33603"/>
              <a:chExt cx="6221676" cy="4549336"/>
            </a:xfrm>
            <a:solidFill>
              <a:schemeClr val="tx1">
                <a:alpha val="20000"/>
              </a:schemeClr>
            </a:solidFill>
          </p:grpSpPr>
          <p:sp>
            <p:nvSpPr>
              <p:cNvPr id="16" name="Freeform 100">
                <a:extLst>
                  <a:ext uri="{FF2B5EF4-FFF2-40B4-BE49-F238E27FC236}">
                    <a16:creationId xmlns:a16="http://schemas.microsoft.com/office/drawing/2014/main" id="{B1BA8F95-287B-0349-9E14-C1AAA36C74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9811" y="2172878"/>
                <a:ext cx="237477" cy="119327"/>
              </a:xfrm>
              <a:custGeom>
                <a:avLst/>
                <a:gdLst>
                  <a:gd name="T0" fmla="*/ 44 w 104"/>
                  <a:gd name="T1" fmla="*/ 1 h 54"/>
                  <a:gd name="T2" fmla="*/ 48 w 104"/>
                  <a:gd name="T3" fmla="*/ 4 h 54"/>
                  <a:gd name="T4" fmla="*/ 51 w 104"/>
                  <a:gd name="T5" fmla="*/ 5 h 54"/>
                  <a:gd name="T6" fmla="*/ 57 w 104"/>
                  <a:gd name="T7" fmla="*/ 8 h 54"/>
                  <a:gd name="T8" fmla="*/ 69 w 104"/>
                  <a:gd name="T9" fmla="*/ 9 h 54"/>
                  <a:gd name="T10" fmla="*/ 71 w 104"/>
                  <a:gd name="T11" fmla="*/ 7 h 54"/>
                  <a:gd name="T12" fmla="*/ 75 w 104"/>
                  <a:gd name="T13" fmla="*/ 6 h 54"/>
                  <a:gd name="T14" fmla="*/ 82 w 104"/>
                  <a:gd name="T15" fmla="*/ 4 h 54"/>
                  <a:gd name="T16" fmla="*/ 85 w 104"/>
                  <a:gd name="T17" fmla="*/ 8 h 54"/>
                  <a:gd name="T18" fmla="*/ 87 w 104"/>
                  <a:gd name="T19" fmla="*/ 8 h 54"/>
                  <a:gd name="T20" fmla="*/ 91 w 104"/>
                  <a:gd name="T21" fmla="*/ 12 h 54"/>
                  <a:gd name="T22" fmla="*/ 94 w 104"/>
                  <a:gd name="T23" fmla="*/ 15 h 54"/>
                  <a:gd name="T24" fmla="*/ 92 w 104"/>
                  <a:gd name="T25" fmla="*/ 22 h 54"/>
                  <a:gd name="T26" fmla="*/ 92 w 104"/>
                  <a:gd name="T27" fmla="*/ 25 h 54"/>
                  <a:gd name="T28" fmla="*/ 92 w 104"/>
                  <a:gd name="T29" fmla="*/ 35 h 54"/>
                  <a:gd name="T30" fmla="*/ 95 w 104"/>
                  <a:gd name="T31" fmla="*/ 39 h 54"/>
                  <a:gd name="T32" fmla="*/ 95 w 104"/>
                  <a:gd name="T33" fmla="*/ 40 h 54"/>
                  <a:gd name="T34" fmla="*/ 99 w 104"/>
                  <a:gd name="T35" fmla="*/ 39 h 54"/>
                  <a:gd name="T36" fmla="*/ 100 w 104"/>
                  <a:gd name="T37" fmla="*/ 38 h 54"/>
                  <a:gd name="T38" fmla="*/ 99 w 104"/>
                  <a:gd name="T39" fmla="*/ 39 h 54"/>
                  <a:gd name="T40" fmla="*/ 90 w 104"/>
                  <a:gd name="T41" fmla="*/ 41 h 54"/>
                  <a:gd name="T42" fmla="*/ 82 w 104"/>
                  <a:gd name="T43" fmla="*/ 46 h 54"/>
                  <a:gd name="T44" fmla="*/ 61 w 104"/>
                  <a:gd name="T45" fmla="*/ 48 h 54"/>
                  <a:gd name="T46" fmla="*/ 46 w 104"/>
                  <a:gd name="T47" fmla="*/ 49 h 54"/>
                  <a:gd name="T48" fmla="*/ 37 w 104"/>
                  <a:gd name="T49" fmla="*/ 51 h 54"/>
                  <a:gd name="T50" fmla="*/ 24 w 104"/>
                  <a:gd name="T51" fmla="*/ 52 h 54"/>
                  <a:gd name="T52" fmla="*/ 17 w 104"/>
                  <a:gd name="T53" fmla="*/ 52 h 54"/>
                  <a:gd name="T54" fmla="*/ 4 w 104"/>
                  <a:gd name="T55" fmla="*/ 53 h 54"/>
                  <a:gd name="T56" fmla="*/ 5 w 104"/>
                  <a:gd name="T57" fmla="*/ 49 h 54"/>
                  <a:gd name="T58" fmla="*/ 13 w 104"/>
                  <a:gd name="T59" fmla="*/ 40 h 54"/>
                  <a:gd name="T60" fmla="*/ 8 w 104"/>
                  <a:gd name="T61" fmla="*/ 38 h 54"/>
                  <a:gd name="T62" fmla="*/ 4 w 104"/>
                  <a:gd name="T63" fmla="*/ 35 h 54"/>
                  <a:gd name="T64" fmla="*/ 9 w 104"/>
                  <a:gd name="T65" fmla="*/ 22 h 54"/>
                  <a:gd name="T66" fmla="*/ 25 w 104"/>
                  <a:gd name="T67" fmla="*/ 25 h 54"/>
                  <a:gd name="T68" fmla="*/ 38 w 104"/>
                  <a:gd name="T69" fmla="*/ 8 h 54"/>
                  <a:gd name="T70" fmla="*/ 40 w 104"/>
                  <a:gd name="T71" fmla="*/ 1 h 54"/>
                  <a:gd name="T72" fmla="*/ 44 w 104"/>
                  <a:gd name="T73" fmla="*/ 1 h 54"/>
                  <a:gd name="T74" fmla="*/ 102 w 104"/>
                  <a:gd name="T75" fmla="*/ 37 h 54"/>
                  <a:gd name="T76" fmla="*/ 102 w 104"/>
                  <a:gd name="T77" fmla="*/ 37 h 54"/>
                  <a:gd name="T78" fmla="*/ 102 w 104"/>
                  <a:gd name="T79" fmla="*/ 37 h 54"/>
                  <a:gd name="T80" fmla="*/ 102 w 104"/>
                  <a:gd name="T81" fmla="*/ 38 h 54"/>
                  <a:gd name="T82" fmla="*/ 102 w 104"/>
                  <a:gd name="T83" fmla="*/ 37 h 54"/>
                  <a:gd name="T84" fmla="*/ 102 w 104"/>
                  <a:gd name="T85" fmla="*/ 37 h 54"/>
                  <a:gd name="T86" fmla="*/ 102 w 104"/>
                  <a:gd name="T87" fmla="*/ 38 h 54"/>
                  <a:gd name="T88" fmla="*/ 102 w 104"/>
                  <a:gd name="T89" fmla="*/ 38 h 54"/>
                  <a:gd name="T90" fmla="*/ 104 w 104"/>
                  <a:gd name="T91" fmla="*/ 42 h 54"/>
                  <a:gd name="T92" fmla="*/ 104 w 104"/>
                  <a:gd name="T93" fmla="*/ 42 h 54"/>
                  <a:gd name="T94" fmla="*/ 102 w 104"/>
                  <a:gd name="T9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54">
                    <a:moveTo>
                      <a:pt x="44" y="1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8"/>
                      <a:pt x="89" y="10"/>
                      <a:pt x="91" y="12"/>
                    </a:cubicBezTo>
                    <a:cubicBezTo>
                      <a:pt x="92" y="14"/>
                      <a:pt x="94" y="15"/>
                      <a:pt x="94" y="15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99" y="39"/>
                      <a:pt x="100" y="39"/>
                      <a:pt x="100" y="38"/>
                    </a:cubicBezTo>
                    <a:cubicBezTo>
                      <a:pt x="100" y="39"/>
                      <a:pt x="99" y="39"/>
                      <a:pt x="99" y="39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82" y="46"/>
                      <a:pt x="82" y="46"/>
                      <a:pt x="82" y="46"/>
                    </a:cubicBezTo>
                    <a:cubicBezTo>
                      <a:pt x="82" y="46"/>
                      <a:pt x="63" y="48"/>
                      <a:pt x="61" y="48"/>
                    </a:cubicBezTo>
                    <a:cubicBezTo>
                      <a:pt x="60" y="48"/>
                      <a:pt x="48" y="49"/>
                      <a:pt x="46" y="49"/>
                    </a:cubicBezTo>
                    <a:cubicBezTo>
                      <a:pt x="45" y="50"/>
                      <a:pt x="39" y="51"/>
                      <a:pt x="37" y="51"/>
                    </a:cubicBezTo>
                    <a:cubicBezTo>
                      <a:pt x="35" y="51"/>
                      <a:pt x="26" y="52"/>
                      <a:pt x="24" y="52"/>
                    </a:cubicBezTo>
                    <a:cubicBezTo>
                      <a:pt x="22" y="52"/>
                      <a:pt x="17" y="52"/>
                      <a:pt x="17" y="52"/>
                    </a:cubicBezTo>
                    <a:cubicBezTo>
                      <a:pt x="17" y="52"/>
                      <a:pt x="7" y="53"/>
                      <a:pt x="4" y="53"/>
                    </a:cubicBezTo>
                    <a:cubicBezTo>
                      <a:pt x="1" y="54"/>
                      <a:pt x="5" y="49"/>
                      <a:pt x="5" y="49"/>
                    </a:cubicBezTo>
                    <a:cubicBezTo>
                      <a:pt x="5" y="49"/>
                      <a:pt x="17" y="39"/>
                      <a:pt x="13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0" y="26"/>
                      <a:pt x="5" y="22"/>
                      <a:pt x="9" y="22"/>
                    </a:cubicBezTo>
                    <a:cubicBezTo>
                      <a:pt x="12" y="22"/>
                      <a:pt x="20" y="25"/>
                      <a:pt x="25" y="25"/>
                    </a:cubicBezTo>
                    <a:cubicBezTo>
                      <a:pt x="43" y="25"/>
                      <a:pt x="39" y="19"/>
                      <a:pt x="38" y="8"/>
                    </a:cubicBezTo>
                    <a:cubicBezTo>
                      <a:pt x="38" y="5"/>
                      <a:pt x="39" y="2"/>
                      <a:pt x="40" y="1"/>
                    </a:cubicBezTo>
                    <a:cubicBezTo>
                      <a:pt x="41" y="0"/>
                      <a:pt x="43" y="2"/>
                      <a:pt x="44" y="1"/>
                    </a:cubicBezTo>
                    <a:close/>
                    <a:moveTo>
                      <a:pt x="102" y="37"/>
                    </a:move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7"/>
                      <a:pt x="102" y="37"/>
                      <a:pt x="102" y="37"/>
                    </a:cubicBezTo>
                    <a:close/>
                    <a:moveTo>
                      <a:pt x="102" y="38"/>
                    </a:moveTo>
                    <a:cubicBezTo>
                      <a:pt x="102" y="38"/>
                      <a:pt x="102" y="38"/>
                      <a:pt x="102" y="38"/>
                    </a:cubicBezTo>
                    <a:cubicBezTo>
                      <a:pt x="103" y="39"/>
                      <a:pt x="104" y="41"/>
                      <a:pt x="104" y="42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104" y="41"/>
                      <a:pt x="103" y="39"/>
                      <a:pt x="102" y="3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7" name="Freeform 23">
                <a:extLst>
                  <a:ext uri="{FF2B5EF4-FFF2-40B4-BE49-F238E27FC236}">
                    <a16:creationId xmlns:a16="http://schemas.microsoft.com/office/drawing/2014/main" id="{CAD7BF4A-3478-4645-A1A7-F27FDE6D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1686" y="3592015"/>
                <a:ext cx="171511" cy="172598"/>
              </a:xfrm>
              <a:custGeom>
                <a:avLst/>
                <a:gdLst>
                  <a:gd name="T0" fmla="*/ 70 w 75"/>
                  <a:gd name="T1" fmla="*/ 49 h 78"/>
                  <a:gd name="T2" fmla="*/ 52 w 75"/>
                  <a:gd name="T3" fmla="*/ 56 h 78"/>
                  <a:gd name="T4" fmla="*/ 40 w 75"/>
                  <a:gd name="T5" fmla="*/ 65 h 78"/>
                  <a:gd name="T6" fmla="*/ 38 w 75"/>
                  <a:gd name="T7" fmla="*/ 77 h 78"/>
                  <a:gd name="T8" fmla="*/ 32 w 75"/>
                  <a:gd name="T9" fmla="*/ 76 h 78"/>
                  <a:gd name="T10" fmla="*/ 31 w 75"/>
                  <a:gd name="T11" fmla="*/ 70 h 78"/>
                  <a:gd name="T12" fmla="*/ 30 w 75"/>
                  <a:gd name="T13" fmla="*/ 66 h 78"/>
                  <a:gd name="T14" fmla="*/ 26 w 75"/>
                  <a:gd name="T15" fmla="*/ 60 h 78"/>
                  <a:gd name="T16" fmla="*/ 21 w 75"/>
                  <a:gd name="T17" fmla="*/ 57 h 78"/>
                  <a:gd name="T18" fmla="*/ 19 w 75"/>
                  <a:gd name="T19" fmla="*/ 57 h 78"/>
                  <a:gd name="T20" fmla="*/ 15 w 75"/>
                  <a:gd name="T21" fmla="*/ 55 h 78"/>
                  <a:gd name="T22" fmla="*/ 13 w 75"/>
                  <a:gd name="T23" fmla="*/ 49 h 78"/>
                  <a:gd name="T24" fmla="*/ 9 w 75"/>
                  <a:gd name="T25" fmla="*/ 46 h 78"/>
                  <a:gd name="T26" fmla="*/ 6 w 75"/>
                  <a:gd name="T27" fmla="*/ 44 h 78"/>
                  <a:gd name="T28" fmla="*/ 1 w 75"/>
                  <a:gd name="T29" fmla="*/ 34 h 78"/>
                  <a:gd name="T30" fmla="*/ 10 w 75"/>
                  <a:gd name="T31" fmla="*/ 29 h 78"/>
                  <a:gd name="T32" fmla="*/ 16 w 75"/>
                  <a:gd name="T33" fmla="*/ 27 h 78"/>
                  <a:gd name="T34" fmla="*/ 20 w 75"/>
                  <a:gd name="T35" fmla="*/ 24 h 78"/>
                  <a:gd name="T36" fmla="*/ 25 w 75"/>
                  <a:gd name="T37" fmla="*/ 15 h 78"/>
                  <a:gd name="T38" fmla="*/ 24 w 75"/>
                  <a:gd name="T39" fmla="*/ 8 h 78"/>
                  <a:gd name="T40" fmla="*/ 25 w 75"/>
                  <a:gd name="T41" fmla="*/ 4 h 78"/>
                  <a:gd name="T42" fmla="*/ 32 w 75"/>
                  <a:gd name="T43" fmla="*/ 2 h 78"/>
                  <a:gd name="T44" fmla="*/ 39 w 75"/>
                  <a:gd name="T45" fmla="*/ 7 h 78"/>
                  <a:gd name="T46" fmla="*/ 47 w 75"/>
                  <a:gd name="T47" fmla="*/ 11 h 78"/>
                  <a:gd name="T48" fmla="*/ 50 w 75"/>
                  <a:gd name="T49" fmla="*/ 17 h 78"/>
                  <a:gd name="T50" fmla="*/ 59 w 75"/>
                  <a:gd name="T51" fmla="*/ 23 h 78"/>
                  <a:gd name="T52" fmla="*/ 67 w 75"/>
                  <a:gd name="T53" fmla="*/ 26 h 78"/>
                  <a:gd name="T54" fmla="*/ 75 w 75"/>
                  <a:gd name="T55" fmla="*/ 26 h 78"/>
                  <a:gd name="T56" fmla="*/ 73 w 75"/>
                  <a:gd name="T57" fmla="*/ 31 h 78"/>
                  <a:gd name="T58" fmla="*/ 70 w 75"/>
                  <a:gd name="T59" fmla="*/ 37 h 78"/>
                  <a:gd name="T60" fmla="*/ 70 w 75"/>
                  <a:gd name="T61" fmla="*/ 43 h 78"/>
                  <a:gd name="T62" fmla="*/ 70 w 75"/>
                  <a:gd name="T63" fmla="*/ 4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" h="78">
                    <a:moveTo>
                      <a:pt x="71" y="48"/>
                    </a:moveTo>
                    <a:cubicBezTo>
                      <a:pt x="70" y="49"/>
                      <a:pt x="70" y="49"/>
                      <a:pt x="70" y="49"/>
                    </a:cubicBezTo>
                    <a:cubicBezTo>
                      <a:pt x="66" y="51"/>
                      <a:pt x="61" y="49"/>
                      <a:pt x="60" y="56"/>
                    </a:cubicBezTo>
                    <a:cubicBezTo>
                      <a:pt x="60" y="68"/>
                      <a:pt x="56" y="56"/>
                      <a:pt x="52" y="56"/>
                    </a:cubicBezTo>
                    <a:cubicBezTo>
                      <a:pt x="49" y="56"/>
                      <a:pt x="49" y="58"/>
                      <a:pt x="47" y="60"/>
                    </a:cubicBezTo>
                    <a:cubicBezTo>
                      <a:pt x="44" y="62"/>
                      <a:pt x="41" y="63"/>
                      <a:pt x="40" y="65"/>
                    </a:cubicBezTo>
                    <a:cubicBezTo>
                      <a:pt x="40" y="67"/>
                      <a:pt x="39" y="69"/>
                      <a:pt x="39" y="71"/>
                    </a:cubicBezTo>
                    <a:cubicBezTo>
                      <a:pt x="40" y="74"/>
                      <a:pt x="40" y="77"/>
                      <a:pt x="38" y="77"/>
                    </a:cubicBezTo>
                    <a:cubicBezTo>
                      <a:pt x="37" y="77"/>
                      <a:pt x="34" y="78"/>
                      <a:pt x="32" y="77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69"/>
                    </a:cubicBezTo>
                    <a:cubicBezTo>
                      <a:pt x="30" y="68"/>
                      <a:pt x="30" y="66"/>
                      <a:pt x="30" y="66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29" y="63"/>
                      <a:pt x="27" y="61"/>
                      <a:pt x="26" y="60"/>
                    </a:cubicBezTo>
                    <a:cubicBezTo>
                      <a:pt x="26" y="60"/>
                      <a:pt x="26" y="59"/>
                      <a:pt x="24" y="58"/>
                    </a:cubicBezTo>
                    <a:cubicBezTo>
                      <a:pt x="23" y="58"/>
                      <a:pt x="21" y="57"/>
                      <a:pt x="21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19" y="57"/>
                      <a:pt x="19" y="57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5" y="42"/>
                      <a:pt x="7" y="40"/>
                      <a:pt x="6" y="38"/>
                    </a:cubicBezTo>
                    <a:cubicBezTo>
                      <a:pt x="4" y="36"/>
                      <a:pt x="0" y="34"/>
                      <a:pt x="1" y="34"/>
                    </a:cubicBezTo>
                    <a:cubicBezTo>
                      <a:pt x="2" y="32"/>
                      <a:pt x="6" y="33"/>
                      <a:pt x="8" y="32"/>
                    </a:cubicBezTo>
                    <a:cubicBezTo>
                      <a:pt x="9" y="32"/>
                      <a:pt x="9" y="30"/>
                      <a:pt x="10" y="29"/>
                    </a:cubicBezTo>
                    <a:cubicBezTo>
                      <a:pt x="11" y="29"/>
                      <a:pt x="13" y="30"/>
                      <a:pt x="13" y="28"/>
                    </a:cubicBezTo>
                    <a:cubicBezTo>
                      <a:pt x="13" y="26"/>
                      <a:pt x="15" y="26"/>
                      <a:pt x="16" y="27"/>
                    </a:cubicBezTo>
                    <a:cubicBezTo>
                      <a:pt x="16" y="27"/>
                      <a:pt x="17" y="27"/>
                      <a:pt x="19" y="25"/>
                    </a:cubicBezTo>
                    <a:cubicBezTo>
                      <a:pt x="22" y="24"/>
                      <a:pt x="20" y="24"/>
                      <a:pt x="20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5" y="9"/>
                      <a:pt x="24" y="8"/>
                    </a:cubicBezTo>
                    <a:cubicBezTo>
                      <a:pt x="22" y="6"/>
                      <a:pt x="23" y="6"/>
                      <a:pt x="23" y="5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6" y="3"/>
                      <a:pt x="28" y="3"/>
                      <a:pt x="30" y="1"/>
                    </a:cubicBezTo>
                    <a:cubicBezTo>
                      <a:pt x="32" y="0"/>
                      <a:pt x="32" y="2"/>
                      <a:pt x="32" y="2"/>
                    </a:cubicBezTo>
                    <a:cubicBezTo>
                      <a:pt x="32" y="2"/>
                      <a:pt x="33" y="5"/>
                      <a:pt x="36" y="6"/>
                    </a:cubicBezTo>
                    <a:cubicBezTo>
                      <a:pt x="38" y="7"/>
                      <a:pt x="39" y="7"/>
                      <a:pt x="39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8" y="12"/>
                    </a:cubicBezTo>
                    <a:cubicBezTo>
                      <a:pt x="49" y="13"/>
                      <a:pt x="50" y="17"/>
                      <a:pt x="50" y="17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63" y="23"/>
                      <a:pt x="65" y="24"/>
                    </a:cubicBezTo>
                    <a:cubicBezTo>
                      <a:pt x="67" y="24"/>
                      <a:pt x="67" y="26"/>
                      <a:pt x="67" y="26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7"/>
                      <a:pt x="74" y="28"/>
                    </a:cubicBezTo>
                    <a:cubicBezTo>
                      <a:pt x="73" y="28"/>
                      <a:pt x="73" y="30"/>
                      <a:pt x="73" y="31"/>
                    </a:cubicBezTo>
                    <a:cubicBezTo>
                      <a:pt x="73" y="33"/>
                      <a:pt x="73" y="34"/>
                      <a:pt x="73" y="35"/>
                    </a:cubicBezTo>
                    <a:cubicBezTo>
                      <a:pt x="72" y="37"/>
                      <a:pt x="71" y="36"/>
                      <a:pt x="70" y="37"/>
                    </a:cubicBezTo>
                    <a:cubicBezTo>
                      <a:pt x="69" y="37"/>
                      <a:pt x="70" y="39"/>
                      <a:pt x="71" y="41"/>
                    </a:cubicBezTo>
                    <a:cubicBezTo>
                      <a:pt x="71" y="42"/>
                      <a:pt x="71" y="42"/>
                      <a:pt x="70" y="43"/>
                    </a:cubicBezTo>
                    <a:cubicBezTo>
                      <a:pt x="68" y="45"/>
                      <a:pt x="67" y="45"/>
                      <a:pt x="67" y="45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0" y="48"/>
                      <a:pt x="70" y="48"/>
                      <a:pt x="71" y="4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E1F25993-8C58-9145-9824-4DC9DB867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0013" y="3680445"/>
                <a:ext cx="193500" cy="353719"/>
              </a:xfrm>
              <a:custGeom>
                <a:avLst/>
                <a:gdLst>
                  <a:gd name="T0" fmla="*/ 57 w 85"/>
                  <a:gd name="T1" fmla="*/ 158 h 160"/>
                  <a:gd name="T2" fmla="*/ 58 w 85"/>
                  <a:gd name="T3" fmla="*/ 151 h 160"/>
                  <a:gd name="T4" fmla="*/ 63 w 85"/>
                  <a:gd name="T5" fmla="*/ 149 h 160"/>
                  <a:gd name="T6" fmla="*/ 58 w 85"/>
                  <a:gd name="T7" fmla="*/ 142 h 160"/>
                  <a:gd name="T8" fmla="*/ 61 w 85"/>
                  <a:gd name="T9" fmla="*/ 137 h 160"/>
                  <a:gd name="T10" fmla="*/ 75 w 85"/>
                  <a:gd name="T11" fmla="*/ 124 h 160"/>
                  <a:gd name="T12" fmla="*/ 84 w 85"/>
                  <a:gd name="T13" fmla="*/ 96 h 160"/>
                  <a:gd name="T14" fmla="*/ 79 w 85"/>
                  <a:gd name="T15" fmla="*/ 91 h 160"/>
                  <a:gd name="T16" fmla="*/ 73 w 85"/>
                  <a:gd name="T17" fmla="*/ 88 h 160"/>
                  <a:gd name="T18" fmla="*/ 68 w 85"/>
                  <a:gd name="T19" fmla="*/ 90 h 160"/>
                  <a:gd name="T20" fmla="*/ 68 w 85"/>
                  <a:gd name="T21" fmla="*/ 90 h 160"/>
                  <a:gd name="T22" fmla="*/ 68 w 85"/>
                  <a:gd name="T23" fmla="*/ 90 h 160"/>
                  <a:gd name="T24" fmla="*/ 65 w 85"/>
                  <a:gd name="T25" fmla="*/ 81 h 160"/>
                  <a:gd name="T26" fmla="*/ 59 w 85"/>
                  <a:gd name="T27" fmla="*/ 76 h 160"/>
                  <a:gd name="T28" fmla="*/ 55 w 85"/>
                  <a:gd name="T29" fmla="*/ 68 h 160"/>
                  <a:gd name="T30" fmla="*/ 52 w 85"/>
                  <a:gd name="T31" fmla="*/ 59 h 160"/>
                  <a:gd name="T32" fmla="*/ 56 w 85"/>
                  <a:gd name="T33" fmla="*/ 53 h 160"/>
                  <a:gd name="T34" fmla="*/ 54 w 85"/>
                  <a:gd name="T35" fmla="*/ 43 h 160"/>
                  <a:gd name="T36" fmla="*/ 55 w 85"/>
                  <a:gd name="T37" fmla="*/ 36 h 160"/>
                  <a:gd name="T38" fmla="*/ 53 w 85"/>
                  <a:gd name="T39" fmla="*/ 26 h 160"/>
                  <a:gd name="T40" fmla="*/ 44 w 85"/>
                  <a:gd name="T41" fmla="*/ 17 h 160"/>
                  <a:gd name="T42" fmla="*/ 37 w 85"/>
                  <a:gd name="T43" fmla="*/ 12 h 160"/>
                  <a:gd name="T44" fmla="*/ 31 w 85"/>
                  <a:gd name="T45" fmla="*/ 5 h 160"/>
                  <a:gd name="T46" fmla="*/ 24 w 85"/>
                  <a:gd name="T47" fmla="*/ 7 h 160"/>
                  <a:gd name="T48" fmla="*/ 19 w 85"/>
                  <a:gd name="T49" fmla="*/ 9 h 160"/>
                  <a:gd name="T50" fmla="*/ 17 w 85"/>
                  <a:gd name="T51" fmla="*/ 3 h 160"/>
                  <a:gd name="T52" fmla="*/ 14 w 85"/>
                  <a:gd name="T53" fmla="*/ 0 h 160"/>
                  <a:gd name="T54" fmla="*/ 9 w 85"/>
                  <a:gd name="T55" fmla="*/ 9 h 160"/>
                  <a:gd name="T56" fmla="*/ 5 w 85"/>
                  <a:gd name="T57" fmla="*/ 15 h 160"/>
                  <a:gd name="T58" fmla="*/ 3 w 85"/>
                  <a:gd name="T59" fmla="*/ 21 h 160"/>
                  <a:gd name="T60" fmla="*/ 1 w 85"/>
                  <a:gd name="T61" fmla="*/ 28 h 160"/>
                  <a:gd name="T62" fmla="*/ 5 w 85"/>
                  <a:gd name="T63" fmla="*/ 33 h 160"/>
                  <a:gd name="T64" fmla="*/ 5 w 85"/>
                  <a:gd name="T65" fmla="*/ 39 h 160"/>
                  <a:gd name="T66" fmla="*/ 6 w 85"/>
                  <a:gd name="T67" fmla="*/ 45 h 160"/>
                  <a:gd name="T68" fmla="*/ 14 w 85"/>
                  <a:gd name="T69" fmla="*/ 45 h 160"/>
                  <a:gd name="T70" fmla="*/ 14 w 85"/>
                  <a:gd name="T71" fmla="*/ 54 h 160"/>
                  <a:gd name="T72" fmla="*/ 13 w 85"/>
                  <a:gd name="T73" fmla="*/ 59 h 160"/>
                  <a:gd name="T74" fmla="*/ 14 w 85"/>
                  <a:gd name="T75" fmla="*/ 61 h 160"/>
                  <a:gd name="T76" fmla="*/ 11 w 85"/>
                  <a:gd name="T77" fmla="*/ 67 h 160"/>
                  <a:gd name="T78" fmla="*/ 11 w 85"/>
                  <a:gd name="T79" fmla="*/ 71 h 160"/>
                  <a:gd name="T80" fmla="*/ 14 w 85"/>
                  <a:gd name="T81" fmla="*/ 77 h 160"/>
                  <a:gd name="T82" fmla="*/ 14 w 85"/>
                  <a:gd name="T83" fmla="*/ 87 h 160"/>
                  <a:gd name="T84" fmla="*/ 14 w 85"/>
                  <a:gd name="T85" fmla="*/ 93 h 160"/>
                  <a:gd name="T86" fmla="*/ 13 w 85"/>
                  <a:gd name="T87" fmla="*/ 97 h 160"/>
                  <a:gd name="T88" fmla="*/ 11 w 85"/>
                  <a:gd name="T89" fmla="*/ 101 h 160"/>
                  <a:gd name="T90" fmla="*/ 12 w 85"/>
                  <a:gd name="T91" fmla="*/ 111 h 160"/>
                  <a:gd name="T92" fmla="*/ 19 w 85"/>
                  <a:gd name="T93" fmla="*/ 119 h 160"/>
                  <a:gd name="T94" fmla="*/ 18 w 85"/>
                  <a:gd name="T95" fmla="*/ 126 h 160"/>
                  <a:gd name="T96" fmla="*/ 13 w 85"/>
                  <a:gd name="T97" fmla="*/ 120 h 160"/>
                  <a:gd name="T98" fmla="*/ 14 w 85"/>
                  <a:gd name="T99" fmla="*/ 124 h 160"/>
                  <a:gd name="T100" fmla="*/ 19 w 85"/>
                  <a:gd name="T101" fmla="*/ 131 h 160"/>
                  <a:gd name="T102" fmla="*/ 32 w 85"/>
                  <a:gd name="T103" fmla="*/ 138 h 160"/>
                  <a:gd name="T104" fmla="*/ 38 w 85"/>
                  <a:gd name="T105" fmla="*/ 139 h 160"/>
                  <a:gd name="T106" fmla="*/ 44 w 85"/>
                  <a:gd name="T107" fmla="*/ 151 h 160"/>
                  <a:gd name="T108" fmla="*/ 46 w 85"/>
                  <a:gd name="T109" fmla="*/ 15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5" h="160">
                    <a:moveTo>
                      <a:pt x="49" y="158"/>
                    </a:moveTo>
                    <a:cubicBezTo>
                      <a:pt x="52" y="160"/>
                      <a:pt x="52" y="160"/>
                      <a:pt x="52" y="160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7" y="158"/>
                      <a:pt x="59" y="156"/>
                      <a:pt x="59" y="156"/>
                    </a:cubicBezTo>
                    <a:cubicBezTo>
                      <a:pt x="59" y="156"/>
                      <a:pt x="59" y="154"/>
                      <a:pt x="59" y="154"/>
                    </a:cubicBezTo>
                    <a:cubicBezTo>
                      <a:pt x="58" y="153"/>
                      <a:pt x="58" y="153"/>
                      <a:pt x="58" y="153"/>
                    </a:cubicBezTo>
                    <a:cubicBezTo>
                      <a:pt x="58" y="153"/>
                      <a:pt x="57" y="151"/>
                      <a:pt x="58" y="151"/>
                    </a:cubicBezTo>
                    <a:cubicBezTo>
                      <a:pt x="59" y="151"/>
                      <a:pt x="60" y="150"/>
                      <a:pt x="60" y="151"/>
                    </a:cubicBezTo>
                    <a:cubicBezTo>
                      <a:pt x="61" y="151"/>
                      <a:pt x="60" y="151"/>
                      <a:pt x="61" y="151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2" y="148"/>
                      <a:pt x="59" y="146"/>
                      <a:pt x="58" y="146"/>
                    </a:cubicBezTo>
                    <a:cubicBezTo>
                      <a:pt x="58" y="145"/>
                      <a:pt x="57" y="144"/>
                      <a:pt x="57" y="144"/>
                    </a:cubicBezTo>
                    <a:cubicBezTo>
                      <a:pt x="57" y="143"/>
                      <a:pt x="58" y="142"/>
                      <a:pt x="58" y="142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7" y="141"/>
                      <a:pt x="58" y="140"/>
                      <a:pt x="59" y="140"/>
                    </a:cubicBezTo>
                    <a:cubicBezTo>
                      <a:pt x="59" y="140"/>
                      <a:pt x="60" y="140"/>
                      <a:pt x="60" y="140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7"/>
                      <a:pt x="61" y="136"/>
                      <a:pt x="62" y="136"/>
                    </a:cubicBezTo>
                    <a:cubicBezTo>
                      <a:pt x="62" y="136"/>
                      <a:pt x="63" y="136"/>
                      <a:pt x="63" y="136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80" y="107"/>
                      <a:pt x="80" y="107"/>
                      <a:pt x="80" y="107"/>
                    </a:cubicBezTo>
                    <a:cubicBezTo>
                      <a:pt x="80" y="107"/>
                      <a:pt x="84" y="103"/>
                      <a:pt x="84" y="104"/>
                    </a:cubicBezTo>
                    <a:cubicBezTo>
                      <a:pt x="85" y="105"/>
                      <a:pt x="84" y="96"/>
                      <a:pt x="84" y="96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1" y="91"/>
                      <a:pt x="80" y="91"/>
                      <a:pt x="80" y="91"/>
                    </a:cubicBezTo>
                    <a:cubicBezTo>
                      <a:pt x="80" y="91"/>
                      <a:pt x="80" y="91"/>
                      <a:pt x="79" y="91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7" y="88"/>
                      <a:pt x="76" y="89"/>
                      <a:pt x="75" y="89"/>
                    </a:cubicBezTo>
                    <a:cubicBezTo>
                      <a:pt x="74" y="89"/>
                      <a:pt x="74" y="88"/>
                      <a:pt x="73" y="88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73" y="88"/>
                      <a:pt x="72" y="88"/>
                      <a:pt x="71" y="88"/>
                    </a:cubicBezTo>
                    <a:cubicBezTo>
                      <a:pt x="70" y="88"/>
                      <a:pt x="69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8"/>
                      <a:pt x="68" y="88"/>
                      <a:pt x="67" y="87"/>
                    </a:cubicBezTo>
                    <a:cubicBezTo>
                      <a:pt x="67" y="86"/>
                      <a:pt x="67" y="84"/>
                      <a:pt x="66" y="83"/>
                    </a:cubicBezTo>
                    <a:cubicBezTo>
                      <a:pt x="65" y="82"/>
                      <a:pt x="65" y="81"/>
                      <a:pt x="65" y="81"/>
                    </a:cubicBezTo>
                    <a:cubicBezTo>
                      <a:pt x="65" y="81"/>
                      <a:pt x="63" y="81"/>
                      <a:pt x="62" y="81"/>
                    </a:cubicBezTo>
                    <a:cubicBezTo>
                      <a:pt x="62" y="81"/>
                      <a:pt x="61" y="81"/>
                      <a:pt x="61" y="81"/>
                    </a:cubicBezTo>
                    <a:cubicBezTo>
                      <a:pt x="61" y="81"/>
                      <a:pt x="60" y="79"/>
                      <a:pt x="61" y="79"/>
                    </a:cubicBezTo>
                    <a:cubicBezTo>
                      <a:pt x="61" y="78"/>
                      <a:pt x="60" y="77"/>
                      <a:pt x="59" y="76"/>
                    </a:cubicBezTo>
                    <a:cubicBezTo>
                      <a:pt x="59" y="76"/>
                      <a:pt x="57" y="73"/>
                      <a:pt x="57" y="73"/>
                    </a:cubicBezTo>
                    <a:cubicBezTo>
                      <a:pt x="57" y="73"/>
                      <a:pt x="56" y="73"/>
                      <a:pt x="56" y="72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7" y="67"/>
                      <a:pt x="57" y="66"/>
                    </a:cubicBezTo>
                    <a:cubicBezTo>
                      <a:pt x="57" y="66"/>
                      <a:pt x="58" y="65"/>
                      <a:pt x="57" y="64"/>
                    </a:cubicBezTo>
                    <a:cubicBezTo>
                      <a:pt x="57" y="63"/>
                      <a:pt x="55" y="62"/>
                      <a:pt x="55" y="62"/>
                    </a:cubicBezTo>
                    <a:cubicBezTo>
                      <a:pt x="54" y="61"/>
                      <a:pt x="53" y="60"/>
                      <a:pt x="52" y="59"/>
                    </a:cubicBezTo>
                    <a:cubicBezTo>
                      <a:pt x="52" y="58"/>
                      <a:pt x="52" y="57"/>
                      <a:pt x="52" y="57"/>
                    </a:cubicBezTo>
                    <a:cubicBezTo>
                      <a:pt x="52" y="57"/>
                      <a:pt x="52" y="56"/>
                      <a:pt x="53" y="56"/>
                    </a:cubicBezTo>
                    <a:cubicBezTo>
                      <a:pt x="54" y="55"/>
                      <a:pt x="55" y="55"/>
                      <a:pt x="55" y="54"/>
                    </a:cubicBezTo>
                    <a:cubicBezTo>
                      <a:pt x="55" y="54"/>
                      <a:pt x="56" y="54"/>
                      <a:pt x="56" y="53"/>
                    </a:cubicBezTo>
                    <a:cubicBezTo>
                      <a:pt x="55" y="52"/>
                      <a:pt x="54" y="51"/>
                      <a:pt x="54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5" y="40"/>
                      <a:pt x="55" y="40"/>
                    </a:cubicBezTo>
                    <a:cubicBezTo>
                      <a:pt x="55" y="39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29"/>
                    </a:cubicBezTo>
                    <a:cubicBezTo>
                      <a:pt x="53" y="28"/>
                      <a:pt x="53" y="26"/>
                      <a:pt x="53" y="26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0" y="21"/>
                      <a:pt x="49" y="20"/>
                    </a:cubicBezTo>
                    <a:cubicBezTo>
                      <a:pt x="49" y="20"/>
                      <a:pt x="49" y="19"/>
                      <a:pt x="47" y="18"/>
                    </a:cubicBezTo>
                    <a:cubicBezTo>
                      <a:pt x="46" y="18"/>
                      <a:pt x="44" y="17"/>
                      <a:pt x="44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6"/>
                      <a:pt x="27" y="6"/>
                    </a:cubicBezTo>
                    <a:cubicBezTo>
                      <a:pt x="27" y="6"/>
                      <a:pt x="24" y="7"/>
                      <a:pt x="24" y="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8" y="7"/>
                      <a:pt x="17" y="6"/>
                      <a:pt x="17" y="6"/>
                    </a:cubicBezTo>
                    <a:cubicBezTo>
                      <a:pt x="17" y="6"/>
                      <a:pt x="17" y="5"/>
                      <a:pt x="17" y="5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4" y="0"/>
                      <a:pt x="14" y="0"/>
                    </a:cubicBezTo>
                    <a:cubicBezTo>
                      <a:pt x="14" y="0"/>
                      <a:pt x="10" y="4"/>
                      <a:pt x="10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2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0"/>
                      <a:pt x="3" y="21"/>
                      <a:pt x="3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5" y="32"/>
                    </a:cubicBezTo>
                    <a:cubicBezTo>
                      <a:pt x="5" y="32"/>
                      <a:pt x="5" y="33"/>
                      <a:pt x="5" y="33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5" y="36"/>
                      <a:pt x="5" y="36"/>
                    </a:cubicBezTo>
                    <a:cubicBezTo>
                      <a:pt x="5" y="36"/>
                      <a:pt x="5" y="37"/>
                      <a:pt x="5" y="37"/>
                    </a:cubicBezTo>
                    <a:cubicBezTo>
                      <a:pt x="5" y="37"/>
                      <a:pt x="5" y="39"/>
                      <a:pt x="5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2"/>
                    </a:cubicBezTo>
                    <a:cubicBezTo>
                      <a:pt x="5" y="42"/>
                      <a:pt x="5" y="43"/>
                      <a:pt x="5" y="43"/>
                    </a:cubicBezTo>
                    <a:cubicBezTo>
                      <a:pt x="4" y="43"/>
                      <a:pt x="6" y="45"/>
                      <a:pt x="6" y="45"/>
                    </a:cubicBezTo>
                    <a:cubicBezTo>
                      <a:pt x="6" y="45"/>
                      <a:pt x="7" y="44"/>
                      <a:pt x="8" y="44"/>
                    </a:cubicBezTo>
                    <a:cubicBezTo>
                      <a:pt x="8" y="44"/>
                      <a:pt x="10" y="44"/>
                      <a:pt x="10" y="44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7"/>
                      <a:pt x="16" y="58"/>
                    </a:cubicBezTo>
                    <a:cubicBezTo>
                      <a:pt x="15" y="58"/>
                      <a:pt x="14" y="58"/>
                      <a:pt x="13" y="59"/>
                    </a:cubicBezTo>
                    <a:cubicBezTo>
                      <a:pt x="12" y="59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1"/>
                      <a:pt x="14" y="61"/>
                      <a:pt x="14" y="61"/>
                    </a:cubicBezTo>
                    <a:cubicBezTo>
                      <a:pt x="14" y="62"/>
                      <a:pt x="14" y="64"/>
                      <a:pt x="14" y="64"/>
                    </a:cubicBezTo>
                    <a:cubicBezTo>
                      <a:pt x="14" y="64"/>
                      <a:pt x="14" y="65"/>
                      <a:pt x="13" y="65"/>
                    </a:cubicBezTo>
                    <a:cubicBezTo>
                      <a:pt x="13" y="65"/>
                      <a:pt x="12" y="66"/>
                      <a:pt x="12" y="66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1"/>
                      <a:pt x="12" y="72"/>
                      <a:pt x="12" y="72"/>
                    </a:cubicBezTo>
                    <a:cubicBezTo>
                      <a:pt x="12" y="72"/>
                      <a:pt x="15" y="74"/>
                      <a:pt x="15" y="74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5"/>
                      <a:pt x="14" y="76"/>
                      <a:pt x="14" y="77"/>
                    </a:cubicBezTo>
                    <a:cubicBezTo>
                      <a:pt x="14" y="78"/>
                      <a:pt x="14" y="81"/>
                      <a:pt x="14" y="81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3"/>
                      <a:pt x="14" y="86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93"/>
                      <a:pt x="13" y="93"/>
                      <a:pt x="13" y="93"/>
                    </a:cubicBezTo>
                    <a:cubicBezTo>
                      <a:pt x="13" y="94"/>
                      <a:pt x="13" y="95"/>
                      <a:pt x="13" y="95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9"/>
                      <a:pt x="13" y="99"/>
                    </a:cubicBezTo>
                    <a:cubicBezTo>
                      <a:pt x="13" y="99"/>
                      <a:pt x="13" y="100"/>
                      <a:pt x="12" y="100"/>
                    </a:cubicBezTo>
                    <a:cubicBezTo>
                      <a:pt x="12" y="100"/>
                      <a:pt x="11" y="101"/>
                      <a:pt x="11" y="101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25"/>
                      <a:pt x="19" y="125"/>
                      <a:pt x="18" y="126"/>
                    </a:cubicBezTo>
                    <a:cubicBezTo>
                      <a:pt x="18" y="126"/>
                      <a:pt x="18" y="126"/>
                      <a:pt x="17" y="125"/>
                    </a:cubicBezTo>
                    <a:cubicBezTo>
                      <a:pt x="16" y="125"/>
                      <a:pt x="15" y="123"/>
                      <a:pt x="15" y="123"/>
                    </a:cubicBezTo>
                    <a:cubicBezTo>
                      <a:pt x="15" y="123"/>
                      <a:pt x="14" y="121"/>
                      <a:pt x="14" y="121"/>
                    </a:cubicBezTo>
                    <a:cubicBezTo>
                      <a:pt x="14" y="121"/>
                      <a:pt x="13" y="120"/>
                      <a:pt x="13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1" y="120"/>
                      <a:pt x="11" y="121"/>
                      <a:pt x="11" y="121"/>
                    </a:cubicBezTo>
                    <a:cubicBezTo>
                      <a:pt x="11" y="122"/>
                      <a:pt x="11" y="122"/>
                      <a:pt x="12" y="123"/>
                    </a:cubicBezTo>
                    <a:cubicBezTo>
                      <a:pt x="13" y="124"/>
                      <a:pt x="13" y="124"/>
                      <a:pt x="14" y="124"/>
                    </a:cubicBezTo>
                    <a:cubicBezTo>
                      <a:pt x="14" y="124"/>
                      <a:pt x="14" y="125"/>
                      <a:pt x="15" y="125"/>
                    </a:cubicBezTo>
                    <a:cubicBezTo>
                      <a:pt x="15" y="126"/>
                      <a:pt x="15" y="128"/>
                      <a:pt x="15" y="128"/>
                    </a:cubicBezTo>
                    <a:cubicBezTo>
                      <a:pt x="17" y="130"/>
                      <a:pt x="17" y="130"/>
                      <a:pt x="17" y="130"/>
                    </a:cubicBezTo>
                    <a:cubicBezTo>
                      <a:pt x="19" y="131"/>
                      <a:pt x="19" y="131"/>
                      <a:pt x="19" y="131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3" y="139"/>
                      <a:pt x="33" y="139"/>
                      <a:pt x="33" y="139"/>
                    </a:cubicBezTo>
                    <a:cubicBezTo>
                      <a:pt x="33" y="139"/>
                      <a:pt x="34" y="139"/>
                      <a:pt x="35" y="139"/>
                    </a:cubicBezTo>
                    <a:cubicBezTo>
                      <a:pt x="35" y="139"/>
                      <a:pt x="37" y="139"/>
                      <a:pt x="37" y="139"/>
                    </a:cubicBezTo>
                    <a:cubicBezTo>
                      <a:pt x="37" y="139"/>
                      <a:pt x="38" y="138"/>
                      <a:pt x="38" y="139"/>
                    </a:cubicBezTo>
                    <a:cubicBezTo>
                      <a:pt x="38" y="140"/>
                      <a:pt x="41" y="145"/>
                      <a:pt x="41" y="145"/>
                    </a:cubicBezTo>
                    <a:cubicBezTo>
                      <a:pt x="41" y="145"/>
                      <a:pt x="41" y="146"/>
                      <a:pt x="42" y="147"/>
                    </a:cubicBezTo>
                    <a:cubicBezTo>
                      <a:pt x="43" y="148"/>
                      <a:pt x="45" y="149"/>
                      <a:pt x="45" y="149"/>
                    </a:cubicBezTo>
                    <a:cubicBezTo>
                      <a:pt x="45" y="149"/>
                      <a:pt x="44" y="150"/>
                      <a:pt x="44" y="151"/>
                    </a:cubicBezTo>
                    <a:cubicBezTo>
                      <a:pt x="45" y="152"/>
                      <a:pt x="44" y="152"/>
                      <a:pt x="45" y="152"/>
                    </a:cubicBezTo>
                    <a:cubicBezTo>
                      <a:pt x="45" y="153"/>
                      <a:pt x="45" y="153"/>
                      <a:pt x="45" y="153"/>
                    </a:cubicBezTo>
                    <a:cubicBezTo>
                      <a:pt x="45" y="153"/>
                      <a:pt x="45" y="153"/>
                      <a:pt x="45" y="154"/>
                    </a:cubicBezTo>
                    <a:cubicBezTo>
                      <a:pt x="46" y="154"/>
                      <a:pt x="46" y="155"/>
                      <a:pt x="46" y="155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8" y="158"/>
                      <a:pt x="48" y="158"/>
                      <a:pt x="48" y="158"/>
                    </a:cubicBezTo>
                    <a:lnTo>
                      <a:pt x="49" y="158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14EEF97C-B479-F245-B4AD-A09E8CD009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0013" y="3680445"/>
                <a:ext cx="193500" cy="353719"/>
              </a:xfrm>
              <a:custGeom>
                <a:avLst/>
                <a:gdLst>
                  <a:gd name="T0" fmla="*/ 45 w 85"/>
                  <a:gd name="T1" fmla="*/ 154 h 160"/>
                  <a:gd name="T2" fmla="*/ 41 w 85"/>
                  <a:gd name="T3" fmla="*/ 145 h 160"/>
                  <a:gd name="T4" fmla="*/ 15 w 85"/>
                  <a:gd name="T5" fmla="*/ 128 h 160"/>
                  <a:gd name="T6" fmla="*/ 14 w 85"/>
                  <a:gd name="T7" fmla="*/ 121 h 160"/>
                  <a:gd name="T8" fmla="*/ 18 w 85"/>
                  <a:gd name="T9" fmla="*/ 119 h 160"/>
                  <a:gd name="T10" fmla="*/ 12 w 85"/>
                  <a:gd name="T11" fmla="*/ 100 h 160"/>
                  <a:gd name="T12" fmla="*/ 14 w 85"/>
                  <a:gd name="T13" fmla="*/ 93 h 160"/>
                  <a:gd name="T14" fmla="*/ 14 w 85"/>
                  <a:gd name="T15" fmla="*/ 77 h 160"/>
                  <a:gd name="T16" fmla="*/ 11 w 85"/>
                  <a:gd name="T17" fmla="*/ 67 h 160"/>
                  <a:gd name="T18" fmla="*/ 13 w 85"/>
                  <a:gd name="T19" fmla="*/ 58 h 160"/>
                  <a:gd name="T20" fmla="*/ 14 w 85"/>
                  <a:gd name="T21" fmla="*/ 46 h 160"/>
                  <a:gd name="T22" fmla="*/ 4 w 85"/>
                  <a:gd name="T23" fmla="*/ 39 h 160"/>
                  <a:gd name="T24" fmla="*/ 0 w 85"/>
                  <a:gd name="T25" fmla="*/ 27 h 160"/>
                  <a:gd name="T26" fmla="*/ 4 w 85"/>
                  <a:gd name="T27" fmla="*/ 15 h 160"/>
                  <a:gd name="T28" fmla="*/ 16 w 85"/>
                  <a:gd name="T29" fmla="*/ 0 h 160"/>
                  <a:gd name="T30" fmla="*/ 19 w 85"/>
                  <a:gd name="T31" fmla="*/ 8 h 160"/>
                  <a:gd name="T32" fmla="*/ 31 w 85"/>
                  <a:gd name="T33" fmla="*/ 4 h 160"/>
                  <a:gd name="T34" fmla="*/ 42 w 85"/>
                  <a:gd name="T35" fmla="*/ 16 h 160"/>
                  <a:gd name="T36" fmla="*/ 54 w 85"/>
                  <a:gd name="T37" fmla="*/ 30 h 160"/>
                  <a:gd name="T38" fmla="*/ 55 w 85"/>
                  <a:gd name="T39" fmla="*/ 48 h 160"/>
                  <a:gd name="T40" fmla="*/ 52 w 85"/>
                  <a:gd name="T41" fmla="*/ 59 h 160"/>
                  <a:gd name="T42" fmla="*/ 57 w 85"/>
                  <a:gd name="T43" fmla="*/ 73 h 160"/>
                  <a:gd name="T44" fmla="*/ 68 w 85"/>
                  <a:gd name="T45" fmla="*/ 87 h 160"/>
                  <a:gd name="T46" fmla="*/ 77 w 85"/>
                  <a:gd name="T47" fmla="*/ 88 h 160"/>
                  <a:gd name="T48" fmla="*/ 80 w 85"/>
                  <a:gd name="T49" fmla="*/ 107 h 160"/>
                  <a:gd name="T50" fmla="*/ 60 w 85"/>
                  <a:gd name="T51" fmla="*/ 140 h 160"/>
                  <a:gd name="T52" fmla="*/ 61 w 85"/>
                  <a:gd name="T53" fmla="*/ 147 h 160"/>
                  <a:gd name="T54" fmla="*/ 59 w 85"/>
                  <a:gd name="T55" fmla="*/ 154 h 160"/>
                  <a:gd name="T56" fmla="*/ 49 w 85"/>
                  <a:gd name="T57" fmla="*/ 158 h 160"/>
                  <a:gd name="T58" fmla="*/ 57 w 85"/>
                  <a:gd name="T59" fmla="*/ 151 h 160"/>
                  <a:gd name="T60" fmla="*/ 63 w 85"/>
                  <a:gd name="T61" fmla="*/ 149 h 160"/>
                  <a:gd name="T62" fmla="*/ 59 w 85"/>
                  <a:gd name="T63" fmla="*/ 140 h 160"/>
                  <a:gd name="T64" fmla="*/ 75 w 85"/>
                  <a:gd name="T65" fmla="*/ 124 h 160"/>
                  <a:gd name="T66" fmla="*/ 80 w 85"/>
                  <a:gd name="T67" fmla="*/ 91 h 160"/>
                  <a:gd name="T68" fmla="*/ 69 w 85"/>
                  <a:gd name="T69" fmla="*/ 90 h 160"/>
                  <a:gd name="T70" fmla="*/ 65 w 85"/>
                  <a:gd name="T71" fmla="*/ 81 h 160"/>
                  <a:gd name="T72" fmla="*/ 55 w 85"/>
                  <a:gd name="T73" fmla="*/ 68 h 160"/>
                  <a:gd name="T74" fmla="*/ 54 w 85"/>
                  <a:gd name="T75" fmla="*/ 55 h 160"/>
                  <a:gd name="T76" fmla="*/ 54 w 85"/>
                  <a:gd name="T77" fmla="*/ 42 h 160"/>
                  <a:gd name="T78" fmla="*/ 52 w 85"/>
                  <a:gd name="T79" fmla="*/ 26 h 160"/>
                  <a:gd name="T80" fmla="*/ 40 w 85"/>
                  <a:gd name="T81" fmla="*/ 15 h 160"/>
                  <a:gd name="T82" fmla="*/ 24 w 85"/>
                  <a:gd name="T83" fmla="*/ 7 h 160"/>
                  <a:gd name="T84" fmla="*/ 17 w 85"/>
                  <a:gd name="T85" fmla="*/ 5 h 160"/>
                  <a:gd name="T86" fmla="*/ 9 w 85"/>
                  <a:gd name="T87" fmla="*/ 9 h 160"/>
                  <a:gd name="T88" fmla="*/ 4 w 85"/>
                  <a:gd name="T89" fmla="*/ 20 h 160"/>
                  <a:gd name="T90" fmla="*/ 6 w 85"/>
                  <a:gd name="T91" fmla="*/ 32 h 160"/>
                  <a:gd name="T92" fmla="*/ 5 w 85"/>
                  <a:gd name="T93" fmla="*/ 41 h 160"/>
                  <a:gd name="T94" fmla="*/ 15 w 85"/>
                  <a:gd name="T95" fmla="*/ 46 h 160"/>
                  <a:gd name="T96" fmla="*/ 13 w 85"/>
                  <a:gd name="T97" fmla="*/ 59 h 160"/>
                  <a:gd name="T98" fmla="*/ 12 w 85"/>
                  <a:gd name="T99" fmla="*/ 66 h 160"/>
                  <a:gd name="T100" fmla="*/ 15 w 85"/>
                  <a:gd name="T101" fmla="*/ 75 h 160"/>
                  <a:gd name="T102" fmla="*/ 17 w 85"/>
                  <a:gd name="T103" fmla="*/ 92 h 160"/>
                  <a:gd name="T104" fmla="*/ 13 w 85"/>
                  <a:gd name="T105" fmla="*/ 101 h 160"/>
                  <a:gd name="T106" fmla="*/ 18 w 85"/>
                  <a:gd name="T107" fmla="*/ 122 h 160"/>
                  <a:gd name="T108" fmla="*/ 13 w 85"/>
                  <a:gd name="T109" fmla="*/ 120 h 160"/>
                  <a:gd name="T110" fmla="*/ 27 w 85"/>
                  <a:gd name="T111" fmla="*/ 135 h 160"/>
                  <a:gd name="T112" fmla="*/ 38 w 85"/>
                  <a:gd name="T113" fmla="*/ 139 h 160"/>
                  <a:gd name="T114" fmla="*/ 47 w 85"/>
                  <a:gd name="T115" fmla="*/ 15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5" h="160">
                    <a:moveTo>
                      <a:pt x="52" y="160"/>
                    </a:moveTo>
                    <a:cubicBezTo>
                      <a:pt x="52" y="160"/>
                      <a:pt x="52" y="160"/>
                      <a:pt x="52" y="160"/>
                    </a:cubicBezTo>
                    <a:cubicBezTo>
                      <a:pt x="49" y="158"/>
                      <a:pt x="49" y="158"/>
                      <a:pt x="49" y="158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6" y="155"/>
                      <a:pt x="46" y="155"/>
                      <a:pt x="46" y="155"/>
                    </a:cubicBezTo>
                    <a:cubicBezTo>
                      <a:pt x="46" y="155"/>
                      <a:pt x="45" y="155"/>
                      <a:pt x="45" y="154"/>
                    </a:cubicBezTo>
                    <a:cubicBezTo>
                      <a:pt x="45" y="152"/>
                      <a:pt x="45" y="152"/>
                      <a:pt x="45" y="152"/>
                    </a:cubicBezTo>
                    <a:cubicBezTo>
                      <a:pt x="44" y="153"/>
                      <a:pt x="44" y="153"/>
                      <a:pt x="44" y="153"/>
                    </a:cubicBezTo>
                    <a:cubicBezTo>
                      <a:pt x="44" y="152"/>
                      <a:pt x="44" y="152"/>
                      <a:pt x="44" y="152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4" y="150"/>
                      <a:pt x="44" y="149"/>
                      <a:pt x="45" y="149"/>
                    </a:cubicBezTo>
                    <a:cubicBezTo>
                      <a:pt x="44" y="149"/>
                      <a:pt x="42" y="148"/>
                      <a:pt x="42" y="147"/>
                    </a:cubicBezTo>
                    <a:cubicBezTo>
                      <a:pt x="41" y="147"/>
                      <a:pt x="41" y="145"/>
                      <a:pt x="41" y="145"/>
                    </a:cubicBezTo>
                    <a:cubicBezTo>
                      <a:pt x="40" y="145"/>
                      <a:pt x="38" y="141"/>
                      <a:pt x="38" y="139"/>
                    </a:cubicBezTo>
                    <a:cubicBezTo>
                      <a:pt x="36" y="139"/>
                      <a:pt x="35" y="139"/>
                      <a:pt x="35" y="139"/>
                    </a:cubicBezTo>
                    <a:cubicBezTo>
                      <a:pt x="34" y="139"/>
                      <a:pt x="33" y="139"/>
                      <a:pt x="33" y="139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1" y="137"/>
                      <a:pt x="31" y="137"/>
                      <a:pt x="31" y="137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28"/>
                      <a:pt x="14" y="126"/>
                      <a:pt x="14" y="125"/>
                    </a:cubicBezTo>
                    <a:cubicBezTo>
                      <a:pt x="14" y="125"/>
                      <a:pt x="14" y="125"/>
                      <a:pt x="14" y="124"/>
                    </a:cubicBezTo>
                    <a:cubicBezTo>
                      <a:pt x="13" y="124"/>
                      <a:pt x="12" y="124"/>
                      <a:pt x="12" y="123"/>
                    </a:cubicBezTo>
                    <a:cubicBezTo>
                      <a:pt x="11" y="123"/>
                      <a:pt x="11" y="122"/>
                      <a:pt x="10" y="121"/>
                    </a:cubicBezTo>
                    <a:cubicBezTo>
                      <a:pt x="10" y="121"/>
                      <a:pt x="10" y="120"/>
                      <a:pt x="10" y="120"/>
                    </a:cubicBezTo>
                    <a:cubicBezTo>
                      <a:pt x="13" y="120"/>
                      <a:pt x="13" y="120"/>
                      <a:pt x="13" y="120"/>
                    </a:cubicBezTo>
                    <a:cubicBezTo>
                      <a:pt x="13" y="120"/>
                      <a:pt x="14" y="121"/>
                      <a:pt x="14" y="121"/>
                    </a:cubicBezTo>
                    <a:cubicBezTo>
                      <a:pt x="15" y="121"/>
                      <a:pt x="15" y="123"/>
                      <a:pt x="15" y="123"/>
                    </a:cubicBezTo>
                    <a:cubicBezTo>
                      <a:pt x="15" y="123"/>
                      <a:pt x="16" y="125"/>
                      <a:pt x="17" y="125"/>
                    </a:cubicBezTo>
                    <a:cubicBezTo>
                      <a:pt x="17" y="125"/>
                      <a:pt x="18" y="125"/>
                      <a:pt x="18" y="125"/>
                    </a:cubicBezTo>
                    <a:cubicBezTo>
                      <a:pt x="18" y="125"/>
                      <a:pt x="18" y="125"/>
                      <a:pt x="18" y="125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8" y="119"/>
                      <a:pt x="18" y="119"/>
                      <a:pt x="18" y="119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0" y="108"/>
                      <a:pt x="10" y="108"/>
                      <a:pt x="10" y="108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1"/>
                      <a:pt x="12" y="100"/>
                      <a:pt x="12" y="100"/>
                    </a:cubicBezTo>
                    <a:cubicBezTo>
                      <a:pt x="12" y="100"/>
                      <a:pt x="13" y="99"/>
                      <a:pt x="13" y="99"/>
                    </a:cubicBezTo>
                    <a:cubicBezTo>
                      <a:pt x="13" y="99"/>
                      <a:pt x="13" y="98"/>
                      <a:pt x="13" y="98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2" y="94"/>
                      <a:pt x="13" y="93"/>
                      <a:pt x="13" y="93"/>
                    </a:cubicBezTo>
                    <a:cubicBezTo>
                      <a:pt x="13" y="93"/>
                      <a:pt x="13" y="93"/>
                      <a:pt x="14" y="93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3" y="85"/>
                      <a:pt x="12" y="83"/>
                      <a:pt x="12" y="83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1"/>
                      <a:pt x="14" y="78"/>
                      <a:pt x="14" y="77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3" y="73"/>
                      <a:pt x="12" y="72"/>
                      <a:pt x="12" y="72"/>
                    </a:cubicBezTo>
                    <a:cubicBezTo>
                      <a:pt x="12" y="72"/>
                      <a:pt x="11" y="72"/>
                      <a:pt x="11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2" y="65"/>
                      <a:pt x="13" y="65"/>
                      <a:pt x="13" y="65"/>
                    </a:cubicBezTo>
                    <a:cubicBezTo>
                      <a:pt x="13" y="65"/>
                      <a:pt x="14" y="64"/>
                      <a:pt x="14" y="64"/>
                    </a:cubicBezTo>
                    <a:cubicBezTo>
                      <a:pt x="14" y="63"/>
                      <a:pt x="14" y="62"/>
                      <a:pt x="14" y="61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2" y="59"/>
                      <a:pt x="13" y="58"/>
                    </a:cubicBezTo>
                    <a:cubicBezTo>
                      <a:pt x="14" y="58"/>
                      <a:pt x="15" y="57"/>
                      <a:pt x="15" y="57"/>
                    </a:cubicBezTo>
                    <a:cubicBezTo>
                      <a:pt x="16" y="57"/>
                      <a:pt x="16" y="56"/>
                      <a:pt x="16" y="5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7" y="45"/>
                      <a:pt x="7" y="45"/>
                    </a:cubicBezTo>
                    <a:cubicBezTo>
                      <a:pt x="4" y="44"/>
                      <a:pt x="4" y="43"/>
                      <a:pt x="4" y="43"/>
                    </a:cubicBezTo>
                    <a:cubicBezTo>
                      <a:pt x="5" y="43"/>
                      <a:pt x="5" y="42"/>
                      <a:pt x="5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5" y="37"/>
                      <a:pt x="5" y="37"/>
                    </a:cubicBezTo>
                    <a:cubicBezTo>
                      <a:pt x="4" y="36"/>
                      <a:pt x="4" y="35"/>
                      <a:pt x="4" y="35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1"/>
                      <a:pt x="5" y="30"/>
                      <a:pt x="5" y="30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19"/>
                    </a:cubicBezTo>
                    <a:cubicBezTo>
                      <a:pt x="3" y="19"/>
                      <a:pt x="4" y="18"/>
                      <a:pt x="4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3"/>
                      <a:pt x="7" y="13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7" y="4"/>
                      <a:pt x="17" y="5"/>
                    </a:cubicBezTo>
                    <a:cubicBezTo>
                      <a:pt x="18" y="5"/>
                      <a:pt x="17" y="6"/>
                      <a:pt x="17" y="6"/>
                    </a:cubicBezTo>
                    <a:cubicBezTo>
                      <a:pt x="18" y="6"/>
                      <a:pt x="18" y="7"/>
                      <a:pt x="18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9"/>
                      <a:pt x="20" y="9"/>
                      <a:pt x="20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6" y="6"/>
                      <a:pt x="27" y="6"/>
                    </a:cubicBezTo>
                    <a:cubicBezTo>
                      <a:pt x="27" y="6"/>
                      <a:pt x="27" y="5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7"/>
                      <a:pt x="46" y="17"/>
                      <a:pt x="48" y="18"/>
                    </a:cubicBezTo>
                    <a:cubicBezTo>
                      <a:pt x="49" y="18"/>
                      <a:pt x="49" y="19"/>
                      <a:pt x="49" y="19"/>
                    </a:cubicBezTo>
                    <a:cubicBezTo>
                      <a:pt x="50" y="21"/>
                      <a:pt x="52" y="23"/>
                      <a:pt x="52" y="23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4" y="28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40"/>
                      <a:pt x="55" y="40"/>
                    </a:cubicBezTo>
                    <a:cubicBezTo>
                      <a:pt x="55" y="40"/>
                      <a:pt x="55" y="42"/>
                      <a:pt x="55" y="42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51"/>
                      <a:pt x="56" y="52"/>
                      <a:pt x="56" y="53"/>
                    </a:cubicBezTo>
                    <a:cubicBezTo>
                      <a:pt x="57" y="53"/>
                      <a:pt x="56" y="54"/>
                      <a:pt x="56" y="54"/>
                    </a:cubicBezTo>
                    <a:cubicBezTo>
                      <a:pt x="55" y="55"/>
                      <a:pt x="55" y="55"/>
                      <a:pt x="54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2" y="57"/>
                      <a:pt x="52" y="58"/>
                      <a:pt x="52" y="59"/>
                    </a:cubicBezTo>
                    <a:cubicBezTo>
                      <a:pt x="53" y="60"/>
                      <a:pt x="55" y="61"/>
                      <a:pt x="55" y="61"/>
                    </a:cubicBezTo>
                    <a:cubicBezTo>
                      <a:pt x="55" y="61"/>
                      <a:pt x="57" y="63"/>
                      <a:pt x="57" y="64"/>
                    </a:cubicBezTo>
                    <a:cubicBezTo>
                      <a:pt x="58" y="64"/>
                      <a:pt x="57" y="65"/>
                      <a:pt x="57" y="66"/>
                    </a:cubicBezTo>
                    <a:cubicBezTo>
                      <a:pt x="57" y="66"/>
                      <a:pt x="57" y="67"/>
                      <a:pt x="55" y="68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7" y="72"/>
                      <a:pt x="57" y="73"/>
                      <a:pt x="57" y="73"/>
                    </a:cubicBezTo>
                    <a:cubicBezTo>
                      <a:pt x="58" y="74"/>
                      <a:pt x="59" y="76"/>
                      <a:pt x="60" y="76"/>
                    </a:cubicBezTo>
                    <a:cubicBezTo>
                      <a:pt x="60" y="76"/>
                      <a:pt x="61" y="78"/>
                      <a:pt x="61" y="79"/>
                    </a:cubicBezTo>
                    <a:cubicBezTo>
                      <a:pt x="61" y="79"/>
                      <a:pt x="61" y="80"/>
                      <a:pt x="61" y="80"/>
                    </a:cubicBezTo>
                    <a:cubicBezTo>
                      <a:pt x="61" y="80"/>
                      <a:pt x="62" y="80"/>
                      <a:pt x="62" y="80"/>
                    </a:cubicBezTo>
                    <a:cubicBezTo>
                      <a:pt x="63" y="81"/>
                      <a:pt x="65" y="81"/>
                      <a:pt x="65" y="81"/>
                    </a:cubicBezTo>
                    <a:cubicBezTo>
                      <a:pt x="65" y="81"/>
                      <a:pt x="66" y="82"/>
                      <a:pt x="66" y="83"/>
                    </a:cubicBezTo>
                    <a:cubicBezTo>
                      <a:pt x="67" y="84"/>
                      <a:pt x="68" y="86"/>
                      <a:pt x="68" y="87"/>
                    </a:cubicBezTo>
                    <a:cubicBezTo>
                      <a:pt x="68" y="87"/>
                      <a:pt x="68" y="88"/>
                      <a:pt x="68" y="88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90"/>
                      <a:pt x="69" y="89"/>
                      <a:pt x="69" y="89"/>
                    </a:cubicBezTo>
                    <a:cubicBezTo>
                      <a:pt x="69" y="89"/>
                      <a:pt x="70" y="88"/>
                      <a:pt x="70" y="88"/>
                    </a:cubicBezTo>
                    <a:cubicBezTo>
                      <a:pt x="71" y="88"/>
                      <a:pt x="72" y="88"/>
                      <a:pt x="73" y="8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6" y="88"/>
                      <a:pt x="76" y="88"/>
                      <a:pt x="77" y="88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1"/>
                      <a:pt x="81" y="91"/>
                      <a:pt x="81" y="91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83" y="104"/>
                      <a:pt x="81" y="106"/>
                      <a:pt x="80" y="107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2" y="136"/>
                      <a:pt x="62" y="136"/>
                      <a:pt x="62" y="136"/>
                    </a:cubicBezTo>
                    <a:cubicBezTo>
                      <a:pt x="62" y="136"/>
                      <a:pt x="61" y="137"/>
                      <a:pt x="61" y="137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59" y="141"/>
                      <a:pt x="59" y="141"/>
                      <a:pt x="59" y="141"/>
                    </a:cubicBezTo>
                    <a:cubicBezTo>
                      <a:pt x="58" y="141"/>
                      <a:pt x="58" y="141"/>
                      <a:pt x="58" y="141"/>
                    </a:cubicBezTo>
                    <a:cubicBezTo>
                      <a:pt x="58" y="142"/>
                      <a:pt x="58" y="142"/>
                      <a:pt x="58" y="142"/>
                    </a:cubicBezTo>
                    <a:cubicBezTo>
                      <a:pt x="58" y="143"/>
                      <a:pt x="58" y="143"/>
                      <a:pt x="58" y="144"/>
                    </a:cubicBezTo>
                    <a:cubicBezTo>
                      <a:pt x="58" y="144"/>
                      <a:pt x="58" y="144"/>
                      <a:pt x="58" y="145"/>
                    </a:cubicBezTo>
                    <a:cubicBezTo>
                      <a:pt x="58" y="145"/>
                      <a:pt x="59" y="145"/>
                      <a:pt x="59" y="146"/>
                    </a:cubicBezTo>
                    <a:cubicBezTo>
                      <a:pt x="59" y="146"/>
                      <a:pt x="60" y="147"/>
                      <a:pt x="61" y="147"/>
                    </a:cubicBezTo>
                    <a:cubicBezTo>
                      <a:pt x="62" y="148"/>
                      <a:pt x="63" y="148"/>
                      <a:pt x="63" y="148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3" y="151"/>
                      <a:pt x="62" y="151"/>
                      <a:pt x="61" y="151"/>
                    </a:cubicBezTo>
                    <a:cubicBezTo>
                      <a:pt x="61" y="151"/>
                      <a:pt x="60" y="151"/>
                      <a:pt x="60" y="151"/>
                    </a:cubicBezTo>
                    <a:cubicBezTo>
                      <a:pt x="59" y="151"/>
                      <a:pt x="59" y="151"/>
                      <a:pt x="58" y="151"/>
                    </a:cubicBezTo>
                    <a:cubicBezTo>
                      <a:pt x="58" y="151"/>
                      <a:pt x="58" y="152"/>
                      <a:pt x="58" y="153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59" y="154"/>
                      <a:pt x="59" y="156"/>
                      <a:pt x="59" y="156"/>
                    </a:cubicBezTo>
                    <a:cubicBezTo>
                      <a:pt x="59" y="156"/>
                      <a:pt x="59" y="157"/>
                      <a:pt x="57" y="158"/>
                    </a:cubicBezTo>
                    <a:cubicBezTo>
                      <a:pt x="56" y="160"/>
                      <a:pt x="56" y="160"/>
                      <a:pt x="56" y="160"/>
                    </a:cubicBezTo>
                    <a:cubicBezTo>
                      <a:pt x="52" y="160"/>
                      <a:pt x="52" y="160"/>
                      <a:pt x="52" y="160"/>
                    </a:cubicBezTo>
                    <a:cubicBezTo>
                      <a:pt x="52" y="160"/>
                      <a:pt x="52" y="160"/>
                      <a:pt x="52" y="160"/>
                    </a:cubicBezTo>
                    <a:close/>
                    <a:moveTo>
                      <a:pt x="49" y="158"/>
                    </a:moveTo>
                    <a:cubicBezTo>
                      <a:pt x="49" y="158"/>
                      <a:pt x="49" y="158"/>
                      <a:pt x="49" y="158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7"/>
                      <a:pt x="59" y="156"/>
                      <a:pt x="59" y="156"/>
                    </a:cubicBezTo>
                    <a:cubicBezTo>
                      <a:pt x="59" y="156"/>
                      <a:pt x="58" y="154"/>
                      <a:pt x="58" y="154"/>
                    </a:cubicBezTo>
                    <a:cubicBezTo>
                      <a:pt x="58" y="153"/>
                      <a:pt x="58" y="153"/>
                      <a:pt x="58" y="153"/>
                    </a:cubicBezTo>
                    <a:cubicBezTo>
                      <a:pt x="58" y="153"/>
                      <a:pt x="57" y="152"/>
                      <a:pt x="57" y="151"/>
                    </a:cubicBezTo>
                    <a:cubicBezTo>
                      <a:pt x="57" y="151"/>
                      <a:pt x="58" y="150"/>
                      <a:pt x="58" y="150"/>
                    </a:cubicBezTo>
                    <a:cubicBezTo>
                      <a:pt x="59" y="150"/>
                      <a:pt x="59" y="150"/>
                      <a:pt x="59" y="150"/>
                    </a:cubicBezTo>
                    <a:cubicBezTo>
                      <a:pt x="59" y="150"/>
                      <a:pt x="60" y="150"/>
                      <a:pt x="60" y="150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62" y="151"/>
                      <a:pt x="63" y="150"/>
                      <a:pt x="63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2" y="149"/>
                      <a:pt x="62" y="148"/>
                      <a:pt x="61" y="148"/>
                    </a:cubicBezTo>
                    <a:cubicBezTo>
                      <a:pt x="59" y="147"/>
                      <a:pt x="58" y="146"/>
                      <a:pt x="58" y="146"/>
                    </a:cubicBezTo>
                    <a:cubicBezTo>
                      <a:pt x="58" y="146"/>
                      <a:pt x="58" y="145"/>
                      <a:pt x="58" y="145"/>
                    </a:cubicBezTo>
                    <a:cubicBezTo>
                      <a:pt x="57" y="145"/>
                      <a:pt x="57" y="144"/>
                      <a:pt x="57" y="144"/>
                    </a:cubicBezTo>
                    <a:cubicBezTo>
                      <a:pt x="57" y="143"/>
                      <a:pt x="57" y="142"/>
                      <a:pt x="57" y="142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7" y="141"/>
                      <a:pt x="58" y="140"/>
                      <a:pt x="59" y="140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7"/>
                      <a:pt x="61" y="136"/>
                      <a:pt x="62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6" y="115"/>
                      <a:pt x="76" y="115"/>
                      <a:pt x="76" y="115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80" y="106"/>
                      <a:pt x="83" y="104"/>
                      <a:pt x="84" y="104"/>
                    </a:cubicBezTo>
                    <a:cubicBezTo>
                      <a:pt x="84" y="103"/>
                      <a:pt x="84" y="100"/>
                      <a:pt x="83" y="96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1" y="92"/>
                      <a:pt x="80" y="92"/>
                      <a:pt x="80" y="91"/>
                    </a:cubicBezTo>
                    <a:cubicBezTo>
                      <a:pt x="80" y="91"/>
                      <a:pt x="79" y="91"/>
                      <a:pt x="79" y="91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6" y="89"/>
                      <a:pt x="75" y="89"/>
                    </a:cubicBezTo>
                    <a:cubicBezTo>
                      <a:pt x="75" y="89"/>
                      <a:pt x="74" y="89"/>
                      <a:pt x="74" y="89"/>
                    </a:cubicBezTo>
                    <a:cubicBezTo>
                      <a:pt x="72" y="88"/>
                      <a:pt x="71" y="88"/>
                      <a:pt x="71" y="89"/>
                    </a:cubicBezTo>
                    <a:cubicBezTo>
                      <a:pt x="70" y="89"/>
                      <a:pt x="70" y="89"/>
                      <a:pt x="69" y="90"/>
                    </a:cubicBezTo>
                    <a:cubicBezTo>
                      <a:pt x="69" y="90"/>
                      <a:pt x="69" y="90"/>
                      <a:pt x="69" y="90"/>
                    </a:cubicBezTo>
                    <a:cubicBezTo>
                      <a:pt x="68" y="91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7" y="90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67" y="88"/>
                      <a:pt x="67" y="87"/>
                      <a:pt x="67" y="87"/>
                    </a:cubicBezTo>
                    <a:cubicBezTo>
                      <a:pt x="67" y="86"/>
                      <a:pt x="66" y="84"/>
                      <a:pt x="66" y="83"/>
                    </a:cubicBezTo>
                    <a:cubicBezTo>
                      <a:pt x="65" y="82"/>
                      <a:pt x="65" y="82"/>
                      <a:pt x="65" y="81"/>
                    </a:cubicBezTo>
                    <a:cubicBezTo>
                      <a:pt x="65" y="81"/>
                      <a:pt x="63" y="81"/>
                      <a:pt x="63" y="81"/>
                    </a:cubicBezTo>
                    <a:cubicBezTo>
                      <a:pt x="62" y="81"/>
                      <a:pt x="61" y="81"/>
                      <a:pt x="61" y="81"/>
                    </a:cubicBezTo>
                    <a:cubicBezTo>
                      <a:pt x="60" y="80"/>
                      <a:pt x="60" y="79"/>
                      <a:pt x="61" y="78"/>
                    </a:cubicBezTo>
                    <a:cubicBezTo>
                      <a:pt x="61" y="78"/>
                      <a:pt x="60" y="77"/>
                      <a:pt x="59" y="76"/>
                    </a:cubicBezTo>
                    <a:cubicBezTo>
                      <a:pt x="59" y="76"/>
                      <a:pt x="57" y="73"/>
                      <a:pt x="57" y="73"/>
                    </a:cubicBezTo>
                    <a:cubicBezTo>
                      <a:pt x="57" y="73"/>
                      <a:pt x="56" y="73"/>
                      <a:pt x="56" y="72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6"/>
                      <a:pt x="56" y="66"/>
                    </a:cubicBezTo>
                    <a:cubicBezTo>
                      <a:pt x="57" y="65"/>
                      <a:pt x="57" y="64"/>
                      <a:pt x="57" y="64"/>
                    </a:cubicBezTo>
                    <a:cubicBezTo>
                      <a:pt x="57" y="64"/>
                      <a:pt x="55" y="62"/>
                      <a:pt x="54" y="62"/>
                    </a:cubicBezTo>
                    <a:cubicBezTo>
                      <a:pt x="54" y="62"/>
                      <a:pt x="52" y="60"/>
                      <a:pt x="52" y="59"/>
                    </a:cubicBezTo>
                    <a:cubicBezTo>
                      <a:pt x="51" y="58"/>
                      <a:pt x="51" y="57"/>
                      <a:pt x="51" y="57"/>
                    </a:cubicBezTo>
                    <a:cubicBezTo>
                      <a:pt x="52" y="56"/>
                      <a:pt x="52" y="56"/>
                      <a:pt x="53" y="56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4" y="55"/>
                      <a:pt x="55" y="54"/>
                      <a:pt x="55" y="54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4" y="51"/>
                      <a:pt x="54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1"/>
                      <a:pt x="54" y="40"/>
                      <a:pt x="54" y="40"/>
                    </a:cubicBezTo>
                    <a:cubicBezTo>
                      <a:pt x="54" y="39"/>
                      <a:pt x="55" y="38"/>
                      <a:pt x="55" y="37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3" y="29"/>
                    </a:cubicBezTo>
                    <a:cubicBezTo>
                      <a:pt x="53" y="28"/>
                      <a:pt x="52" y="26"/>
                      <a:pt x="52" y="26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3"/>
                      <a:pt x="49" y="21"/>
                      <a:pt x="49" y="21"/>
                    </a:cubicBezTo>
                    <a:cubicBezTo>
                      <a:pt x="49" y="20"/>
                      <a:pt x="48" y="20"/>
                      <a:pt x="48" y="20"/>
                    </a:cubicBezTo>
                    <a:cubicBezTo>
                      <a:pt x="48" y="19"/>
                      <a:pt x="48" y="19"/>
                      <a:pt x="47" y="19"/>
                    </a:cubicBezTo>
                    <a:cubicBezTo>
                      <a:pt x="46" y="18"/>
                      <a:pt x="44" y="17"/>
                      <a:pt x="44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7" y="6"/>
                      <a:pt x="27" y="6"/>
                    </a:cubicBezTo>
                    <a:cubicBezTo>
                      <a:pt x="27" y="7"/>
                      <a:pt x="24" y="7"/>
                      <a:pt x="24" y="7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9" y="10"/>
                    </a:cubicBezTo>
                    <a:cubicBezTo>
                      <a:pt x="19" y="9"/>
                      <a:pt x="18" y="9"/>
                      <a:pt x="18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4" y="1"/>
                      <a:pt x="12" y="2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0"/>
                      <a:pt x="4" y="20"/>
                      <a:pt x="3" y="21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2"/>
                      <a:pt x="5" y="33"/>
                      <a:pt x="5" y="33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5" y="36"/>
                      <a:pt x="6" y="37"/>
                      <a:pt x="6" y="37"/>
                    </a:cubicBezTo>
                    <a:cubicBezTo>
                      <a:pt x="6" y="38"/>
                      <a:pt x="5" y="39"/>
                      <a:pt x="5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3"/>
                      <a:pt x="5" y="43"/>
                    </a:cubicBezTo>
                    <a:cubicBezTo>
                      <a:pt x="5" y="43"/>
                      <a:pt x="6" y="44"/>
                      <a:pt x="7" y="44"/>
                    </a:cubicBezTo>
                    <a:cubicBezTo>
                      <a:pt x="7" y="44"/>
                      <a:pt x="7" y="44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5"/>
                      <a:pt x="16" y="55"/>
                    </a:cubicBezTo>
                    <a:cubicBezTo>
                      <a:pt x="16" y="56"/>
                      <a:pt x="16" y="58"/>
                      <a:pt x="16" y="58"/>
                    </a:cubicBezTo>
                    <a:cubicBezTo>
                      <a:pt x="15" y="58"/>
                      <a:pt x="14" y="59"/>
                      <a:pt x="13" y="59"/>
                    </a:cubicBezTo>
                    <a:cubicBezTo>
                      <a:pt x="12" y="59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2"/>
                      <a:pt x="15" y="64"/>
                      <a:pt x="15" y="64"/>
                    </a:cubicBezTo>
                    <a:cubicBezTo>
                      <a:pt x="14" y="64"/>
                      <a:pt x="14" y="65"/>
                      <a:pt x="14" y="65"/>
                    </a:cubicBezTo>
                    <a:cubicBezTo>
                      <a:pt x="13" y="65"/>
                      <a:pt x="12" y="66"/>
                      <a:pt x="12" y="66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2"/>
                    </a:cubicBezTo>
                    <a:cubicBezTo>
                      <a:pt x="12" y="72"/>
                      <a:pt x="12" y="72"/>
                      <a:pt x="15" y="73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5"/>
                      <a:pt x="15" y="76"/>
                      <a:pt x="15" y="77"/>
                    </a:cubicBezTo>
                    <a:cubicBezTo>
                      <a:pt x="15" y="78"/>
                      <a:pt x="14" y="81"/>
                      <a:pt x="14" y="81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4" y="84"/>
                      <a:pt x="14" y="86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93"/>
                      <a:pt x="13" y="93"/>
                      <a:pt x="13" y="94"/>
                    </a:cubicBezTo>
                    <a:cubicBezTo>
                      <a:pt x="13" y="94"/>
                      <a:pt x="13" y="95"/>
                      <a:pt x="13" y="95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9"/>
                      <a:pt x="13" y="99"/>
                    </a:cubicBezTo>
                    <a:cubicBezTo>
                      <a:pt x="13" y="99"/>
                      <a:pt x="13" y="100"/>
                      <a:pt x="13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25"/>
                      <a:pt x="19" y="126"/>
                      <a:pt x="18" y="126"/>
                    </a:cubicBezTo>
                    <a:cubicBezTo>
                      <a:pt x="18" y="126"/>
                      <a:pt x="17" y="126"/>
                      <a:pt x="17" y="126"/>
                    </a:cubicBezTo>
                    <a:cubicBezTo>
                      <a:pt x="16" y="125"/>
                      <a:pt x="15" y="123"/>
                      <a:pt x="15" y="123"/>
                    </a:cubicBezTo>
                    <a:cubicBezTo>
                      <a:pt x="15" y="123"/>
                      <a:pt x="14" y="122"/>
                      <a:pt x="14" y="121"/>
                    </a:cubicBezTo>
                    <a:cubicBezTo>
                      <a:pt x="14" y="121"/>
                      <a:pt x="13" y="120"/>
                      <a:pt x="13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1" y="121"/>
                      <a:pt x="11" y="121"/>
                      <a:pt x="11" y="121"/>
                    </a:cubicBezTo>
                    <a:cubicBezTo>
                      <a:pt x="11" y="121"/>
                      <a:pt x="12" y="122"/>
                      <a:pt x="12" y="123"/>
                    </a:cubicBezTo>
                    <a:cubicBezTo>
                      <a:pt x="13" y="123"/>
                      <a:pt x="14" y="124"/>
                      <a:pt x="14" y="124"/>
                    </a:cubicBezTo>
                    <a:cubicBezTo>
                      <a:pt x="14" y="124"/>
                      <a:pt x="15" y="125"/>
                      <a:pt x="15" y="125"/>
                    </a:cubicBezTo>
                    <a:cubicBezTo>
                      <a:pt x="15" y="125"/>
                      <a:pt x="16" y="128"/>
                      <a:pt x="16" y="128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8"/>
                      <a:pt x="34" y="138"/>
                      <a:pt x="35" y="138"/>
                    </a:cubicBezTo>
                    <a:cubicBezTo>
                      <a:pt x="35" y="138"/>
                      <a:pt x="35" y="138"/>
                      <a:pt x="35" y="138"/>
                    </a:cubicBezTo>
                    <a:cubicBezTo>
                      <a:pt x="35" y="138"/>
                      <a:pt x="37" y="139"/>
                      <a:pt x="37" y="139"/>
                    </a:cubicBezTo>
                    <a:cubicBezTo>
                      <a:pt x="37" y="139"/>
                      <a:pt x="38" y="139"/>
                      <a:pt x="38" y="139"/>
                    </a:cubicBezTo>
                    <a:cubicBezTo>
                      <a:pt x="38" y="140"/>
                      <a:pt x="40" y="143"/>
                      <a:pt x="41" y="145"/>
                    </a:cubicBezTo>
                    <a:cubicBezTo>
                      <a:pt x="41" y="145"/>
                      <a:pt x="42" y="146"/>
                      <a:pt x="42" y="147"/>
                    </a:cubicBezTo>
                    <a:cubicBezTo>
                      <a:pt x="43" y="147"/>
                      <a:pt x="45" y="148"/>
                      <a:pt x="45" y="148"/>
                    </a:cubicBezTo>
                    <a:cubicBezTo>
                      <a:pt x="45" y="149"/>
                      <a:pt x="45" y="150"/>
                      <a:pt x="45" y="151"/>
                    </a:cubicBezTo>
                    <a:cubicBezTo>
                      <a:pt x="45" y="151"/>
                      <a:pt x="45" y="151"/>
                      <a:pt x="45" y="152"/>
                    </a:cubicBezTo>
                    <a:cubicBezTo>
                      <a:pt x="45" y="153"/>
                      <a:pt x="46" y="153"/>
                      <a:pt x="46" y="153"/>
                    </a:cubicBezTo>
                    <a:cubicBezTo>
                      <a:pt x="46" y="154"/>
                      <a:pt x="47" y="155"/>
                      <a:pt x="47" y="155"/>
                    </a:cubicBezTo>
                    <a:cubicBezTo>
                      <a:pt x="47" y="158"/>
                      <a:pt x="47" y="158"/>
                      <a:pt x="47" y="158"/>
                    </a:cubicBezTo>
                    <a:cubicBezTo>
                      <a:pt x="48" y="158"/>
                      <a:pt x="48" y="158"/>
                      <a:pt x="48" y="158"/>
                    </a:cubicBezTo>
                    <a:lnTo>
                      <a:pt x="49" y="158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" name="Freeform 84">
                <a:extLst>
                  <a:ext uri="{FF2B5EF4-FFF2-40B4-BE49-F238E27FC236}">
                    <a16:creationId xmlns:a16="http://schemas.microsoft.com/office/drawing/2014/main" id="{72939C98-1FB0-5745-8F25-F0F7AE444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959" y="3583492"/>
                <a:ext cx="177008" cy="196037"/>
              </a:xfrm>
              <a:custGeom>
                <a:avLst/>
                <a:gdLst>
                  <a:gd name="T0" fmla="*/ 46 w 78"/>
                  <a:gd name="T1" fmla="*/ 88 h 89"/>
                  <a:gd name="T2" fmla="*/ 44 w 78"/>
                  <a:gd name="T3" fmla="*/ 86 h 89"/>
                  <a:gd name="T4" fmla="*/ 44 w 78"/>
                  <a:gd name="T5" fmla="*/ 81 h 89"/>
                  <a:gd name="T6" fmla="*/ 44 w 78"/>
                  <a:gd name="T7" fmla="*/ 77 h 89"/>
                  <a:gd name="T8" fmla="*/ 42 w 78"/>
                  <a:gd name="T9" fmla="*/ 73 h 89"/>
                  <a:gd name="T10" fmla="*/ 39 w 78"/>
                  <a:gd name="T11" fmla="*/ 69 h 89"/>
                  <a:gd name="T12" fmla="*/ 43 w 78"/>
                  <a:gd name="T13" fmla="*/ 64 h 89"/>
                  <a:gd name="T14" fmla="*/ 44 w 78"/>
                  <a:gd name="T15" fmla="*/ 59 h 89"/>
                  <a:gd name="T16" fmla="*/ 47 w 78"/>
                  <a:gd name="T17" fmla="*/ 55 h 89"/>
                  <a:gd name="T18" fmla="*/ 50 w 78"/>
                  <a:gd name="T19" fmla="*/ 49 h 89"/>
                  <a:gd name="T20" fmla="*/ 55 w 78"/>
                  <a:gd name="T21" fmla="*/ 44 h 89"/>
                  <a:gd name="T22" fmla="*/ 56 w 78"/>
                  <a:gd name="T23" fmla="*/ 47 h 89"/>
                  <a:gd name="T24" fmla="*/ 57 w 78"/>
                  <a:gd name="T25" fmla="*/ 51 h 89"/>
                  <a:gd name="T26" fmla="*/ 59 w 78"/>
                  <a:gd name="T27" fmla="*/ 54 h 89"/>
                  <a:gd name="T28" fmla="*/ 66 w 78"/>
                  <a:gd name="T29" fmla="*/ 50 h 89"/>
                  <a:gd name="T30" fmla="*/ 68 w 78"/>
                  <a:gd name="T31" fmla="*/ 48 h 89"/>
                  <a:gd name="T32" fmla="*/ 67 w 78"/>
                  <a:gd name="T33" fmla="*/ 41 h 89"/>
                  <a:gd name="T34" fmla="*/ 70 w 78"/>
                  <a:gd name="T35" fmla="*/ 36 h 89"/>
                  <a:gd name="T36" fmla="*/ 78 w 78"/>
                  <a:gd name="T37" fmla="*/ 31 h 89"/>
                  <a:gd name="T38" fmla="*/ 71 w 78"/>
                  <a:gd name="T39" fmla="*/ 25 h 89"/>
                  <a:gd name="T40" fmla="*/ 62 w 78"/>
                  <a:gd name="T41" fmla="*/ 20 h 89"/>
                  <a:gd name="T42" fmla="*/ 57 w 78"/>
                  <a:gd name="T43" fmla="*/ 17 h 89"/>
                  <a:gd name="T44" fmla="*/ 50 w 78"/>
                  <a:gd name="T45" fmla="*/ 19 h 89"/>
                  <a:gd name="T46" fmla="*/ 46 w 78"/>
                  <a:gd name="T47" fmla="*/ 17 h 89"/>
                  <a:gd name="T48" fmla="*/ 40 w 78"/>
                  <a:gd name="T49" fmla="*/ 14 h 89"/>
                  <a:gd name="T50" fmla="*/ 38 w 78"/>
                  <a:gd name="T51" fmla="*/ 10 h 89"/>
                  <a:gd name="T52" fmla="*/ 33 w 78"/>
                  <a:gd name="T53" fmla="*/ 7 h 89"/>
                  <a:gd name="T54" fmla="*/ 26 w 78"/>
                  <a:gd name="T55" fmla="*/ 5 h 89"/>
                  <a:gd name="T56" fmla="*/ 25 w 78"/>
                  <a:gd name="T57" fmla="*/ 0 h 89"/>
                  <a:gd name="T58" fmla="*/ 20 w 78"/>
                  <a:gd name="T59" fmla="*/ 2 h 89"/>
                  <a:gd name="T60" fmla="*/ 17 w 78"/>
                  <a:gd name="T61" fmla="*/ 0 h 89"/>
                  <a:gd name="T62" fmla="*/ 14 w 78"/>
                  <a:gd name="T63" fmla="*/ 4 h 89"/>
                  <a:gd name="T64" fmla="*/ 17 w 78"/>
                  <a:gd name="T65" fmla="*/ 6 h 89"/>
                  <a:gd name="T66" fmla="*/ 19 w 78"/>
                  <a:gd name="T67" fmla="*/ 10 h 89"/>
                  <a:gd name="T68" fmla="*/ 20 w 78"/>
                  <a:gd name="T69" fmla="*/ 14 h 89"/>
                  <a:gd name="T70" fmla="*/ 17 w 78"/>
                  <a:gd name="T71" fmla="*/ 14 h 89"/>
                  <a:gd name="T72" fmla="*/ 12 w 78"/>
                  <a:gd name="T73" fmla="*/ 12 h 89"/>
                  <a:gd name="T74" fmla="*/ 8 w 78"/>
                  <a:gd name="T75" fmla="*/ 20 h 89"/>
                  <a:gd name="T76" fmla="*/ 7 w 78"/>
                  <a:gd name="T77" fmla="*/ 28 h 89"/>
                  <a:gd name="T78" fmla="*/ 0 w 78"/>
                  <a:gd name="T79" fmla="*/ 32 h 89"/>
                  <a:gd name="T80" fmla="*/ 3 w 78"/>
                  <a:gd name="T81" fmla="*/ 40 h 89"/>
                  <a:gd name="T82" fmla="*/ 4 w 78"/>
                  <a:gd name="T83" fmla="*/ 46 h 89"/>
                  <a:gd name="T84" fmla="*/ 7 w 78"/>
                  <a:gd name="T85" fmla="*/ 49 h 89"/>
                  <a:gd name="T86" fmla="*/ 5 w 78"/>
                  <a:gd name="T87" fmla="*/ 54 h 89"/>
                  <a:gd name="T88" fmla="*/ 3 w 78"/>
                  <a:gd name="T89" fmla="*/ 57 h 89"/>
                  <a:gd name="T90" fmla="*/ 5 w 78"/>
                  <a:gd name="T91" fmla="*/ 61 h 89"/>
                  <a:gd name="T92" fmla="*/ 12 w 78"/>
                  <a:gd name="T93" fmla="*/ 60 h 89"/>
                  <a:gd name="T94" fmla="*/ 13 w 78"/>
                  <a:gd name="T95" fmla="*/ 57 h 89"/>
                  <a:gd name="T96" fmla="*/ 16 w 78"/>
                  <a:gd name="T97" fmla="*/ 60 h 89"/>
                  <a:gd name="T98" fmla="*/ 14 w 78"/>
                  <a:gd name="T99" fmla="*/ 61 h 89"/>
                  <a:gd name="T100" fmla="*/ 12 w 78"/>
                  <a:gd name="T101" fmla="*/ 63 h 89"/>
                  <a:gd name="T102" fmla="*/ 8 w 78"/>
                  <a:gd name="T103" fmla="*/ 65 h 89"/>
                  <a:gd name="T104" fmla="*/ 13 w 78"/>
                  <a:gd name="T105" fmla="*/ 65 h 89"/>
                  <a:gd name="T106" fmla="*/ 17 w 78"/>
                  <a:gd name="T107" fmla="*/ 69 h 89"/>
                  <a:gd name="T108" fmla="*/ 25 w 78"/>
                  <a:gd name="T109" fmla="*/ 71 h 89"/>
                  <a:gd name="T110" fmla="*/ 30 w 78"/>
                  <a:gd name="T111" fmla="*/ 75 h 89"/>
                  <a:gd name="T112" fmla="*/ 31 w 78"/>
                  <a:gd name="T113" fmla="*/ 77 h 89"/>
                  <a:gd name="T114" fmla="*/ 34 w 78"/>
                  <a:gd name="T115" fmla="*/ 80 h 89"/>
                  <a:gd name="T116" fmla="*/ 36 w 78"/>
                  <a:gd name="T117" fmla="*/ 84 h 89"/>
                  <a:gd name="T118" fmla="*/ 40 w 78"/>
                  <a:gd name="T119" fmla="*/ 8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8" h="89">
                    <a:moveTo>
                      <a:pt x="42" y="87"/>
                    </a:moveTo>
                    <a:cubicBezTo>
                      <a:pt x="42" y="87"/>
                      <a:pt x="47" y="89"/>
                      <a:pt x="46" y="89"/>
                    </a:cubicBezTo>
                    <a:cubicBezTo>
                      <a:pt x="46" y="89"/>
                      <a:pt x="46" y="89"/>
                      <a:pt x="46" y="88"/>
                    </a:cubicBezTo>
                    <a:cubicBezTo>
                      <a:pt x="46" y="88"/>
                      <a:pt x="45" y="89"/>
                      <a:pt x="45" y="89"/>
                    </a:cubicBezTo>
                    <a:cubicBezTo>
                      <a:pt x="45" y="89"/>
                      <a:pt x="43" y="87"/>
                      <a:pt x="44" y="87"/>
                    </a:cubicBezTo>
                    <a:cubicBezTo>
                      <a:pt x="44" y="87"/>
                      <a:pt x="44" y="86"/>
                      <a:pt x="44" y="86"/>
                    </a:cubicBezTo>
                    <a:cubicBezTo>
                      <a:pt x="44" y="85"/>
                      <a:pt x="43" y="84"/>
                      <a:pt x="43" y="84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3"/>
                      <a:pt x="44" y="81"/>
                      <a:pt x="44" y="81"/>
                    </a:cubicBezTo>
                    <a:cubicBezTo>
                      <a:pt x="44" y="81"/>
                      <a:pt x="44" y="80"/>
                      <a:pt x="44" y="80"/>
                    </a:cubicBezTo>
                    <a:cubicBezTo>
                      <a:pt x="44" y="80"/>
                      <a:pt x="43" y="79"/>
                      <a:pt x="43" y="79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4" y="76"/>
                      <a:pt x="44" y="76"/>
                    </a:cubicBezTo>
                    <a:cubicBezTo>
                      <a:pt x="44" y="75"/>
                      <a:pt x="44" y="74"/>
                      <a:pt x="44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3" y="64"/>
                      <a:pt x="43" y="64"/>
                    </a:cubicBezTo>
                    <a:cubicBezTo>
                      <a:pt x="43" y="63"/>
                      <a:pt x="43" y="62"/>
                      <a:pt x="43" y="6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8"/>
                      <a:pt x="46" y="57"/>
                      <a:pt x="46" y="57"/>
                    </a:cubicBezTo>
                    <a:cubicBezTo>
                      <a:pt x="46" y="56"/>
                      <a:pt x="47" y="55"/>
                      <a:pt x="47" y="55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53" y="44"/>
                      <a:pt x="53" y="44"/>
                    </a:cubicBezTo>
                    <a:cubicBezTo>
                      <a:pt x="53" y="44"/>
                      <a:pt x="55" y="44"/>
                      <a:pt x="55" y="44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7"/>
                      <a:pt x="56" y="48"/>
                      <a:pt x="56" y="49"/>
                    </a:cubicBezTo>
                    <a:cubicBezTo>
                      <a:pt x="56" y="49"/>
                      <a:pt x="56" y="50"/>
                      <a:pt x="56" y="50"/>
                    </a:cubicBezTo>
                    <a:cubicBezTo>
                      <a:pt x="56" y="50"/>
                      <a:pt x="57" y="51"/>
                      <a:pt x="57" y="51"/>
                    </a:cubicBezTo>
                    <a:cubicBezTo>
                      <a:pt x="57" y="52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9" y="53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6" y="50"/>
                      <a:pt x="66" y="50"/>
                    </a:cubicBezTo>
                    <a:cubicBezTo>
                      <a:pt x="66" y="50"/>
                      <a:pt x="67" y="48"/>
                      <a:pt x="67" y="4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7" y="46"/>
                      <a:pt x="69" y="44"/>
                      <a:pt x="68" y="42"/>
                    </a:cubicBezTo>
                    <a:cubicBezTo>
                      <a:pt x="68" y="42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5" y="39"/>
                      <a:pt x="62" y="38"/>
                      <a:pt x="63" y="38"/>
                    </a:cubicBezTo>
                    <a:cubicBezTo>
                      <a:pt x="64" y="36"/>
                      <a:pt x="68" y="37"/>
                      <a:pt x="70" y="36"/>
                    </a:cubicBezTo>
                    <a:cubicBezTo>
                      <a:pt x="71" y="36"/>
                      <a:pt x="71" y="34"/>
                      <a:pt x="72" y="33"/>
                    </a:cubicBezTo>
                    <a:cubicBezTo>
                      <a:pt x="73" y="33"/>
                      <a:pt x="75" y="34"/>
                      <a:pt x="75" y="32"/>
                    </a:cubicBezTo>
                    <a:cubicBezTo>
                      <a:pt x="75" y="30"/>
                      <a:pt x="77" y="30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29"/>
                      <a:pt x="74" y="27"/>
                      <a:pt x="73" y="26"/>
                    </a:cubicBezTo>
                    <a:cubicBezTo>
                      <a:pt x="73" y="26"/>
                      <a:pt x="73" y="25"/>
                      <a:pt x="71" y="25"/>
                    </a:cubicBezTo>
                    <a:cubicBezTo>
                      <a:pt x="70" y="25"/>
                      <a:pt x="68" y="23"/>
                      <a:pt x="68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2" y="20"/>
                      <a:pt x="62" y="20"/>
                    </a:cubicBezTo>
                    <a:cubicBezTo>
                      <a:pt x="61" y="20"/>
                      <a:pt x="58" y="19"/>
                      <a:pt x="58" y="19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7"/>
                      <a:pt x="57" y="17"/>
                      <a:pt x="57" y="17"/>
                    </a:cubicBezTo>
                    <a:cubicBezTo>
                      <a:pt x="56" y="17"/>
                      <a:pt x="55" y="18"/>
                      <a:pt x="55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0" y="19"/>
                      <a:pt x="50" y="19"/>
                    </a:cubicBezTo>
                    <a:cubicBezTo>
                      <a:pt x="49" y="18"/>
                      <a:pt x="48" y="16"/>
                      <a:pt x="48" y="16"/>
                    </a:cubicBezTo>
                    <a:cubicBezTo>
                      <a:pt x="48" y="16"/>
                      <a:pt x="48" y="16"/>
                      <a:pt x="47" y="16"/>
                    </a:cubicBezTo>
                    <a:cubicBezTo>
                      <a:pt x="46" y="17"/>
                      <a:pt x="48" y="18"/>
                      <a:pt x="46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8" y="12"/>
                      <a:pt x="38" y="12"/>
                    </a:cubicBezTo>
                    <a:cubicBezTo>
                      <a:pt x="38" y="12"/>
                      <a:pt x="38" y="10"/>
                      <a:pt x="38" y="10"/>
                    </a:cubicBezTo>
                    <a:cubicBezTo>
                      <a:pt x="37" y="10"/>
                      <a:pt x="34" y="9"/>
                      <a:pt x="34" y="9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5" y="2"/>
                      <a:pt x="25" y="0"/>
                      <a:pt x="2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1" y="1"/>
                      <a:pt x="21" y="1"/>
                    </a:cubicBezTo>
                    <a:cubicBezTo>
                      <a:pt x="21" y="1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4" y="4"/>
                      <a:pt x="16" y="4"/>
                      <a:pt x="16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7" y="6"/>
                      <a:pt x="18" y="7"/>
                      <a:pt x="18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1" y="58"/>
                      <a:pt x="12" y="58"/>
                    </a:cubicBezTo>
                    <a:cubicBezTo>
                      <a:pt x="12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0"/>
                      <a:pt x="14" y="61"/>
                      <a:pt x="14" y="61"/>
                    </a:cubicBezTo>
                    <a:cubicBezTo>
                      <a:pt x="14" y="61"/>
                      <a:pt x="14" y="64"/>
                      <a:pt x="14" y="64"/>
                    </a:cubicBezTo>
                    <a:cubicBezTo>
                      <a:pt x="14" y="64"/>
                      <a:pt x="14" y="65"/>
                      <a:pt x="13" y="64"/>
                    </a:cubicBezTo>
                    <a:cubicBezTo>
                      <a:pt x="13" y="64"/>
                      <a:pt x="12" y="63"/>
                      <a:pt x="12" y="63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3"/>
                      <a:pt x="8" y="64"/>
                      <a:pt x="8" y="65"/>
                    </a:cubicBezTo>
                    <a:cubicBezTo>
                      <a:pt x="9" y="65"/>
                      <a:pt x="10" y="65"/>
                      <a:pt x="10" y="65"/>
                    </a:cubicBezTo>
                    <a:cubicBezTo>
                      <a:pt x="10" y="65"/>
                      <a:pt x="12" y="65"/>
                      <a:pt x="12" y="65"/>
                    </a:cubicBezTo>
                    <a:cubicBezTo>
                      <a:pt x="12" y="65"/>
                      <a:pt x="12" y="65"/>
                      <a:pt x="13" y="65"/>
                    </a:cubicBezTo>
                    <a:cubicBezTo>
                      <a:pt x="13" y="65"/>
                      <a:pt x="15" y="65"/>
                      <a:pt x="15" y="65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6" y="73"/>
                      <a:pt x="27" y="73"/>
                    </a:cubicBezTo>
                    <a:cubicBezTo>
                      <a:pt x="27" y="73"/>
                      <a:pt x="28" y="75"/>
                      <a:pt x="28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2" y="76"/>
                      <a:pt x="32" y="76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4" y="79"/>
                      <a:pt x="34" y="79"/>
                      <a:pt x="34" y="80"/>
                    </a:cubicBezTo>
                    <a:cubicBezTo>
                      <a:pt x="34" y="80"/>
                      <a:pt x="35" y="82"/>
                      <a:pt x="35" y="82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83"/>
                      <a:pt x="36" y="83"/>
                      <a:pt x="36" y="84"/>
                    </a:cubicBezTo>
                    <a:cubicBezTo>
                      <a:pt x="36" y="84"/>
                      <a:pt x="36" y="84"/>
                      <a:pt x="36" y="85"/>
                    </a:cubicBezTo>
                    <a:cubicBezTo>
                      <a:pt x="37" y="85"/>
                      <a:pt x="39" y="85"/>
                      <a:pt x="39" y="85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1" y="87"/>
                      <a:pt x="41" y="87"/>
                      <a:pt x="41" y="87"/>
                    </a:cubicBezTo>
                    <a:lnTo>
                      <a:pt x="42" y="87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6" name="Freeform 193">
                <a:extLst>
                  <a:ext uri="{FF2B5EF4-FFF2-40B4-BE49-F238E27FC236}">
                    <a16:creationId xmlns:a16="http://schemas.microsoft.com/office/drawing/2014/main" id="{BAC3B4AA-CA72-8246-860D-F9B73DA6E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7652" y="3676183"/>
                <a:ext cx="241875" cy="205626"/>
              </a:xfrm>
              <a:custGeom>
                <a:avLst/>
                <a:gdLst>
                  <a:gd name="T0" fmla="*/ 19 w 106"/>
                  <a:gd name="T1" fmla="*/ 90 h 93"/>
                  <a:gd name="T2" fmla="*/ 16 w 106"/>
                  <a:gd name="T3" fmla="*/ 91 h 93"/>
                  <a:gd name="T4" fmla="*/ 14 w 106"/>
                  <a:gd name="T5" fmla="*/ 85 h 93"/>
                  <a:gd name="T6" fmla="*/ 10 w 106"/>
                  <a:gd name="T7" fmla="*/ 83 h 93"/>
                  <a:gd name="T8" fmla="*/ 9 w 106"/>
                  <a:gd name="T9" fmla="*/ 81 h 93"/>
                  <a:gd name="T10" fmla="*/ 5 w 106"/>
                  <a:gd name="T11" fmla="*/ 75 h 93"/>
                  <a:gd name="T12" fmla="*/ 4 w 106"/>
                  <a:gd name="T13" fmla="*/ 72 h 93"/>
                  <a:gd name="T14" fmla="*/ 5 w 106"/>
                  <a:gd name="T15" fmla="*/ 68 h 93"/>
                  <a:gd name="T16" fmla="*/ 3 w 106"/>
                  <a:gd name="T17" fmla="*/ 64 h 93"/>
                  <a:gd name="T18" fmla="*/ 0 w 106"/>
                  <a:gd name="T19" fmla="*/ 59 h 93"/>
                  <a:gd name="T20" fmla="*/ 3 w 106"/>
                  <a:gd name="T21" fmla="*/ 56 h 93"/>
                  <a:gd name="T22" fmla="*/ 2 w 106"/>
                  <a:gd name="T23" fmla="*/ 53 h 93"/>
                  <a:gd name="T24" fmla="*/ 2 w 106"/>
                  <a:gd name="T25" fmla="*/ 49 h 93"/>
                  <a:gd name="T26" fmla="*/ 2 w 106"/>
                  <a:gd name="T27" fmla="*/ 44 h 93"/>
                  <a:gd name="T28" fmla="*/ 3 w 106"/>
                  <a:gd name="T29" fmla="*/ 39 h 93"/>
                  <a:gd name="T30" fmla="*/ 9 w 106"/>
                  <a:gd name="T31" fmla="*/ 39 h 93"/>
                  <a:gd name="T32" fmla="*/ 11 w 106"/>
                  <a:gd name="T33" fmla="*/ 27 h 93"/>
                  <a:gd name="T34" fmla="*/ 23 w 106"/>
                  <a:gd name="T35" fmla="*/ 18 h 93"/>
                  <a:gd name="T36" fmla="*/ 26 w 106"/>
                  <a:gd name="T37" fmla="*/ 21 h 93"/>
                  <a:gd name="T38" fmla="*/ 31 w 106"/>
                  <a:gd name="T39" fmla="*/ 18 h 93"/>
                  <a:gd name="T40" fmla="*/ 42 w 106"/>
                  <a:gd name="T41" fmla="*/ 10 h 93"/>
                  <a:gd name="T42" fmla="*/ 46 w 106"/>
                  <a:gd name="T43" fmla="*/ 11 h 93"/>
                  <a:gd name="T44" fmla="*/ 52 w 106"/>
                  <a:gd name="T45" fmla="*/ 6 h 93"/>
                  <a:gd name="T46" fmla="*/ 57 w 106"/>
                  <a:gd name="T47" fmla="*/ 4 h 93"/>
                  <a:gd name="T48" fmla="*/ 62 w 106"/>
                  <a:gd name="T49" fmla="*/ 3 h 93"/>
                  <a:gd name="T50" fmla="*/ 68 w 106"/>
                  <a:gd name="T51" fmla="*/ 1 h 93"/>
                  <a:gd name="T52" fmla="*/ 73 w 106"/>
                  <a:gd name="T53" fmla="*/ 0 h 93"/>
                  <a:gd name="T54" fmla="*/ 94 w 106"/>
                  <a:gd name="T55" fmla="*/ 15 h 93"/>
                  <a:gd name="T56" fmla="*/ 105 w 106"/>
                  <a:gd name="T57" fmla="*/ 30 h 93"/>
                  <a:gd name="T58" fmla="*/ 106 w 106"/>
                  <a:gd name="T59" fmla="*/ 48 h 93"/>
                  <a:gd name="T60" fmla="*/ 97 w 106"/>
                  <a:gd name="T61" fmla="*/ 51 h 93"/>
                  <a:gd name="T62" fmla="*/ 93 w 106"/>
                  <a:gd name="T63" fmla="*/ 64 h 93"/>
                  <a:gd name="T64" fmla="*/ 72 w 106"/>
                  <a:gd name="T65" fmla="*/ 68 h 93"/>
                  <a:gd name="T66" fmla="*/ 63 w 106"/>
                  <a:gd name="T67" fmla="*/ 76 h 93"/>
                  <a:gd name="T68" fmla="*/ 53 w 106"/>
                  <a:gd name="T69" fmla="*/ 85 h 93"/>
                  <a:gd name="T70" fmla="*/ 41 w 106"/>
                  <a:gd name="T71" fmla="*/ 87 h 93"/>
                  <a:gd name="T72" fmla="*/ 29 w 106"/>
                  <a:gd name="T73" fmla="*/ 90 h 93"/>
                  <a:gd name="T74" fmla="*/ 28 w 106"/>
                  <a:gd name="T75" fmla="*/ 93 h 93"/>
                  <a:gd name="T76" fmla="*/ 27 w 106"/>
                  <a:gd name="T77" fmla="*/ 92 h 93"/>
                  <a:gd name="T78" fmla="*/ 23 w 106"/>
                  <a:gd name="T79" fmla="*/ 9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6" h="93">
                    <a:moveTo>
                      <a:pt x="21" y="90"/>
                    </a:moveTo>
                    <a:cubicBezTo>
                      <a:pt x="21" y="90"/>
                      <a:pt x="20" y="90"/>
                      <a:pt x="19" y="90"/>
                    </a:cubicBezTo>
                    <a:cubicBezTo>
                      <a:pt x="18" y="90"/>
                      <a:pt x="17" y="92"/>
                      <a:pt x="16" y="92"/>
                    </a:cubicBezTo>
                    <a:cubicBezTo>
                      <a:pt x="16" y="92"/>
                      <a:pt x="16" y="92"/>
                      <a:pt x="16" y="91"/>
                    </a:cubicBezTo>
                    <a:cubicBezTo>
                      <a:pt x="16" y="90"/>
                      <a:pt x="16" y="90"/>
                      <a:pt x="15" y="89"/>
                    </a:cubicBezTo>
                    <a:cubicBezTo>
                      <a:pt x="15" y="88"/>
                      <a:pt x="15" y="86"/>
                      <a:pt x="14" y="85"/>
                    </a:cubicBezTo>
                    <a:cubicBezTo>
                      <a:pt x="13" y="84"/>
                      <a:pt x="13" y="83"/>
                      <a:pt x="13" y="83"/>
                    </a:cubicBezTo>
                    <a:cubicBezTo>
                      <a:pt x="13" y="83"/>
                      <a:pt x="11" y="83"/>
                      <a:pt x="10" y="83"/>
                    </a:cubicBezTo>
                    <a:cubicBezTo>
                      <a:pt x="10" y="83"/>
                      <a:pt x="9" y="83"/>
                      <a:pt x="9" y="83"/>
                    </a:cubicBezTo>
                    <a:cubicBezTo>
                      <a:pt x="9" y="83"/>
                      <a:pt x="8" y="81"/>
                      <a:pt x="9" y="81"/>
                    </a:cubicBezTo>
                    <a:cubicBezTo>
                      <a:pt x="9" y="80"/>
                      <a:pt x="8" y="79"/>
                      <a:pt x="7" y="78"/>
                    </a:cubicBezTo>
                    <a:cubicBezTo>
                      <a:pt x="7" y="78"/>
                      <a:pt x="5" y="75"/>
                      <a:pt x="5" y="75"/>
                    </a:cubicBezTo>
                    <a:cubicBezTo>
                      <a:pt x="5" y="75"/>
                      <a:pt x="4" y="75"/>
                      <a:pt x="4" y="74"/>
                    </a:cubicBezTo>
                    <a:cubicBezTo>
                      <a:pt x="4" y="73"/>
                      <a:pt x="4" y="72"/>
                      <a:pt x="4" y="72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5" y="69"/>
                      <a:pt x="5" y="68"/>
                    </a:cubicBezTo>
                    <a:cubicBezTo>
                      <a:pt x="5" y="68"/>
                      <a:pt x="6" y="67"/>
                      <a:pt x="5" y="66"/>
                    </a:cubicBezTo>
                    <a:cubicBezTo>
                      <a:pt x="5" y="65"/>
                      <a:pt x="3" y="64"/>
                      <a:pt x="3" y="64"/>
                    </a:cubicBezTo>
                    <a:cubicBezTo>
                      <a:pt x="2" y="63"/>
                      <a:pt x="1" y="62"/>
                      <a:pt x="0" y="61"/>
                    </a:cubicBezTo>
                    <a:cubicBezTo>
                      <a:pt x="0" y="60"/>
                      <a:pt x="0" y="59"/>
                      <a:pt x="0" y="59"/>
                    </a:cubicBezTo>
                    <a:cubicBezTo>
                      <a:pt x="0" y="59"/>
                      <a:pt x="0" y="58"/>
                      <a:pt x="1" y="58"/>
                    </a:cubicBezTo>
                    <a:cubicBezTo>
                      <a:pt x="2" y="57"/>
                      <a:pt x="3" y="57"/>
                      <a:pt x="3" y="56"/>
                    </a:cubicBezTo>
                    <a:cubicBezTo>
                      <a:pt x="3" y="56"/>
                      <a:pt x="4" y="56"/>
                      <a:pt x="4" y="55"/>
                    </a:cubicBezTo>
                    <a:cubicBezTo>
                      <a:pt x="3" y="54"/>
                      <a:pt x="2" y="53"/>
                      <a:pt x="2" y="53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3" y="42"/>
                      <a:pt x="3" y="42"/>
                    </a:cubicBezTo>
                    <a:cubicBezTo>
                      <a:pt x="3" y="41"/>
                      <a:pt x="3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5" y="40"/>
                      <a:pt x="8" y="39"/>
                      <a:pt x="9" y="39"/>
                    </a:cubicBezTo>
                    <a:cubicBezTo>
                      <a:pt x="11" y="39"/>
                      <a:pt x="11" y="36"/>
                      <a:pt x="10" y="33"/>
                    </a:cubicBezTo>
                    <a:cubicBezTo>
                      <a:pt x="10" y="31"/>
                      <a:pt x="11" y="29"/>
                      <a:pt x="11" y="27"/>
                    </a:cubicBezTo>
                    <a:cubicBezTo>
                      <a:pt x="12" y="25"/>
                      <a:pt x="15" y="24"/>
                      <a:pt x="18" y="22"/>
                    </a:cubicBezTo>
                    <a:cubicBezTo>
                      <a:pt x="20" y="20"/>
                      <a:pt x="20" y="18"/>
                      <a:pt x="23" y="18"/>
                    </a:cubicBezTo>
                    <a:cubicBezTo>
                      <a:pt x="23" y="18"/>
                      <a:pt x="24" y="18"/>
                      <a:pt x="25" y="19"/>
                    </a:cubicBezTo>
                    <a:cubicBezTo>
                      <a:pt x="25" y="19"/>
                      <a:pt x="25" y="20"/>
                      <a:pt x="26" y="21"/>
                    </a:cubicBezTo>
                    <a:cubicBezTo>
                      <a:pt x="26" y="21"/>
                      <a:pt x="26" y="21"/>
                      <a:pt x="27" y="21"/>
                    </a:cubicBezTo>
                    <a:cubicBezTo>
                      <a:pt x="29" y="24"/>
                      <a:pt x="31" y="26"/>
                      <a:pt x="31" y="18"/>
                    </a:cubicBezTo>
                    <a:cubicBezTo>
                      <a:pt x="32" y="11"/>
                      <a:pt x="37" y="13"/>
                      <a:pt x="41" y="11"/>
                    </a:cubicBezTo>
                    <a:cubicBezTo>
                      <a:pt x="41" y="11"/>
                      <a:pt x="41" y="11"/>
                      <a:pt x="42" y="10"/>
                    </a:cubicBezTo>
                    <a:cubicBezTo>
                      <a:pt x="43" y="11"/>
                      <a:pt x="44" y="11"/>
                      <a:pt x="45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9" y="7"/>
                      <a:pt x="49" y="7"/>
                    </a:cubicBezTo>
                    <a:cubicBezTo>
                      <a:pt x="50" y="7"/>
                      <a:pt x="52" y="6"/>
                      <a:pt x="52" y="6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6" y="4"/>
                      <a:pt x="57" y="4"/>
                    </a:cubicBezTo>
                    <a:cubicBezTo>
                      <a:pt x="58" y="4"/>
                      <a:pt x="59" y="4"/>
                      <a:pt x="61" y="4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4" y="1"/>
                      <a:pt x="66" y="1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8" y="1"/>
                      <a:pt x="71" y="1"/>
                      <a:pt x="73" y="1"/>
                    </a:cubicBezTo>
                    <a:cubicBezTo>
                      <a:pt x="73" y="1"/>
                      <a:pt x="73" y="0"/>
                      <a:pt x="73" y="0"/>
                    </a:cubicBezTo>
                    <a:cubicBezTo>
                      <a:pt x="76" y="2"/>
                      <a:pt x="76" y="5"/>
                      <a:pt x="79" y="8"/>
                    </a:cubicBezTo>
                    <a:cubicBezTo>
                      <a:pt x="83" y="12"/>
                      <a:pt x="87" y="11"/>
                      <a:pt x="94" y="15"/>
                    </a:cubicBezTo>
                    <a:cubicBezTo>
                      <a:pt x="94" y="16"/>
                      <a:pt x="98" y="19"/>
                      <a:pt x="99" y="22"/>
                    </a:cubicBezTo>
                    <a:cubicBezTo>
                      <a:pt x="100" y="26"/>
                      <a:pt x="104" y="26"/>
                      <a:pt x="105" y="30"/>
                    </a:cubicBezTo>
                    <a:cubicBezTo>
                      <a:pt x="105" y="33"/>
                      <a:pt x="103" y="34"/>
                      <a:pt x="103" y="37"/>
                    </a:cubicBezTo>
                    <a:cubicBezTo>
                      <a:pt x="103" y="40"/>
                      <a:pt x="105" y="47"/>
                      <a:pt x="106" y="48"/>
                    </a:cubicBezTo>
                    <a:cubicBezTo>
                      <a:pt x="106" y="48"/>
                      <a:pt x="106" y="49"/>
                      <a:pt x="106" y="4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93" y="64"/>
                      <a:pt x="81" y="66"/>
                      <a:pt x="80" y="66"/>
                    </a:cubicBezTo>
                    <a:cubicBezTo>
                      <a:pt x="79" y="66"/>
                      <a:pt x="74" y="67"/>
                      <a:pt x="72" y="68"/>
                    </a:cubicBezTo>
                    <a:cubicBezTo>
                      <a:pt x="70" y="68"/>
                      <a:pt x="67" y="70"/>
                      <a:pt x="66" y="70"/>
                    </a:cubicBezTo>
                    <a:cubicBezTo>
                      <a:pt x="64" y="71"/>
                      <a:pt x="63" y="76"/>
                      <a:pt x="63" y="76"/>
                    </a:cubicBezTo>
                    <a:cubicBezTo>
                      <a:pt x="63" y="76"/>
                      <a:pt x="60" y="80"/>
                      <a:pt x="59" y="81"/>
                    </a:cubicBezTo>
                    <a:cubicBezTo>
                      <a:pt x="58" y="82"/>
                      <a:pt x="53" y="85"/>
                      <a:pt x="53" y="85"/>
                    </a:cubicBezTo>
                    <a:cubicBezTo>
                      <a:pt x="53" y="85"/>
                      <a:pt x="48" y="85"/>
                      <a:pt x="47" y="85"/>
                    </a:cubicBezTo>
                    <a:cubicBezTo>
                      <a:pt x="45" y="85"/>
                      <a:pt x="43" y="87"/>
                      <a:pt x="41" y="87"/>
                    </a:cubicBezTo>
                    <a:cubicBezTo>
                      <a:pt x="38" y="88"/>
                      <a:pt x="36" y="89"/>
                      <a:pt x="35" y="89"/>
                    </a:cubicBezTo>
                    <a:cubicBezTo>
                      <a:pt x="34" y="89"/>
                      <a:pt x="29" y="90"/>
                      <a:pt x="29" y="90"/>
                    </a:cubicBezTo>
                    <a:cubicBezTo>
                      <a:pt x="29" y="93"/>
                      <a:pt x="29" y="93"/>
                      <a:pt x="29" y="93"/>
                    </a:cubicBezTo>
                    <a:cubicBezTo>
                      <a:pt x="29" y="93"/>
                      <a:pt x="28" y="93"/>
                      <a:pt x="28" y="93"/>
                    </a:cubicBezTo>
                    <a:cubicBezTo>
                      <a:pt x="28" y="93"/>
                      <a:pt x="28" y="93"/>
                      <a:pt x="27" y="93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4" y="91"/>
                      <a:pt x="23" y="91"/>
                    </a:cubicBezTo>
                    <a:cubicBezTo>
                      <a:pt x="22" y="91"/>
                      <a:pt x="22" y="90"/>
                      <a:pt x="21" y="90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7" name="Freeform 47">
                <a:extLst>
                  <a:ext uri="{FF2B5EF4-FFF2-40B4-BE49-F238E27FC236}">
                    <a16:creationId xmlns:a16="http://schemas.microsoft.com/office/drawing/2014/main" id="{5E032CD0-503F-A74B-9885-FE9CE2160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874" y="2851550"/>
                <a:ext cx="445269" cy="240785"/>
              </a:xfrm>
              <a:custGeom>
                <a:avLst/>
                <a:gdLst>
                  <a:gd name="T0" fmla="*/ 32 w 195"/>
                  <a:gd name="T1" fmla="*/ 49 h 109"/>
                  <a:gd name="T2" fmla="*/ 40 w 195"/>
                  <a:gd name="T3" fmla="*/ 37 h 109"/>
                  <a:gd name="T4" fmla="*/ 47 w 195"/>
                  <a:gd name="T5" fmla="*/ 25 h 109"/>
                  <a:gd name="T6" fmla="*/ 53 w 195"/>
                  <a:gd name="T7" fmla="*/ 15 h 109"/>
                  <a:gd name="T8" fmla="*/ 64 w 195"/>
                  <a:gd name="T9" fmla="*/ 13 h 109"/>
                  <a:gd name="T10" fmla="*/ 71 w 195"/>
                  <a:gd name="T11" fmla="*/ 17 h 109"/>
                  <a:gd name="T12" fmla="*/ 78 w 195"/>
                  <a:gd name="T13" fmla="*/ 8 h 109"/>
                  <a:gd name="T14" fmla="*/ 87 w 195"/>
                  <a:gd name="T15" fmla="*/ 10 h 109"/>
                  <a:gd name="T16" fmla="*/ 96 w 195"/>
                  <a:gd name="T17" fmla="*/ 14 h 109"/>
                  <a:gd name="T18" fmla="*/ 97 w 195"/>
                  <a:gd name="T19" fmla="*/ 22 h 109"/>
                  <a:gd name="T20" fmla="*/ 102 w 195"/>
                  <a:gd name="T21" fmla="*/ 23 h 109"/>
                  <a:gd name="T22" fmla="*/ 106 w 195"/>
                  <a:gd name="T23" fmla="*/ 23 h 109"/>
                  <a:gd name="T24" fmla="*/ 108 w 195"/>
                  <a:gd name="T25" fmla="*/ 20 h 109"/>
                  <a:gd name="T26" fmla="*/ 111 w 195"/>
                  <a:gd name="T27" fmla="*/ 15 h 109"/>
                  <a:gd name="T28" fmla="*/ 114 w 195"/>
                  <a:gd name="T29" fmla="*/ 12 h 109"/>
                  <a:gd name="T30" fmla="*/ 118 w 195"/>
                  <a:gd name="T31" fmla="*/ 9 h 109"/>
                  <a:gd name="T32" fmla="*/ 123 w 195"/>
                  <a:gd name="T33" fmla="*/ 9 h 109"/>
                  <a:gd name="T34" fmla="*/ 126 w 195"/>
                  <a:gd name="T35" fmla="*/ 8 h 109"/>
                  <a:gd name="T36" fmla="*/ 131 w 195"/>
                  <a:gd name="T37" fmla="*/ 9 h 109"/>
                  <a:gd name="T38" fmla="*/ 135 w 195"/>
                  <a:gd name="T39" fmla="*/ 11 h 109"/>
                  <a:gd name="T40" fmla="*/ 142 w 195"/>
                  <a:gd name="T41" fmla="*/ 7 h 109"/>
                  <a:gd name="T42" fmla="*/ 145 w 195"/>
                  <a:gd name="T43" fmla="*/ 4 h 109"/>
                  <a:gd name="T44" fmla="*/ 148 w 195"/>
                  <a:gd name="T45" fmla="*/ 1 h 109"/>
                  <a:gd name="T46" fmla="*/ 154 w 195"/>
                  <a:gd name="T47" fmla="*/ 2 h 109"/>
                  <a:gd name="T48" fmla="*/ 162 w 195"/>
                  <a:gd name="T49" fmla="*/ 1 h 109"/>
                  <a:gd name="T50" fmla="*/ 168 w 195"/>
                  <a:gd name="T51" fmla="*/ 1 h 109"/>
                  <a:gd name="T52" fmla="*/ 173 w 195"/>
                  <a:gd name="T53" fmla="*/ 4 h 109"/>
                  <a:gd name="T54" fmla="*/ 175 w 195"/>
                  <a:gd name="T55" fmla="*/ 9 h 109"/>
                  <a:gd name="T56" fmla="*/ 183 w 195"/>
                  <a:gd name="T57" fmla="*/ 10 h 109"/>
                  <a:gd name="T58" fmla="*/ 187 w 195"/>
                  <a:gd name="T59" fmla="*/ 11 h 109"/>
                  <a:gd name="T60" fmla="*/ 195 w 195"/>
                  <a:gd name="T61" fmla="*/ 12 h 109"/>
                  <a:gd name="T62" fmla="*/ 193 w 195"/>
                  <a:gd name="T63" fmla="*/ 20 h 109"/>
                  <a:gd name="T64" fmla="*/ 192 w 195"/>
                  <a:gd name="T65" fmla="*/ 27 h 109"/>
                  <a:gd name="T66" fmla="*/ 191 w 195"/>
                  <a:gd name="T67" fmla="*/ 33 h 109"/>
                  <a:gd name="T68" fmla="*/ 188 w 195"/>
                  <a:gd name="T69" fmla="*/ 39 h 109"/>
                  <a:gd name="T70" fmla="*/ 188 w 195"/>
                  <a:gd name="T71" fmla="*/ 47 h 109"/>
                  <a:gd name="T72" fmla="*/ 186 w 195"/>
                  <a:gd name="T73" fmla="*/ 52 h 109"/>
                  <a:gd name="T74" fmla="*/ 169 w 195"/>
                  <a:gd name="T75" fmla="*/ 49 h 109"/>
                  <a:gd name="T76" fmla="*/ 146 w 195"/>
                  <a:gd name="T77" fmla="*/ 50 h 109"/>
                  <a:gd name="T78" fmla="*/ 126 w 195"/>
                  <a:gd name="T79" fmla="*/ 70 h 109"/>
                  <a:gd name="T80" fmla="*/ 110 w 195"/>
                  <a:gd name="T81" fmla="*/ 78 h 109"/>
                  <a:gd name="T82" fmla="*/ 94 w 195"/>
                  <a:gd name="T83" fmla="*/ 85 h 109"/>
                  <a:gd name="T84" fmla="*/ 73 w 195"/>
                  <a:gd name="T85" fmla="*/ 96 h 109"/>
                  <a:gd name="T86" fmla="*/ 47 w 195"/>
                  <a:gd name="T87" fmla="*/ 107 h 109"/>
                  <a:gd name="T88" fmla="*/ 22 w 195"/>
                  <a:gd name="T89" fmla="*/ 98 h 109"/>
                  <a:gd name="T90" fmla="*/ 14 w 195"/>
                  <a:gd name="T91" fmla="*/ 102 h 109"/>
                  <a:gd name="T92" fmla="*/ 4 w 195"/>
                  <a:gd name="T93" fmla="*/ 88 h 109"/>
                  <a:gd name="T94" fmla="*/ 0 w 195"/>
                  <a:gd name="T95" fmla="*/ 84 h 109"/>
                  <a:gd name="T96" fmla="*/ 2 w 195"/>
                  <a:gd name="T97" fmla="*/ 75 h 109"/>
                  <a:gd name="T98" fmla="*/ 3 w 195"/>
                  <a:gd name="T99" fmla="*/ 68 h 109"/>
                  <a:gd name="T100" fmla="*/ 5 w 195"/>
                  <a:gd name="T101" fmla="*/ 60 h 109"/>
                  <a:gd name="T102" fmla="*/ 9 w 195"/>
                  <a:gd name="T103" fmla="*/ 55 h 109"/>
                  <a:gd name="T104" fmla="*/ 16 w 195"/>
                  <a:gd name="T105" fmla="*/ 57 h 109"/>
                  <a:gd name="T106" fmla="*/ 22 w 195"/>
                  <a:gd name="T107" fmla="*/ 5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5" h="109">
                    <a:moveTo>
                      <a:pt x="26" y="54"/>
                    </a:move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2"/>
                      <a:pt x="29" y="49"/>
                      <a:pt x="30" y="50"/>
                    </a:cubicBezTo>
                    <a:cubicBezTo>
                      <a:pt x="30" y="50"/>
                      <a:pt x="32" y="49"/>
                      <a:pt x="32" y="49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39" y="30"/>
                      <a:pt x="40" y="30"/>
                    </a:cubicBezTo>
                    <a:cubicBezTo>
                      <a:pt x="41" y="30"/>
                      <a:pt x="44" y="28"/>
                      <a:pt x="44" y="28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6" y="14"/>
                      <a:pt x="57" y="14"/>
                      <a:pt x="58" y="14"/>
                    </a:cubicBezTo>
                    <a:cubicBezTo>
                      <a:pt x="59" y="14"/>
                      <a:pt x="60" y="13"/>
                      <a:pt x="60" y="13"/>
                    </a:cubicBezTo>
                    <a:cubicBezTo>
                      <a:pt x="61" y="13"/>
                      <a:pt x="64" y="13"/>
                      <a:pt x="64" y="13"/>
                    </a:cubicBezTo>
                    <a:cubicBezTo>
                      <a:pt x="64" y="13"/>
                      <a:pt x="66" y="11"/>
                      <a:pt x="66" y="12"/>
                    </a:cubicBezTo>
                    <a:cubicBezTo>
                      <a:pt x="66" y="14"/>
                      <a:pt x="66" y="15"/>
                      <a:pt x="66" y="15"/>
                    </a:cubicBezTo>
                    <a:cubicBezTo>
                      <a:pt x="67" y="16"/>
                      <a:pt x="68" y="18"/>
                      <a:pt x="68" y="18"/>
                    </a:cubicBezTo>
                    <a:cubicBezTo>
                      <a:pt x="68" y="18"/>
                      <a:pt x="70" y="18"/>
                      <a:pt x="71" y="17"/>
                    </a:cubicBezTo>
                    <a:cubicBezTo>
                      <a:pt x="72" y="16"/>
                      <a:pt x="74" y="15"/>
                      <a:pt x="74" y="15"/>
                    </a:cubicBezTo>
                    <a:cubicBezTo>
                      <a:pt x="74" y="15"/>
                      <a:pt x="76" y="17"/>
                      <a:pt x="76" y="16"/>
                    </a:cubicBezTo>
                    <a:cubicBezTo>
                      <a:pt x="76" y="15"/>
                      <a:pt x="76" y="11"/>
                      <a:pt x="76" y="11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80" y="8"/>
                      <a:pt x="80" y="7"/>
                    </a:cubicBezTo>
                    <a:cubicBezTo>
                      <a:pt x="80" y="6"/>
                      <a:pt x="82" y="4"/>
                      <a:pt x="82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101" y="23"/>
                      <a:pt x="102" y="23"/>
                    </a:cubicBezTo>
                    <a:cubicBezTo>
                      <a:pt x="102" y="23"/>
                      <a:pt x="102" y="22"/>
                      <a:pt x="102" y="22"/>
                    </a:cubicBezTo>
                    <a:cubicBezTo>
                      <a:pt x="102" y="22"/>
                      <a:pt x="104" y="21"/>
                      <a:pt x="104" y="21"/>
                    </a:cubicBezTo>
                    <a:cubicBezTo>
                      <a:pt x="104" y="21"/>
                      <a:pt x="105" y="21"/>
                      <a:pt x="105" y="21"/>
                    </a:cubicBezTo>
                    <a:cubicBezTo>
                      <a:pt x="105" y="22"/>
                      <a:pt x="106" y="23"/>
                      <a:pt x="106" y="23"/>
                    </a:cubicBezTo>
                    <a:cubicBezTo>
                      <a:pt x="106" y="23"/>
                      <a:pt x="107" y="22"/>
                      <a:pt x="107" y="23"/>
                    </a:cubicBezTo>
                    <a:cubicBezTo>
                      <a:pt x="107" y="23"/>
                      <a:pt x="108" y="23"/>
                      <a:pt x="108" y="23"/>
                    </a:cubicBezTo>
                    <a:cubicBezTo>
                      <a:pt x="108" y="23"/>
                      <a:pt x="108" y="23"/>
                      <a:pt x="108" y="22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08" y="19"/>
                      <a:pt x="108" y="18"/>
                      <a:pt x="108" y="18"/>
                    </a:cubicBezTo>
                    <a:cubicBezTo>
                      <a:pt x="109" y="17"/>
                      <a:pt x="109" y="17"/>
                      <a:pt x="109" y="16"/>
                    </a:cubicBezTo>
                    <a:cubicBezTo>
                      <a:pt x="109" y="16"/>
                      <a:pt x="108" y="15"/>
                      <a:pt x="109" y="15"/>
                    </a:cubicBezTo>
                    <a:cubicBezTo>
                      <a:pt x="110" y="15"/>
                      <a:pt x="111" y="15"/>
                      <a:pt x="111" y="15"/>
                    </a:cubicBezTo>
                    <a:cubicBezTo>
                      <a:pt x="111" y="15"/>
                      <a:pt x="111" y="14"/>
                      <a:pt x="111" y="14"/>
                    </a:cubicBezTo>
                    <a:cubicBezTo>
                      <a:pt x="111" y="14"/>
                      <a:pt x="112" y="13"/>
                      <a:pt x="113" y="13"/>
                    </a:cubicBezTo>
                    <a:cubicBezTo>
                      <a:pt x="113" y="13"/>
                      <a:pt x="113" y="14"/>
                      <a:pt x="114" y="13"/>
                    </a:cubicBezTo>
                    <a:cubicBezTo>
                      <a:pt x="115" y="12"/>
                      <a:pt x="114" y="12"/>
                      <a:pt x="114" y="12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5" y="10"/>
                      <a:pt x="114" y="11"/>
                      <a:pt x="116" y="11"/>
                    </a:cubicBezTo>
                    <a:cubicBezTo>
                      <a:pt x="117" y="10"/>
                      <a:pt x="118" y="10"/>
                      <a:pt x="118" y="10"/>
                    </a:cubicBezTo>
                    <a:cubicBezTo>
                      <a:pt x="118" y="10"/>
                      <a:pt x="118" y="9"/>
                      <a:pt x="118" y="9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9"/>
                      <a:pt x="120" y="9"/>
                    </a:cubicBezTo>
                    <a:cubicBezTo>
                      <a:pt x="120" y="9"/>
                      <a:pt x="121" y="9"/>
                      <a:pt x="122" y="9"/>
                    </a:cubicBezTo>
                    <a:cubicBezTo>
                      <a:pt x="122" y="9"/>
                      <a:pt x="123" y="10"/>
                      <a:pt x="123" y="9"/>
                    </a:cubicBezTo>
                    <a:cubicBezTo>
                      <a:pt x="123" y="9"/>
                      <a:pt x="124" y="9"/>
                      <a:pt x="124" y="8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8"/>
                      <a:pt x="124" y="7"/>
                      <a:pt x="125" y="7"/>
                    </a:cubicBezTo>
                    <a:cubicBezTo>
                      <a:pt x="126" y="8"/>
                      <a:pt x="125" y="8"/>
                      <a:pt x="126" y="8"/>
                    </a:cubicBezTo>
                    <a:cubicBezTo>
                      <a:pt x="126" y="7"/>
                      <a:pt x="128" y="6"/>
                      <a:pt x="128" y="6"/>
                    </a:cubicBezTo>
                    <a:cubicBezTo>
                      <a:pt x="128" y="6"/>
                      <a:pt x="128" y="6"/>
                      <a:pt x="129" y="8"/>
                    </a:cubicBezTo>
                    <a:cubicBezTo>
                      <a:pt x="129" y="9"/>
                      <a:pt x="130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10"/>
                      <a:pt x="132" y="11"/>
                      <a:pt x="132" y="11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4" y="10"/>
                      <a:pt x="134" y="10"/>
                      <a:pt x="134" y="10"/>
                    </a:cubicBezTo>
                    <a:cubicBezTo>
                      <a:pt x="134" y="10"/>
                      <a:pt x="134" y="11"/>
                      <a:pt x="135" y="11"/>
                    </a:cubicBezTo>
                    <a:cubicBezTo>
                      <a:pt x="136" y="11"/>
                      <a:pt x="137" y="12"/>
                      <a:pt x="137" y="12"/>
                    </a:cubicBezTo>
                    <a:cubicBezTo>
                      <a:pt x="137" y="11"/>
                      <a:pt x="138" y="10"/>
                      <a:pt x="138" y="10"/>
                    </a:cubicBezTo>
                    <a:cubicBezTo>
                      <a:pt x="138" y="9"/>
                      <a:pt x="138" y="9"/>
                      <a:pt x="139" y="8"/>
                    </a:cubicBezTo>
                    <a:cubicBezTo>
                      <a:pt x="139" y="8"/>
                      <a:pt x="142" y="7"/>
                      <a:pt x="142" y="7"/>
                    </a:cubicBezTo>
                    <a:cubicBezTo>
                      <a:pt x="142" y="7"/>
                      <a:pt x="141" y="5"/>
                      <a:pt x="140" y="5"/>
                    </a:cubicBezTo>
                    <a:cubicBezTo>
                      <a:pt x="140" y="5"/>
                      <a:pt x="139" y="4"/>
                      <a:pt x="141" y="3"/>
                    </a:cubicBezTo>
                    <a:cubicBezTo>
                      <a:pt x="142" y="3"/>
                      <a:pt x="143" y="3"/>
                      <a:pt x="143" y="3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6" y="2"/>
                      <a:pt x="147" y="1"/>
                      <a:pt x="147" y="1"/>
                    </a:cubicBezTo>
                    <a:cubicBezTo>
                      <a:pt x="147" y="1"/>
                      <a:pt x="148" y="1"/>
                      <a:pt x="148" y="1"/>
                    </a:cubicBezTo>
                    <a:cubicBezTo>
                      <a:pt x="149" y="1"/>
                      <a:pt x="150" y="1"/>
                      <a:pt x="150" y="1"/>
                    </a:cubicBezTo>
                    <a:cubicBezTo>
                      <a:pt x="150" y="1"/>
                      <a:pt x="151" y="2"/>
                      <a:pt x="151" y="2"/>
                    </a:cubicBezTo>
                    <a:cubicBezTo>
                      <a:pt x="152" y="2"/>
                      <a:pt x="153" y="2"/>
                      <a:pt x="153" y="2"/>
                    </a:cubicBezTo>
                    <a:cubicBezTo>
                      <a:pt x="153" y="2"/>
                      <a:pt x="154" y="3"/>
                      <a:pt x="154" y="2"/>
                    </a:cubicBezTo>
                    <a:cubicBezTo>
                      <a:pt x="155" y="2"/>
                      <a:pt x="155" y="1"/>
                      <a:pt x="155" y="1"/>
                    </a:cubicBezTo>
                    <a:cubicBezTo>
                      <a:pt x="155" y="1"/>
                      <a:pt x="159" y="0"/>
                      <a:pt x="159" y="0"/>
                    </a:cubicBezTo>
                    <a:cubicBezTo>
                      <a:pt x="159" y="0"/>
                      <a:pt x="160" y="0"/>
                      <a:pt x="160" y="0"/>
                    </a:cubicBezTo>
                    <a:cubicBezTo>
                      <a:pt x="161" y="1"/>
                      <a:pt x="162" y="1"/>
                      <a:pt x="162" y="1"/>
                    </a:cubicBezTo>
                    <a:cubicBezTo>
                      <a:pt x="163" y="1"/>
                      <a:pt x="164" y="2"/>
                      <a:pt x="164" y="2"/>
                    </a:cubicBezTo>
                    <a:cubicBezTo>
                      <a:pt x="165" y="3"/>
                      <a:pt x="166" y="3"/>
                      <a:pt x="166" y="3"/>
                    </a:cubicBezTo>
                    <a:cubicBezTo>
                      <a:pt x="166" y="3"/>
                      <a:pt x="166" y="1"/>
                      <a:pt x="166" y="1"/>
                    </a:cubicBezTo>
                    <a:cubicBezTo>
                      <a:pt x="167" y="1"/>
                      <a:pt x="168" y="1"/>
                      <a:pt x="168" y="1"/>
                    </a:cubicBezTo>
                    <a:cubicBezTo>
                      <a:pt x="169" y="2"/>
                      <a:pt x="169" y="2"/>
                      <a:pt x="169" y="2"/>
                    </a:cubicBezTo>
                    <a:cubicBezTo>
                      <a:pt x="169" y="2"/>
                      <a:pt x="170" y="3"/>
                      <a:pt x="171" y="3"/>
                    </a:cubicBezTo>
                    <a:cubicBezTo>
                      <a:pt x="171" y="3"/>
                      <a:pt x="172" y="2"/>
                      <a:pt x="172" y="2"/>
                    </a:cubicBezTo>
                    <a:cubicBezTo>
                      <a:pt x="172" y="3"/>
                      <a:pt x="173" y="3"/>
                      <a:pt x="173" y="4"/>
                    </a:cubicBezTo>
                    <a:cubicBezTo>
                      <a:pt x="173" y="4"/>
                      <a:pt x="174" y="5"/>
                      <a:pt x="174" y="5"/>
                    </a:cubicBezTo>
                    <a:cubicBezTo>
                      <a:pt x="174" y="6"/>
                      <a:pt x="175" y="6"/>
                      <a:pt x="175" y="6"/>
                    </a:cubicBezTo>
                    <a:cubicBezTo>
                      <a:pt x="175" y="7"/>
                      <a:pt x="175" y="8"/>
                      <a:pt x="175" y="8"/>
                    </a:cubicBezTo>
                    <a:cubicBezTo>
                      <a:pt x="175" y="8"/>
                      <a:pt x="175" y="8"/>
                      <a:pt x="175" y="9"/>
                    </a:cubicBezTo>
                    <a:cubicBezTo>
                      <a:pt x="176" y="9"/>
                      <a:pt x="179" y="9"/>
                      <a:pt x="179" y="9"/>
                    </a:cubicBezTo>
                    <a:cubicBezTo>
                      <a:pt x="179" y="9"/>
                      <a:pt x="180" y="9"/>
                      <a:pt x="180" y="10"/>
                    </a:cubicBezTo>
                    <a:cubicBezTo>
                      <a:pt x="180" y="10"/>
                      <a:pt x="182" y="10"/>
                      <a:pt x="182" y="10"/>
                    </a:cubicBezTo>
                    <a:cubicBezTo>
                      <a:pt x="182" y="10"/>
                      <a:pt x="183" y="9"/>
                      <a:pt x="183" y="10"/>
                    </a:cubicBezTo>
                    <a:cubicBezTo>
                      <a:pt x="183" y="10"/>
                      <a:pt x="183" y="11"/>
                      <a:pt x="183" y="11"/>
                    </a:cubicBezTo>
                    <a:cubicBezTo>
                      <a:pt x="185" y="11"/>
                      <a:pt x="185" y="11"/>
                      <a:pt x="185" y="11"/>
                    </a:cubicBezTo>
                    <a:cubicBezTo>
                      <a:pt x="186" y="11"/>
                      <a:pt x="186" y="11"/>
                      <a:pt x="186" y="11"/>
                    </a:cubicBezTo>
                    <a:cubicBezTo>
                      <a:pt x="186" y="11"/>
                      <a:pt x="187" y="10"/>
                      <a:pt x="187" y="11"/>
                    </a:cubicBezTo>
                    <a:cubicBezTo>
                      <a:pt x="187" y="11"/>
                      <a:pt x="188" y="11"/>
                      <a:pt x="188" y="11"/>
                    </a:cubicBezTo>
                    <a:cubicBezTo>
                      <a:pt x="188" y="11"/>
                      <a:pt x="190" y="12"/>
                      <a:pt x="190" y="12"/>
                    </a:cubicBezTo>
                    <a:cubicBezTo>
                      <a:pt x="190" y="12"/>
                      <a:pt x="191" y="12"/>
                      <a:pt x="192" y="12"/>
                    </a:cubicBezTo>
                    <a:cubicBezTo>
                      <a:pt x="192" y="12"/>
                      <a:pt x="195" y="12"/>
                      <a:pt x="195" y="12"/>
                    </a:cubicBezTo>
                    <a:cubicBezTo>
                      <a:pt x="195" y="12"/>
                      <a:pt x="195" y="13"/>
                      <a:pt x="195" y="14"/>
                    </a:cubicBezTo>
                    <a:cubicBezTo>
                      <a:pt x="195" y="14"/>
                      <a:pt x="195" y="16"/>
                      <a:pt x="195" y="16"/>
                    </a:cubicBezTo>
                    <a:cubicBezTo>
                      <a:pt x="195" y="16"/>
                      <a:pt x="194" y="17"/>
                      <a:pt x="194" y="18"/>
                    </a:cubicBezTo>
                    <a:cubicBezTo>
                      <a:pt x="193" y="18"/>
                      <a:pt x="193" y="20"/>
                      <a:pt x="193" y="20"/>
                    </a:cubicBezTo>
                    <a:cubicBezTo>
                      <a:pt x="193" y="20"/>
                      <a:pt x="193" y="21"/>
                      <a:pt x="193" y="21"/>
                    </a:cubicBezTo>
                    <a:cubicBezTo>
                      <a:pt x="193" y="21"/>
                      <a:pt x="193" y="23"/>
                      <a:pt x="193" y="23"/>
                    </a:cubicBezTo>
                    <a:cubicBezTo>
                      <a:pt x="192" y="25"/>
                      <a:pt x="192" y="25"/>
                      <a:pt x="192" y="25"/>
                    </a:cubicBezTo>
                    <a:cubicBezTo>
                      <a:pt x="192" y="25"/>
                      <a:pt x="191" y="26"/>
                      <a:pt x="192" y="27"/>
                    </a:cubicBezTo>
                    <a:cubicBezTo>
                      <a:pt x="192" y="27"/>
                      <a:pt x="192" y="28"/>
                      <a:pt x="192" y="28"/>
                    </a:cubicBezTo>
                    <a:cubicBezTo>
                      <a:pt x="193" y="29"/>
                      <a:pt x="193" y="29"/>
                      <a:pt x="193" y="29"/>
                    </a:cubicBezTo>
                    <a:cubicBezTo>
                      <a:pt x="191" y="31"/>
                      <a:pt x="191" y="31"/>
                      <a:pt x="191" y="31"/>
                    </a:cubicBezTo>
                    <a:cubicBezTo>
                      <a:pt x="191" y="33"/>
                      <a:pt x="191" y="33"/>
                      <a:pt x="191" y="33"/>
                    </a:cubicBezTo>
                    <a:cubicBezTo>
                      <a:pt x="191" y="33"/>
                      <a:pt x="192" y="34"/>
                      <a:pt x="191" y="35"/>
                    </a:cubicBezTo>
                    <a:cubicBezTo>
                      <a:pt x="191" y="35"/>
                      <a:pt x="190" y="36"/>
                      <a:pt x="190" y="36"/>
                    </a:cubicBezTo>
                    <a:cubicBezTo>
                      <a:pt x="190" y="36"/>
                      <a:pt x="188" y="38"/>
                      <a:pt x="188" y="38"/>
                    </a:cubicBezTo>
                    <a:cubicBezTo>
                      <a:pt x="188" y="38"/>
                      <a:pt x="188" y="39"/>
                      <a:pt x="188" y="39"/>
                    </a:cubicBezTo>
                    <a:cubicBezTo>
                      <a:pt x="188" y="39"/>
                      <a:pt x="187" y="41"/>
                      <a:pt x="187" y="41"/>
                    </a:cubicBezTo>
                    <a:cubicBezTo>
                      <a:pt x="187" y="41"/>
                      <a:pt x="187" y="44"/>
                      <a:pt x="187" y="44"/>
                    </a:cubicBezTo>
                    <a:cubicBezTo>
                      <a:pt x="187" y="44"/>
                      <a:pt x="188" y="45"/>
                      <a:pt x="188" y="45"/>
                    </a:cubicBezTo>
                    <a:cubicBezTo>
                      <a:pt x="188" y="45"/>
                      <a:pt x="188" y="46"/>
                      <a:pt x="188" y="47"/>
                    </a:cubicBezTo>
                    <a:cubicBezTo>
                      <a:pt x="187" y="47"/>
                      <a:pt x="188" y="48"/>
                      <a:pt x="188" y="49"/>
                    </a:cubicBezTo>
                    <a:cubicBezTo>
                      <a:pt x="188" y="49"/>
                      <a:pt x="188" y="50"/>
                      <a:pt x="188" y="50"/>
                    </a:cubicBezTo>
                    <a:cubicBezTo>
                      <a:pt x="187" y="52"/>
                      <a:pt x="187" y="52"/>
                      <a:pt x="187" y="52"/>
                    </a:cubicBezTo>
                    <a:cubicBezTo>
                      <a:pt x="186" y="52"/>
                      <a:pt x="186" y="52"/>
                      <a:pt x="186" y="52"/>
                    </a:cubicBezTo>
                    <a:cubicBezTo>
                      <a:pt x="187" y="55"/>
                      <a:pt x="187" y="55"/>
                      <a:pt x="187" y="55"/>
                    </a:cubicBezTo>
                    <a:cubicBezTo>
                      <a:pt x="185" y="57"/>
                      <a:pt x="185" y="57"/>
                      <a:pt x="185" y="57"/>
                    </a:cubicBezTo>
                    <a:cubicBezTo>
                      <a:pt x="177" y="57"/>
                      <a:pt x="177" y="57"/>
                      <a:pt x="177" y="57"/>
                    </a:cubicBezTo>
                    <a:cubicBezTo>
                      <a:pt x="169" y="49"/>
                      <a:pt x="169" y="49"/>
                      <a:pt x="169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58" y="52"/>
                      <a:pt x="158" y="52"/>
                      <a:pt x="158" y="52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32" y="54"/>
                      <a:pt x="132" y="54"/>
                      <a:pt x="132" y="54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2" y="72"/>
                      <a:pt x="122" y="72"/>
                      <a:pt x="122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96"/>
                      <a:pt x="77" y="99"/>
                      <a:pt x="79" y="100"/>
                    </a:cubicBezTo>
                    <a:cubicBezTo>
                      <a:pt x="81" y="102"/>
                      <a:pt x="75" y="103"/>
                      <a:pt x="74" y="104"/>
                    </a:cubicBezTo>
                    <a:cubicBezTo>
                      <a:pt x="73" y="105"/>
                      <a:pt x="64" y="106"/>
                      <a:pt x="64" y="106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38" y="109"/>
                      <a:pt x="38" y="109"/>
                      <a:pt x="38" y="109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3"/>
                      <a:pt x="8" y="98"/>
                      <a:pt x="6" y="93"/>
                    </a:cubicBezTo>
                    <a:cubicBezTo>
                      <a:pt x="6" y="93"/>
                      <a:pt x="6" y="92"/>
                      <a:pt x="5" y="91"/>
                    </a:cubicBezTo>
                    <a:cubicBezTo>
                      <a:pt x="5" y="90"/>
                      <a:pt x="4" y="88"/>
                      <a:pt x="4" y="88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3" y="87"/>
                      <a:pt x="2" y="86"/>
                      <a:pt x="2" y="86"/>
                    </a:cubicBezTo>
                    <a:cubicBezTo>
                      <a:pt x="2" y="86"/>
                      <a:pt x="2" y="85"/>
                      <a:pt x="2" y="85"/>
                    </a:cubicBezTo>
                    <a:cubicBezTo>
                      <a:pt x="1" y="85"/>
                      <a:pt x="0" y="84"/>
                      <a:pt x="0" y="84"/>
                    </a:cubicBezTo>
                    <a:cubicBezTo>
                      <a:pt x="0" y="84"/>
                      <a:pt x="0" y="81"/>
                      <a:pt x="0" y="8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5"/>
                      <a:pt x="2" y="75"/>
                    </a:cubicBezTo>
                    <a:cubicBezTo>
                      <a:pt x="2" y="75"/>
                      <a:pt x="3" y="73"/>
                      <a:pt x="3" y="73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5"/>
                      <a:pt x="3" y="65"/>
                    </a:cubicBezTo>
                    <a:cubicBezTo>
                      <a:pt x="4" y="65"/>
                      <a:pt x="4" y="62"/>
                      <a:pt x="4" y="62"/>
                    </a:cubicBezTo>
                    <a:cubicBezTo>
                      <a:pt x="4" y="62"/>
                      <a:pt x="5" y="60"/>
                      <a:pt x="5" y="60"/>
                    </a:cubicBezTo>
                    <a:cubicBezTo>
                      <a:pt x="6" y="60"/>
                      <a:pt x="6" y="59"/>
                      <a:pt x="6" y="59"/>
                    </a:cubicBezTo>
                    <a:cubicBezTo>
                      <a:pt x="6" y="58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6"/>
                      <a:pt x="9" y="55"/>
                      <a:pt x="9" y="55"/>
                    </a:cubicBezTo>
                    <a:cubicBezTo>
                      <a:pt x="9" y="55"/>
                      <a:pt x="10" y="55"/>
                      <a:pt x="11" y="55"/>
                    </a:cubicBezTo>
                    <a:cubicBezTo>
                      <a:pt x="11" y="55"/>
                      <a:pt x="12" y="55"/>
                      <a:pt x="13" y="55"/>
                    </a:cubicBezTo>
                    <a:cubicBezTo>
                      <a:pt x="13" y="55"/>
                      <a:pt x="13" y="56"/>
                      <a:pt x="14" y="56"/>
                    </a:cubicBezTo>
                    <a:cubicBezTo>
                      <a:pt x="15" y="56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8" y="56"/>
                      <a:pt x="18" y="55"/>
                      <a:pt x="18" y="55"/>
                    </a:cubicBezTo>
                    <a:cubicBezTo>
                      <a:pt x="19" y="55"/>
                      <a:pt x="21" y="56"/>
                      <a:pt x="21" y="56"/>
                    </a:cubicBezTo>
                    <a:cubicBezTo>
                      <a:pt x="21" y="56"/>
                      <a:pt x="22" y="57"/>
                      <a:pt x="22" y="56"/>
                    </a:cubicBezTo>
                    <a:cubicBezTo>
                      <a:pt x="23" y="56"/>
                      <a:pt x="24" y="55"/>
                      <a:pt x="24" y="55"/>
                    </a:cubicBezTo>
                    <a:cubicBezTo>
                      <a:pt x="26" y="54"/>
                      <a:pt x="26" y="54"/>
                      <a:pt x="26" y="5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" name="Freeform 88">
                <a:extLst>
                  <a:ext uri="{FF2B5EF4-FFF2-40B4-BE49-F238E27FC236}">
                    <a16:creationId xmlns:a16="http://schemas.microsoft.com/office/drawing/2014/main" id="{9532B057-11D5-E741-B8B8-28248BC37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613" y="3211661"/>
                <a:ext cx="266062" cy="194972"/>
              </a:xfrm>
              <a:custGeom>
                <a:avLst/>
                <a:gdLst>
                  <a:gd name="T0" fmla="*/ 5 w 117"/>
                  <a:gd name="T1" fmla="*/ 46 h 88"/>
                  <a:gd name="T2" fmla="*/ 1 w 117"/>
                  <a:gd name="T3" fmla="*/ 42 h 88"/>
                  <a:gd name="T4" fmla="*/ 6 w 117"/>
                  <a:gd name="T5" fmla="*/ 36 h 88"/>
                  <a:gd name="T6" fmla="*/ 10 w 117"/>
                  <a:gd name="T7" fmla="*/ 33 h 88"/>
                  <a:gd name="T8" fmla="*/ 13 w 117"/>
                  <a:gd name="T9" fmla="*/ 27 h 88"/>
                  <a:gd name="T10" fmla="*/ 41 w 117"/>
                  <a:gd name="T11" fmla="*/ 31 h 88"/>
                  <a:gd name="T12" fmla="*/ 48 w 117"/>
                  <a:gd name="T13" fmla="*/ 26 h 88"/>
                  <a:gd name="T14" fmla="*/ 55 w 117"/>
                  <a:gd name="T15" fmla="*/ 19 h 88"/>
                  <a:gd name="T16" fmla="*/ 71 w 117"/>
                  <a:gd name="T17" fmla="*/ 15 h 88"/>
                  <a:gd name="T18" fmla="*/ 85 w 117"/>
                  <a:gd name="T19" fmla="*/ 12 h 88"/>
                  <a:gd name="T20" fmla="*/ 95 w 117"/>
                  <a:gd name="T21" fmla="*/ 8 h 88"/>
                  <a:gd name="T22" fmla="*/ 101 w 117"/>
                  <a:gd name="T23" fmla="*/ 2 h 88"/>
                  <a:gd name="T24" fmla="*/ 107 w 117"/>
                  <a:gd name="T25" fmla="*/ 2 h 88"/>
                  <a:gd name="T26" fmla="*/ 108 w 117"/>
                  <a:gd name="T27" fmla="*/ 5 h 88"/>
                  <a:gd name="T28" fmla="*/ 109 w 117"/>
                  <a:gd name="T29" fmla="*/ 7 h 88"/>
                  <a:gd name="T30" fmla="*/ 111 w 117"/>
                  <a:gd name="T31" fmla="*/ 10 h 88"/>
                  <a:gd name="T32" fmla="*/ 115 w 117"/>
                  <a:gd name="T33" fmla="*/ 19 h 88"/>
                  <a:gd name="T34" fmla="*/ 109 w 117"/>
                  <a:gd name="T35" fmla="*/ 22 h 88"/>
                  <a:gd name="T36" fmla="*/ 107 w 117"/>
                  <a:gd name="T37" fmla="*/ 27 h 88"/>
                  <a:gd name="T38" fmla="*/ 102 w 117"/>
                  <a:gd name="T39" fmla="*/ 28 h 88"/>
                  <a:gd name="T40" fmla="*/ 101 w 117"/>
                  <a:gd name="T41" fmla="*/ 32 h 88"/>
                  <a:gd name="T42" fmla="*/ 96 w 117"/>
                  <a:gd name="T43" fmla="*/ 35 h 88"/>
                  <a:gd name="T44" fmla="*/ 91 w 117"/>
                  <a:gd name="T45" fmla="*/ 38 h 88"/>
                  <a:gd name="T46" fmla="*/ 86 w 117"/>
                  <a:gd name="T47" fmla="*/ 41 h 88"/>
                  <a:gd name="T48" fmla="*/ 87 w 117"/>
                  <a:gd name="T49" fmla="*/ 46 h 88"/>
                  <a:gd name="T50" fmla="*/ 90 w 117"/>
                  <a:gd name="T51" fmla="*/ 49 h 88"/>
                  <a:gd name="T52" fmla="*/ 89 w 117"/>
                  <a:gd name="T53" fmla="*/ 56 h 88"/>
                  <a:gd name="T54" fmla="*/ 88 w 117"/>
                  <a:gd name="T55" fmla="*/ 60 h 88"/>
                  <a:gd name="T56" fmla="*/ 83 w 117"/>
                  <a:gd name="T57" fmla="*/ 62 h 88"/>
                  <a:gd name="T58" fmla="*/ 78 w 117"/>
                  <a:gd name="T59" fmla="*/ 64 h 88"/>
                  <a:gd name="T60" fmla="*/ 76 w 117"/>
                  <a:gd name="T61" fmla="*/ 68 h 88"/>
                  <a:gd name="T62" fmla="*/ 79 w 117"/>
                  <a:gd name="T63" fmla="*/ 69 h 88"/>
                  <a:gd name="T64" fmla="*/ 77 w 117"/>
                  <a:gd name="T65" fmla="*/ 72 h 88"/>
                  <a:gd name="T66" fmla="*/ 76 w 117"/>
                  <a:gd name="T67" fmla="*/ 76 h 88"/>
                  <a:gd name="T68" fmla="*/ 79 w 117"/>
                  <a:gd name="T69" fmla="*/ 80 h 88"/>
                  <a:gd name="T70" fmla="*/ 74 w 117"/>
                  <a:gd name="T71" fmla="*/ 83 h 88"/>
                  <a:gd name="T72" fmla="*/ 69 w 117"/>
                  <a:gd name="T73" fmla="*/ 81 h 88"/>
                  <a:gd name="T74" fmla="*/ 64 w 117"/>
                  <a:gd name="T75" fmla="*/ 80 h 88"/>
                  <a:gd name="T76" fmla="*/ 61 w 117"/>
                  <a:gd name="T77" fmla="*/ 82 h 88"/>
                  <a:gd name="T78" fmla="*/ 55 w 117"/>
                  <a:gd name="T79" fmla="*/ 80 h 88"/>
                  <a:gd name="T80" fmla="*/ 53 w 117"/>
                  <a:gd name="T81" fmla="*/ 77 h 88"/>
                  <a:gd name="T82" fmla="*/ 49 w 117"/>
                  <a:gd name="T83" fmla="*/ 72 h 88"/>
                  <a:gd name="T84" fmla="*/ 46 w 117"/>
                  <a:gd name="T85" fmla="*/ 76 h 88"/>
                  <a:gd name="T86" fmla="*/ 45 w 117"/>
                  <a:gd name="T87" fmla="*/ 80 h 88"/>
                  <a:gd name="T88" fmla="*/ 39 w 117"/>
                  <a:gd name="T89" fmla="*/ 83 h 88"/>
                  <a:gd name="T90" fmla="*/ 33 w 117"/>
                  <a:gd name="T91" fmla="*/ 84 h 88"/>
                  <a:gd name="T92" fmla="*/ 28 w 117"/>
                  <a:gd name="T93" fmla="*/ 83 h 88"/>
                  <a:gd name="T94" fmla="*/ 27 w 117"/>
                  <a:gd name="T95" fmla="*/ 84 h 88"/>
                  <a:gd name="T96" fmla="*/ 24 w 117"/>
                  <a:gd name="T97" fmla="*/ 87 h 88"/>
                  <a:gd name="T98" fmla="*/ 21 w 117"/>
                  <a:gd name="T99" fmla="*/ 88 h 88"/>
                  <a:gd name="T100" fmla="*/ 15 w 117"/>
                  <a:gd name="T101" fmla="*/ 87 h 88"/>
                  <a:gd name="T102" fmla="*/ 11 w 117"/>
                  <a:gd name="T103" fmla="*/ 84 h 88"/>
                  <a:gd name="T104" fmla="*/ 15 w 117"/>
                  <a:gd name="T105" fmla="*/ 82 h 88"/>
                  <a:gd name="T106" fmla="*/ 17 w 117"/>
                  <a:gd name="T107" fmla="*/ 81 h 88"/>
                  <a:gd name="T108" fmla="*/ 19 w 117"/>
                  <a:gd name="T109" fmla="*/ 79 h 88"/>
                  <a:gd name="T110" fmla="*/ 17 w 117"/>
                  <a:gd name="T111" fmla="*/ 77 h 88"/>
                  <a:gd name="T112" fmla="*/ 9 w 117"/>
                  <a:gd name="T113" fmla="*/ 67 h 88"/>
                  <a:gd name="T114" fmla="*/ 11 w 117"/>
                  <a:gd name="T115" fmla="*/ 61 h 88"/>
                  <a:gd name="T116" fmla="*/ 9 w 117"/>
                  <a:gd name="T117" fmla="*/ 58 h 88"/>
                  <a:gd name="T118" fmla="*/ 6 w 117"/>
                  <a:gd name="T119" fmla="*/ 58 h 88"/>
                  <a:gd name="T120" fmla="*/ 5 w 117"/>
                  <a:gd name="T121" fmla="*/ 55 h 88"/>
                  <a:gd name="T122" fmla="*/ 11 w 117"/>
                  <a:gd name="T123" fmla="*/ 4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7" h="88">
                    <a:moveTo>
                      <a:pt x="9" y="48"/>
                    </a:moveTo>
                    <a:cubicBezTo>
                      <a:pt x="7" y="47"/>
                      <a:pt x="7" y="47"/>
                      <a:pt x="7" y="47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3" y="38"/>
                      <a:pt x="3" y="38"/>
                    </a:cubicBezTo>
                    <a:cubicBezTo>
                      <a:pt x="4" y="37"/>
                      <a:pt x="6" y="36"/>
                      <a:pt x="6" y="3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8" y="33"/>
                      <a:pt x="9" y="33"/>
                    </a:cubicBezTo>
                    <a:cubicBezTo>
                      <a:pt x="10" y="33"/>
                      <a:pt x="10" y="34"/>
                      <a:pt x="10" y="33"/>
                    </a:cubicBezTo>
                    <a:cubicBezTo>
                      <a:pt x="11" y="33"/>
                      <a:pt x="11" y="29"/>
                      <a:pt x="11" y="29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6" y="17"/>
                      <a:pt x="76" y="17"/>
                      <a:pt x="76" y="17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5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5" y="19"/>
                      <a:pt x="115" y="19"/>
                    </a:cubicBezTo>
                    <a:cubicBezTo>
                      <a:pt x="114" y="19"/>
                      <a:pt x="112" y="19"/>
                      <a:pt x="112" y="19"/>
                    </a:cubicBezTo>
                    <a:cubicBezTo>
                      <a:pt x="112" y="19"/>
                      <a:pt x="111" y="20"/>
                      <a:pt x="110" y="20"/>
                    </a:cubicBezTo>
                    <a:cubicBezTo>
                      <a:pt x="110" y="20"/>
                      <a:pt x="109" y="22"/>
                      <a:pt x="109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8"/>
                      <a:pt x="112" y="28"/>
                      <a:pt x="107" y="27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30"/>
                      <a:pt x="102" y="30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1" y="38"/>
                      <a:pt x="89" y="38"/>
                      <a:pt x="89" y="38"/>
                    </a:cubicBezTo>
                    <a:cubicBezTo>
                      <a:pt x="89" y="38"/>
                      <a:pt x="86" y="39"/>
                      <a:pt x="86" y="39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5" y="42"/>
                      <a:pt x="85" y="42"/>
                    </a:cubicBezTo>
                    <a:cubicBezTo>
                      <a:pt x="85" y="42"/>
                      <a:pt x="85" y="45"/>
                      <a:pt x="85" y="45"/>
                    </a:cubicBezTo>
                    <a:cubicBezTo>
                      <a:pt x="85" y="45"/>
                      <a:pt x="87" y="46"/>
                      <a:pt x="87" y="4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89" y="49"/>
                      <a:pt x="89" y="52"/>
                      <a:pt x="89" y="52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0" y="58"/>
                      <a:pt x="91" y="58"/>
                      <a:pt x="90" y="59"/>
                    </a:cubicBezTo>
                    <a:cubicBezTo>
                      <a:pt x="89" y="59"/>
                      <a:pt x="88" y="60"/>
                      <a:pt x="88" y="60"/>
                    </a:cubicBezTo>
                    <a:cubicBezTo>
                      <a:pt x="88" y="60"/>
                      <a:pt x="86" y="60"/>
                      <a:pt x="86" y="60"/>
                    </a:cubicBezTo>
                    <a:cubicBezTo>
                      <a:pt x="86" y="60"/>
                      <a:pt x="84" y="60"/>
                      <a:pt x="84" y="60"/>
                    </a:cubicBezTo>
                    <a:cubicBezTo>
                      <a:pt x="83" y="62"/>
                      <a:pt x="83" y="62"/>
                      <a:pt x="83" y="62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5" y="67"/>
                      <a:pt x="75" y="67"/>
                      <a:pt x="75" y="67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7" y="69"/>
                      <a:pt x="77" y="68"/>
                    </a:cubicBezTo>
                    <a:cubicBezTo>
                      <a:pt x="77" y="68"/>
                      <a:pt x="77" y="67"/>
                      <a:pt x="77" y="67"/>
                    </a:cubicBezTo>
                    <a:cubicBezTo>
                      <a:pt x="78" y="68"/>
                      <a:pt x="79" y="69"/>
                      <a:pt x="79" y="69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78" y="71"/>
                      <a:pt x="78" y="71"/>
                    </a:cubicBezTo>
                    <a:cubicBezTo>
                      <a:pt x="78" y="71"/>
                      <a:pt x="77" y="72"/>
                      <a:pt x="77" y="72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74"/>
                      <a:pt x="76" y="74"/>
                      <a:pt x="76" y="75"/>
                    </a:cubicBezTo>
                    <a:cubicBezTo>
                      <a:pt x="76" y="75"/>
                      <a:pt x="76" y="76"/>
                      <a:pt x="76" y="76"/>
                    </a:cubicBezTo>
                    <a:cubicBezTo>
                      <a:pt x="77" y="76"/>
                      <a:pt x="78" y="78"/>
                      <a:pt x="78" y="78"/>
                    </a:cubicBezTo>
                    <a:cubicBezTo>
                      <a:pt x="78" y="78"/>
                      <a:pt x="79" y="79"/>
                      <a:pt x="79" y="79"/>
                    </a:cubicBezTo>
                    <a:cubicBezTo>
                      <a:pt x="79" y="79"/>
                      <a:pt x="79" y="80"/>
                      <a:pt x="79" y="80"/>
                    </a:cubicBezTo>
                    <a:cubicBezTo>
                      <a:pt x="79" y="80"/>
                      <a:pt x="78" y="81"/>
                      <a:pt x="77" y="81"/>
                    </a:cubicBezTo>
                    <a:cubicBezTo>
                      <a:pt x="77" y="81"/>
                      <a:pt x="75" y="81"/>
                      <a:pt x="75" y="81"/>
                    </a:cubicBezTo>
                    <a:cubicBezTo>
                      <a:pt x="75" y="81"/>
                      <a:pt x="74" y="83"/>
                      <a:pt x="74" y="83"/>
                    </a:cubicBezTo>
                    <a:cubicBezTo>
                      <a:pt x="74" y="83"/>
                      <a:pt x="73" y="83"/>
                      <a:pt x="72" y="83"/>
                    </a:cubicBezTo>
                    <a:cubicBezTo>
                      <a:pt x="72" y="83"/>
                      <a:pt x="74" y="84"/>
                      <a:pt x="72" y="83"/>
                    </a:cubicBezTo>
                    <a:cubicBezTo>
                      <a:pt x="69" y="82"/>
                      <a:pt x="69" y="81"/>
                      <a:pt x="69" y="81"/>
                    </a:cubicBezTo>
                    <a:cubicBezTo>
                      <a:pt x="69" y="81"/>
                      <a:pt x="68" y="80"/>
                      <a:pt x="68" y="80"/>
                    </a:cubicBezTo>
                    <a:cubicBezTo>
                      <a:pt x="67" y="80"/>
                      <a:pt x="66" y="80"/>
                      <a:pt x="66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2" y="81"/>
                      <a:pt x="62" y="82"/>
                      <a:pt x="61" y="82"/>
                    </a:cubicBezTo>
                    <a:cubicBezTo>
                      <a:pt x="60" y="83"/>
                      <a:pt x="61" y="83"/>
                      <a:pt x="60" y="83"/>
                    </a:cubicBezTo>
                    <a:cubicBezTo>
                      <a:pt x="58" y="83"/>
                      <a:pt x="57" y="81"/>
                      <a:pt x="57" y="81"/>
                    </a:cubicBezTo>
                    <a:cubicBezTo>
                      <a:pt x="57" y="81"/>
                      <a:pt x="55" y="80"/>
                      <a:pt x="55" y="80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3" y="79"/>
                      <a:pt x="53" y="80"/>
                      <a:pt x="53" y="78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52" y="76"/>
                      <a:pt x="52" y="77"/>
                      <a:pt x="51" y="76"/>
                    </a:cubicBezTo>
                    <a:cubicBezTo>
                      <a:pt x="51" y="75"/>
                      <a:pt x="50" y="74"/>
                      <a:pt x="50" y="7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3"/>
                    </a:cubicBezTo>
                    <a:cubicBezTo>
                      <a:pt x="48" y="74"/>
                      <a:pt x="47" y="74"/>
                      <a:pt x="47" y="74"/>
                    </a:cubicBezTo>
                    <a:cubicBezTo>
                      <a:pt x="47" y="75"/>
                      <a:pt x="46" y="76"/>
                      <a:pt x="46" y="76"/>
                    </a:cubicBezTo>
                    <a:cubicBezTo>
                      <a:pt x="46" y="76"/>
                      <a:pt x="45" y="77"/>
                      <a:pt x="45" y="78"/>
                    </a:cubicBezTo>
                    <a:cubicBezTo>
                      <a:pt x="46" y="78"/>
                      <a:pt x="46" y="78"/>
                      <a:pt x="46" y="79"/>
                    </a:cubicBezTo>
                    <a:cubicBezTo>
                      <a:pt x="46" y="79"/>
                      <a:pt x="45" y="80"/>
                      <a:pt x="45" y="80"/>
                    </a:cubicBezTo>
                    <a:cubicBezTo>
                      <a:pt x="44" y="81"/>
                      <a:pt x="44" y="81"/>
                      <a:pt x="43" y="81"/>
                    </a:cubicBezTo>
                    <a:cubicBezTo>
                      <a:pt x="43" y="82"/>
                      <a:pt x="41" y="83"/>
                      <a:pt x="41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4" y="84"/>
                      <a:pt x="33" y="84"/>
                      <a:pt x="33" y="84"/>
                    </a:cubicBezTo>
                    <a:cubicBezTo>
                      <a:pt x="32" y="84"/>
                      <a:pt x="31" y="84"/>
                      <a:pt x="31" y="84"/>
                    </a:cubicBezTo>
                    <a:cubicBezTo>
                      <a:pt x="31" y="84"/>
                      <a:pt x="30" y="83"/>
                      <a:pt x="29" y="83"/>
                    </a:cubicBezTo>
                    <a:cubicBezTo>
                      <a:pt x="29" y="83"/>
                      <a:pt x="28" y="83"/>
                      <a:pt x="28" y="83"/>
                    </a:cubicBezTo>
                    <a:cubicBezTo>
                      <a:pt x="27" y="83"/>
                      <a:pt x="26" y="83"/>
                      <a:pt x="26" y="83"/>
                    </a:cubicBezTo>
                    <a:cubicBezTo>
                      <a:pt x="26" y="84"/>
                      <a:pt x="26" y="84"/>
                      <a:pt x="26" y="84"/>
                    </a:cubicBezTo>
                    <a:cubicBezTo>
                      <a:pt x="26" y="84"/>
                      <a:pt x="27" y="84"/>
                      <a:pt x="27" y="84"/>
                    </a:cubicBezTo>
                    <a:cubicBezTo>
                      <a:pt x="27" y="85"/>
                      <a:pt x="27" y="86"/>
                      <a:pt x="27" y="86"/>
                    </a:cubicBezTo>
                    <a:cubicBezTo>
                      <a:pt x="27" y="86"/>
                      <a:pt x="26" y="86"/>
                      <a:pt x="26" y="86"/>
                    </a:cubicBezTo>
                    <a:cubicBezTo>
                      <a:pt x="26" y="87"/>
                      <a:pt x="24" y="87"/>
                      <a:pt x="24" y="87"/>
                    </a:cubicBezTo>
                    <a:cubicBezTo>
                      <a:pt x="24" y="87"/>
                      <a:pt x="24" y="88"/>
                      <a:pt x="24" y="88"/>
                    </a:cubicBezTo>
                    <a:cubicBezTo>
                      <a:pt x="24" y="88"/>
                      <a:pt x="24" y="88"/>
                      <a:pt x="23" y="88"/>
                    </a:cubicBezTo>
                    <a:cubicBezTo>
                      <a:pt x="22" y="88"/>
                      <a:pt x="22" y="88"/>
                      <a:pt x="21" y="88"/>
                    </a:cubicBezTo>
                    <a:cubicBezTo>
                      <a:pt x="21" y="87"/>
                      <a:pt x="20" y="87"/>
                      <a:pt x="19" y="87"/>
                    </a:cubicBezTo>
                    <a:cubicBezTo>
                      <a:pt x="19" y="87"/>
                      <a:pt x="16" y="86"/>
                      <a:pt x="16" y="86"/>
                    </a:cubicBezTo>
                    <a:cubicBezTo>
                      <a:pt x="16" y="86"/>
                      <a:pt x="15" y="87"/>
                      <a:pt x="15" y="87"/>
                    </a:cubicBezTo>
                    <a:cubicBezTo>
                      <a:pt x="14" y="87"/>
                      <a:pt x="13" y="87"/>
                      <a:pt x="12" y="86"/>
                    </a:cubicBezTo>
                    <a:cubicBezTo>
                      <a:pt x="12" y="86"/>
                      <a:pt x="11" y="86"/>
                      <a:pt x="11" y="86"/>
                    </a:cubicBezTo>
                    <a:cubicBezTo>
                      <a:pt x="11" y="85"/>
                      <a:pt x="11" y="84"/>
                      <a:pt x="11" y="84"/>
                    </a:cubicBezTo>
                    <a:cubicBezTo>
                      <a:pt x="11" y="84"/>
                      <a:pt x="10" y="83"/>
                      <a:pt x="11" y="83"/>
                    </a:cubicBezTo>
                    <a:cubicBezTo>
                      <a:pt x="11" y="83"/>
                      <a:pt x="12" y="83"/>
                      <a:pt x="13" y="83"/>
                    </a:cubicBezTo>
                    <a:cubicBezTo>
                      <a:pt x="14" y="83"/>
                      <a:pt x="15" y="83"/>
                      <a:pt x="15" y="82"/>
                    </a:cubicBezTo>
                    <a:cubicBezTo>
                      <a:pt x="15" y="82"/>
                      <a:pt x="15" y="82"/>
                      <a:pt x="16" y="82"/>
                    </a:cubicBezTo>
                    <a:cubicBezTo>
                      <a:pt x="16" y="82"/>
                      <a:pt x="17" y="83"/>
                      <a:pt x="17" y="82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7" y="79"/>
                      <a:pt x="17" y="79"/>
                    </a:cubicBezTo>
                    <a:cubicBezTo>
                      <a:pt x="18" y="79"/>
                      <a:pt x="19" y="79"/>
                      <a:pt x="19" y="79"/>
                    </a:cubicBezTo>
                    <a:cubicBezTo>
                      <a:pt x="20" y="79"/>
                      <a:pt x="21" y="79"/>
                      <a:pt x="21" y="79"/>
                    </a:cubicBezTo>
                    <a:cubicBezTo>
                      <a:pt x="21" y="79"/>
                      <a:pt x="21" y="79"/>
                      <a:pt x="22" y="78"/>
                    </a:cubicBezTo>
                    <a:cubicBezTo>
                      <a:pt x="22" y="78"/>
                      <a:pt x="18" y="78"/>
                      <a:pt x="17" y="77"/>
                    </a:cubicBezTo>
                    <a:cubicBezTo>
                      <a:pt x="15" y="75"/>
                      <a:pt x="13" y="74"/>
                      <a:pt x="13" y="70"/>
                    </a:cubicBezTo>
                    <a:cubicBezTo>
                      <a:pt x="12" y="70"/>
                      <a:pt x="12" y="68"/>
                      <a:pt x="11" y="68"/>
                    </a:cubicBezTo>
                    <a:cubicBezTo>
                      <a:pt x="11" y="68"/>
                      <a:pt x="9" y="67"/>
                      <a:pt x="9" y="67"/>
                    </a:cubicBezTo>
                    <a:cubicBezTo>
                      <a:pt x="9" y="66"/>
                      <a:pt x="9" y="66"/>
                      <a:pt x="10" y="65"/>
                    </a:cubicBezTo>
                    <a:cubicBezTo>
                      <a:pt x="10" y="64"/>
                      <a:pt x="10" y="64"/>
                      <a:pt x="11" y="63"/>
                    </a:cubicBezTo>
                    <a:cubicBezTo>
                      <a:pt x="11" y="63"/>
                      <a:pt x="11" y="61"/>
                      <a:pt x="11" y="61"/>
                    </a:cubicBezTo>
                    <a:cubicBezTo>
                      <a:pt x="11" y="61"/>
                      <a:pt x="12" y="60"/>
                      <a:pt x="11" y="60"/>
                    </a:cubicBezTo>
                    <a:cubicBezTo>
                      <a:pt x="11" y="59"/>
                      <a:pt x="10" y="58"/>
                      <a:pt x="10" y="58"/>
                    </a:cubicBezTo>
                    <a:cubicBezTo>
                      <a:pt x="10" y="58"/>
                      <a:pt x="10" y="58"/>
                      <a:pt x="9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6" y="58"/>
                      <a:pt x="6" y="58"/>
                    </a:cubicBezTo>
                    <a:cubicBezTo>
                      <a:pt x="5" y="58"/>
                      <a:pt x="5" y="58"/>
                      <a:pt x="5" y="57"/>
                    </a:cubicBezTo>
                    <a:cubicBezTo>
                      <a:pt x="5" y="57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5" y="55"/>
                      <a:pt x="6" y="53"/>
                      <a:pt x="7" y="53"/>
                    </a:cubicBezTo>
                    <a:cubicBezTo>
                      <a:pt x="8" y="52"/>
                      <a:pt x="10" y="50"/>
                      <a:pt x="10" y="50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9" y="48"/>
                      <a:pt x="9" y="4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" name="Freeform 197">
                <a:extLst>
                  <a:ext uri="{FF2B5EF4-FFF2-40B4-BE49-F238E27FC236}">
                    <a16:creationId xmlns:a16="http://schemas.microsoft.com/office/drawing/2014/main" id="{F6BC31E1-CB48-3344-BA40-1A662DD478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8204" y="3253212"/>
                <a:ext cx="517832" cy="466653"/>
              </a:xfrm>
              <a:custGeom>
                <a:avLst/>
                <a:gdLst>
                  <a:gd name="T0" fmla="*/ 216 w 227"/>
                  <a:gd name="T1" fmla="*/ 62 h 211"/>
                  <a:gd name="T2" fmla="*/ 209 w 227"/>
                  <a:gd name="T3" fmla="*/ 47 h 211"/>
                  <a:gd name="T4" fmla="*/ 183 w 227"/>
                  <a:gd name="T5" fmla="*/ 33 h 211"/>
                  <a:gd name="T6" fmla="*/ 141 w 227"/>
                  <a:gd name="T7" fmla="*/ 25 h 211"/>
                  <a:gd name="T8" fmla="*/ 102 w 227"/>
                  <a:gd name="T9" fmla="*/ 1 h 211"/>
                  <a:gd name="T10" fmla="*/ 84 w 227"/>
                  <a:gd name="T11" fmla="*/ 17 h 211"/>
                  <a:gd name="T12" fmla="*/ 82 w 227"/>
                  <a:gd name="T13" fmla="*/ 40 h 211"/>
                  <a:gd name="T14" fmla="*/ 70 w 227"/>
                  <a:gd name="T15" fmla="*/ 52 h 211"/>
                  <a:gd name="T16" fmla="*/ 58 w 227"/>
                  <a:gd name="T17" fmla="*/ 61 h 211"/>
                  <a:gd name="T18" fmla="*/ 39 w 227"/>
                  <a:gd name="T19" fmla="*/ 55 h 211"/>
                  <a:gd name="T20" fmla="*/ 18 w 227"/>
                  <a:gd name="T21" fmla="*/ 65 h 211"/>
                  <a:gd name="T22" fmla="*/ 3 w 227"/>
                  <a:gd name="T23" fmla="*/ 67 h 211"/>
                  <a:gd name="T24" fmla="*/ 3 w 227"/>
                  <a:gd name="T25" fmla="*/ 66 h 211"/>
                  <a:gd name="T26" fmla="*/ 3 w 227"/>
                  <a:gd name="T27" fmla="*/ 66 h 211"/>
                  <a:gd name="T28" fmla="*/ 4 w 227"/>
                  <a:gd name="T29" fmla="*/ 77 h 211"/>
                  <a:gd name="T30" fmla="*/ 17 w 227"/>
                  <a:gd name="T31" fmla="*/ 102 h 211"/>
                  <a:gd name="T32" fmla="*/ 30 w 227"/>
                  <a:gd name="T33" fmla="*/ 77 h 211"/>
                  <a:gd name="T34" fmla="*/ 51 w 227"/>
                  <a:gd name="T35" fmla="*/ 92 h 211"/>
                  <a:gd name="T36" fmla="*/ 64 w 227"/>
                  <a:gd name="T37" fmla="*/ 115 h 211"/>
                  <a:gd name="T38" fmla="*/ 53 w 227"/>
                  <a:gd name="T39" fmla="*/ 108 h 211"/>
                  <a:gd name="T40" fmla="*/ 65 w 227"/>
                  <a:gd name="T41" fmla="*/ 124 h 211"/>
                  <a:gd name="T42" fmla="*/ 73 w 227"/>
                  <a:gd name="T43" fmla="*/ 138 h 211"/>
                  <a:gd name="T44" fmla="*/ 72 w 227"/>
                  <a:gd name="T45" fmla="*/ 145 h 211"/>
                  <a:gd name="T46" fmla="*/ 58 w 227"/>
                  <a:gd name="T47" fmla="*/ 130 h 211"/>
                  <a:gd name="T48" fmla="*/ 61 w 227"/>
                  <a:gd name="T49" fmla="*/ 136 h 211"/>
                  <a:gd name="T50" fmla="*/ 76 w 227"/>
                  <a:gd name="T51" fmla="*/ 153 h 211"/>
                  <a:gd name="T52" fmla="*/ 74 w 227"/>
                  <a:gd name="T53" fmla="*/ 146 h 211"/>
                  <a:gd name="T54" fmla="*/ 89 w 227"/>
                  <a:gd name="T55" fmla="*/ 156 h 211"/>
                  <a:gd name="T56" fmla="*/ 99 w 227"/>
                  <a:gd name="T57" fmla="*/ 157 h 211"/>
                  <a:gd name="T58" fmla="*/ 126 w 227"/>
                  <a:gd name="T59" fmla="*/ 164 h 211"/>
                  <a:gd name="T60" fmla="*/ 160 w 227"/>
                  <a:gd name="T61" fmla="*/ 187 h 211"/>
                  <a:gd name="T62" fmla="*/ 140 w 227"/>
                  <a:gd name="T63" fmla="*/ 190 h 211"/>
                  <a:gd name="T64" fmla="*/ 184 w 227"/>
                  <a:gd name="T65" fmla="*/ 200 h 211"/>
                  <a:gd name="T66" fmla="*/ 171 w 227"/>
                  <a:gd name="T67" fmla="*/ 185 h 211"/>
                  <a:gd name="T68" fmla="*/ 153 w 227"/>
                  <a:gd name="T69" fmla="*/ 162 h 211"/>
                  <a:gd name="T70" fmla="*/ 118 w 227"/>
                  <a:gd name="T71" fmla="*/ 135 h 211"/>
                  <a:gd name="T72" fmla="*/ 100 w 227"/>
                  <a:gd name="T73" fmla="*/ 105 h 211"/>
                  <a:gd name="T74" fmla="*/ 88 w 227"/>
                  <a:gd name="T75" fmla="*/ 76 h 211"/>
                  <a:gd name="T76" fmla="*/ 121 w 227"/>
                  <a:gd name="T77" fmla="*/ 70 h 211"/>
                  <a:gd name="T78" fmla="*/ 160 w 227"/>
                  <a:gd name="T79" fmla="*/ 71 h 211"/>
                  <a:gd name="T80" fmla="*/ 189 w 227"/>
                  <a:gd name="T81" fmla="*/ 70 h 211"/>
                  <a:gd name="T82" fmla="*/ 179 w 227"/>
                  <a:gd name="T83" fmla="*/ 190 h 211"/>
                  <a:gd name="T84" fmla="*/ 192 w 227"/>
                  <a:gd name="T85" fmla="*/ 201 h 211"/>
                  <a:gd name="T86" fmla="*/ 159 w 227"/>
                  <a:gd name="T87" fmla="*/ 195 h 211"/>
                  <a:gd name="T88" fmla="*/ 144 w 227"/>
                  <a:gd name="T89" fmla="*/ 199 h 211"/>
                  <a:gd name="T90" fmla="*/ 115 w 227"/>
                  <a:gd name="T91" fmla="*/ 191 h 211"/>
                  <a:gd name="T92" fmla="*/ 136 w 227"/>
                  <a:gd name="T93" fmla="*/ 178 h 211"/>
                  <a:gd name="T94" fmla="*/ 144 w 227"/>
                  <a:gd name="T95" fmla="*/ 180 h 211"/>
                  <a:gd name="T96" fmla="*/ 123 w 227"/>
                  <a:gd name="T97" fmla="*/ 178 h 211"/>
                  <a:gd name="T98" fmla="*/ 129 w 227"/>
                  <a:gd name="T99" fmla="*/ 168 h 211"/>
                  <a:gd name="T100" fmla="*/ 51 w 227"/>
                  <a:gd name="T101" fmla="*/ 93 h 211"/>
                  <a:gd name="T102" fmla="*/ 50 w 227"/>
                  <a:gd name="T103" fmla="*/ 97 h 211"/>
                  <a:gd name="T104" fmla="*/ 60 w 227"/>
                  <a:gd name="T105" fmla="*/ 119 h 211"/>
                  <a:gd name="T106" fmla="*/ 53 w 227"/>
                  <a:gd name="T107" fmla="*/ 121 h 211"/>
                  <a:gd name="T108" fmla="*/ 35 w 227"/>
                  <a:gd name="T109" fmla="*/ 119 h 211"/>
                  <a:gd name="T110" fmla="*/ 36 w 227"/>
                  <a:gd name="T111" fmla="*/ 91 h 211"/>
                  <a:gd name="T112" fmla="*/ 40 w 227"/>
                  <a:gd name="T113" fmla="*/ 103 h 211"/>
                  <a:gd name="T114" fmla="*/ 45 w 227"/>
                  <a:gd name="T115" fmla="*/ 120 h 211"/>
                  <a:gd name="T116" fmla="*/ 37 w 227"/>
                  <a:gd name="T117" fmla="*/ 107 h 211"/>
                  <a:gd name="T118" fmla="*/ 34 w 227"/>
                  <a:gd name="T119" fmla="*/ 9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7" h="211">
                    <a:moveTo>
                      <a:pt x="215" y="82"/>
                    </a:moveTo>
                    <a:cubicBezTo>
                      <a:pt x="215" y="80"/>
                      <a:pt x="214" y="79"/>
                      <a:pt x="216" y="78"/>
                    </a:cubicBezTo>
                    <a:cubicBezTo>
                      <a:pt x="217" y="78"/>
                      <a:pt x="218" y="80"/>
                      <a:pt x="218" y="78"/>
                    </a:cubicBezTo>
                    <a:cubicBezTo>
                      <a:pt x="218" y="76"/>
                      <a:pt x="219" y="77"/>
                      <a:pt x="218" y="75"/>
                    </a:cubicBezTo>
                    <a:cubicBezTo>
                      <a:pt x="218" y="75"/>
                      <a:pt x="218" y="75"/>
                      <a:pt x="218" y="75"/>
                    </a:cubicBezTo>
                    <a:cubicBezTo>
                      <a:pt x="218" y="75"/>
                      <a:pt x="218" y="75"/>
                      <a:pt x="218" y="75"/>
                    </a:cubicBezTo>
                    <a:cubicBezTo>
                      <a:pt x="218" y="75"/>
                      <a:pt x="218" y="77"/>
                      <a:pt x="217" y="77"/>
                    </a:cubicBezTo>
                    <a:cubicBezTo>
                      <a:pt x="217" y="77"/>
                      <a:pt x="216" y="78"/>
                      <a:pt x="215" y="78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216" y="75"/>
                      <a:pt x="216" y="75"/>
                      <a:pt x="216" y="75"/>
                    </a:cubicBezTo>
                    <a:cubicBezTo>
                      <a:pt x="216" y="71"/>
                      <a:pt x="216" y="71"/>
                      <a:pt x="216" y="71"/>
                    </a:cubicBezTo>
                    <a:cubicBezTo>
                      <a:pt x="216" y="71"/>
                      <a:pt x="215" y="69"/>
                      <a:pt x="214" y="67"/>
                    </a:cubicBezTo>
                    <a:cubicBezTo>
                      <a:pt x="213" y="66"/>
                      <a:pt x="212" y="65"/>
                      <a:pt x="212" y="65"/>
                    </a:cubicBezTo>
                    <a:cubicBezTo>
                      <a:pt x="215" y="63"/>
                      <a:pt x="215" y="63"/>
                      <a:pt x="215" y="63"/>
                    </a:cubicBez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1"/>
                      <a:pt x="216" y="61"/>
                      <a:pt x="216" y="61"/>
                    </a:cubicBezTo>
                    <a:cubicBezTo>
                      <a:pt x="216" y="61"/>
                      <a:pt x="218" y="63"/>
                      <a:pt x="220" y="63"/>
                    </a:cubicBezTo>
                    <a:cubicBezTo>
                      <a:pt x="221" y="63"/>
                      <a:pt x="220" y="63"/>
                      <a:pt x="222" y="62"/>
                    </a:cubicBezTo>
                    <a:cubicBezTo>
                      <a:pt x="224" y="62"/>
                      <a:pt x="227" y="59"/>
                      <a:pt x="227" y="59"/>
                    </a:cubicBezTo>
                    <a:cubicBezTo>
                      <a:pt x="227" y="59"/>
                      <a:pt x="225" y="57"/>
                      <a:pt x="224" y="57"/>
                    </a:cubicBezTo>
                    <a:cubicBezTo>
                      <a:pt x="223" y="58"/>
                      <a:pt x="224" y="58"/>
                      <a:pt x="221" y="58"/>
                    </a:cubicBezTo>
                    <a:cubicBezTo>
                      <a:pt x="218" y="57"/>
                      <a:pt x="217" y="56"/>
                      <a:pt x="217" y="56"/>
                    </a:cubicBezTo>
                    <a:cubicBezTo>
                      <a:pt x="217" y="56"/>
                      <a:pt x="216" y="56"/>
                      <a:pt x="215" y="56"/>
                    </a:cubicBezTo>
                    <a:cubicBezTo>
                      <a:pt x="214" y="56"/>
                      <a:pt x="214" y="56"/>
                      <a:pt x="213" y="55"/>
                    </a:cubicBezTo>
                    <a:cubicBezTo>
                      <a:pt x="211" y="53"/>
                      <a:pt x="209" y="51"/>
                      <a:pt x="209" y="51"/>
                    </a:cubicBezTo>
                    <a:cubicBezTo>
                      <a:pt x="209" y="51"/>
                      <a:pt x="207" y="52"/>
                      <a:pt x="207" y="51"/>
                    </a:cubicBezTo>
                    <a:cubicBezTo>
                      <a:pt x="207" y="51"/>
                      <a:pt x="208" y="49"/>
                      <a:pt x="208" y="49"/>
                    </a:cubicBezTo>
                    <a:cubicBezTo>
                      <a:pt x="208" y="48"/>
                      <a:pt x="208" y="48"/>
                      <a:pt x="208" y="48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07" y="47"/>
                      <a:pt x="209" y="47"/>
                      <a:pt x="209" y="47"/>
                    </a:cubicBezTo>
                    <a:cubicBezTo>
                      <a:pt x="210" y="46"/>
                      <a:pt x="210" y="46"/>
                      <a:pt x="210" y="46"/>
                    </a:cubicBezTo>
                    <a:cubicBezTo>
                      <a:pt x="212" y="44"/>
                      <a:pt x="210" y="42"/>
                      <a:pt x="207" y="43"/>
                    </a:cubicBezTo>
                    <a:cubicBezTo>
                      <a:pt x="206" y="43"/>
                      <a:pt x="205" y="44"/>
                      <a:pt x="205" y="44"/>
                    </a:cubicBezTo>
                    <a:cubicBezTo>
                      <a:pt x="204" y="44"/>
                      <a:pt x="202" y="43"/>
                      <a:pt x="202" y="42"/>
                    </a:cubicBezTo>
                    <a:cubicBezTo>
                      <a:pt x="202" y="41"/>
                      <a:pt x="201" y="41"/>
                      <a:pt x="203" y="40"/>
                    </a:cubicBezTo>
                    <a:cubicBezTo>
                      <a:pt x="204" y="40"/>
                      <a:pt x="205" y="38"/>
                      <a:pt x="205" y="38"/>
                    </a:cubicBezTo>
                    <a:cubicBezTo>
                      <a:pt x="203" y="35"/>
                      <a:pt x="203" y="35"/>
                      <a:pt x="203" y="35"/>
                    </a:cubicBezTo>
                    <a:cubicBezTo>
                      <a:pt x="204" y="29"/>
                      <a:pt x="204" y="29"/>
                      <a:pt x="204" y="29"/>
                    </a:cubicBezTo>
                    <a:cubicBezTo>
                      <a:pt x="200" y="28"/>
                      <a:pt x="200" y="28"/>
                      <a:pt x="200" y="28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198" y="25"/>
                      <a:pt x="198" y="25"/>
                      <a:pt x="198" y="25"/>
                    </a:cubicBezTo>
                    <a:cubicBezTo>
                      <a:pt x="196" y="30"/>
                      <a:pt x="196" y="30"/>
                      <a:pt x="196" y="30"/>
                    </a:cubicBezTo>
                    <a:cubicBezTo>
                      <a:pt x="196" y="30"/>
                      <a:pt x="193" y="31"/>
                      <a:pt x="193" y="32"/>
                    </a:cubicBezTo>
                    <a:cubicBezTo>
                      <a:pt x="192" y="33"/>
                      <a:pt x="187" y="33"/>
                      <a:pt x="187" y="33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4" y="36"/>
                      <a:pt x="173" y="36"/>
                    </a:cubicBezTo>
                    <a:cubicBezTo>
                      <a:pt x="172" y="36"/>
                      <a:pt x="167" y="35"/>
                      <a:pt x="167" y="35"/>
                    </a:cubicBezTo>
                    <a:cubicBezTo>
                      <a:pt x="164" y="36"/>
                      <a:pt x="164" y="36"/>
                      <a:pt x="164" y="36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5" y="32"/>
                      <a:pt x="155" y="32"/>
                      <a:pt x="155" y="3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2" y="27"/>
                      <a:pt x="142" y="27"/>
                      <a:pt x="142" y="27"/>
                    </a:cubicBezTo>
                    <a:cubicBezTo>
                      <a:pt x="142" y="26"/>
                      <a:pt x="142" y="26"/>
                      <a:pt x="142" y="26"/>
                    </a:cubicBezTo>
                    <a:cubicBezTo>
                      <a:pt x="141" y="26"/>
                      <a:pt x="141" y="26"/>
                      <a:pt x="141" y="25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2" y="11"/>
                      <a:pt x="122" y="11"/>
                      <a:pt x="122" y="11"/>
                    </a:cubicBezTo>
                    <a:cubicBezTo>
                      <a:pt x="119" y="9"/>
                      <a:pt x="119" y="9"/>
                      <a:pt x="119" y="9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9" y="1"/>
                      <a:pt x="108" y="0"/>
                      <a:pt x="108" y="0"/>
                    </a:cubicBezTo>
                    <a:cubicBezTo>
                      <a:pt x="108" y="0"/>
                      <a:pt x="107" y="0"/>
                      <a:pt x="107" y="0"/>
                    </a:cubicBezTo>
                    <a:cubicBezTo>
                      <a:pt x="106" y="0"/>
                      <a:pt x="104" y="0"/>
                      <a:pt x="104" y="0"/>
                    </a:cubicBezTo>
                    <a:cubicBezTo>
                      <a:pt x="104" y="0"/>
                      <a:pt x="103" y="1"/>
                      <a:pt x="102" y="1"/>
                    </a:cubicBezTo>
                    <a:cubicBezTo>
                      <a:pt x="102" y="1"/>
                      <a:pt x="101" y="3"/>
                      <a:pt x="101" y="3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3" y="9"/>
                      <a:pt x="104" y="9"/>
                      <a:pt x="99" y="8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11"/>
                      <a:pt x="94" y="11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1" y="19"/>
                      <a:pt x="81" y="19"/>
                    </a:cubicBezTo>
                    <a:cubicBezTo>
                      <a:pt x="81" y="19"/>
                      <a:pt x="78" y="20"/>
                      <a:pt x="78" y="20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8" y="22"/>
                      <a:pt x="77" y="23"/>
                      <a:pt x="77" y="23"/>
                    </a:cubicBezTo>
                    <a:cubicBezTo>
                      <a:pt x="77" y="23"/>
                      <a:pt x="77" y="26"/>
                      <a:pt x="77" y="26"/>
                    </a:cubicBezTo>
                    <a:cubicBezTo>
                      <a:pt x="77" y="26"/>
                      <a:pt x="79" y="27"/>
                      <a:pt x="79" y="27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1" y="29"/>
                      <a:pt x="82" y="30"/>
                      <a:pt x="82" y="30"/>
                    </a:cubicBezTo>
                    <a:cubicBezTo>
                      <a:pt x="81" y="30"/>
                      <a:pt x="81" y="33"/>
                      <a:pt x="81" y="33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2" y="39"/>
                      <a:pt x="83" y="39"/>
                      <a:pt x="82" y="40"/>
                    </a:cubicBezTo>
                    <a:cubicBezTo>
                      <a:pt x="81" y="40"/>
                      <a:pt x="80" y="41"/>
                      <a:pt x="80" y="41"/>
                    </a:cubicBezTo>
                    <a:cubicBezTo>
                      <a:pt x="80" y="41"/>
                      <a:pt x="78" y="41"/>
                      <a:pt x="78" y="41"/>
                    </a:cubicBezTo>
                    <a:cubicBezTo>
                      <a:pt x="78" y="41"/>
                      <a:pt x="76" y="41"/>
                      <a:pt x="76" y="41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8" y="49"/>
                      <a:pt x="69" y="50"/>
                      <a:pt x="69" y="49"/>
                    </a:cubicBezTo>
                    <a:cubicBezTo>
                      <a:pt x="69" y="49"/>
                      <a:pt x="69" y="48"/>
                      <a:pt x="69" y="48"/>
                    </a:cubicBezTo>
                    <a:cubicBezTo>
                      <a:pt x="70" y="49"/>
                      <a:pt x="71" y="50"/>
                      <a:pt x="71" y="50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2" y="52"/>
                      <a:pt x="70" y="52"/>
                      <a:pt x="70" y="52"/>
                    </a:cubicBezTo>
                    <a:cubicBezTo>
                      <a:pt x="70" y="52"/>
                      <a:pt x="69" y="53"/>
                      <a:pt x="69" y="53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55"/>
                      <a:pt x="68" y="55"/>
                      <a:pt x="68" y="56"/>
                    </a:cubicBezTo>
                    <a:cubicBezTo>
                      <a:pt x="68" y="56"/>
                      <a:pt x="68" y="57"/>
                      <a:pt x="68" y="57"/>
                    </a:cubicBezTo>
                    <a:cubicBezTo>
                      <a:pt x="69" y="57"/>
                      <a:pt x="70" y="59"/>
                      <a:pt x="70" y="59"/>
                    </a:cubicBezTo>
                    <a:cubicBezTo>
                      <a:pt x="70" y="59"/>
                      <a:pt x="71" y="60"/>
                      <a:pt x="71" y="60"/>
                    </a:cubicBezTo>
                    <a:cubicBezTo>
                      <a:pt x="71" y="60"/>
                      <a:pt x="71" y="61"/>
                      <a:pt x="71" y="61"/>
                    </a:cubicBezTo>
                    <a:cubicBezTo>
                      <a:pt x="71" y="61"/>
                      <a:pt x="70" y="62"/>
                      <a:pt x="69" y="62"/>
                    </a:cubicBezTo>
                    <a:cubicBezTo>
                      <a:pt x="69" y="62"/>
                      <a:pt x="67" y="62"/>
                      <a:pt x="67" y="62"/>
                    </a:cubicBezTo>
                    <a:cubicBezTo>
                      <a:pt x="67" y="62"/>
                      <a:pt x="66" y="64"/>
                      <a:pt x="66" y="64"/>
                    </a:cubicBezTo>
                    <a:cubicBezTo>
                      <a:pt x="66" y="64"/>
                      <a:pt x="65" y="64"/>
                      <a:pt x="64" y="64"/>
                    </a:cubicBezTo>
                    <a:cubicBezTo>
                      <a:pt x="64" y="64"/>
                      <a:pt x="66" y="65"/>
                      <a:pt x="64" y="64"/>
                    </a:cubicBezTo>
                    <a:cubicBezTo>
                      <a:pt x="61" y="63"/>
                      <a:pt x="61" y="62"/>
                      <a:pt x="61" y="62"/>
                    </a:cubicBezTo>
                    <a:cubicBezTo>
                      <a:pt x="61" y="62"/>
                      <a:pt x="60" y="61"/>
                      <a:pt x="60" y="61"/>
                    </a:cubicBezTo>
                    <a:cubicBezTo>
                      <a:pt x="59" y="61"/>
                      <a:pt x="58" y="61"/>
                      <a:pt x="58" y="61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62"/>
                      <a:pt x="54" y="63"/>
                      <a:pt x="53" y="63"/>
                    </a:cubicBezTo>
                    <a:cubicBezTo>
                      <a:pt x="52" y="64"/>
                      <a:pt x="53" y="64"/>
                      <a:pt x="52" y="64"/>
                    </a:cubicBezTo>
                    <a:cubicBezTo>
                      <a:pt x="50" y="64"/>
                      <a:pt x="49" y="62"/>
                      <a:pt x="49" y="62"/>
                    </a:cubicBezTo>
                    <a:cubicBezTo>
                      <a:pt x="49" y="62"/>
                      <a:pt x="47" y="61"/>
                      <a:pt x="47" y="61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5" y="60"/>
                      <a:pt x="45" y="61"/>
                      <a:pt x="45" y="59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4" y="58"/>
                      <a:pt x="43" y="57"/>
                    </a:cubicBezTo>
                    <a:cubicBezTo>
                      <a:pt x="43" y="56"/>
                      <a:pt x="42" y="55"/>
                      <a:pt x="42" y="55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4"/>
                    </a:cubicBezTo>
                    <a:cubicBezTo>
                      <a:pt x="40" y="55"/>
                      <a:pt x="39" y="55"/>
                      <a:pt x="39" y="55"/>
                    </a:cubicBezTo>
                    <a:cubicBezTo>
                      <a:pt x="39" y="56"/>
                      <a:pt x="38" y="57"/>
                      <a:pt x="38" y="57"/>
                    </a:cubicBezTo>
                    <a:cubicBezTo>
                      <a:pt x="38" y="57"/>
                      <a:pt x="37" y="58"/>
                      <a:pt x="37" y="59"/>
                    </a:cubicBezTo>
                    <a:cubicBezTo>
                      <a:pt x="38" y="59"/>
                      <a:pt x="38" y="59"/>
                      <a:pt x="38" y="60"/>
                    </a:cubicBezTo>
                    <a:cubicBezTo>
                      <a:pt x="38" y="60"/>
                      <a:pt x="37" y="61"/>
                      <a:pt x="37" y="61"/>
                    </a:cubicBezTo>
                    <a:cubicBezTo>
                      <a:pt x="36" y="62"/>
                      <a:pt x="36" y="62"/>
                      <a:pt x="35" y="62"/>
                    </a:cubicBezTo>
                    <a:cubicBezTo>
                      <a:pt x="35" y="63"/>
                      <a:pt x="33" y="64"/>
                      <a:pt x="33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24" y="65"/>
                      <a:pt x="23" y="65"/>
                      <a:pt x="23" y="65"/>
                    </a:cubicBezTo>
                    <a:cubicBezTo>
                      <a:pt x="23" y="65"/>
                      <a:pt x="22" y="64"/>
                      <a:pt x="21" y="64"/>
                    </a:cubicBezTo>
                    <a:cubicBezTo>
                      <a:pt x="21" y="64"/>
                      <a:pt x="20" y="64"/>
                      <a:pt x="20" y="64"/>
                    </a:cubicBezTo>
                    <a:cubicBezTo>
                      <a:pt x="19" y="64"/>
                      <a:pt x="18" y="64"/>
                      <a:pt x="18" y="64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9" y="65"/>
                      <a:pt x="19" y="65"/>
                    </a:cubicBezTo>
                    <a:cubicBezTo>
                      <a:pt x="19" y="66"/>
                      <a:pt x="19" y="67"/>
                      <a:pt x="19" y="67"/>
                    </a:cubicBezTo>
                    <a:cubicBezTo>
                      <a:pt x="19" y="67"/>
                      <a:pt x="18" y="67"/>
                      <a:pt x="18" y="67"/>
                    </a:cubicBezTo>
                    <a:cubicBezTo>
                      <a:pt x="18" y="68"/>
                      <a:pt x="16" y="68"/>
                      <a:pt x="16" y="68"/>
                    </a:cubicBezTo>
                    <a:cubicBezTo>
                      <a:pt x="16" y="68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5" y="69"/>
                    </a:cubicBezTo>
                    <a:cubicBezTo>
                      <a:pt x="14" y="69"/>
                      <a:pt x="14" y="69"/>
                      <a:pt x="13" y="69"/>
                    </a:cubicBezTo>
                    <a:cubicBezTo>
                      <a:pt x="13" y="68"/>
                      <a:pt x="12" y="68"/>
                      <a:pt x="11" y="68"/>
                    </a:cubicBezTo>
                    <a:cubicBezTo>
                      <a:pt x="11" y="68"/>
                      <a:pt x="8" y="67"/>
                      <a:pt x="8" y="67"/>
                    </a:cubicBezTo>
                    <a:cubicBezTo>
                      <a:pt x="8" y="67"/>
                      <a:pt x="7" y="68"/>
                      <a:pt x="7" y="68"/>
                    </a:cubicBezTo>
                    <a:cubicBezTo>
                      <a:pt x="6" y="68"/>
                      <a:pt x="5" y="68"/>
                      <a:pt x="4" y="67"/>
                    </a:cubicBezTo>
                    <a:cubicBezTo>
                      <a:pt x="4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2" y="73"/>
                      <a:pt x="2" y="73"/>
                    </a:cubicBezTo>
                    <a:cubicBezTo>
                      <a:pt x="2" y="74"/>
                      <a:pt x="3" y="74"/>
                      <a:pt x="3" y="75"/>
                    </a:cubicBezTo>
                    <a:cubicBezTo>
                      <a:pt x="3" y="76"/>
                      <a:pt x="3" y="77"/>
                      <a:pt x="3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5" y="82"/>
                      <a:pt x="6" y="83"/>
                      <a:pt x="6" y="84"/>
                    </a:cubicBezTo>
                    <a:cubicBezTo>
                      <a:pt x="6" y="84"/>
                      <a:pt x="6" y="85"/>
                      <a:pt x="6" y="86"/>
                    </a:cubicBezTo>
                    <a:cubicBezTo>
                      <a:pt x="6" y="86"/>
                      <a:pt x="8" y="88"/>
                      <a:pt x="8" y="88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8" y="90"/>
                      <a:pt x="9" y="91"/>
                      <a:pt x="10" y="92"/>
                    </a:cubicBezTo>
                    <a:cubicBezTo>
                      <a:pt x="10" y="92"/>
                      <a:pt x="11" y="93"/>
                      <a:pt x="11" y="93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1"/>
                      <a:pt x="16" y="101"/>
                      <a:pt x="16" y="101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2"/>
                      <a:pt x="17" y="103"/>
                      <a:pt x="18" y="103"/>
                    </a:cubicBezTo>
                    <a:cubicBezTo>
                      <a:pt x="19" y="103"/>
                      <a:pt x="20" y="103"/>
                      <a:pt x="20" y="103"/>
                    </a:cubicBezTo>
                    <a:cubicBezTo>
                      <a:pt x="21" y="103"/>
                      <a:pt x="21" y="104"/>
                      <a:pt x="22" y="101"/>
                    </a:cubicBezTo>
                    <a:cubicBezTo>
                      <a:pt x="22" y="99"/>
                      <a:pt x="22" y="98"/>
                      <a:pt x="22" y="98"/>
                    </a:cubicBezTo>
                    <a:cubicBezTo>
                      <a:pt x="22" y="98"/>
                      <a:pt x="23" y="98"/>
                      <a:pt x="23" y="97"/>
                    </a:cubicBezTo>
                    <a:cubicBezTo>
                      <a:pt x="24" y="97"/>
                      <a:pt x="25" y="97"/>
                      <a:pt x="25" y="96"/>
                    </a:cubicBezTo>
                    <a:cubicBezTo>
                      <a:pt x="25" y="94"/>
                      <a:pt x="23" y="93"/>
                      <a:pt x="23" y="93"/>
                    </a:cubicBezTo>
                    <a:cubicBezTo>
                      <a:pt x="23" y="93"/>
                      <a:pt x="25" y="92"/>
                      <a:pt x="26" y="93"/>
                    </a:cubicBezTo>
                    <a:cubicBezTo>
                      <a:pt x="26" y="94"/>
                      <a:pt x="26" y="95"/>
                      <a:pt x="27" y="94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7" y="91"/>
                      <a:pt x="27" y="90"/>
                      <a:pt x="27" y="89"/>
                    </a:cubicBezTo>
                    <a:cubicBezTo>
                      <a:pt x="27" y="89"/>
                      <a:pt x="28" y="88"/>
                      <a:pt x="28" y="87"/>
                    </a:cubicBezTo>
                    <a:cubicBezTo>
                      <a:pt x="29" y="86"/>
                      <a:pt x="29" y="85"/>
                      <a:pt x="29" y="84"/>
                    </a:cubicBezTo>
                    <a:cubicBezTo>
                      <a:pt x="29" y="82"/>
                      <a:pt x="29" y="83"/>
                      <a:pt x="30" y="81"/>
                    </a:cubicBezTo>
                    <a:cubicBezTo>
                      <a:pt x="30" y="80"/>
                      <a:pt x="30" y="81"/>
                      <a:pt x="30" y="77"/>
                    </a:cubicBezTo>
                    <a:cubicBezTo>
                      <a:pt x="31" y="74"/>
                      <a:pt x="31" y="73"/>
                      <a:pt x="32" y="73"/>
                    </a:cubicBezTo>
                    <a:cubicBezTo>
                      <a:pt x="32" y="73"/>
                      <a:pt x="40" y="76"/>
                      <a:pt x="40" y="76"/>
                    </a:cubicBezTo>
                    <a:cubicBezTo>
                      <a:pt x="40" y="76"/>
                      <a:pt x="41" y="78"/>
                      <a:pt x="41" y="78"/>
                    </a:cubicBezTo>
                    <a:cubicBezTo>
                      <a:pt x="41" y="79"/>
                      <a:pt x="41" y="80"/>
                      <a:pt x="41" y="80"/>
                    </a:cubicBezTo>
                    <a:cubicBezTo>
                      <a:pt x="41" y="81"/>
                      <a:pt x="40" y="83"/>
                      <a:pt x="40" y="83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38" y="84"/>
                      <a:pt x="38" y="86"/>
                    </a:cubicBezTo>
                    <a:cubicBezTo>
                      <a:pt x="37" y="87"/>
                      <a:pt x="37" y="87"/>
                      <a:pt x="38" y="88"/>
                    </a:cubicBezTo>
                    <a:cubicBezTo>
                      <a:pt x="39" y="89"/>
                      <a:pt x="40" y="90"/>
                      <a:pt x="40" y="90"/>
                    </a:cubicBezTo>
                    <a:cubicBezTo>
                      <a:pt x="41" y="90"/>
                      <a:pt x="42" y="89"/>
                      <a:pt x="43" y="89"/>
                    </a:cubicBezTo>
                    <a:cubicBezTo>
                      <a:pt x="43" y="89"/>
                      <a:pt x="44" y="89"/>
                      <a:pt x="44" y="89"/>
                    </a:cubicBezTo>
                    <a:cubicBezTo>
                      <a:pt x="44" y="90"/>
                      <a:pt x="44" y="91"/>
                      <a:pt x="45" y="92"/>
                    </a:cubicBezTo>
                    <a:cubicBezTo>
                      <a:pt x="46" y="92"/>
                      <a:pt x="47" y="93"/>
                      <a:pt x="47" y="93"/>
                    </a:cubicBezTo>
                    <a:cubicBezTo>
                      <a:pt x="48" y="93"/>
                      <a:pt x="49" y="93"/>
                      <a:pt x="49" y="93"/>
                    </a:cubicBezTo>
                    <a:cubicBezTo>
                      <a:pt x="49" y="93"/>
                      <a:pt x="50" y="92"/>
                      <a:pt x="51" y="92"/>
                    </a:cubicBezTo>
                    <a:cubicBezTo>
                      <a:pt x="51" y="92"/>
                      <a:pt x="54" y="95"/>
                      <a:pt x="52" y="91"/>
                    </a:cubicBezTo>
                    <a:cubicBezTo>
                      <a:pt x="49" y="88"/>
                      <a:pt x="49" y="88"/>
                      <a:pt x="49" y="87"/>
                    </a:cubicBezTo>
                    <a:cubicBezTo>
                      <a:pt x="48" y="87"/>
                      <a:pt x="47" y="86"/>
                      <a:pt x="47" y="86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6" y="86"/>
                      <a:pt x="46" y="85"/>
                      <a:pt x="46" y="84"/>
                    </a:cubicBezTo>
                    <a:cubicBezTo>
                      <a:pt x="47" y="83"/>
                      <a:pt x="47" y="83"/>
                      <a:pt x="48" y="83"/>
                    </a:cubicBezTo>
                    <a:cubicBezTo>
                      <a:pt x="49" y="83"/>
                      <a:pt x="49" y="82"/>
                      <a:pt x="51" y="84"/>
                    </a:cubicBezTo>
                    <a:cubicBezTo>
                      <a:pt x="52" y="85"/>
                      <a:pt x="52" y="85"/>
                      <a:pt x="52" y="86"/>
                    </a:cubicBezTo>
                    <a:cubicBezTo>
                      <a:pt x="53" y="88"/>
                      <a:pt x="54" y="89"/>
                      <a:pt x="55" y="90"/>
                    </a:cubicBezTo>
                    <a:cubicBezTo>
                      <a:pt x="55" y="90"/>
                      <a:pt x="56" y="90"/>
                      <a:pt x="56" y="92"/>
                    </a:cubicBezTo>
                    <a:cubicBezTo>
                      <a:pt x="56" y="94"/>
                      <a:pt x="56" y="96"/>
                      <a:pt x="56" y="97"/>
                    </a:cubicBezTo>
                    <a:cubicBezTo>
                      <a:pt x="56" y="97"/>
                      <a:pt x="56" y="101"/>
                      <a:pt x="56" y="101"/>
                    </a:cubicBezTo>
                    <a:cubicBezTo>
                      <a:pt x="56" y="101"/>
                      <a:pt x="56" y="103"/>
                      <a:pt x="56" y="104"/>
                    </a:cubicBezTo>
                    <a:cubicBezTo>
                      <a:pt x="56" y="105"/>
                      <a:pt x="61" y="112"/>
                      <a:pt x="61" y="112"/>
                    </a:cubicBezTo>
                    <a:cubicBezTo>
                      <a:pt x="61" y="112"/>
                      <a:pt x="63" y="115"/>
                      <a:pt x="64" y="115"/>
                    </a:cubicBezTo>
                    <a:cubicBezTo>
                      <a:pt x="64" y="115"/>
                      <a:pt x="65" y="118"/>
                      <a:pt x="66" y="119"/>
                    </a:cubicBezTo>
                    <a:cubicBezTo>
                      <a:pt x="68" y="119"/>
                      <a:pt x="72" y="121"/>
                      <a:pt x="72" y="121"/>
                    </a:cubicBezTo>
                    <a:cubicBezTo>
                      <a:pt x="79" y="125"/>
                      <a:pt x="79" y="125"/>
                      <a:pt x="79" y="125"/>
                    </a:cubicBezTo>
                    <a:cubicBezTo>
                      <a:pt x="79" y="125"/>
                      <a:pt x="81" y="128"/>
                      <a:pt x="82" y="128"/>
                    </a:cubicBezTo>
                    <a:cubicBezTo>
                      <a:pt x="82" y="128"/>
                      <a:pt x="87" y="128"/>
                      <a:pt x="83" y="128"/>
                    </a:cubicBezTo>
                    <a:cubicBezTo>
                      <a:pt x="80" y="128"/>
                      <a:pt x="76" y="126"/>
                      <a:pt x="76" y="126"/>
                    </a:cubicBezTo>
                    <a:cubicBezTo>
                      <a:pt x="76" y="126"/>
                      <a:pt x="75" y="124"/>
                      <a:pt x="75" y="124"/>
                    </a:cubicBezTo>
                    <a:cubicBezTo>
                      <a:pt x="74" y="124"/>
                      <a:pt x="70" y="123"/>
                      <a:pt x="69" y="122"/>
                    </a:cubicBezTo>
                    <a:cubicBezTo>
                      <a:pt x="69" y="122"/>
                      <a:pt x="68" y="121"/>
                      <a:pt x="67" y="120"/>
                    </a:cubicBezTo>
                    <a:cubicBezTo>
                      <a:pt x="66" y="118"/>
                      <a:pt x="64" y="117"/>
                      <a:pt x="64" y="117"/>
                    </a:cubicBezTo>
                    <a:cubicBezTo>
                      <a:pt x="64" y="117"/>
                      <a:pt x="63" y="116"/>
                      <a:pt x="62" y="114"/>
                    </a:cubicBezTo>
                    <a:cubicBezTo>
                      <a:pt x="61" y="113"/>
                      <a:pt x="61" y="113"/>
                      <a:pt x="61" y="112"/>
                    </a:cubicBezTo>
                    <a:cubicBezTo>
                      <a:pt x="60" y="112"/>
                      <a:pt x="61" y="112"/>
                      <a:pt x="59" y="111"/>
                    </a:cubicBezTo>
                    <a:cubicBezTo>
                      <a:pt x="57" y="110"/>
                      <a:pt x="56" y="109"/>
                      <a:pt x="56" y="109"/>
                    </a:cubicBezTo>
                    <a:cubicBezTo>
                      <a:pt x="55" y="109"/>
                      <a:pt x="53" y="108"/>
                      <a:pt x="53" y="108"/>
                    </a:cubicBezTo>
                    <a:cubicBezTo>
                      <a:pt x="53" y="108"/>
                      <a:pt x="51" y="106"/>
                      <a:pt x="51" y="106"/>
                    </a:cubicBezTo>
                    <a:cubicBezTo>
                      <a:pt x="51" y="106"/>
                      <a:pt x="50" y="108"/>
                      <a:pt x="52" y="109"/>
                    </a:cubicBezTo>
                    <a:cubicBezTo>
                      <a:pt x="53" y="109"/>
                      <a:pt x="55" y="111"/>
                      <a:pt x="55" y="111"/>
                    </a:cubicBezTo>
                    <a:cubicBezTo>
                      <a:pt x="55" y="111"/>
                      <a:pt x="57" y="112"/>
                      <a:pt x="57" y="112"/>
                    </a:cubicBezTo>
                    <a:cubicBezTo>
                      <a:pt x="57" y="112"/>
                      <a:pt x="57" y="114"/>
                      <a:pt x="57" y="114"/>
                    </a:cubicBezTo>
                    <a:cubicBezTo>
                      <a:pt x="57" y="114"/>
                      <a:pt x="54" y="113"/>
                      <a:pt x="57" y="114"/>
                    </a:cubicBezTo>
                    <a:cubicBezTo>
                      <a:pt x="59" y="115"/>
                      <a:pt x="61" y="115"/>
                      <a:pt x="61" y="115"/>
                    </a:cubicBezTo>
                    <a:cubicBezTo>
                      <a:pt x="61" y="115"/>
                      <a:pt x="59" y="116"/>
                      <a:pt x="58" y="116"/>
                    </a:cubicBezTo>
                    <a:cubicBezTo>
                      <a:pt x="58" y="117"/>
                      <a:pt x="60" y="120"/>
                      <a:pt x="60" y="119"/>
                    </a:cubicBezTo>
                    <a:cubicBezTo>
                      <a:pt x="61" y="119"/>
                      <a:pt x="62" y="120"/>
                      <a:pt x="63" y="120"/>
                    </a:cubicBezTo>
                    <a:cubicBezTo>
                      <a:pt x="63" y="120"/>
                      <a:pt x="65" y="120"/>
                      <a:pt x="65" y="121"/>
                    </a:cubicBezTo>
                    <a:cubicBezTo>
                      <a:pt x="66" y="121"/>
                      <a:pt x="66" y="121"/>
                      <a:pt x="66" y="122"/>
                    </a:cubicBezTo>
                    <a:cubicBezTo>
                      <a:pt x="65" y="122"/>
                      <a:pt x="66" y="124"/>
                      <a:pt x="66" y="124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8" y="125"/>
                      <a:pt x="65" y="125"/>
                      <a:pt x="65" y="124"/>
                    </a:cubicBezTo>
                    <a:cubicBezTo>
                      <a:pt x="64" y="124"/>
                      <a:pt x="64" y="123"/>
                      <a:pt x="63" y="124"/>
                    </a:cubicBezTo>
                    <a:cubicBezTo>
                      <a:pt x="62" y="125"/>
                      <a:pt x="62" y="125"/>
                      <a:pt x="62" y="126"/>
                    </a:cubicBezTo>
                    <a:cubicBezTo>
                      <a:pt x="63" y="127"/>
                      <a:pt x="64" y="128"/>
                      <a:pt x="65" y="127"/>
                    </a:cubicBezTo>
                    <a:cubicBezTo>
                      <a:pt x="65" y="127"/>
                      <a:pt x="65" y="127"/>
                      <a:pt x="66" y="126"/>
                    </a:cubicBezTo>
                    <a:cubicBezTo>
                      <a:pt x="66" y="126"/>
                      <a:pt x="66" y="126"/>
                      <a:pt x="67" y="126"/>
                    </a:cubicBezTo>
                    <a:cubicBezTo>
                      <a:pt x="67" y="126"/>
                      <a:pt x="68" y="126"/>
                      <a:pt x="68" y="126"/>
                    </a:cubicBezTo>
                    <a:cubicBezTo>
                      <a:pt x="69" y="125"/>
                      <a:pt x="69" y="125"/>
                      <a:pt x="69" y="125"/>
                    </a:cubicBezTo>
                    <a:cubicBezTo>
                      <a:pt x="69" y="125"/>
                      <a:pt x="69" y="125"/>
                      <a:pt x="69" y="126"/>
                    </a:cubicBezTo>
                    <a:cubicBezTo>
                      <a:pt x="69" y="126"/>
                      <a:pt x="70" y="126"/>
                      <a:pt x="69" y="127"/>
                    </a:cubicBezTo>
                    <a:cubicBezTo>
                      <a:pt x="69" y="128"/>
                      <a:pt x="68" y="128"/>
                      <a:pt x="68" y="128"/>
                    </a:cubicBezTo>
                    <a:cubicBezTo>
                      <a:pt x="68" y="129"/>
                      <a:pt x="67" y="128"/>
                      <a:pt x="68" y="130"/>
                    </a:cubicBezTo>
                    <a:cubicBezTo>
                      <a:pt x="68" y="131"/>
                      <a:pt x="68" y="132"/>
                      <a:pt x="68" y="132"/>
                    </a:cubicBezTo>
                    <a:cubicBezTo>
                      <a:pt x="68" y="132"/>
                      <a:pt x="69" y="132"/>
                      <a:pt x="69" y="132"/>
                    </a:cubicBezTo>
                    <a:cubicBezTo>
                      <a:pt x="70" y="133"/>
                      <a:pt x="70" y="134"/>
                      <a:pt x="70" y="135"/>
                    </a:cubicBezTo>
                    <a:cubicBezTo>
                      <a:pt x="71" y="135"/>
                      <a:pt x="73" y="138"/>
                      <a:pt x="73" y="138"/>
                    </a:cubicBezTo>
                    <a:cubicBezTo>
                      <a:pt x="73" y="138"/>
                      <a:pt x="76" y="140"/>
                      <a:pt x="76" y="140"/>
                    </a:cubicBezTo>
                    <a:cubicBezTo>
                      <a:pt x="76" y="140"/>
                      <a:pt x="77" y="141"/>
                      <a:pt x="77" y="141"/>
                    </a:cubicBezTo>
                    <a:cubicBezTo>
                      <a:pt x="77" y="141"/>
                      <a:pt x="77" y="142"/>
                      <a:pt x="76" y="141"/>
                    </a:cubicBezTo>
                    <a:cubicBezTo>
                      <a:pt x="75" y="140"/>
                      <a:pt x="73" y="139"/>
                      <a:pt x="73" y="139"/>
                    </a:cubicBezTo>
                    <a:cubicBezTo>
                      <a:pt x="73" y="141"/>
                      <a:pt x="73" y="141"/>
                      <a:pt x="73" y="141"/>
                    </a:cubicBezTo>
                    <a:cubicBezTo>
                      <a:pt x="73" y="141"/>
                      <a:pt x="74" y="142"/>
                      <a:pt x="75" y="142"/>
                    </a:cubicBezTo>
                    <a:cubicBezTo>
                      <a:pt x="75" y="143"/>
                      <a:pt x="75" y="143"/>
                      <a:pt x="76" y="144"/>
                    </a:cubicBezTo>
                    <a:cubicBezTo>
                      <a:pt x="77" y="144"/>
                      <a:pt x="78" y="144"/>
                      <a:pt x="79" y="144"/>
                    </a:cubicBezTo>
                    <a:cubicBezTo>
                      <a:pt x="79" y="145"/>
                      <a:pt x="79" y="143"/>
                      <a:pt x="79" y="143"/>
                    </a:cubicBezTo>
                    <a:cubicBezTo>
                      <a:pt x="79" y="143"/>
                      <a:pt x="80" y="143"/>
                      <a:pt x="80" y="143"/>
                    </a:cubicBezTo>
                    <a:cubicBezTo>
                      <a:pt x="80" y="144"/>
                      <a:pt x="81" y="145"/>
                      <a:pt x="80" y="146"/>
                    </a:cubicBezTo>
                    <a:cubicBezTo>
                      <a:pt x="80" y="146"/>
                      <a:pt x="80" y="147"/>
                      <a:pt x="79" y="146"/>
                    </a:cubicBezTo>
                    <a:cubicBezTo>
                      <a:pt x="78" y="146"/>
                      <a:pt x="77" y="145"/>
                      <a:pt x="76" y="145"/>
                    </a:cubicBezTo>
                    <a:cubicBezTo>
                      <a:pt x="76" y="145"/>
                      <a:pt x="75" y="144"/>
                      <a:pt x="74" y="145"/>
                    </a:cubicBezTo>
                    <a:cubicBezTo>
                      <a:pt x="74" y="145"/>
                      <a:pt x="72" y="144"/>
                      <a:pt x="72" y="145"/>
                    </a:cubicBezTo>
                    <a:cubicBezTo>
                      <a:pt x="72" y="146"/>
                      <a:pt x="72" y="147"/>
                      <a:pt x="72" y="147"/>
                    </a:cubicBezTo>
                    <a:cubicBezTo>
                      <a:pt x="72" y="147"/>
                      <a:pt x="71" y="143"/>
                      <a:pt x="70" y="143"/>
                    </a:cubicBezTo>
                    <a:cubicBezTo>
                      <a:pt x="69" y="143"/>
                      <a:pt x="67" y="142"/>
                      <a:pt x="67" y="142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140"/>
                      <a:pt x="67" y="140"/>
                      <a:pt x="67" y="140"/>
                    </a:cubicBezTo>
                    <a:cubicBezTo>
                      <a:pt x="68" y="141"/>
                      <a:pt x="67" y="141"/>
                      <a:pt x="68" y="141"/>
                    </a:cubicBezTo>
                    <a:cubicBezTo>
                      <a:pt x="69" y="141"/>
                      <a:pt x="67" y="139"/>
                      <a:pt x="69" y="139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38"/>
                      <a:pt x="73" y="138"/>
                      <a:pt x="71" y="137"/>
                    </a:cubicBezTo>
                    <a:cubicBezTo>
                      <a:pt x="69" y="136"/>
                      <a:pt x="69" y="136"/>
                      <a:pt x="69" y="136"/>
                    </a:cubicBezTo>
                    <a:cubicBezTo>
                      <a:pt x="68" y="136"/>
                      <a:pt x="68" y="136"/>
                      <a:pt x="68" y="135"/>
                    </a:cubicBezTo>
                    <a:cubicBezTo>
                      <a:pt x="67" y="134"/>
                      <a:pt x="67" y="133"/>
                      <a:pt x="66" y="133"/>
                    </a:cubicBezTo>
                    <a:cubicBezTo>
                      <a:pt x="66" y="133"/>
                      <a:pt x="63" y="133"/>
                      <a:pt x="63" y="133"/>
                    </a:cubicBezTo>
                    <a:cubicBezTo>
                      <a:pt x="63" y="133"/>
                      <a:pt x="62" y="132"/>
                      <a:pt x="61" y="132"/>
                    </a:cubicBezTo>
                    <a:cubicBezTo>
                      <a:pt x="60" y="132"/>
                      <a:pt x="58" y="130"/>
                      <a:pt x="58" y="130"/>
                    </a:cubicBezTo>
                    <a:cubicBezTo>
                      <a:pt x="57" y="129"/>
                      <a:pt x="54" y="128"/>
                      <a:pt x="54" y="128"/>
                    </a:cubicBezTo>
                    <a:cubicBezTo>
                      <a:pt x="54" y="128"/>
                      <a:pt x="53" y="127"/>
                      <a:pt x="52" y="127"/>
                    </a:cubicBezTo>
                    <a:cubicBezTo>
                      <a:pt x="51" y="127"/>
                      <a:pt x="51" y="127"/>
                      <a:pt x="50" y="127"/>
                    </a:cubicBezTo>
                    <a:cubicBezTo>
                      <a:pt x="49" y="126"/>
                      <a:pt x="48" y="125"/>
                      <a:pt x="48" y="125"/>
                    </a:cubicBezTo>
                    <a:cubicBezTo>
                      <a:pt x="47" y="124"/>
                      <a:pt x="46" y="124"/>
                      <a:pt x="46" y="124"/>
                    </a:cubicBezTo>
                    <a:cubicBezTo>
                      <a:pt x="47" y="125"/>
                      <a:pt x="46" y="125"/>
                      <a:pt x="48" y="126"/>
                    </a:cubicBezTo>
                    <a:cubicBezTo>
                      <a:pt x="49" y="127"/>
                      <a:pt x="50" y="127"/>
                      <a:pt x="50" y="127"/>
                    </a:cubicBezTo>
                    <a:cubicBezTo>
                      <a:pt x="50" y="127"/>
                      <a:pt x="51" y="128"/>
                      <a:pt x="51" y="128"/>
                    </a:cubicBezTo>
                    <a:cubicBezTo>
                      <a:pt x="51" y="129"/>
                      <a:pt x="52" y="128"/>
                      <a:pt x="53" y="128"/>
                    </a:cubicBezTo>
                    <a:cubicBezTo>
                      <a:pt x="53" y="129"/>
                      <a:pt x="54" y="129"/>
                      <a:pt x="54" y="130"/>
                    </a:cubicBezTo>
                    <a:cubicBezTo>
                      <a:pt x="54" y="130"/>
                      <a:pt x="57" y="130"/>
                      <a:pt x="57" y="131"/>
                    </a:cubicBezTo>
                    <a:cubicBezTo>
                      <a:pt x="57" y="132"/>
                      <a:pt x="58" y="133"/>
                      <a:pt x="57" y="133"/>
                    </a:cubicBezTo>
                    <a:cubicBezTo>
                      <a:pt x="57" y="133"/>
                      <a:pt x="56" y="134"/>
                      <a:pt x="56" y="134"/>
                    </a:cubicBezTo>
                    <a:cubicBezTo>
                      <a:pt x="57" y="134"/>
                      <a:pt x="58" y="135"/>
                      <a:pt x="59" y="135"/>
                    </a:cubicBezTo>
                    <a:cubicBezTo>
                      <a:pt x="60" y="135"/>
                      <a:pt x="59" y="135"/>
                      <a:pt x="61" y="136"/>
                    </a:cubicBezTo>
                    <a:cubicBezTo>
                      <a:pt x="63" y="136"/>
                      <a:pt x="63" y="138"/>
                      <a:pt x="63" y="138"/>
                    </a:cubicBezTo>
                    <a:cubicBezTo>
                      <a:pt x="63" y="139"/>
                      <a:pt x="65" y="140"/>
                      <a:pt x="65" y="140"/>
                    </a:cubicBezTo>
                    <a:cubicBezTo>
                      <a:pt x="65" y="140"/>
                      <a:pt x="64" y="140"/>
                      <a:pt x="65" y="141"/>
                    </a:cubicBezTo>
                    <a:cubicBezTo>
                      <a:pt x="65" y="141"/>
                      <a:pt x="64" y="141"/>
                      <a:pt x="65" y="142"/>
                    </a:cubicBezTo>
                    <a:cubicBezTo>
                      <a:pt x="66" y="142"/>
                      <a:pt x="67" y="142"/>
                      <a:pt x="67" y="142"/>
                    </a:cubicBezTo>
                    <a:cubicBezTo>
                      <a:pt x="67" y="143"/>
                      <a:pt x="67" y="143"/>
                      <a:pt x="67" y="144"/>
                    </a:cubicBezTo>
                    <a:cubicBezTo>
                      <a:pt x="67" y="144"/>
                      <a:pt x="65" y="146"/>
                      <a:pt x="68" y="146"/>
                    </a:cubicBezTo>
                    <a:cubicBezTo>
                      <a:pt x="70" y="146"/>
                      <a:pt x="70" y="146"/>
                      <a:pt x="70" y="146"/>
                    </a:cubicBezTo>
                    <a:cubicBezTo>
                      <a:pt x="71" y="147"/>
                      <a:pt x="71" y="147"/>
                      <a:pt x="71" y="147"/>
                    </a:cubicBezTo>
                    <a:cubicBezTo>
                      <a:pt x="71" y="147"/>
                      <a:pt x="70" y="148"/>
                      <a:pt x="71" y="149"/>
                    </a:cubicBezTo>
                    <a:cubicBezTo>
                      <a:pt x="71" y="150"/>
                      <a:pt x="75" y="150"/>
                      <a:pt x="75" y="150"/>
                    </a:cubicBezTo>
                    <a:cubicBezTo>
                      <a:pt x="75" y="149"/>
                      <a:pt x="75" y="149"/>
                      <a:pt x="75" y="149"/>
                    </a:cubicBezTo>
                    <a:cubicBezTo>
                      <a:pt x="75" y="149"/>
                      <a:pt x="77" y="150"/>
                      <a:pt x="76" y="150"/>
                    </a:cubicBezTo>
                    <a:cubicBezTo>
                      <a:pt x="76" y="151"/>
                      <a:pt x="75" y="151"/>
                      <a:pt x="75" y="151"/>
                    </a:cubicBezTo>
                    <a:cubicBezTo>
                      <a:pt x="75" y="151"/>
                      <a:pt x="75" y="153"/>
                      <a:pt x="76" y="153"/>
                    </a:cubicBezTo>
                    <a:cubicBezTo>
                      <a:pt x="77" y="153"/>
                      <a:pt x="78" y="154"/>
                      <a:pt x="78" y="154"/>
                    </a:cubicBezTo>
                    <a:cubicBezTo>
                      <a:pt x="78" y="154"/>
                      <a:pt x="79" y="154"/>
                      <a:pt x="79" y="155"/>
                    </a:cubicBezTo>
                    <a:cubicBezTo>
                      <a:pt x="80" y="155"/>
                      <a:pt x="80" y="156"/>
                      <a:pt x="80" y="156"/>
                    </a:cubicBezTo>
                    <a:cubicBezTo>
                      <a:pt x="81" y="156"/>
                      <a:pt x="82" y="156"/>
                      <a:pt x="82" y="157"/>
                    </a:cubicBezTo>
                    <a:cubicBezTo>
                      <a:pt x="83" y="157"/>
                      <a:pt x="84" y="158"/>
                      <a:pt x="84" y="157"/>
                    </a:cubicBezTo>
                    <a:cubicBezTo>
                      <a:pt x="84" y="156"/>
                      <a:pt x="85" y="156"/>
                      <a:pt x="84" y="155"/>
                    </a:cubicBezTo>
                    <a:cubicBezTo>
                      <a:pt x="83" y="154"/>
                      <a:pt x="82" y="154"/>
                      <a:pt x="81" y="154"/>
                    </a:cubicBezTo>
                    <a:cubicBezTo>
                      <a:pt x="81" y="154"/>
                      <a:pt x="80" y="154"/>
                      <a:pt x="80" y="153"/>
                    </a:cubicBezTo>
                    <a:cubicBezTo>
                      <a:pt x="79" y="153"/>
                      <a:pt x="79" y="153"/>
                      <a:pt x="79" y="152"/>
                    </a:cubicBezTo>
                    <a:cubicBezTo>
                      <a:pt x="79" y="151"/>
                      <a:pt x="78" y="150"/>
                      <a:pt x="78" y="150"/>
                    </a:cubicBezTo>
                    <a:cubicBezTo>
                      <a:pt x="78" y="150"/>
                      <a:pt x="78" y="148"/>
                      <a:pt x="78" y="148"/>
                    </a:cubicBezTo>
                    <a:cubicBezTo>
                      <a:pt x="77" y="148"/>
                      <a:pt x="77" y="148"/>
                      <a:pt x="76" y="148"/>
                    </a:cubicBezTo>
                    <a:cubicBezTo>
                      <a:pt x="76" y="148"/>
                      <a:pt x="75" y="147"/>
                      <a:pt x="75" y="147"/>
                    </a:cubicBezTo>
                    <a:cubicBezTo>
                      <a:pt x="74" y="147"/>
                      <a:pt x="73" y="147"/>
                      <a:pt x="73" y="147"/>
                    </a:cubicBezTo>
                    <a:cubicBezTo>
                      <a:pt x="73" y="146"/>
                      <a:pt x="74" y="146"/>
                      <a:pt x="74" y="146"/>
                    </a:cubicBezTo>
                    <a:cubicBezTo>
                      <a:pt x="74" y="146"/>
                      <a:pt x="75" y="146"/>
                      <a:pt x="76" y="146"/>
                    </a:cubicBezTo>
                    <a:cubicBezTo>
                      <a:pt x="77" y="147"/>
                      <a:pt x="77" y="146"/>
                      <a:pt x="78" y="147"/>
                    </a:cubicBezTo>
                    <a:cubicBezTo>
                      <a:pt x="79" y="147"/>
                      <a:pt x="78" y="148"/>
                      <a:pt x="79" y="148"/>
                    </a:cubicBezTo>
                    <a:cubicBezTo>
                      <a:pt x="81" y="148"/>
                      <a:pt x="81" y="147"/>
                      <a:pt x="81" y="147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3" y="146"/>
                      <a:pt x="83" y="146"/>
                      <a:pt x="84" y="147"/>
                    </a:cubicBezTo>
                    <a:cubicBezTo>
                      <a:pt x="85" y="147"/>
                      <a:pt x="83" y="148"/>
                      <a:pt x="85" y="148"/>
                    </a:cubicBezTo>
                    <a:cubicBezTo>
                      <a:pt x="87" y="148"/>
                      <a:pt x="88" y="148"/>
                      <a:pt x="88" y="148"/>
                    </a:cubicBezTo>
                    <a:cubicBezTo>
                      <a:pt x="88" y="149"/>
                      <a:pt x="88" y="150"/>
                      <a:pt x="88" y="150"/>
                    </a:cubicBezTo>
                    <a:cubicBezTo>
                      <a:pt x="88" y="150"/>
                      <a:pt x="88" y="151"/>
                      <a:pt x="88" y="151"/>
                    </a:cubicBezTo>
                    <a:cubicBezTo>
                      <a:pt x="89" y="151"/>
                      <a:pt x="91" y="151"/>
                      <a:pt x="91" y="151"/>
                    </a:cubicBezTo>
                    <a:cubicBezTo>
                      <a:pt x="91" y="151"/>
                      <a:pt x="92" y="151"/>
                      <a:pt x="92" y="152"/>
                    </a:cubicBezTo>
                    <a:cubicBezTo>
                      <a:pt x="93" y="153"/>
                      <a:pt x="90" y="154"/>
                      <a:pt x="90" y="154"/>
                    </a:cubicBezTo>
                    <a:cubicBezTo>
                      <a:pt x="90" y="154"/>
                      <a:pt x="89" y="153"/>
                      <a:pt x="89" y="154"/>
                    </a:cubicBezTo>
                    <a:cubicBezTo>
                      <a:pt x="89" y="155"/>
                      <a:pt x="88" y="155"/>
                      <a:pt x="89" y="156"/>
                    </a:cubicBezTo>
                    <a:cubicBezTo>
                      <a:pt x="90" y="156"/>
                      <a:pt x="89" y="156"/>
                      <a:pt x="89" y="156"/>
                    </a:cubicBezTo>
                    <a:cubicBezTo>
                      <a:pt x="88" y="156"/>
                      <a:pt x="87" y="155"/>
                      <a:pt x="88" y="157"/>
                    </a:cubicBezTo>
                    <a:cubicBezTo>
                      <a:pt x="88" y="158"/>
                      <a:pt x="89" y="159"/>
                      <a:pt x="89" y="159"/>
                    </a:cubicBezTo>
                    <a:cubicBezTo>
                      <a:pt x="90" y="159"/>
                      <a:pt x="92" y="159"/>
                      <a:pt x="92" y="159"/>
                    </a:cubicBezTo>
                    <a:cubicBezTo>
                      <a:pt x="93" y="159"/>
                      <a:pt x="94" y="159"/>
                      <a:pt x="93" y="159"/>
                    </a:cubicBezTo>
                    <a:cubicBezTo>
                      <a:pt x="92" y="158"/>
                      <a:pt x="91" y="158"/>
                      <a:pt x="91" y="158"/>
                    </a:cubicBezTo>
                    <a:cubicBezTo>
                      <a:pt x="91" y="158"/>
                      <a:pt x="91" y="158"/>
                      <a:pt x="91" y="157"/>
                    </a:cubicBezTo>
                    <a:cubicBezTo>
                      <a:pt x="91" y="157"/>
                      <a:pt x="92" y="157"/>
                      <a:pt x="92" y="157"/>
                    </a:cubicBezTo>
                    <a:cubicBezTo>
                      <a:pt x="92" y="156"/>
                      <a:pt x="93" y="155"/>
                      <a:pt x="93" y="155"/>
                    </a:cubicBezTo>
                    <a:cubicBezTo>
                      <a:pt x="93" y="155"/>
                      <a:pt x="94" y="153"/>
                      <a:pt x="95" y="154"/>
                    </a:cubicBezTo>
                    <a:cubicBezTo>
                      <a:pt x="95" y="155"/>
                      <a:pt x="95" y="155"/>
                      <a:pt x="96" y="155"/>
                    </a:cubicBezTo>
                    <a:cubicBezTo>
                      <a:pt x="96" y="155"/>
                      <a:pt x="99" y="152"/>
                      <a:pt x="99" y="152"/>
                    </a:cubicBezTo>
                    <a:cubicBezTo>
                      <a:pt x="99" y="152"/>
                      <a:pt x="100" y="152"/>
                      <a:pt x="99" y="153"/>
                    </a:cubicBezTo>
                    <a:cubicBezTo>
                      <a:pt x="99" y="154"/>
                      <a:pt x="98" y="155"/>
                      <a:pt x="99" y="156"/>
                    </a:cubicBezTo>
                    <a:cubicBezTo>
                      <a:pt x="99" y="157"/>
                      <a:pt x="99" y="157"/>
                      <a:pt x="99" y="157"/>
                    </a:cubicBezTo>
                    <a:cubicBezTo>
                      <a:pt x="100" y="158"/>
                      <a:pt x="99" y="158"/>
                      <a:pt x="100" y="159"/>
                    </a:cubicBezTo>
                    <a:cubicBezTo>
                      <a:pt x="100" y="160"/>
                      <a:pt x="100" y="159"/>
                      <a:pt x="100" y="160"/>
                    </a:cubicBezTo>
                    <a:cubicBezTo>
                      <a:pt x="101" y="161"/>
                      <a:pt x="102" y="163"/>
                      <a:pt x="102" y="163"/>
                    </a:cubicBezTo>
                    <a:cubicBezTo>
                      <a:pt x="102" y="163"/>
                      <a:pt x="101" y="164"/>
                      <a:pt x="102" y="164"/>
                    </a:cubicBezTo>
                    <a:cubicBezTo>
                      <a:pt x="103" y="165"/>
                      <a:pt x="105" y="165"/>
                      <a:pt x="105" y="165"/>
                    </a:cubicBezTo>
                    <a:cubicBezTo>
                      <a:pt x="105" y="165"/>
                      <a:pt x="105" y="165"/>
                      <a:pt x="105" y="165"/>
                    </a:cubicBezTo>
                    <a:cubicBezTo>
                      <a:pt x="105" y="165"/>
                      <a:pt x="106" y="166"/>
                      <a:pt x="107" y="165"/>
                    </a:cubicBezTo>
                    <a:cubicBezTo>
                      <a:pt x="107" y="164"/>
                      <a:pt x="108" y="164"/>
                      <a:pt x="108" y="164"/>
                    </a:cubicBezTo>
                    <a:cubicBezTo>
                      <a:pt x="109" y="164"/>
                      <a:pt x="108" y="164"/>
                      <a:pt x="110" y="164"/>
                    </a:cubicBezTo>
                    <a:cubicBezTo>
                      <a:pt x="112" y="164"/>
                      <a:pt x="112" y="165"/>
                      <a:pt x="113" y="164"/>
                    </a:cubicBezTo>
                    <a:cubicBezTo>
                      <a:pt x="114" y="163"/>
                      <a:pt x="113" y="163"/>
                      <a:pt x="115" y="163"/>
                    </a:cubicBezTo>
                    <a:cubicBezTo>
                      <a:pt x="117" y="163"/>
                      <a:pt x="119" y="162"/>
                      <a:pt x="119" y="162"/>
                    </a:cubicBezTo>
                    <a:cubicBezTo>
                      <a:pt x="119" y="162"/>
                      <a:pt x="122" y="162"/>
                      <a:pt x="122" y="162"/>
                    </a:cubicBezTo>
                    <a:cubicBezTo>
                      <a:pt x="124" y="163"/>
                      <a:pt x="124" y="163"/>
                      <a:pt x="124" y="163"/>
                    </a:cubicBezTo>
                    <a:cubicBezTo>
                      <a:pt x="124" y="163"/>
                      <a:pt x="125" y="164"/>
                      <a:pt x="126" y="164"/>
                    </a:cubicBezTo>
                    <a:cubicBezTo>
                      <a:pt x="126" y="164"/>
                      <a:pt x="127" y="164"/>
                      <a:pt x="128" y="164"/>
                    </a:cubicBezTo>
                    <a:cubicBezTo>
                      <a:pt x="128" y="164"/>
                      <a:pt x="132" y="165"/>
                      <a:pt x="132" y="165"/>
                    </a:cubicBezTo>
                    <a:cubicBezTo>
                      <a:pt x="136" y="166"/>
                      <a:pt x="136" y="166"/>
                      <a:pt x="136" y="166"/>
                    </a:cubicBezTo>
                    <a:cubicBezTo>
                      <a:pt x="138" y="167"/>
                      <a:pt x="138" y="167"/>
                      <a:pt x="138" y="167"/>
                    </a:cubicBezTo>
                    <a:cubicBezTo>
                      <a:pt x="142" y="170"/>
                      <a:pt x="142" y="170"/>
                      <a:pt x="142" y="170"/>
                    </a:cubicBezTo>
                    <a:cubicBezTo>
                      <a:pt x="146" y="174"/>
                      <a:pt x="146" y="174"/>
                      <a:pt x="146" y="174"/>
                    </a:cubicBezTo>
                    <a:cubicBezTo>
                      <a:pt x="151" y="176"/>
                      <a:pt x="151" y="176"/>
                      <a:pt x="151" y="176"/>
                    </a:cubicBezTo>
                    <a:cubicBezTo>
                      <a:pt x="154" y="178"/>
                      <a:pt x="154" y="178"/>
                      <a:pt x="154" y="178"/>
                    </a:cubicBezTo>
                    <a:cubicBezTo>
                      <a:pt x="156" y="180"/>
                      <a:pt x="156" y="180"/>
                      <a:pt x="156" y="180"/>
                    </a:cubicBezTo>
                    <a:cubicBezTo>
                      <a:pt x="156" y="180"/>
                      <a:pt x="159" y="182"/>
                      <a:pt x="159" y="182"/>
                    </a:cubicBezTo>
                    <a:cubicBezTo>
                      <a:pt x="160" y="182"/>
                      <a:pt x="163" y="184"/>
                      <a:pt x="163" y="184"/>
                    </a:cubicBezTo>
                    <a:cubicBezTo>
                      <a:pt x="166" y="186"/>
                      <a:pt x="166" y="186"/>
                      <a:pt x="166" y="186"/>
                    </a:cubicBezTo>
                    <a:cubicBezTo>
                      <a:pt x="166" y="186"/>
                      <a:pt x="167" y="188"/>
                      <a:pt x="167" y="188"/>
                    </a:cubicBezTo>
                    <a:cubicBezTo>
                      <a:pt x="167" y="189"/>
                      <a:pt x="166" y="188"/>
                      <a:pt x="165" y="188"/>
                    </a:cubicBezTo>
                    <a:cubicBezTo>
                      <a:pt x="164" y="189"/>
                      <a:pt x="160" y="187"/>
                      <a:pt x="160" y="187"/>
                    </a:cubicBezTo>
                    <a:cubicBezTo>
                      <a:pt x="158" y="185"/>
                      <a:pt x="158" y="185"/>
                      <a:pt x="158" y="185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3" y="184"/>
                      <a:pt x="153" y="184"/>
                      <a:pt x="153" y="184"/>
                    </a:cubicBezTo>
                    <a:cubicBezTo>
                      <a:pt x="149" y="185"/>
                      <a:pt x="149" y="185"/>
                      <a:pt x="149" y="18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46" y="184"/>
                      <a:pt x="145" y="184"/>
                      <a:pt x="146" y="185"/>
                    </a:cubicBezTo>
                    <a:cubicBezTo>
                      <a:pt x="146" y="185"/>
                      <a:pt x="146" y="186"/>
                      <a:pt x="146" y="186"/>
                    </a:cubicBezTo>
                    <a:cubicBezTo>
                      <a:pt x="143" y="188"/>
                      <a:pt x="143" y="188"/>
                      <a:pt x="143" y="188"/>
                    </a:cubicBezTo>
                    <a:cubicBezTo>
                      <a:pt x="139" y="189"/>
                      <a:pt x="139" y="189"/>
                      <a:pt x="139" y="189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32" y="189"/>
                      <a:pt x="132" y="189"/>
                      <a:pt x="132" y="189"/>
                    </a:cubicBezTo>
                    <a:cubicBezTo>
                      <a:pt x="132" y="191"/>
                      <a:pt x="132" y="191"/>
                      <a:pt x="132" y="191"/>
                    </a:cubicBezTo>
                    <a:cubicBezTo>
                      <a:pt x="132" y="191"/>
                      <a:pt x="128" y="191"/>
                      <a:pt x="132" y="192"/>
                    </a:cubicBezTo>
                    <a:cubicBezTo>
                      <a:pt x="136" y="192"/>
                      <a:pt x="138" y="192"/>
                      <a:pt x="138" y="191"/>
                    </a:cubicBezTo>
                    <a:cubicBezTo>
                      <a:pt x="139" y="191"/>
                      <a:pt x="139" y="190"/>
                      <a:pt x="140" y="190"/>
                    </a:cubicBezTo>
                    <a:cubicBezTo>
                      <a:pt x="141" y="190"/>
                      <a:pt x="143" y="190"/>
                      <a:pt x="144" y="190"/>
                    </a:cubicBezTo>
                    <a:cubicBezTo>
                      <a:pt x="144" y="190"/>
                      <a:pt x="145" y="190"/>
                      <a:pt x="147" y="189"/>
                    </a:cubicBezTo>
                    <a:cubicBezTo>
                      <a:pt x="148" y="189"/>
                      <a:pt x="148" y="188"/>
                      <a:pt x="150" y="189"/>
                    </a:cubicBezTo>
                    <a:cubicBezTo>
                      <a:pt x="152" y="190"/>
                      <a:pt x="151" y="187"/>
                      <a:pt x="151" y="187"/>
                    </a:cubicBezTo>
                    <a:cubicBezTo>
                      <a:pt x="151" y="187"/>
                      <a:pt x="151" y="186"/>
                      <a:pt x="152" y="186"/>
                    </a:cubicBezTo>
                    <a:cubicBezTo>
                      <a:pt x="154" y="187"/>
                      <a:pt x="154" y="187"/>
                      <a:pt x="154" y="187"/>
                    </a:cubicBezTo>
                    <a:cubicBezTo>
                      <a:pt x="155" y="187"/>
                      <a:pt x="157" y="188"/>
                      <a:pt x="157" y="188"/>
                    </a:cubicBezTo>
                    <a:cubicBezTo>
                      <a:pt x="158" y="188"/>
                      <a:pt x="162" y="189"/>
                      <a:pt x="162" y="189"/>
                    </a:cubicBezTo>
                    <a:cubicBezTo>
                      <a:pt x="162" y="189"/>
                      <a:pt x="163" y="192"/>
                      <a:pt x="163" y="192"/>
                    </a:cubicBezTo>
                    <a:cubicBezTo>
                      <a:pt x="164" y="192"/>
                      <a:pt x="167" y="192"/>
                      <a:pt x="168" y="192"/>
                    </a:cubicBezTo>
                    <a:cubicBezTo>
                      <a:pt x="169" y="192"/>
                      <a:pt x="171" y="192"/>
                      <a:pt x="172" y="193"/>
                    </a:cubicBezTo>
                    <a:cubicBezTo>
                      <a:pt x="173" y="194"/>
                      <a:pt x="174" y="194"/>
                      <a:pt x="174" y="194"/>
                    </a:cubicBezTo>
                    <a:cubicBezTo>
                      <a:pt x="174" y="194"/>
                      <a:pt x="175" y="195"/>
                      <a:pt x="176" y="196"/>
                    </a:cubicBezTo>
                    <a:cubicBezTo>
                      <a:pt x="176" y="196"/>
                      <a:pt x="179" y="198"/>
                      <a:pt x="179" y="198"/>
                    </a:cubicBezTo>
                    <a:cubicBezTo>
                      <a:pt x="179" y="198"/>
                      <a:pt x="184" y="200"/>
                      <a:pt x="184" y="200"/>
                    </a:cubicBezTo>
                    <a:cubicBezTo>
                      <a:pt x="185" y="199"/>
                      <a:pt x="185" y="199"/>
                      <a:pt x="185" y="199"/>
                    </a:cubicBezTo>
                    <a:cubicBezTo>
                      <a:pt x="185" y="198"/>
                      <a:pt x="185" y="197"/>
                      <a:pt x="185" y="197"/>
                    </a:cubicBezTo>
                    <a:cubicBezTo>
                      <a:pt x="184" y="196"/>
                      <a:pt x="180" y="195"/>
                      <a:pt x="180" y="195"/>
                    </a:cubicBezTo>
                    <a:cubicBezTo>
                      <a:pt x="180" y="195"/>
                      <a:pt x="178" y="194"/>
                      <a:pt x="178" y="194"/>
                    </a:cubicBezTo>
                    <a:cubicBezTo>
                      <a:pt x="177" y="189"/>
                      <a:pt x="178" y="193"/>
                      <a:pt x="175" y="192"/>
                    </a:cubicBez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3" y="193"/>
                      <a:pt x="173" y="192"/>
                      <a:pt x="173" y="192"/>
                    </a:cubicBezTo>
                    <a:cubicBezTo>
                      <a:pt x="173" y="191"/>
                      <a:pt x="173" y="191"/>
                      <a:pt x="173" y="191"/>
                    </a:cubicBezTo>
                    <a:cubicBezTo>
                      <a:pt x="172" y="190"/>
                      <a:pt x="172" y="190"/>
                      <a:pt x="172" y="190"/>
                    </a:cubicBezTo>
                    <a:cubicBezTo>
                      <a:pt x="172" y="190"/>
                      <a:pt x="171" y="188"/>
                      <a:pt x="172" y="187"/>
                    </a:cubicBezTo>
                    <a:cubicBezTo>
                      <a:pt x="173" y="187"/>
                      <a:pt x="171" y="192"/>
                      <a:pt x="175" y="186"/>
                    </a:cubicBezTo>
                    <a:cubicBezTo>
                      <a:pt x="175" y="186"/>
                      <a:pt x="175" y="185"/>
                      <a:pt x="175" y="185"/>
                    </a:cubicBezTo>
                    <a:cubicBezTo>
                      <a:pt x="174" y="185"/>
                      <a:pt x="174" y="185"/>
                      <a:pt x="174" y="185"/>
                    </a:cubicBezTo>
                    <a:cubicBezTo>
                      <a:pt x="171" y="185"/>
                      <a:pt x="171" y="185"/>
                      <a:pt x="171" y="185"/>
                    </a:cubicBezTo>
                    <a:cubicBezTo>
                      <a:pt x="171" y="185"/>
                      <a:pt x="171" y="186"/>
                      <a:pt x="170" y="187"/>
                    </a:cubicBezTo>
                    <a:cubicBezTo>
                      <a:pt x="169" y="188"/>
                      <a:pt x="169" y="187"/>
                      <a:pt x="169" y="187"/>
                    </a:cubicBezTo>
                    <a:cubicBezTo>
                      <a:pt x="169" y="186"/>
                      <a:pt x="169" y="186"/>
                      <a:pt x="169" y="186"/>
                    </a:cubicBezTo>
                    <a:cubicBezTo>
                      <a:pt x="170" y="185"/>
                      <a:pt x="170" y="185"/>
                      <a:pt x="170" y="185"/>
                    </a:cubicBezTo>
                    <a:cubicBezTo>
                      <a:pt x="170" y="185"/>
                      <a:pt x="170" y="182"/>
                      <a:pt x="170" y="181"/>
                    </a:cubicBezTo>
                    <a:cubicBezTo>
                      <a:pt x="170" y="181"/>
                      <a:pt x="170" y="181"/>
                      <a:pt x="170" y="181"/>
                    </a:cubicBezTo>
                    <a:cubicBezTo>
                      <a:pt x="167" y="179"/>
                      <a:pt x="167" y="179"/>
                      <a:pt x="167" y="179"/>
                    </a:cubicBezTo>
                    <a:cubicBezTo>
                      <a:pt x="165" y="177"/>
                      <a:pt x="165" y="177"/>
                      <a:pt x="165" y="177"/>
                    </a:cubicBezTo>
                    <a:cubicBezTo>
                      <a:pt x="162" y="175"/>
                      <a:pt x="162" y="175"/>
                      <a:pt x="162" y="175"/>
                    </a:cubicBezTo>
                    <a:cubicBezTo>
                      <a:pt x="158" y="171"/>
                      <a:pt x="158" y="171"/>
                      <a:pt x="158" y="171"/>
                    </a:cubicBezTo>
                    <a:cubicBezTo>
                      <a:pt x="156" y="170"/>
                      <a:pt x="156" y="170"/>
                      <a:pt x="156" y="170"/>
                    </a:cubicBezTo>
                    <a:cubicBezTo>
                      <a:pt x="154" y="168"/>
                      <a:pt x="154" y="168"/>
                      <a:pt x="154" y="168"/>
                    </a:cubicBezTo>
                    <a:cubicBezTo>
                      <a:pt x="154" y="166"/>
                      <a:pt x="154" y="166"/>
                      <a:pt x="154" y="166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3" y="162"/>
                      <a:pt x="149" y="161"/>
                      <a:pt x="147" y="160"/>
                    </a:cubicBezTo>
                    <a:cubicBezTo>
                      <a:pt x="145" y="159"/>
                      <a:pt x="145" y="159"/>
                      <a:pt x="145" y="159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2" y="155"/>
                      <a:pt x="142" y="155"/>
                      <a:pt x="142" y="155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38" y="152"/>
                      <a:pt x="138" y="152"/>
                      <a:pt x="138" y="152"/>
                    </a:cubicBezTo>
                    <a:cubicBezTo>
                      <a:pt x="133" y="150"/>
                      <a:pt x="133" y="150"/>
                      <a:pt x="133" y="150"/>
                    </a:cubicBezTo>
                    <a:cubicBezTo>
                      <a:pt x="132" y="148"/>
                      <a:pt x="132" y="148"/>
                      <a:pt x="132" y="148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26" y="144"/>
                      <a:pt x="126" y="144"/>
                      <a:pt x="126" y="144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4" y="141"/>
                      <a:pt x="124" y="141"/>
                      <a:pt x="124" y="141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14" y="130"/>
                      <a:pt x="114" y="130"/>
                      <a:pt x="114" y="130"/>
                    </a:cubicBezTo>
                    <a:cubicBezTo>
                      <a:pt x="111" y="127"/>
                      <a:pt x="111" y="127"/>
                      <a:pt x="111" y="127"/>
                    </a:cubicBezTo>
                    <a:cubicBezTo>
                      <a:pt x="109" y="125"/>
                      <a:pt x="109" y="125"/>
                      <a:pt x="109" y="125"/>
                    </a:cubicBezTo>
                    <a:cubicBezTo>
                      <a:pt x="107" y="122"/>
                      <a:pt x="107" y="122"/>
                      <a:pt x="107" y="122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108" y="119"/>
                      <a:pt x="107" y="119"/>
                      <a:pt x="107" y="118"/>
                    </a:cubicBezTo>
                    <a:cubicBezTo>
                      <a:pt x="106" y="118"/>
                      <a:pt x="104" y="117"/>
                      <a:pt x="105" y="116"/>
                    </a:cubicBezTo>
                    <a:cubicBezTo>
                      <a:pt x="105" y="115"/>
                      <a:pt x="104" y="114"/>
                      <a:pt x="104" y="112"/>
                    </a:cubicBezTo>
                    <a:cubicBezTo>
                      <a:pt x="104" y="111"/>
                      <a:pt x="104" y="110"/>
                      <a:pt x="103" y="110"/>
                    </a:cubicBezTo>
                    <a:cubicBezTo>
                      <a:pt x="102" y="109"/>
                      <a:pt x="102" y="109"/>
                      <a:pt x="102" y="109"/>
                    </a:cubicBezTo>
                    <a:cubicBezTo>
                      <a:pt x="101" y="109"/>
                      <a:pt x="100" y="109"/>
                      <a:pt x="100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99" y="109"/>
                      <a:pt x="100" y="107"/>
                      <a:pt x="100" y="105"/>
                    </a:cubicBezTo>
                    <a:cubicBezTo>
                      <a:pt x="96" y="104"/>
                      <a:pt x="96" y="104"/>
                      <a:pt x="96" y="104"/>
                    </a:cubicBezTo>
                    <a:cubicBezTo>
                      <a:pt x="96" y="104"/>
                      <a:pt x="96" y="101"/>
                      <a:pt x="94" y="100"/>
                    </a:cubicBezTo>
                    <a:cubicBezTo>
                      <a:pt x="92" y="100"/>
                      <a:pt x="92" y="100"/>
                      <a:pt x="92" y="100"/>
                    </a:cubicBezTo>
                    <a:cubicBezTo>
                      <a:pt x="91" y="101"/>
                      <a:pt x="91" y="102"/>
                      <a:pt x="91" y="102"/>
                    </a:cubicBezTo>
                    <a:cubicBezTo>
                      <a:pt x="87" y="98"/>
                      <a:pt x="87" y="98"/>
                      <a:pt x="87" y="98"/>
                    </a:cubicBezTo>
                    <a:cubicBezTo>
                      <a:pt x="87" y="98"/>
                      <a:pt x="87" y="97"/>
                      <a:pt x="88" y="95"/>
                    </a:cubicBezTo>
                    <a:cubicBezTo>
                      <a:pt x="90" y="93"/>
                      <a:pt x="88" y="92"/>
                      <a:pt x="88" y="92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8" y="81"/>
                      <a:pt x="88" y="81"/>
                      <a:pt x="88" y="81"/>
                    </a:cubicBezTo>
                    <a:cubicBezTo>
                      <a:pt x="88" y="81"/>
                      <a:pt x="87" y="77"/>
                      <a:pt x="88" y="76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8" y="75"/>
                      <a:pt x="88" y="75"/>
                      <a:pt x="89" y="75"/>
                    </a:cubicBezTo>
                    <a:cubicBezTo>
                      <a:pt x="89" y="74"/>
                      <a:pt x="94" y="73"/>
                      <a:pt x="94" y="73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4" y="81"/>
                      <a:pt x="104" y="81"/>
                      <a:pt x="104" y="81"/>
                    </a:cubicBezTo>
                    <a:cubicBezTo>
                      <a:pt x="107" y="83"/>
                      <a:pt x="107" y="83"/>
                      <a:pt x="107" y="83"/>
                    </a:cubicBezTo>
                    <a:cubicBezTo>
                      <a:pt x="107" y="83"/>
                      <a:pt x="108" y="82"/>
                      <a:pt x="109" y="82"/>
                    </a:cubicBezTo>
                    <a:cubicBezTo>
                      <a:pt x="109" y="81"/>
                      <a:pt x="109" y="79"/>
                      <a:pt x="109" y="79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117" y="71"/>
                      <a:pt x="117" y="71"/>
                      <a:pt x="117" y="71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4" y="71"/>
                      <a:pt x="125" y="71"/>
                    </a:cubicBezTo>
                    <a:cubicBezTo>
                      <a:pt x="125" y="71"/>
                      <a:pt x="126" y="71"/>
                      <a:pt x="126" y="7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9" y="66"/>
                      <a:pt x="129" y="66"/>
                      <a:pt x="129" y="66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6" y="70"/>
                      <a:pt x="136" y="70"/>
                      <a:pt x="136" y="70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3" y="71"/>
                      <a:pt x="143" y="71"/>
                      <a:pt x="143" y="71"/>
                    </a:cubicBezTo>
                    <a:cubicBezTo>
                      <a:pt x="143" y="70"/>
                      <a:pt x="143" y="70"/>
                      <a:pt x="143" y="70"/>
                    </a:cubicBezTo>
                    <a:cubicBezTo>
                      <a:pt x="147" y="70"/>
                      <a:pt x="147" y="70"/>
                      <a:pt x="147" y="70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65" y="73"/>
                      <a:pt x="165" y="73"/>
                      <a:pt x="166" y="72"/>
                    </a:cubicBezTo>
                    <a:cubicBezTo>
                      <a:pt x="166" y="72"/>
                      <a:pt x="169" y="72"/>
                      <a:pt x="169" y="72"/>
                    </a:cubicBezTo>
                    <a:cubicBezTo>
                      <a:pt x="170" y="69"/>
                      <a:pt x="170" y="69"/>
                      <a:pt x="170" y="69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2" y="71"/>
                      <a:pt x="174" y="71"/>
                      <a:pt x="174" y="71"/>
                    </a:cubicBezTo>
                    <a:cubicBezTo>
                      <a:pt x="175" y="68"/>
                      <a:pt x="175" y="68"/>
                      <a:pt x="175" y="68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7" y="69"/>
                      <a:pt x="177" y="69"/>
                      <a:pt x="178" y="69"/>
                    </a:cubicBezTo>
                    <a:cubicBezTo>
                      <a:pt x="179" y="69"/>
                      <a:pt x="180" y="68"/>
                      <a:pt x="180" y="68"/>
                    </a:cubicBezTo>
                    <a:cubicBezTo>
                      <a:pt x="180" y="68"/>
                      <a:pt x="181" y="69"/>
                      <a:pt x="181" y="69"/>
                    </a:cubicBezTo>
                    <a:cubicBezTo>
                      <a:pt x="181" y="69"/>
                      <a:pt x="182" y="68"/>
                      <a:pt x="183" y="68"/>
                    </a:cubicBezTo>
                    <a:cubicBezTo>
                      <a:pt x="185" y="68"/>
                      <a:pt x="186" y="67"/>
                      <a:pt x="186" y="67"/>
                    </a:cubicBezTo>
                    <a:cubicBezTo>
                      <a:pt x="186" y="67"/>
                      <a:pt x="187" y="69"/>
                      <a:pt x="189" y="70"/>
                    </a:cubicBezTo>
                    <a:cubicBezTo>
                      <a:pt x="189" y="70"/>
                      <a:pt x="189" y="70"/>
                      <a:pt x="189" y="70"/>
                    </a:cubicBezTo>
                    <a:cubicBezTo>
                      <a:pt x="191" y="70"/>
                      <a:pt x="191" y="70"/>
                      <a:pt x="191" y="70"/>
                    </a:cubicBezTo>
                    <a:cubicBezTo>
                      <a:pt x="191" y="70"/>
                      <a:pt x="191" y="70"/>
                      <a:pt x="191" y="70"/>
                    </a:cubicBezTo>
                    <a:cubicBezTo>
                      <a:pt x="191" y="70"/>
                      <a:pt x="192" y="69"/>
                      <a:pt x="193" y="69"/>
                    </a:cubicBezTo>
                    <a:cubicBezTo>
                      <a:pt x="195" y="69"/>
                      <a:pt x="196" y="69"/>
                      <a:pt x="197" y="69"/>
                    </a:cubicBezTo>
                    <a:cubicBezTo>
                      <a:pt x="199" y="69"/>
                      <a:pt x="200" y="71"/>
                      <a:pt x="200" y="71"/>
                    </a:cubicBezTo>
                    <a:cubicBezTo>
                      <a:pt x="203" y="74"/>
                      <a:pt x="203" y="74"/>
                      <a:pt x="203" y="74"/>
                    </a:cubicBezTo>
                    <a:cubicBezTo>
                      <a:pt x="203" y="74"/>
                      <a:pt x="204" y="76"/>
                      <a:pt x="204" y="77"/>
                    </a:cubicBezTo>
                    <a:cubicBezTo>
                      <a:pt x="205" y="78"/>
                      <a:pt x="205" y="79"/>
                      <a:pt x="205" y="79"/>
                    </a:cubicBezTo>
                    <a:cubicBezTo>
                      <a:pt x="205" y="79"/>
                      <a:pt x="213" y="82"/>
                      <a:pt x="214" y="82"/>
                    </a:cubicBezTo>
                    <a:cubicBezTo>
                      <a:pt x="214" y="82"/>
                      <a:pt x="215" y="82"/>
                      <a:pt x="215" y="82"/>
                    </a:cubicBezTo>
                    <a:close/>
                    <a:moveTo>
                      <a:pt x="175" y="191"/>
                    </a:move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76" y="191"/>
                      <a:pt x="176" y="190"/>
                      <a:pt x="176" y="190"/>
                    </a:cubicBezTo>
                    <a:cubicBezTo>
                      <a:pt x="179" y="190"/>
                      <a:pt x="179" y="190"/>
                      <a:pt x="179" y="190"/>
                    </a:cubicBezTo>
                    <a:cubicBezTo>
                      <a:pt x="179" y="190"/>
                      <a:pt x="179" y="190"/>
                      <a:pt x="179" y="190"/>
                    </a:cubicBezTo>
                    <a:cubicBezTo>
                      <a:pt x="182" y="191"/>
                      <a:pt x="182" y="191"/>
                      <a:pt x="182" y="191"/>
                    </a:cubicBezTo>
                    <a:cubicBezTo>
                      <a:pt x="184" y="193"/>
                      <a:pt x="184" y="193"/>
                      <a:pt x="184" y="193"/>
                    </a:cubicBezTo>
                    <a:cubicBezTo>
                      <a:pt x="185" y="195"/>
                      <a:pt x="185" y="195"/>
                      <a:pt x="185" y="195"/>
                    </a:cubicBezTo>
                    <a:cubicBezTo>
                      <a:pt x="187" y="197"/>
                      <a:pt x="187" y="197"/>
                      <a:pt x="187" y="197"/>
                    </a:cubicBezTo>
                    <a:cubicBezTo>
                      <a:pt x="192" y="200"/>
                      <a:pt x="192" y="200"/>
                      <a:pt x="192" y="200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03"/>
                      <a:pt x="202" y="205"/>
                      <a:pt x="203" y="205"/>
                    </a:cubicBezTo>
                    <a:cubicBezTo>
                      <a:pt x="203" y="205"/>
                      <a:pt x="203" y="206"/>
                      <a:pt x="204" y="206"/>
                    </a:cubicBezTo>
                    <a:cubicBezTo>
                      <a:pt x="204" y="207"/>
                      <a:pt x="206" y="210"/>
                      <a:pt x="206" y="210"/>
                    </a:cubicBezTo>
                    <a:cubicBezTo>
                      <a:pt x="207" y="211"/>
                      <a:pt x="204" y="209"/>
                      <a:pt x="204" y="209"/>
                    </a:cubicBezTo>
                    <a:cubicBezTo>
                      <a:pt x="204" y="209"/>
                      <a:pt x="203" y="207"/>
                      <a:pt x="202" y="206"/>
                    </a:cubicBezTo>
                    <a:cubicBezTo>
                      <a:pt x="200" y="206"/>
                      <a:pt x="198" y="206"/>
                      <a:pt x="197" y="205"/>
                    </a:cubicBezTo>
                    <a:cubicBezTo>
                      <a:pt x="196" y="204"/>
                      <a:pt x="196" y="203"/>
                      <a:pt x="196" y="203"/>
                    </a:cubicBezTo>
                    <a:cubicBezTo>
                      <a:pt x="195" y="203"/>
                      <a:pt x="195" y="201"/>
                      <a:pt x="192" y="201"/>
                    </a:cubicBezTo>
                    <a:cubicBezTo>
                      <a:pt x="189" y="200"/>
                      <a:pt x="189" y="201"/>
                      <a:pt x="188" y="199"/>
                    </a:cubicBezTo>
                    <a:cubicBezTo>
                      <a:pt x="187" y="196"/>
                      <a:pt x="187" y="198"/>
                      <a:pt x="186" y="196"/>
                    </a:cubicBezTo>
                    <a:cubicBezTo>
                      <a:pt x="184" y="195"/>
                      <a:pt x="185" y="196"/>
                      <a:pt x="181" y="195"/>
                    </a:cubicBezTo>
                    <a:cubicBezTo>
                      <a:pt x="178" y="193"/>
                      <a:pt x="180" y="194"/>
                      <a:pt x="180" y="193"/>
                    </a:cubicBezTo>
                    <a:cubicBezTo>
                      <a:pt x="179" y="191"/>
                      <a:pt x="180" y="192"/>
                      <a:pt x="178" y="192"/>
                    </a:cubicBezTo>
                    <a:cubicBezTo>
                      <a:pt x="177" y="191"/>
                      <a:pt x="178" y="191"/>
                      <a:pt x="177" y="191"/>
                    </a:cubicBezTo>
                    <a:cubicBezTo>
                      <a:pt x="177" y="191"/>
                      <a:pt x="176" y="192"/>
                      <a:pt x="175" y="192"/>
                    </a:cubicBezTo>
                    <a:cubicBezTo>
                      <a:pt x="175" y="191"/>
                      <a:pt x="175" y="191"/>
                      <a:pt x="175" y="191"/>
                    </a:cubicBezTo>
                    <a:close/>
                    <a:moveTo>
                      <a:pt x="169" y="198"/>
                    </a:moveTo>
                    <a:cubicBezTo>
                      <a:pt x="169" y="198"/>
                      <a:pt x="169" y="198"/>
                      <a:pt x="169" y="198"/>
                    </a:cubicBezTo>
                    <a:cubicBezTo>
                      <a:pt x="169" y="198"/>
                      <a:pt x="167" y="198"/>
                      <a:pt x="166" y="198"/>
                    </a:cubicBezTo>
                    <a:cubicBezTo>
                      <a:pt x="166" y="198"/>
                      <a:pt x="165" y="197"/>
                      <a:pt x="164" y="197"/>
                    </a:cubicBezTo>
                    <a:cubicBezTo>
                      <a:pt x="163" y="197"/>
                      <a:pt x="161" y="197"/>
                      <a:pt x="161" y="197"/>
                    </a:cubicBezTo>
                    <a:cubicBezTo>
                      <a:pt x="160" y="197"/>
                      <a:pt x="159" y="196"/>
                      <a:pt x="159" y="196"/>
                    </a:cubicBezTo>
                    <a:cubicBezTo>
                      <a:pt x="159" y="196"/>
                      <a:pt x="159" y="195"/>
                      <a:pt x="159" y="195"/>
                    </a:cubicBezTo>
                    <a:cubicBezTo>
                      <a:pt x="159" y="195"/>
                      <a:pt x="161" y="194"/>
                      <a:pt x="161" y="194"/>
                    </a:cubicBezTo>
                    <a:cubicBezTo>
                      <a:pt x="161" y="195"/>
                      <a:pt x="167" y="196"/>
                      <a:pt x="167" y="196"/>
                    </a:cubicBezTo>
                    <a:cubicBezTo>
                      <a:pt x="171" y="196"/>
                      <a:pt x="171" y="196"/>
                      <a:pt x="171" y="196"/>
                    </a:cubicBezTo>
                    <a:cubicBezTo>
                      <a:pt x="171" y="196"/>
                      <a:pt x="172" y="196"/>
                      <a:pt x="172" y="196"/>
                    </a:cubicBezTo>
                    <a:cubicBezTo>
                      <a:pt x="172" y="196"/>
                      <a:pt x="173" y="196"/>
                      <a:pt x="174" y="197"/>
                    </a:cubicBezTo>
                    <a:cubicBezTo>
                      <a:pt x="175" y="197"/>
                      <a:pt x="175" y="197"/>
                      <a:pt x="175" y="198"/>
                    </a:cubicBezTo>
                    <a:cubicBezTo>
                      <a:pt x="175" y="198"/>
                      <a:pt x="176" y="199"/>
                      <a:pt x="175" y="199"/>
                    </a:cubicBezTo>
                    <a:cubicBezTo>
                      <a:pt x="175" y="199"/>
                      <a:pt x="174" y="199"/>
                      <a:pt x="174" y="199"/>
                    </a:cubicBezTo>
                    <a:cubicBezTo>
                      <a:pt x="174" y="199"/>
                      <a:pt x="172" y="198"/>
                      <a:pt x="172" y="198"/>
                    </a:cubicBezTo>
                    <a:cubicBezTo>
                      <a:pt x="170" y="198"/>
                      <a:pt x="170" y="198"/>
                      <a:pt x="170" y="198"/>
                    </a:cubicBezTo>
                    <a:cubicBezTo>
                      <a:pt x="169" y="198"/>
                      <a:pt x="169" y="198"/>
                      <a:pt x="169" y="198"/>
                    </a:cubicBezTo>
                    <a:close/>
                    <a:moveTo>
                      <a:pt x="138" y="199"/>
                    </a:move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38" y="199"/>
                      <a:pt x="142" y="198"/>
                      <a:pt x="142" y="198"/>
                    </a:cubicBezTo>
                    <a:cubicBezTo>
                      <a:pt x="144" y="199"/>
                      <a:pt x="144" y="199"/>
                      <a:pt x="144" y="199"/>
                    </a:cubicBezTo>
                    <a:cubicBezTo>
                      <a:pt x="144" y="199"/>
                      <a:pt x="144" y="200"/>
                      <a:pt x="143" y="200"/>
                    </a:cubicBezTo>
                    <a:cubicBezTo>
                      <a:pt x="143" y="200"/>
                      <a:pt x="141" y="202"/>
                      <a:pt x="141" y="202"/>
                    </a:cubicBezTo>
                    <a:cubicBezTo>
                      <a:pt x="138" y="200"/>
                      <a:pt x="138" y="200"/>
                      <a:pt x="138" y="200"/>
                    </a:cubicBezTo>
                    <a:cubicBezTo>
                      <a:pt x="138" y="199"/>
                      <a:pt x="138" y="199"/>
                      <a:pt x="138" y="199"/>
                    </a:cubicBezTo>
                    <a:close/>
                    <a:moveTo>
                      <a:pt x="107" y="194"/>
                    </a:moveTo>
                    <a:cubicBezTo>
                      <a:pt x="107" y="194"/>
                      <a:pt x="107" y="194"/>
                      <a:pt x="107" y="194"/>
                    </a:cubicBezTo>
                    <a:cubicBezTo>
                      <a:pt x="108" y="194"/>
                      <a:pt x="109" y="193"/>
                      <a:pt x="109" y="194"/>
                    </a:cubicBezTo>
                    <a:cubicBezTo>
                      <a:pt x="109" y="195"/>
                      <a:pt x="108" y="196"/>
                      <a:pt x="108" y="196"/>
                    </a:cubicBezTo>
                    <a:cubicBezTo>
                      <a:pt x="108" y="196"/>
                      <a:pt x="107" y="196"/>
                      <a:pt x="107" y="196"/>
                    </a:cubicBezTo>
                    <a:cubicBezTo>
                      <a:pt x="107" y="195"/>
                      <a:pt x="107" y="194"/>
                      <a:pt x="107" y="194"/>
                    </a:cubicBezTo>
                    <a:close/>
                    <a:moveTo>
                      <a:pt x="113" y="189"/>
                    </a:moveTo>
                    <a:cubicBezTo>
                      <a:pt x="113" y="189"/>
                      <a:pt x="113" y="189"/>
                      <a:pt x="113" y="189"/>
                    </a:cubicBezTo>
                    <a:cubicBezTo>
                      <a:pt x="113" y="189"/>
                      <a:pt x="115" y="188"/>
                      <a:pt x="115" y="188"/>
                    </a:cubicBezTo>
                    <a:cubicBezTo>
                      <a:pt x="116" y="189"/>
                      <a:pt x="117" y="189"/>
                      <a:pt x="116" y="190"/>
                    </a:cubicBezTo>
                    <a:cubicBezTo>
                      <a:pt x="116" y="190"/>
                      <a:pt x="116" y="190"/>
                      <a:pt x="115" y="191"/>
                    </a:cubicBezTo>
                    <a:cubicBezTo>
                      <a:pt x="114" y="192"/>
                      <a:pt x="112" y="193"/>
                      <a:pt x="112" y="193"/>
                    </a:cubicBezTo>
                    <a:cubicBezTo>
                      <a:pt x="112" y="193"/>
                      <a:pt x="112" y="193"/>
                      <a:pt x="111" y="193"/>
                    </a:cubicBezTo>
                    <a:cubicBezTo>
                      <a:pt x="109" y="192"/>
                      <a:pt x="108" y="191"/>
                      <a:pt x="108" y="191"/>
                    </a:cubicBezTo>
                    <a:cubicBezTo>
                      <a:pt x="108" y="191"/>
                      <a:pt x="107" y="190"/>
                      <a:pt x="109" y="190"/>
                    </a:cubicBezTo>
                    <a:cubicBezTo>
                      <a:pt x="110" y="189"/>
                      <a:pt x="111" y="189"/>
                      <a:pt x="111" y="189"/>
                    </a:cubicBezTo>
                    <a:cubicBezTo>
                      <a:pt x="112" y="189"/>
                      <a:pt x="113" y="189"/>
                      <a:pt x="113" y="189"/>
                    </a:cubicBezTo>
                    <a:close/>
                    <a:moveTo>
                      <a:pt x="124" y="178"/>
                    </a:move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8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7" y="177"/>
                    </a:cubicBezTo>
                    <a:cubicBezTo>
                      <a:pt x="127" y="177"/>
                      <a:pt x="127" y="177"/>
                      <a:pt x="128" y="177"/>
                    </a:cubicBezTo>
                    <a:cubicBezTo>
                      <a:pt x="128" y="177"/>
                      <a:pt x="129" y="176"/>
                      <a:pt x="130" y="177"/>
                    </a:cubicBezTo>
                    <a:cubicBezTo>
                      <a:pt x="131" y="177"/>
                      <a:pt x="131" y="178"/>
                      <a:pt x="132" y="178"/>
                    </a:cubicBezTo>
                    <a:cubicBezTo>
                      <a:pt x="132" y="178"/>
                      <a:pt x="133" y="178"/>
                      <a:pt x="133" y="178"/>
                    </a:cubicBezTo>
                    <a:cubicBezTo>
                      <a:pt x="134" y="178"/>
                      <a:pt x="134" y="178"/>
                      <a:pt x="136" y="178"/>
                    </a:cubicBezTo>
                    <a:cubicBezTo>
                      <a:pt x="138" y="178"/>
                      <a:pt x="141" y="178"/>
                      <a:pt x="141" y="178"/>
                    </a:cubicBezTo>
                    <a:cubicBezTo>
                      <a:pt x="141" y="179"/>
                      <a:pt x="142" y="178"/>
                      <a:pt x="143" y="178"/>
                    </a:cubicBezTo>
                    <a:cubicBezTo>
                      <a:pt x="145" y="179"/>
                      <a:pt x="145" y="179"/>
                      <a:pt x="145" y="179"/>
                    </a:cubicBezTo>
                    <a:cubicBezTo>
                      <a:pt x="146" y="179"/>
                      <a:pt x="145" y="180"/>
                      <a:pt x="147" y="179"/>
                    </a:cubicBezTo>
                    <a:cubicBezTo>
                      <a:pt x="148" y="179"/>
                      <a:pt x="148" y="179"/>
                      <a:pt x="148" y="179"/>
                    </a:cubicBezTo>
                    <a:cubicBezTo>
                      <a:pt x="148" y="179"/>
                      <a:pt x="148" y="179"/>
                      <a:pt x="149" y="178"/>
                    </a:cubicBezTo>
                    <a:cubicBezTo>
                      <a:pt x="150" y="178"/>
                      <a:pt x="151" y="177"/>
                      <a:pt x="151" y="177"/>
                    </a:cubicBezTo>
                    <a:cubicBezTo>
                      <a:pt x="152" y="177"/>
                      <a:pt x="152" y="177"/>
                      <a:pt x="152" y="177"/>
                    </a:cubicBezTo>
                    <a:cubicBezTo>
                      <a:pt x="152" y="180"/>
                      <a:pt x="152" y="180"/>
                      <a:pt x="152" y="180"/>
                    </a:cubicBezTo>
                    <a:cubicBezTo>
                      <a:pt x="152" y="180"/>
                      <a:pt x="152" y="180"/>
                      <a:pt x="152" y="181"/>
                    </a:cubicBezTo>
                    <a:cubicBezTo>
                      <a:pt x="152" y="181"/>
                      <a:pt x="151" y="182"/>
                      <a:pt x="150" y="182"/>
                    </a:cubicBezTo>
                    <a:cubicBezTo>
                      <a:pt x="150" y="182"/>
                      <a:pt x="149" y="181"/>
                      <a:pt x="149" y="181"/>
                    </a:cubicBezTo>
                    <a:cubicBezTo>
                      <a:pt x="149" y="180"/>
                      <a:pt x="148" y="180"/>
                      <a:pt x="148" y="180"/>
                    </a:cubicBezTo>
                    <a:cubicBezTo>
                      <a:pt x="147" y="180"/>
                      <a:pt x="146" y="181"/>
                      <a:pt x="145" y="181"/>
                    </a:cubicBezTo>
                    <a:cubicBezTo>
                      <a:pt x="145" y="181"/>
                      <a:pt x="144" y="180"/>
                      <a:pt x="144" y="180"/>
                    </a:cubicBezTo>
                    <a:cubicBezTo>
                      <a:pt x="144" y="180"/>
                      <a:pt x="142" y="180"/>
                      <a:pt x="141" y="180"/>
                    </a:cubicBezTo>
                    <a:cubicBezTo>
                      <a:pt x="141" y="180"/>
                      <a:pt x="140" y="180"/>
                      <a:pt x="139" y="180"/>
                    </a:cubicBezTo>
                    <a:cubicBezTo>
                      <a:pt x="138" y="180"/>
                      <a:pt x="137" y="180"/>
                      <a:pt x="136" y="180"/>
                    </a:cubicBezTo>
                    <a:cubicBezTo>
                      <a:pt x="135" y="181"/>
                      <a:pt x="133" y="180"/>
                      <a:pt x="133" y="181"/>
                    </a:cubicBezTo>
                    <a:cubicBezTo>
                      <a:pt x="133" y="181"/>
                      <a:pt x="133" y="182"/>
                      <a:pt x="133" y="182"/>
                    </a:cubicBezTo>
                    <a:cubicBezTo>
                      <a:pt x="133" y="182"/>
                      <a:pt x="134" y="183"/>
                      <a:pt x="133" y="183"/>
                    </a:cubicBezTo>
                    <a:cubicBezTo>
                      <a:pt x="131" y="183"/>
                      <a:pt x="131" y="183"/>
                      <a:pt x="131" y="182"/>
                    </a:cubicBezTo>
                    <a:cubicBezTo>
                      <a:pt x="130" y="181"/>
                      <a:pt x="132" y="180"/>
                      <a:pt x="129" y="181"/>
                    </a:cubicBezTo>
                    <a:cubicBezTo>
                      <a:pt x="127" y="181"/>
                      <a:pt x="127" y="180"/>
                      <a:pt x="126" y="180"/>
                    </a:cubicBezTo>
                    <a:cubicBezTo>
                      <a:pt x="126" y="181"/>
                      <a:pt x="124" y="179"/>
                      <a:pt x="123" y="180"/>
                    </a:cubicBezTo>
                    <a:cubicBezTo>
                      <a:pt x="123" y="180"/>
                      <a:pt x="122" y="181"/>
                      <a:pt x="122" y="181"/>
                    </a:cubicBezTo>
                    <a:cubicBezTo>
                      <a:pt x="122" y="181"/>
                      <a:pt x="119" y="181"/>
                      <a:pt x="119" y="181"/>
                    </a:cubicBezTo>
                    <a:cubicBezTo>
                      <a:pt x="119" y="181"/>
                      <a:pt x="120" y="178"/>
                      <a:pt x="120" y="178"/>
                    </a:cubicBezTo>
                    <a:cubicBezTo>
                      <a:pt x="120" y="178"/>
                      <a:pt x="120" y="178"/>
                      <a:pt x="121" y="178"/>
                    </a:cubicBezTo>
                    <a:cubicBezTo>
                      <a:pt x="122" y="178"/>
                      <a:pt x="123" y="178"/>
                      <a:pt x="123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lose/>
                    <a:moveTo>
                      <a:pt x="120" y="172"/>
                    </a:moveTo>
                    <a:cubicBezTo>
                      <a:pt x="120" y="172"/>
                      <a:pt x="120" y="172"/>
                      <a:pt x="120" y="172"/>
                    </a:cubicBezTo>
                    <a:cubicBezTo>
                      <a:pt x="120" y="172"/>
                      <a:pt x="116" y="170"/>
                      <a:pt x="116" y="170"/>
                    </a:cubicBezTo>
                    <a:cubicBezTo>
                      <a:pt x="115" y="170"/>
                      <a:pt x="114" y="170"/>
                      <a:pt x="113" y="170"/>
                    </a:cubicBezTo>
                    <a:cubicBezTo>
                      <a:pt x="113" y="170"/>
                      <a:pt x="111" y="169"/>
                      <a:pt x="112" y="168"/>
                    </a:cubicBezTo>
                    <a:cubicBezTo>
                      <a:pt x="112" y="168"/>
                      <a:pt x="113" y="167"/>
                      <a:pt x="114" y="168"/>
                    </a:cubicBezTo>
                    <a:cubicBezTo>
                      <a:pt x="115" y="169"/>
                      <a:pt x="116" y="169"/>
                      <a:pt x="116" y="170"/>
                    </a:cubicBezTo>
                    <a:cubicBezTo>
                      <a:pt x="117" y="170"/>
                      <a:pt x="119" y="171"/>
                      <a:pt x="119" y="171"/>
                    </a:cubicBezTo>
                    <a:cubicBezTo>
                      <a:pt x="120" y="171"/>
                      <a:pt x="120" y="172"/>
                      <a:pt x="120" y="171"/>
                    </a:cubicBezTo>
                    <a:cubicBezTo>
                      <a:pt x="121" y="171"/>
                      <a:pt x="121" y="169"/>
                      <a:pt x="121" y="169"/>
                    </a:cubicBezTo>
                    <a:cubicBezTo>
                      <a:pt x="121" y="168"/>
                      <a:pt x="120" y="168"/>
                      <a:pt x="120" y="168"/>
                    </a:cubicBezTo>
                    <a:cubicBezTo>
                      <a:pt x="121" y="168"/>
                      <a:pt x="123" y="167"/>
                      <a:pt x="123" y="167"/>
                    </a:cubicBezTo>
                    <a:cubicBezTo>
                      <a:pt x="124" y="168"/>
                      <a:pt x="125" y="168"/>
                      <a:pt x="126" y="168"/>
                    </a:cubicBezTo>
                    <a:cubicBezTo>
                      <a:pt x="126" y="168"/>
                      <a:pt x="125" y="168"/>
                      <a:pt x="129" y="168"/>
                    </a:cubicBezTo>
                    <a:cubicBezTo>
                      <a:pt x="132" y="168"/>
                      <a:pt x="131" y="168"/>
                      <a:pt x="133" y="168"/>
                    </a:cubicBezTo>
                    <a:cubicBezTo>
                      <a:pt x="134" y="168"/>
                      <a:pt x="136" y="168"/>
                      <a:pt x="136" y="168"/>
                    </a:cubicBezTo>
                    <a:cubicBezTo>
                      <a:pt x="136" y="169"/>
                      <a:pt x="138" y="170"/>
                      <a:pt x="138" y="170"/>
                    </a:cubicBezTo>
                    <a:cubicBezTo>
                      <a:pt x="138" y="171"/>
                      <a:pt x="139" y="171"/>
                      <a:pt x="138" y="172"/>
                    </a:cubicBezTo>
                    <a:cubicBezTo>
                      <a:pt x="136" y="173"/>
                      <a:pt x="136" y="173"/>
                      <a:pt x="134" y="173"/>
                    </a:cubicBezTo>
                    <a:cubicBezTo>
                      <a:pt x="133" y="173"/>
                      <a:pt x="134" y="173"/>
                      <a:pt x="132" y="174"/>
                    </a:cubicBezTo>
                    <a:cubicBezTo>
                      <a:pt x="129" y="174"/>
                      <a:pt x="127" y="174"/>
                      <a:pt x="127" y="174"/>
                    </a:cubicBezTo>
                    <a:cubicBezTo>
                      <a:pt x="127" y="174"/>
                      <a:pt x="128" y="174"/>
                      <a:pt x="125" y="174"/>
                    </a:cubicBezTo>
                    <a:cubicBezTo>
                      <a:pt x="123" y="173"/>
                      <a:pt x="122" y="174"/>
                      <a:pt x="121" y="173"/>
                    </a:cubicBezTo>
                    <a:cubicBezTo>
                      <a:pt x="121" y="173"/>
                      <a:pt x="120" y="172"/>
                      <a:pt x="120" y="172"/>
                    </a:cubicBezTo>
                    <a:close/>
                    <a:moveTo>
                      <a:pt x="50" y="94"/>
                    </a:moveTo>
                    <a:cubicBezTo>
                      <a:pt x="50" y="94"/>
                      <a:pt x="50" y="94"/>
                      <a:pt x="50" y="94"/>
                    </a:cubicBezTo>
                    <a:cubicBezTo>
                      <a:pt x="50" y="94"/>
                      <a:pt x="50" y="93"/>
                      <a:pt x="50" y="93"/>
                    </a:cubicBezTo>
                    <a:cubicBezTo>
                      <a:pt x="50" y="93"/>
                      <a:pt x="50" y="93"/>
                      <a:pt x="50" y="93"/>
                    </a:cubicBezTo>
                    <a:cubicBezTo>
                      <a:pt x="50" y="93"/>
                      <a:pt x="51" y="93"/>
                      <a:pt x="51" y="93"/>
                    </a:cubicBezTo>
                    <a:cubicBezTo>
                      <a:pt x="51" y="94"/>
                      <a:pt x="51" y="94"/>
                      <a:pt x="52" y="94"/>
                    </a:cubicBezTo>
                    <a:cubicBezTo>
                      <a:pt x="52" y="94"/>
                      <a:pt x="52" y="94"/>
                      <a:pt x="53" y="94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3" y="97"/>
                      <a:pt x="52" y="96"/>
                    </a:cubicBezTo>
                    <a:cubicBezTo>
                      <a:pt x="51" y="96"/>
                      <a:pt x="50" y="96"/>
                      <a:pt x="50" y="95"/>
                    </a:cubicBezTo>
                    <a:cubicBezTo>
                      <a:pt x="50" y="95"/>
                      <a:pt x="50" y="94"/>
                      <a:pt x="50" y="94"/>
                    </a:cubicBezTo>
                    <a:close/>
                    <a:moveTo>
                      <a:pt x="51" y="103"/>
                    </a:moveTo>
                    <a:cubicBezTo>
                      <a:pt x="51" y="103"/>
                      <a:pt x="51" y="103"/>
                      <a:pt x="51" y="103"/>
                    </a:cubicBezTo>
                    <a:cubicBezTo>
                      <a:pt x="51" y="103"/>
                      <a:pt x="50" y="103"/>
                      <a:pt x="50" y="103"/>
                    </a:cubicBezTo>
                    <a:cubicBezTo>
                      <a:pt x="50" y="103"/>
                      <a:pt x="48" y="102"/>
                      <a:pt x="47" y="102"/>
                    </a:cubicBezTo>
                    <a:cubicBezTo>
                      <a:pt x="47" y="101"/>
                      <a:pt x="47" y="101"/>
                      <a:pt x="48" y="101"/>
                    </a:cubicBezTo>
                    <a:cubicBezTo>
                      <a:pt x="48" y="100"/>
                      <a:pt x="48" y="99"/>
                      <a:pt x="48" y="99"/>
                    </a:cubicBezTo>
                    <a:cubicBezTo>
                      <a:pt x="48" y="99"/>
                      <a:pt x="49" y="98"/>
                      <a:pt x="49" y="98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0" y="98"/>
                      <a:pt x="50" y="97"/>
                      <a:pt x="50" y="97"/>
                    </a:cubicBezTo>
                    <a:cubicBezTo>
                      <a:pt x="50" y="96"/>
                      <a:pt x="51" y="96"/>
                      <a:pt x="51" y="96"/>
                    </a:cubicBezTo>
                    <a:cubicBezTo>
                      <a:pt x="51" y="96"/>
                      <a:pt x="53" y="98"/>
                      <a:pt x="53" y="99"/>
                    </a:cubicBezTo>
                    <a:cubicBezTo>
                      <a:pt x="53" y="99"/>
                      <a:pt x="50" y="99"/>
                      <a:pt x="50" y="99"/>
                    </a:cubicBezTo>
                    <a:cubicBezTo>
                      <a:pt x="50" y="99"/>
                      <a:pt x="50" y="99"/>
                      <a:pt x="51" y="101"/>
                    </a:cubicBezTo>
                    <a:cubicBezTo>
                      <a:pt x="52" y="102"/>
                      <a:pt x="52" y="101"/>
                      <a:pt x="52" y="101"/>
                    </a:cubicBezTo>
                    <a:cubicBezTo>
                      <a:pt x="52" y="102"/>
                      <a:pt x="52" y="102"/>
                      <a:pt x="54" y="102"/>
                    </a:cubicBezTo>
                    <a:cubicBezTo>
                      <a:pt x="55" y="103"/>
                      <a:pt x="54" y="103"/>
                      <a:pt x="55" y="104"/>
                    </a:cubicBezTo>
                    <a:cubicBezTo>
                      <a:pt x="55" y="104"/>
                      <a:pt x="54" y="105"/>
                      <a:pt x="54" y="105"/>
                    </a:cubicBezTo>
                    <a:cubicBezTo>
                      <a:pt x="53" y="106"/>
                      <a:pt x="53" y="105"/>
                      <a:pt x="53" y="105"/>
                    </a:cubicBezTo>
                    <a:cubicBezTo>
                      <a:pt x="53" y="105"/>
                      <a:pt x="52" y="103"/>
                      <a:pt x="51" y="103"/>
                    </a:cubicBezTo>
                    <a:close/>
                    <a:moveTo>
                      <a:pt x="55" y="117"/>
                    </a:move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7"/>
                      <a:pt x="56" y="116"/>
                      <a:pt x="56" y="117"/>
                    </a:cubicBezTo>
                    <a:cubicBezTo>
                      <a:pt x="57" y="117"/>
                      <a:pt x="57" y="118"/>
                      <a:pt x="57" y="118"/>
                    </a:cubicBezTo>
                    <a:cubicBezTo>
                      <a:pt x="58" y="119"/>
                      <a:pt x="59" y="119"/>
                      <a:pt x="60" y="119"/>
                    </a:cubicBezTo>
                    <a:cubicBezTo>
                      <a:pt x="60" y="120"/>
                      <a:pt x="60" y="121"/>
                      <a:pt x="60" y="121"/>
                    </a:cubicBezTo>
                    <a:cubicBezTo>
                      <a:pt x="60" y="121"/>
                      <a:pt x="59" y="122"/>
                      <a:pt x="59" y="121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8" y="120"/>
                      <a:pt x="57" y="119"/>
                      <a:pt x="57" y="119"/>
                    </a:cubicBezTo>
                    <a:cubicBezTo>
                      <a:pt x="57" y="119"/>
                      <a:pt x="55" y="117"/>
                      <a:pt x="55" y="117"/>
                    </a:cubicBezTo>
                    <a:close/>
                    <a:moveTo>
                      <a:pt x="53" y="121"/>
                    </a:moveTo>
                    <a:cubicBezTo>
                      <a:pt x="53" y="121"/>
                      <a:pt x="53" y="121"/>
                      <a:pt x="53" y="121"/>
                    </a:cubicBezTo>
                    <a:cubicBezTo>
                      <a:pt x="53" y="121"/>
                      <a:pt x="53" y="120"/>
                      <a:pt x="53" y="120"/>
                    </a:cubicBezTo>
                    <a:cubicBezTo>
                      <a:pt x="53" y="120"/>
                      <a:pt x="54" y="120"/>
                      <a:pt x="54" y="121"/>
                    </a:cubicBezTo>
                    <a:cubicBezTo>
                      <a:pt x="54" y="121"/>
                      <a:pt x="55" y="122"/>
                      <a:pt x="55" y="122"/>
                    </a:cubicBezTo>
                    <a:cubicBezTo>
                      <a:pt x="55" y="123"/>
                      <a:pt x="54" y="123"/>
                      <a:pt x="54" y="123"/>
                    </a:cubicBezTo>
                    <a:cubicBezTo>
                      <a:pt x="54" y="124"/>
                      <a:pt x="55" y="124"/>
                      <a:pt x="54" y="124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2"/>
                      <a:pt x="53" y="121"/>
                      <a:pt x="53" y="121"/>
                    </a:cubicBezTo>
                    <a:close/>
                    <a:moveTo>
                      <a:pt x="49" y="121"/>
                    </a:moveTo>
                    <a:cubicBezTo>
                      <a:pt x="49" y="121"/>
                      <a:pt x="49" y="121"/>
                      <a:pt x="49" y="121"/>
                    </a:cubicBezTo>
                    <a:cubicBezTo>
                      <a:pt x="49" y="121"/>
                      <a:pt x="50" y="121"/>
                      <a:pt x="50" y="122"/>
                    </a:cubicBezTo>
                    <a:cubicBezTo>
                      <a:pt x="50" y="122"/>
                      <a:pt x="51" y="122"/>
                      <a:pt x="51" y="123"/>
                    </a:cubicBezTo>
                    <a:cubicBezTo>
                      <a:pt x="51" y="123"/>
                      <a:pt x="51" y="123"/>
                      <a:pt x="51" y="124"/>
                    </a:cubicBezTo>
                    <a:cubicBezTo>
                      <a:pt x="51" y="125"/>
                      <a:pt x="52" y="125"/>
                      <a:pt x="51" y="125"/>
                    </a:cubicBezTo>
                    <a:cubicBezTo>
                      <a:pt x="50" y="124"/>
                      <a:pt x="50" y="124"/>
                      <a:pt x="50" y="124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1"/>
                      <a:pt x="49" y="121"/>
                      <a:pt x="49" y="121"/>
                    </a:cubicBezTo>
                    <a:close/>
                    <a:moveTo>
                      <a:pt x="34" y="116"/>
                    </a:moveTo>
                    <a:cubicBezTo>
                      <a:pt x="34" y="116"/>
                      <a:pt x="34" y="116"/>
                      <a:pt x="34" y="116"/>
                    </a:cubicBezTo>
                    <a:cubicBezTo>
                      <a:pt x="34" y="116"/>
                      <a:pt x="35" y="116"/>
                      <a:pt x="35" y="116"/>
                    </a:cubicBezTo>
                    <a:cubicBezTo>
                      <a:pt x="36" y="117"/>
                      <a:pt x="35" y="117"/>
                      <a:pt x="36" y="118"/>
                    </a:cubicBezTo>
                    <a:cubicBezTo>
                      <a:pt x="36" y="118"/>
                      <a:pt x="35" y="119"/>
                      <a:pt x="35" y="11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6"/>
                      <a:pt x="34" y="116"/>
                      <a:pt x="34" y="116"/>
                    </a:cubicBezTo>
                    <a:close/>
                    <a:moveTo>
                      <a:pt x="34" y="112"/>
                    </a:moveTo>
                    <a:cubicBezTo>
                      <a:pt x="34" y="112"/>
                      <a:pt x="34" y="112"/>
                      <a:pt x="34" y="112"/>
                    </a:cubicBezTo>
                    <a:cubicBezTo>
                      <a:pt x="34" y="112"/>
                      <a:pt x="32" y="112"/>
                      <a:pt x="32" y="112"/>
                    </a:cubicBezTo>
                    <a:cubicBezTo>
                      <a:pt x="32" y="112"/>
                      <a:pt x="31" y="112"/>
                      <a:pt x="31" y="111"/>
                    </a:cubicBezTo>
                    <a:cubicBezTo>
                      <a:pt x="31" y="111"/>
                      <a:pt x="31" y="110"/>
                      <a:pt x="32" y="110"/>
                    </a:cubicBezTo>
                    <a:cubicBezTo>
                      <a:pt x="32" y="110"/>
                      <a:pt x="32" y="109"/>
                      <a:pt x="32" y="108"/>
                    </a:cubicBezTo>
                    <a:cubicBezTo>
                      <a:pt x="32" y="108"/>
                      <a:pt x="33" y="108"/>
                      <a:pt x="33" y="108"/>
                    </a:cubicBezTo>
                    <a:cubicBezTo>
                      <a:pt x="33" y="108"/>
                      <a:pt x="34" y="109"/>
                      <a:pt x="34" y="109"/>
                    </a:cubicBezTo>
                    <a:cubicBezTo>
                      <a:pt x="34" y="109"/>
                      <a:pt x="34" y="111"/>
                      <a:pt x="34" y="112"/>
                    </a:cubicBezTo>
                    <a:close/>
                    <a:moveTo>
                      <a:pt x="34" y="89"/>
                    </a:move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89"/>
                      <a:pt x="36" y="89"/>
                      <a:pt x="36" y="89"/>
                    </a:cubicBezTo>
                    <a:cubicBezTo>
                      <a:pt x="36" y="89"/>
                      <a:pt x="36" y="90"/>
                      <a:pt x="36" y="91"/>
                    </a:cubicBezTo>
                    <a:cubicBezTo>
                      <a:pt x="37" y="91"/>
                      <a:pt x="37" y="92"/>
                      <a:pt x="37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2"/>
                      <a:pt x="39" y="91"/>
                      <a:pt x="39" y="92"/>
                    </a:cubicBezTo>
                    <a:cubicBezTo>
                      <a:pt x="40" y="92"/>
                      <a:pt x="41" y="91"/>
                      <a:pt x="41" y="91"/>
                    </a:cubicBezTo>
                    <a:cubicBezTo>
                      <a:pt x="41" y="91"/>
                      <a:pt x="42" y="92"/>
                      <a:pt x="42" y="92"/>
                    </a:cubicBezTo>
                    <a:cubicBezTo>
                      <a:pt x="42" y="93"/>
                      <a:pt x="41" y="94"/>
                      <a:pt x="41" y="94"/>
                    </a:cubicBezTo>
                    <a:cubicBezTo>
                      <a:pt x="40" y="94"/>
                      <a:pt x="39" y="93"/>
                      <a:pt x="39" y="93"/>
                    </a:cubicBezTo>
                    <a:cubicBezTo>
                      <a:pt x="39" y="93"/>
                      <a:pt x="38" y="92"/>
                      <a:pt x="38" y="93"/>
                    </a:cubicBezTo>
                    <a:cubicBezTo>
                      <a:pt x="38" y="93"/>
                      <a:pt x="38" y="94"/>
                      <a:pt x="38" y="95"/>
                    </a:cubicBezTo>
                    <a:cubicBezTo>
                      <a:pt x="39" y="95"/>
                      <a:pt x="39" y="95"/>
                      <a:pt x="39" y="96"/>
                    </a:cubicBezTo>
                    <a:cubicBezTo>
                      <a:pt x="38" y="96"/>
                      <a:pt x="38" y="97"/>
                      <a:pt x="38" y="97"/>
                    </a:cubicBezTo>
                    <a:cubicBezTo>
                      <a:pt x="38" y="98"/>
                      <a:pt x="39" y="99"/>
                      <a:pt x="39" y="99"/>
                    </a:cubicBezTo>
                    <a:cubicBezTo>
                      <a:pt x="39" y="99"/>
                      <a:pt x="39" y="99"/>
                      <a:pt x="39" y="100"/>
                    </a:cubicBezTo>
                    <a:cubicBezTo>
                      <a:pt x="39" y="100"/>
                      <a:pt x="40" y="101"/>
                      <a:pt x="40" y="101"/>
                    </a:cubicBezTo>
                    <a:cubicBezTo>
                      <a:pt x="40" y="102"/>
                      <a:pt x="40" y="103"/>
                      <a:pt x="40" y="103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1" y="107"/>
                      <a:pt x="41" y="107"/>
                    </a:cubicBezTo>
                    <a:cubicBezTo>
                      <a:pt x="41" y="108"/>
                      <a:pt x="43" y="109"/>
                      <a:pt x="43" y="110"/>
                    </a:cubicBezTo>
                    <a:cubicBezTo>
                      <a:pt x="43" y="110"/>
                      <a:pt x="43" y="112"/>
                      <a:pt x="42" y="112"/>
                    </a:cubicBezTo>
                    <a:cubicBezTo>
                      <a:pt x="42" y="112"/>
                      <a:pt x="41" y="113"/>
                      <a:pt x="41" y="112"/>
                    </a:cubicBezTo>
                    <a:cubicBezTo>
                      <a:pt x="40" y="111"/>
                      <a:pt x="39" y="109"/>
                      <a:pt x="39" y="109"/>
                    </a:cubicBezTo>
                    <a:cubicBezTo>
                      <a:pt x="39" y="109"/>
                      <a:pt x="39" y="109"/>
                      <a:pt x="39" y="109"/>
                    </a:cubicBezTo>
                    <a:cubicBezTo>
                      <a:pt x="39" y="110"/>
                      <a:pt x="38" y="111"/>
                      <a:pt x="38" y="111"/>
                    </a:cubicBezTo>
                    <a:cubicBezTo>
                      <a:pt x="38" y="112"/>
                      <a:pt x="40" y="113"/>
                      <a:pt x="40" y="113"/>
                    </a:cubicBezTo>
                    <a:cubicBezTo>
                      <a:pt x="40" y="113"/>
                      <a:pt x="39" y="111"/>
                      <a:pt x="40" y="113"/>
                    </a:cubicBezTo>
                    <a:cubicBezTo>
                      <a:pt x="41" y="115"/>
                      <a:pt x="42" y="116"/>
                      <a:pt x="42" y="116"/>
                    </a:cubicBezTo>
                    <a:cubicBezTo>
                      <a:pt x="42" y="116"/>
                      <a:pt x="43" y="117"/>
                      <a:pt x="44" y="117"/>
                    </a:cubicBezTo>
                    <a:cubicBezTo>
                      <a:pt x="44" y="118"/>
                      <a:pt x="44" y="118"/>
                      <a:pt x="45" y="119"/>
                    </a:cubicBezTo>
                    <a:cubicBezTo>
                      <a:pt x="45" y="119"/>
                      <a:pt x="46" y="120"/>
                      <a:pt x="45" y="120"/>
                    </a:cubicBezTo>
                    <a:cubicBezTo>
                      <a:pt x="44" y="121"/>
                      <a:pt x="45" y="121"/>
                      <a:pt x="44" y="121"/>
                    </a:cubicBezTo>
                    <a:cubicBezTo>
                      <a:pt x="44" y="120"/>
                      <a:pt x="43" y="120"/>
                      <a:pt x="43" y="119"/>
                    </a:cubicBezTo>
                    <a:cubicBezTo>
                      <a:pt x="43" y="118"/>
                      <a:pt x="42" y="117"/>
                      <a:pt x="42" y="116"/>
                    </a:cubicBezTo>
                    <a:cubicBezTo>
                      <a:pt x="41" y="116"/>
                      <a:pt x="40" y="115"/>
                      <a:pt x="40" y="115"/>
                    </a:cubicBezTo>
                    <a:cubicBezTo>
                      <a:pt x="39" y="115"/>
                      <a:pt x="39" y="114"/>
                      <a:pt x="39" y="114"/>
                    </a:cubicBezTo>
                    <a:cubicBezTo>
                      <a:pt x="39" y="114"/>
                      <a:pt x="38" y="114"/>
                      <a:pt x="38" y="114"/>
                    </a:cubicBezTo>
                    <a:cubicBezTo>
                      <a:pt x="38" y="114"/>
                      <a:pt x="36" y="114"/>
                      <a:pt x="36" y="114"/>
                    </a:cubicBezTo>
                    <a:cubicBezTo>
                      <a:pt x="36" y="113"/>
                      <a:pt x="36" y="113"/>
                      <a:pt x="37" y="112"/>
                    </a:cubicBezTo>
                    <a:cubicBezTo>
                      <a:pt x="37" y="112"/>
                      <a:pt x="38" y="112"/>
                      <a:pt x="38" y="112"/>
                    </a:cubicBezTo>
                    <a:cubicBezTo>
                      <a:pt x="38" y="112"/>
                      <a:pt x="37" y="111"/>
                      <a:pt x="37" y="111"/>
                    </a:cubicBezTo>
                    <a:cubicBezTo>
                      <a:pt x="37" y="111"/>
                      <a:pt x="37" y="110"/>
                      <a:pt x="37" y="110"/>
                    </a:cubicBezTo>
                    <a:cubicBezTo>
                      <a:pt x="36" y="110"/>
                      <a:pt x="36" y="111"/>
                      <a:pt x="36" y="110"/>
                    </a:cubicBezTo>
                    <a:cubicBezTo>
                      <a:pt x="36" y="109"/>
                      <a:pt x="36" y="109"/>
                      <a:pt x="36" y="108"/>
                    </a:cubicBezTo>
                    <a:cubicBezTo>
                      <a:pt x="36" y="108"/>
                      <a:pt x="36" y="106"/>
                      <a:pt x="36" y="106"/>
                    </a:cubicBezTo>
                    <a:cubicBezTo>
                      <a:pt x="37" y="107"/>
                      <a:pt x="37" y="107"/>
                      <a:pt x="37" y="107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8" y="105"/>
                      <a:pt x="38" y="105"/>
                      <a:pt x="37" y="105"/>
                    </a:cubicBezTo>
                    <a:cubicBezTo>
                      <a:pt x="36" y="105"/>
                      <a:pt x="36" y="103"/>
                      <a:pt x="36" y="103"/>
                    </a:cubicBezTo>
                    <a:cubicBezTo>
                      <a:pt x="36" y="103"/>
                      <a:pt x="36" y="102"/>
                      <a:pt x="36" y="102"/>
                    </a:cubicBezTo>
                    <a:cubicBezTo>
                      <a:pt x="36" y="102"/>
                      <a:pt x="35" y="102"/>
                      <a:pt x="35" y="101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5" y="99"/>
                      <a:pt x="34" y="98"/>
                    </a:cubicBezTo>
                    <a:cubicBezTo>
                      <a:pt x="34" y="97"/>
                      <a:pt x="34" y="97"/>
                      <a:pt x="33" y="97"/>
                    </a:cubicBezTo>
                    <a:cubicBezTo>
                      <a:pt x="33" y="96"/>
                      <a:pt x="33" y="95"/>
                      <a:pt x="34" y="95"/>
                    </a:cubicBezTo>
                    <a:cubicBezTo>
                      <a:pt x="34" y="95"/>
                      <a:pt x="34" y="95"/>
                      <a:pt x="35" y="95"/>
                    </a:cubicBezTo>
                    <a:cubicBezTo>
                      <a:pt x="35" y="96"/>
                      <a:pt x="36" y="96"/>
                      <a:pt x="36" y="96"/>
                    </a:cubicBezTo>
                    <a:cubicBezTo>
                      <a:pt x="36" y="95"/>
                      <a:pt x="37" y="94"/>
                      <a:pt x="36" y="94"/>
                    </a:cubicBezTo>
                    <a:cubicBezTo>
                      <a:pt x="36" y="93"/>
                      <a:pt x="35" y="92"/>
                      <a:pt x="35" y="92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91"/>
                      <a:pt x="34" y="91"/>
                      <a:pt x="34" y="90"/>
                    </a:cubicBezTo>
                    <a:cubicBezTo>
                      <a:pt x="34" y="90"/>
                      <a:pt x="34" y="89"/>
                      <a:pt x="34" y="89"/>
                    </a:cubicBezTo>
                    <a:close/>
                    <a:moveTo>
                      <a:pt x="33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89"/>
                      <a:pt x="32" y="88"/>
                      <a:pt x="32" y="87"/>
                    </a:cubicBezTo>
                    <a:cubicBezTo>
                      <a:pt x="32" y="87"/>
                      <a:pt x="32" y="87"/>
                      <a:pt x="32" y="86"/>
                    </a:cubicBezTo>
                    <a:cubicBezTo>
                      <a:pt x="32" y="85"/>
                      <a:pt x="31" y="85"/>
                      <a:pt x="31" y="84"/>
                    </a:cubicBezTo>
                    <a:cubicBezTo>
                      <a:pt x="32" y="84"/>
                      <a:pt x="32" y="83"/>
                      <a:pt x="32" y="83"/>
                    </a:cubicBezTo>
                    <a:cubicBezTo>
                      <a:pt x="33" y="82"/>
                      <a:pt x="34" y="82"/>
                      <a:pt x="34" y="83"/>
                    </a:cubicBezTo>
                    <a:cubicBezTo>
                      <a:pt x="34" y="83"/>
                      <a:pt x="34" y="84"/>
                      <a:pt x="34" y="85"/>
                    </a:cubicBezTo>
                    <a:cubicBezTo>
                      <a:pt x="34" y="85"/>
                      <a:pt x="34" y="86"/>
                      <a:pt x="34" y="86"/>
                    </a:cubicBezTo>
                    <a:cubicBezTo>
                      <a:pt x="34" y="87"/>
                      <a:pt x="35" y="87"/>
                      <a:pt x="35" y="87"/>
                    </a:cubicBezTo>
                    <a:cubicBezTo>
                      <a:pt x="35" y="88"/>
                      <a:pt x="35" y="89"/>
                      <a:pt x="35" y="89"/>
                    </a:cubicBezTo>
                    <a:lnTo>
                      <a:pt x="33" y="8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B8C8062B-BDBF-7A41-9E5E-CC706DDFF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6079" y="4213154"/>
                <a:ext cx="216588" cy="121458"/>
              </a:xfrm>
              <a:custGeom>
                <a:avLst/>
                <a:gdLst>
                  <a:gd name="T0" fmla="*/ 2 w 95"/>
                  <a:gd name="T1" fmla="*/ 39 h 55"/>
                  <a:gd name="T2" fmla="*/ 2 w 95"/>
                  <a:gd name="T3" fmla="*/ 36 h 55"/>
                  <a:gd name="T4" fmla="*/ 0 w 95"/>
                  <a:gd name="T5" fmla="*/ 31 h 55"/>
                  <a:gd name="T6" fmla="*/ 2 w 95"/>
                  <a:gd name="T7" fmla="*/ 31 h 55"/>
                  <a:gd name="T8" fmla="*/ 7 w 95"/>
                  <a:gd name="T9" fmla="*/ 32 h 55"/>
                  <a:gd name="T10" fmla="*/ 9 w 95"/>
                  <a:gd name="T11" fmla="*/ 31 h 55"/>
                  <a:gd name="T12" fmla="*/ 12 w 95"/>
                  <a:gd name="T13" fmla="*/ 27 h 55"/>
                  <a:gd name="T14" fmla="*/ 15 w 95"/>
                  <a:gd name="T15" fmla="*/ 27 h 55"/>
                  <a:gd name="T16" fmla="*/ 16 w 95"/>
                  <a:gd name="T17" fmla="*/ 26 h 55"/>
                  <a:gd name="T18" fmla="*/ 18 w 95"/>
                  <a:gd name="T19" fmla="*/ 27 h 55"/>
                  <a:gd name="T20" fmla="*/ 20 w 95"/>
                  <a:gd name="T21" fmla="*/ 27 h 55"/>
                  <a:gd name="T22" fmla="*/ 23 w 95"/>
                  <a:gd name="T23" fmla="*/ 28 h 55"/>
                  <a:gd name="T24" fmla="*/ 26 w 95"/>
                  <a:gd name="T25" fmla="*/ 26 h 55"/>
                  <a:gd name="T26" fmla="*/ 28 w 95"/>
                  <a:gd name="T27" fmla="*/ 20 h 55"/>
                  <a:gd name="T28" fmla="*/ 28 w 95"/>
                  <a:gd name="T29" fmla="*/ 16 h 55"/>
                  <a:gd name="T30" fmla="*/ 33 w 95"/>
                  <a:gd name="T31" fmla="*/ 18 h 55"/>
                  <a:gd name="T32" fmla="*/ 36 w 95"/>
                  <a:gd name="T33" fmla="*/ 18 h 55"/>
                  <a:gd name="T34" fmla="*/ 44 w 95"/>
                  <a:gd name="T35" fmla="*/ 19 h 55"/>
                  <a:gd name="T36" fmla="*/ 58 w 95"/>
                  <a:gd name="T37" fmla="*/ 18 h 55"/>
                  <a:gd name="T38" fmla="*/ 61 w 95"/>
                  <a:gd name="T39" fmla="*/ 16 h 55"/>
                  <a:gd name="T40" fmla="*/ 66 w 95"/>
                  <a:gd name="T41" fmla="*/ 15 h 55"/>
                  <a:gd name="T42" fmla="*/ 70 w 95"/>
                  <a:gd name="T43" fmla="*/ 13 h 55"/>
                  <a:gd name="T44" fmla="*/ 76 w 95"/>
                  <a:gd name="T45" fmla="*/ 10 h 55"/>
                  <a:gd name="T46" fmla="*/ 78 w 95"/>
                  <a:gd name="T47" fmla="*/ 8 h 55"/>
                  <a:gd name="T48" fmla="*/ 80 w 95"/>
                  <a:gd name="T49" fmla="*/ 8 h 55"/>
                  <a:gd name="T50" fmla="*/ 83 w 95"/>
                  <a:gd name="T51" fmla="*/ 7 h 55"/>
                  <a:gd name="T52" fmla="*/ 89 w 95"/>
                  <a:gd name="T53" fmla="*/ 3 h 55"/>
                  <a:gd name="T54" fmla="*/ 94 w 95"/>
                  <a:gd name="T55" fmla="*/ 2 h 55"/>
                  <a:gd name="T56" fmla="*/ 89 w 95"/>
                  <a:gd name="T57" fmla="*/ 6 h 55"/>
                  <a:gd name="T58" fmla="*/ 83 w 95"/>
                  <a:gd name="T59" fmla="*/ 11 h 55"/>
                  <a:gd name="T60" fmla="*/ 76 w 95"/>
                  <a:gd name="T61" fmla="*/ 15 h 55"/>
                  <a:gd name="T62" fmla="*/ 73 w 95"/>
                  <a:gd name="T63" fmla="*/ 19 h 55"/>
                  <a:gd name="T64" fmla="*/ 68 w 95"/>
                  <a:gd name="T65" fmla="*/ 20 h 55"/>
                  <a:gd name="T66" fmla="*/ 67 w 95"/>
                  <a:gd name="T67" fmla="*/ 27 h 55"/>
                  <a:gd name="T68" fmla="*/ 73 w 95"/>
                  <a:gd name="T69" fmla="*/ 34 h 55"/>
                  <a:gd name="T70" fmla="*/ 74 w 95"/>
                  <a:gd name="T71" fmla="*/ 38 h 55"/>
                  <a:gd name="T72" fmla="*/ 70 w 95"/>
                  <a:gd name="T73" fmla="*/ 36 h 55"/>
                  <a:gd name="T74" fmla="*/ 63 w 95"/>
                  <a:gd name="T75" fmla="*/ 37 h 55"/>
                  <a:gd name="T76" fmla="*/ 59 w 95"/>
                  <a:gd name="T77" fmla="*/ 36 h 55"/>
                  <a:gd name="T78" fmla="*/ 55 w 95"/>
                  <a:gd name="T79" fmla="*/ 43 h 55"/>
                  <a:gd name="T80" fmla="*/ 52 w 95"/>
                  <a:gd name="T81" fmla="*/ 46 h 55"/>
                  <a:gd name="T82" fmla="*/ 47 w 95"/>
                  <a:gd name="T83" fmla="*/ 47 h 55"/>
                  <a:gd name="T84" fmla="*/ 43 w 95"/>
                  <a:gd name="T85" fmla="*/ 49 h 55"/>
                  <a:gd name="T86" fmla="*/ 36 w 95"/>
                  <a:gd name="T87" fmla="*/ 50 h 55"/>
                  <a:gd name="T88" fmla="*/ 29 w 95"/>
                  <a:gd name="T89" fmla="*/ 53 h 55"/>
                  <a:gd name="T90" fmla="*/ 24 w 95"/>
                  <a:gd name="T91" fmla="*/ 50 h 55"/>
                  <a:gd name="T92" fmla="*/ 19 w 95"/>
                  <a:gd name="T93" fmla="*/ 53 h 55"/>
                  <a:gd name="T94" fmla="*/ 12 w 95"/>
                  <a:gd name="T95" fmla="*/ 50 h 55"/>
                  <a:gd name="T96" fmla="*/ 8 w 95"/>
                  <a:gd name="T97" fmla="*/ 50 h 55"/>
                  <a:gd name="T98" fmla="*/ 5 w 95"/>
                  <a:gd name="T99" fmla="*/ 45 h 55"/>
                  <a:gd name="T100" fmla="*/ 2 w 95"/>
                  <a:gd name="T101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5" h="55">
                    <a:moveTo>
                      <a:pt x="2" y="39"/>
                    </a:moveTo>
                    <a:cubicBezTo>
                      <a:pt x="2" y="39"/>
                      <a:pt x="2" y="38"/>
                      <a:pt x="2" y="36"/>
                    </a:cubicBezTo>
                    <a:cubicBezTo>
                      <a:pt x="1" y="34"/>
                      <a:pt x="0" y="31"/>
                      <a:pt x="0" y="31"/>
                    </a:cubicBezTo>
                    <a:cubicBezTo>
                      <a:pt x="0" y="31"/>
                      <a:pt x="1" y="30"/>
                      <a:pt x="2" y="31"/>
                    </a:cubicBezTo>
                    <a:cubicBezTo>
                      <a:pt x="3" y="32"/>
                      <a:pt x="4" y="34"/>
                      <a:pt x="7" y="32"/>
                    </a:cubicBezTo>
                    <a:cubicBezTo>
                      <a:pt x="8" y="32"/>
                      <a:pt x="9" y="32"/>
                      <a:pt x="9" y="31"/>
                    </a:cubicBezTo>
                    <a:cubicBezTo>
                      <a:pt x="11" y="29"/>
                      <a:pt x="11" y="27"/>
                      <a:pt x="12" y="27"/>
                    </a:cubicBezTo>
                    <a:cubicBezTo>
                      <a:pt x="13" y="26"/>
                      <a:pt x="13" y="27"/>
                      <a:pt x="15" y="27"/>
                    </a:cubicBezTo>
                    <a:cubicBezTo>
                      <a:pt x="15" y="27"/>
                      <a:pt x="16" y="26"/>
                      <a:pt x="16" y="26"/>
                    </a:cubicBezTo>
                    <a:cubicBezTo>
                      <a:pt x="17" y="26"/>
                      <a:pt x="17" y="27"/>
                      <a:pt x="18" y="27"/>
                    </a:cubicBezTo>
                    <a:cubicBezTo>
                      <a:pt x="19" y="27"/>
                      <a:pt x="19" y="26"/>
                      <a:pt x="20" y="27"/>
                    </a:cubicBezTo>
                    <a:cubicBezTo>
                      <a:pt x="21" y="27"/>
                      <a:pt x="22" y="28"/>
                      <a:pt x="23" y="28"/>
                    </a:cubicBezTo>
                    <a:cubicBezTo>
                      <a:pt x="24" y="28"/>
                      <a:pt x="26" y="28"/>
                      <a:pt x="26" y="26"/>
                    </a:cubicBezTo>
                    <a:cubicBezTo>
                      <a:pt x="27" y="25"/>
                      <a:pt x="28" y="23"/>
                      <a:pt x="28" y="20"/>
                    </a:cubicBezTo>
                    <a:cubicBezTo>
                      <a:pt x="28" y="17"/>
                      <a:pt x="27" y="15"/>
                      <a:pt x="28" y="16"/>
                    </a:cubicBezTo>
                    <a:cubicBezTo>
                      <a:pt x="28" y="16"/>
                      <a:pt x="31" y="17"/>
                      <a:pt x="33" y="18"/>
                    </a:cubicBezTo>
                    <a:cubicBezTo>
                      <a:pt x="35" y="18"/>
                      <a:pt x="34" y="17"/>
                      <a:pt x="36" y="18"/>
                    </a:cubicBezTo>
                    <a:cubicBezTo>
                      <a:pt x="38" y="18"/>
                      <a:pt x="42" y="19"/>
                      <a:pt x="44" y="19"/>
                    </a:cubicBezTo>
                    <a:cubicBezTo>
                      <a:pt x="48" y="19"/>
                      <a:pt x="53" y="19"/>
                      <a:pt x="58" y="18"/>
                    </a:cubicBezTo>
                    <a:cubicBezTo>
                      <a:pt x="58" y="17"/>
                      <a:pt x="60" y="16"/>
                      <a:pt x="61" y="16"/>
                    </a:cubicBezTo>
                    <a:cubicBezTo>
                      <a:pt x="62" y="15"/>
                      <a:pt x="64" y="16"/>
                      <a:pt x="66" y="15"/>
                    </a:cubicBezTo>
                    <a:cubicBezTo>
                      <a:pt x="67" y="15"/>
                      <a:pt x="69" y="14"/>
                      <a:pt x="70" y="13"/>
                    </a:cubicBezTo>
                    <a:cubicBezTo>
                      <a:pt x="72" y="12"/>
                      <a:pt x="74" y="11"/>
                      <a:pt x="76" y="10"/>
                    </a:cubicBezTo>
                    <a:cubicBezTo>
                      <a:pt x="77" y="10"/>
                      <a:pt x="77" y="9"/>
                      <a:pt x="78" y="8"/>
                    </a:cubicBezTo>
                    <a:cubicBezTo>
                      <a:pt x="79" y="8"/>
                      <a:pt x="79" y="8"/>
                      <a:pt x="80" y="8"/>
                    </a:cubicBezTo>
                    <a:cubicBezTo>
                      <a:pt x="81" y="8"/>
                      <a:pt x="82" y="7"/>
                      <a:pt x="83" y="7"/>
                    </a:cubicBezTo>
                    <a:cubicBezTo>
                      <a:pt x="85" y="6"/>
                      <a:pt x="86" y="5"/>
                      <a:pt x="89" y="3"/>
                    </a:cubicBezTo>
                    <a:cubicBezTo>
                      <a:pt x="92" y="0"/>
                      <a:pt x="95" y="0"/>
                      <a:pt x="94" y="2"/>
                    </a:cubicBezTo>
                    <a:cubicBezTo>
                      <a:pt x="94" y="3"/>
                      <a:pt x="90" y="5"/>
                      <a:pt x="89" y="6"/>
                    </a:cubicBezTo>
                    <a:cubicBezTo>
                      <a:pt x="87" y="8"/>
                      <a:pt x="85" y="10"/>
                      <a:pt x="83" y="11"/>
                    </a:cubicBezTo>
                    <a:cubicBezTo>
                      <a:pt x="81" y="11"/>
                      <a:pt x="78" y="13"/>
                      <a:pt x="76" y="15"/>
                    </a:cubicBezTo>
                    <a:cubicBezTo>
                      <a:pt x="74" y="16"/>
                      <a:pt x="74" y="18"/>
                      <a:pt x="73" y="19"/>
                    </a:cubicBezTo>
                    <a:cubicBezTo>
                      <a:pt x="70" y="21"/>
                      <a:pt x="69" y="19"/>
                      <a:pt x="68" y="20"/>
                    </a:cubicBezTo>
                    <a:cubicBezTo>
                      <a:pt x="68" y="22"/>
                      <a:pt x="67" y="25"/>
                      <a:pt x="67" y="27"/>
                    </a:cubicBezTo>
                    <a:cubicBezTo>
                      <a:pt x="68" y="30"/>
                      <a:pt x="71" y="32"/>
                      <a:pt x="73" y="34"/>
                    </a:cubicBezTo>
                    <a:cubicBezTo>
                      <a:pt x="73" y="34"/>
                      <a:pt x="76" y="37"/>
                      <a:pt x="74" y="38"/>
                    </a:cubicBezTo>
                    <a:cubicBezTo>
                      <a:pt x="73" y="38"/>
                      <a:pt x="72" y="36"/>
                      <a:pt x="70" y="36"/>
                    </a:cubicBezTo>
                    <a:cubicBezTo>
                      <a:pt x="68" y="36"/>
                      <a:pt x="65" y="36"/>
                      <a:pt x="63" y="37"/>
                    </a:cubicBezTo>
                    <a:cubicBezTo>
                      <a:pt x="62" y="37"/>
                      <a:pt x="61" y="36"/>
                      <a:pt x="59" y="36"/>
                    </a:cubicBezTo>
                    <a:cubicBezTo>
                      <a:pt x="57" y="37"/>
                      <a:pt x="55" y="41"/>
                      <a:pt x="55" y="43"/>
                    </a:cubicBezTo>
                    <a:cubicBezTo>
                      <a:pt x="55" y="44"/>
                      <a:pt x="53" y="44"/>
                      <a:pt x="52" y="46"/>
                    </a:cubicBezTo>
                    <a:cubicBezTo>
                      <a:pt x="50" y="47"/>
                      <a:pt x="49" y="46"/>
                      <a:pt x="47" y="47"/>
                    </a:cubicBezTo>
                    <a:cubicBezTo>
                      <a:pt x="45" y="48"/>
                      <a:pt x="45" y="49"/>
                      <a:pt x="43" y="49"/>
                    </a:cubicBezTo>
                    <a:cubicBezTo>
                      <a:pt x="40" y="49"/>
                      <a:pt x="37" y="50"/>
                      <a:pt x="36" y="50"/>
                    </a:cubicBezTo>
                    <a:cubicBezTo>
                      <a:pt x="30" y="50"/>
                      <a:pt x="33" y="55"/>
                      <a:pt x="29" y="53"/>
                    </a:cubicBezTo>
                    <a:cubicBezTo>
                      <a:pt x="27" y="53"/>
                      <a:pt x="26" y="51"/>
                      <a:pt x="24" y="50"/>
                    </a:cubicBezTo>
                    <a:cubicBezTo>
                      <a:pt x="23" y="50"/>
                      <a:pt x="21" y="52"/>
                      <a:pt x="19" y="53"/>
                    </a:cubicBezTo>
                    <a:cubicBezTo>
                      <a:pt x="17" y="54"/>
                      <a:pt x="14" y="51"/>
                      <a:pt x="12" y="50"/>
                    </a:cubicBezTo>
                    <a:cubicBezTo>
                      <a:pt x="10" y="49"/>
                      <a:pt x="9" y="51"/>
                      <a:pt x="8" y="50"/>
                    </a:cubicBezTo>
                    <a:cubicBezTo>
                      <a:pt x="6" y="48"/>
                      <a:pt x="7" y="46"/>
                      <a:pt x="5" y="45"/>
                    </a:cubicBezTo>
                    <a:cubicBezTo>
                      <a:pt x="4" y="43"/>
                      <a:pt x="2" y="41"/>
                      <a:pt x="2" y="3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3C859C97-90E2-2B43-AA61-A6EE199DB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4468" y="3262801"/>
                <a:ext cx="424380" cy="437887"/>
              </a:xfrm>
              <a:custGeom>
                <a:avLst/>
                <a:gdLst>
                  <a:gd name="T0" fmla="*/ 13 w 186"/>
                  <a:gd name="T1" fmla="*/ 14 h 198"/>
                  <a:gd name="T2" fmla="*/ 23 w 186"/>
                  <a:gd name="T3" fmla="*/ 6 h 198"/>
                  <a:gd name="T4" fmla="*/ 32 w 186"/>
                  <a:gd name="T5" fmla="*/ 3 h 198"/>
                  <a:gd name="T6" fmla="*/ 48 w 186"/>
                  <a:gd name="T7" fmla="*/ 1 h 198"/>
                  <a:gd name="T8" fmla="*/ 62 w 186"/>
                  <a:gd name="T9" fmla="*/ 9 h 198"/>
                  <a:gd name="T10" fmla="*/ 74 w 186"/>
                  <a:gd name="T11" fmla="*/ 20 h 198"/>
                  <a:gd name="T12" fmla="*/ 77 w 186"/>
                  <a:gd name="T13" fmla="*/ 32 h 198"/>
                  <a:gd name="T14" fmla="*/ 94 w 186"/>
                  <a:gd name="T15" fmla="*/ 40 h 198"/>
                  <a:gd name="T16" fmla="*/ 105 w 186"/>
                  <a:gd name="T17" fmla="*/ 44 h 198"/>
                  <a:gd name="T18" fmla="*/ 109 w 186"/>
                  <a:gd name="T19" fmla="*/ 54 h 198"/>
                  <a:gd name="T20" fmla="*/ 106 w 186"/>
                  <a:gd name="T21" fmla="*/ 63 h 198"/>
                  <a:gd name="T22" fmla="*/ 117 w 186"/>
                  <a:gd name="T23" fmla="*/ 69 h 198"/>
                  <a:gd name="T24" fmla="*/ 131 w 186"/>
                  <a:gd name="T25" fmla="*/ 70 h 198"/>
                  <a:gd name="T26" fmla="*/ 140 w 186"/>
                  <a:gd name="T27" fmla="*/ 68 h 198"/>
                  <a:gd name="T28" fmla="*/ 153 w 186"/>
                  <a:gd name="T29" fmla="*/ 65 h 198"/>
                  <a:gd name="T30" fmla="*/ 154 w 186"/>
                  <a:gd name="T31" fmla="*/ 67 h 198"/>
                  <a:gd name="T32" fmla="*/ 155 w 186"/>
                  <a:gd name="T33" fmla="*/ 77 h 198"/>
                  <a:gd name="T34" fmla="*/ 160 w 186"/>
                  <a:gd name="T35" fmla="*/ 84 h 198"/>
                  <a:gd name="T36" fmla="*/ 156 w 186"/>
                  <a:gd name="T37" fmla="*/ 96 h 198"/>
                  <a:gd name="T38" fmla="*/ 155 w 186"/>
                  <a:gd name="T39" fmla="*/ 112 h 198"/>
                  <a:gd name="T40" fmla="*/ 168 w 186"/>
                  <a:gd name="T41" fmla="*/ 126 h 198"/>
                  <a:gd name="T42" fmla="*/ 182 w 186"/>
                  <a:gd name="T43" fmla="*/ 136 h 198"/>
                  <a:gd name="T44" fmla="*/ 178 w 186"/>
                  <a:gd name="T45" fmla="*/ 151 h 198"/>
                  <a:gd name="T46" fmla="*/ 170 w 186"/>
                  <a:gd name="T47" fmla="*/ 159 h 198"/>
                  <a:gd name="T48" fmla="*/ 170 w 186"/>
                  <a:gd name="T49" fmla="*/ 175 h 198"/>
                  <a:gd name="T50" fmla="*/ 173 w 186"/>
                  <a:gd name="T51" fmla="*/ 185 h 198"/>
                  <a:gd name="T52" fmla="*/ 160 w 186"/>
                  <a:gd name="T53" fmla="*/ 190 h 198"/>
                  <a:gd name="T54" fmla="*/ 150 w 186"/>
                  <a:gd name="T55" fmla="*/ 193 h 198"/>
                  <a:gd name="T56" fmla="*/ 139 w 186"/>
                  <a:gd name="T57" fmla="*/ 197 h 198"/>
                  <a:gd name="T58" fmla="*/ 139 w 186"/>
                  <a:gd name="T59" fmla="*/ 186 h 198"/>
                  <a:gd name="T60" fmla="*/ 144 w 186"/>
                  <a:gd name="T61" fmla="*/ 175 h 198"/>
                  <a:gd name="T62" fmla="*/ 128 w 186"/>
                  <a:gd name="T63" fmla="*/ 172 h 198"/>
                  <a:gd name="T64" fmla="*/ 116 w 186"/>
                  <a:gd name="T65" fmla="*/ 160 h 198"/>
                  <a:gd name="T66" fmla="*/ 101 w 186"/>
                  <a:gd name="T67" fmla="*/ 151 h 198"/>
                  <a:gd name="T68" fmla="*/ 93 w 186"/>
                  <a:gd name="T69" fmla="*/ 157 h 198"/>
                  <a:gd name="T70" fmla="*/ 89 w 186"/>
                  <a:gd name="T71" fmla="*/ 173 h 198"/>
                  <a:gd name="T72" fmla="*/ 81 w 186"/>
                  <a:gd name="T73" fmla="*/ 172 h 198"/>
                  <a:gd name="T74" fmla="*/ 75 w 186"/>
                  <a:gd name="T75" fmla="*/ 168 h 198"/>
                  <a:gd name="T76" fmla="*/ 65 w 186"/>
                  <a:gd name="T77" fmla="*/ 162 h 198"/>
                  <a:gd name="T78" fmla="*/ 57 w 186"/>
                  <a:gd name="T79" fmla="*/ 164 h 198"/>
                  <a:gd name="T80" fmla="*/ 50 w 186"/>
                  <a:gd name="T81" fmla="*/ 161 h 198"/>
                  <a:gd name="T82" fmla="*/ 45 w 186"/>
                  <a:gd name="T83" fmla="*/ 157 h 198"/>
                  <a:gd name="T84" fmla="*/ 40 w 186"/>
                  <a:gd name="T85" fmla="*/ 152 h 198"/>
                  <a:gd name="T86" fmla="*/ 32 w 186"/>
                  <a:gd name="T87" fmla="*/ 148 h 198"/>
                  <a:gd name="T88" fmla="*/ 34 w 186"/>
                  <a:gd name="T89" fmla="*/ 144 h 198"/>
                  <a:gd name="T90" fmla="*/ 43 w 186"/>
                  <a:gd name="T91" fmla="*/ 140 h 198"/>
                  <a:gd name="T92" fmla="*/ 35 w 186"/>
                  <a:gd name="T93" fmla="*/ 127 h 198"/>
                  <a:gd name="T94" fmla="*/ 32 w 186"/>
                  <a:gd name="T95" fmla="*/ 120 h 198"/>
                  <a:gd name="T96" fmla="*/ 43 w 186"/>
                  <a:gd name="T97" fmla="*/ 118 h 198"/>
                  <a:gd name="T98" fmla="*/ 37 w 186"/>
                  <a:gd name="T99" fmla="*/ 111 h 198"/>
                  <a:gd name="T100" fmla="*/ 28 w 186"/>
                  <a:gd name="T101" fmla="*/ 106 h 198"/>
                  <a:gd name="T102" fmla="*/ 22 w 186"/>
                  <a:gd name="T103" fmla="*/ 98 h 198"/>
                  <a:gd name="T104" fmla="*/ 24 w 186"/>
                  <a:gd name="T105" fmla="*/ 87 h 198"/>
                  <a:gd name="T106" fmla="*/ 27 w 186"/>
                  <a:gd name="T107" fmla="*/ 73 h 198"/>
                  <a:gd name="T108" fmla="*/ 15 w 186"/>
                  <a:gd name="T109" fmla="*/ 74 h 198"/>
                  <a:gd name="T110" fmla="*/ 14 w 186"/>
                  <a:gd name="T111" fmla="*/ 63 h 198"/>
                  <a:gd name="T112" fmla="*/ 16 w 186"/>
                  <a:gd name="T113" fmla="*/ 57 h 198"/>
                  <a:gd name="T114" fmla="*/ 24 w 186"/>
                  <a:gd name="T115" fmla="*/ 53 h 198"/>
                  <a:gd name="T116" fmla="*/ 13 w 186"/>
                  <a:gd name="T117" fmla="*/ 51 h 198"/>
                  <a:gd name="T118" fmla="*/ 7 w 186"/>
                  <a:gd name="T119" fmla="*/ 43 h 198"/>
                  <a:gd name="T120" fmla="*/ 5 w 186"/>
                  <a:gd name="T121" fmla="*/ 40 h 198"/>
                  <a:gd name="T122" fmla="*/ 3 w 186"/>
                  <a:gd name="T123" fmla="*/ 31 h 198"/>
                  <a:gd name="T124" fmla="*/ 4 w 186"/>
                  <a:gd name="T125" fmla="*/ 2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" h="198">
                    <a:moveTo>
                      <a:pt x="11" y="14"/>
                    </a:move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5" y="14"/>
                      <a:pt x="16" y="14"/>
                      <a:pt x="16" y="14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22" y="6"/>
                      <a:pt x="23" y="6"/>
                    </a:cubicBezTo>
                    <a:cubicBezTo>
                      <a:pt x="25" y="6"/>
                      <a:pt x="23" y="4"/>
                      <a:pt x="23" y="4"/>
                    </a:cubicBezTo>
                    <a:cubicBezTo>
                      <a:pt x="23" y="4"/>
                      <a:pt x="28" y="2"/>
                      <a:pt x="30" y="2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2" y="2"/>
                      <a:pt x="32" y="3"/>
                      <a:pt x="32" y="3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42" y="0"/>
                      <a:pt x="43" y="0"/>
                    </a:cubicBezTo>
                    <a:cubicBezTo>
                      <a:pt x="44" y="0"/>
                      <a:pt x="46" y="1"/>
                      <a:pt x="46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9" y="2"/>
                      <a:pt x="50" y="2"/>
                    </a:cubicBezTo>
                    <a:cubicBezTo>
                      <a:pt x="52" y="3"/>
                      <a:pt x="53" y="6"/>
                      <a:pt x="54" y="6"/>
                    </a:cubicBezTo>
                    <a:cubicBezTo>
                      <a:pt x="56" y="7"/>
                      <a:pt x="58" y="7"/>
                      <a:pt x="59" y="7"/>
                    </a:cubicBezTo>
                    <a:cubicBezTo>
                      <a:pt x="60" y="8"/>
                      <a:pt x="62" y="9"/>
                      <a:pt x="62" y="9"/>
                    </a:cubicBezTo>
                    <a:cubicBezTo>
                      <a:pt x="62" y="9"/>
                      <a:pt x="67" y="14"/>
                      <a:pt x="68" y="14"/>
                    </a:cubicBezTo>
                    <a:cubicBezTo>
                      <a:pt x="69" y="14"/>
                      <a:pt x="69" y="14"/>
                      <a:pt x="70" y="16"/>
                    </a:cubicBezTo>
                    <a:cubicBezTo>
                      <a:pt x="71" y="17"/>
                      <a:pt x="74" y="16"/>
                      <a:pt x="74" y="16"/>
                    </a:cubicBezTo>
                    <a:cubicBezTo>
                      <a:pt x="74" y="16"/>
                      <a:pt x="75" y="19"/>
                      <a:pt x="74" y="20"/>
                    </a:cubicBezTo>
                    <a:cubicBezTo>
                      <a:pt x="74" y="21"/>
                      <a:pt x="74" y="24"/>
                      <a:pt x="74" y="24"/>
                    </a:cubicBezTo>
                    <a:cubicBezTo>
                      <a:pt x="74" y="24"/>
                      <a:pt x="74" y="25"/>
                      <a:pt x="74" y="26"/>
                    </a:cubicBezTo>
                    <a:cubicBezTo>
                      <a:pt x="75" y="28"/>
                      <a:pt x="76" y="28"/>
                      <a:pt x="76" y="30"/>
                    </a:cubicBezTo>
                    <a:cubicBezTo>
                      <a:pt x="77" y="31"/>
                      <a:pt x="76" y="31"/>
                      <a:pt x="77" y="32"/>
                    </a:cubicBezTo>
                    <a:cubicBezTo>
                      <a:pt x="78" y="33"/>
                      <a:pt x="79" y="35"/>
                      <a:pt x="80" y="35"/>
                    </a:cubicBezTo>
                    <a:cubicBezTo>
                      <a:pt x="81" y="35"/>
                      <a:pt x="82" y="35"/>
                      <a:pt x="85" y="36"/>
                    </a:cubicBezTo>
                    <a:cubicBezTo>
                      <a:pt x="88" y="38"/>
                      <a:pt x="89" y="38"/>
                      <a:pt x="90" y="39"/>
                    </a:cubicBezTo>
                    <a:cubicBezTo>
                      <a:pt x="92" y="40"/>
                      <a:pt x="91" y="39"/>
                      <a:pt x="94" y="40"/>
                    </a:cubicBezTo>
                    <a:cubicBezTo>
                      <a:pt x="98" y="41"/>
                      <a:pt x="97" y="40"/>
                      <a:pt x="98" y="41"/>
                    </a:cubicBezTo>
                    <a:cubicBezTo>
                      <a:pt x="99" y="41"/>
                      <a:pt x="98" y="40"/>
                      <a:pt x="100" y="41"/>
                    </a:cubicBezTo>
                    <a:cubicBezTo>
                      <a:pt x="103" y="41"/>
                      <a:pt x="105" y="42"/>
                      <a:pt x="105" y="42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3" y="51"/>
                      <a:pt x="101" y="51"/>
                      <a:pt x="103" y="52"/>
                    </a:cubicBezTo>
                    <a:cubicBezTo>
                      <a:pt x="105" y="53"/>
                      <a:pt x="109" y="54"/>
                      <a:pt x="109" y="54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56"/>
                      <a:pt x="110" y="59"/>
                      <a:pt x="109" y="60"/>
                    </a:cubicBezTo>
                    <a:cubicBezTo>
                      <a:pt x="108" y="60"/>
                      <a:pt x="105" y="60"/>
                      <a:pt x="105" y="60"/>
                    </a:cubicBezTo>
                    <a:cubicBezTo>
                      <a:pt x="105" y="60"/>
                      <a:pt x="104" y="63"/>
                      <a:pt x="106" y="63"/>
                    </a:cubicBezTo>
                    <a:cubicBezTo>
                      <a:pt x="107" y="64"/>
                      <a:pt x="109" y="64"/>
                      <a:pt x="110" y="64"/>
                    </a:cubicBezTo>
                    <a:cubicBezTo>
                      <a:pt x="111" y="64"/>
                      <a:pt x="113" y="65"/>
                      <a:pt x="113" y="65"/>
                    </a:cubicBezTo>
                    <a:cubicBezTo>
                      <a:pt x="113" y="65"/>
                      <a:pt x="114" y="65"/>
                      <a:pt x="115" y="66"/>
                    </a:cubicBezTo>
                    <a:cubicBezTo>
                      <a:pt x="115" y="68"/>
                      <a:pt x="116" y="69"/>
                      <a:pt x="117" y="69"/>
                    </a:cubicBezTo>
                    <a:cubicBezTo>
                      <a:pt x="118" y="69"/>
                      <a:pt x="120" y="69"/>
                      <a:pt x="121" y="69"/>
                    </a:cubicBezTo>
                    <a:cubicBezTo>
                      <a:pt x="122" y="69"/>
                      <a:pt x="122" y="68"/>
                      <a:pt x="123" y="68"/>
                    </a:cubicBezTo>
                    <a:cubicBezTo>
                      <a:pt x="124" y="69"/>
                      <a:pt x="130" y="68"/>
                      <a:pt x="130" y="68"/>
                    </a:cubicBezTo>
                    <a:cubicBezTo>
                      <a:pt x="130" y="68"/>
                      <a:pt x="130" y="68"/>
                      <a:pt x="131" y="70"/>
                    </a:cubicBezTo>
                    <a:cubicBezTo>
                      <a:pt x="133" y="73"/>
                      <a:pt x="136" y="74"/>
                      <a:pt x="136" y="74"/>
                    </a:cubicBezTo>
                    <a:cubicBezTo>
                      <a:pt x="136" y="74"/>
                      <a:pt x="137" y="75"/>
                      <a:pt x="137" y="74"/>
                    </a:cubicBezTo>
                    <a:cubicBezTo>
                      <a:pt x="137" y="73"/>
                      <a:pt x="138" y="72"/>
                      <a:pt x="138" y="72"/>
                    </a:cubicBezTo>
                    <a:cubicBezTo>
                      <a:pt x="138" y="72"/>
                      <a:pt x="140" y="69"/>
                      <a:pt x="140" y="68"/>
                    </a:cubicBezTo>
                    <a:cubicBezTo>
                      <a:pt x="141" y="67"/>
                      <a:pt x="142" y="64"/>
                      <a:pt x="143" y="64"/>
                    </a:cubicBezTo>
                    <a:cubicBezTo>
                      <a:pt x="144" y="63"/>
                      <a:pt x="147" y="61"/>
                      <a:pt x="147" y="61"/>
                    </a:cubicBezTo>
                    <a:cubicBezTo>
                      <a:pt x="147" y="61"/>
                      <a:pt x="147" y="60"/>
                      <a:pt x="149" y="61"/>
                    </a:cubicBezTo>
                    <a:cubicBezTo>
                      <a:pt x="150" y="63"/>
                      <a:pt x="153" y="65"/>
                      <a:pt x="153" y="65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8" y="65"/>
                      <a:pt x="161" y="66"/>
                      <a:pt x="161" y="67"/>
                    </a:cubicBezTo>
                    <a:cubicBezTo>
                      <a:pt x="161" y="68"/>
                      <a:pt x="160" y="68"/>
                      <a:pt x="158" y="69"/>
                    </a:cubicBezTo>
                    <a:cubicBezTo>
                      <a:pt x="157" y="69"/>
                      <a:pt x="154" y="66"/>
                      <a:pt x="154" y="67"/>
                    </a:cubicBezTo>
                    <a:cubicBezTo>
                      <a:pt x="153" y="68"/>
                      <a:pt x="153" y="70"/>
                      <a:pt x="153" y="70"/>
                    </a:cubicBezTo>
                    <a:cubicBezTo>
                      <a:pt x="149" y="72"/>
                      <a:pt x="149" y="72"/>
                      <a:pt x="149" y="72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50" y="74"/>
                      <a:pt x="155" y="76"/>
                      <a:pt x="155" y="77"/>
                    </a:cubicBezTo>
                    <a:cubicBezTo>
                      <a:pt x="155" y="78"/>
                      <a:pt x="155" y="80"/>
                      <a:pt x="155" y="80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60" y="80"/>
                      <a:pt x="160" y="80"/>
                      <a:pt x="160" y="80"/>
                    </a:cubicBezTo>
                    <a:cubicBezTo>
                      <a:pt x="160" y="84"/>
                      <a:pt x="160" y="84"/>
                      <a:pt x="160" y="84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91"/>
                      <a:pt x="160" y="91"/>
                      <a:pt x="160" y="91"/>
                    </a:cubicBezTo>
                    <a:cubicBezTo>
                      <a:pt x="160" y="91"/>
                      <a:pt x="161" y="94"/>
                      <a:pt x="160" y="94"/>
                    </a:cubicBezTo>
                    <a:cubicBezTo>
                      <a:pt x="159" y="94"/>
                      <a:pt x="156" y="96"/>
                      <a:pt x="156" y="96"/>
                    </a:cubicBezTo>
                    <a:cubicBezTo>
                      <a:pt x="154" y="99"/>
                      <a:pt x="154" y="99"/>
                      <a:pt x="154" y="99"/>
                    </a:cubicBezTo>
                    <a:cubicBezTo>
                      <a:pt x="154" y="99"/>
                      <a:pt x="154" y="103"/>
                      <a:pt x="154" y="104"/>
                    </a:cubicBezTo>
                    <a:cubicBezTo>
                      <a:pt x="155" y="106"/>
                      <a:pt x="154" y="109"/>
                      <a:pt x="154" y="109"/>
                    </a:cubicBezTo>
                    <a:cubicBezTo>
                      <a:pt x="154" y="109"/>
                      <a:pt x="154" y="111"/>
                      <a:pt x="155" y="112"/>
                    </a:cubicBezTo>
                    <a:cubicBezTo>
                      <a:pt x="156" y="113"/>
                      <a:pt x="157" y="115"/>
                      <a:pt x="157" y="115"/>
                    </a:cubicBezTo>
                    <a:cubicBezTo>
                      <a:pt x="157" y="115"/>
                      <a:pt x="158" y="116"/>
                      <a:pt x="159" y="118"/>
                    </a:cubicBezTo>
                    <a:cubicBezTo>
                      <a:pt x="160" y="120"/>
                      <a:pt x="164" y="125"/>
                      <a:pt x="164" y="125"/>
                    </a:cubicBezTo>
                    <a:cubicBezTo>
                      <a:pt x="164" y="125"/>
                      <a:pt x="167" y="126"/>
                      <a:pt x="168" y="126"/>
                    </a:cubicBezTo>
                    <a:cubicBezTo>
                      <a:pt x="168" y="126"/>
                      <a:pt x="172" y="128"/>
                      <a:pt x="172" y="128"/>
                    </a:cubicBezTo>
                    <a:cubicBezTo>
                      <a:pt x="172" y="128"/>
                      <a:pt x="174" y="128"/>
                      <a:pt x="174" y="129"/>
                    </a:cubicBezTo>
                    <a:cubicBezTo>
                      <a:pt x="174" y="129"/>
                      <a:pt x="178" y="135"/>
                      <a:pt x="178" y="135"/>
                    </a:cubicBezTo>
                    <a:cubicBezTo>
                      <a:pt x="182" y="136"/>
                      <a:pt x="182" y="136"/>
                      <a:pt x="182" y="136"/>
                    </a:cubicBezTo>
                    <a:cubicBezTo>
                      <a:pt x="186" y="136"/>
                      <a:pt x="186" y="136"/>
                      <a:pt x="186" y="136"/>
                    </a:cubicBezTo>
                    <a:cubicBezTo>
                      <a:pt x="186" y="136"/>
                      <a:pt x="185" y="141"/>
                      <a:pt x="184" y="142"/>
                    </a:cubicBezTo>
                    <a:cubicBezTo>
                      <a:pt x="183" y="143"/>
                      <a:pt x="180" y="147"/>
                      <a:pt x="180" y="147"/>
                    </a:cubicBezTo>
                    <a:cubicBezTo>
                      <a:pt x="180" y="147"/>
                      <a:pt x="178" y="149"/>
                      <a:pt x="178" y="151"/>
                    </a:cubicBezTo>
                    <a:cubicBezTo>
                      <a:pt x="179" y="152"/>
                      <a:pt x="179" y="155"/>
                      <a:pt x="179" y="155"/>
                    </a:cubicBezTo>
                    <a:cubicBezTo>
                      <a:pt x="179" y="155"/>
                      <a:pt x="177" y="157"/>
                      <a:pt x="176" y="157"/>
                    </a:cubicBezTo>
                    <a:cubicBezTo>
                      <a:pt x="175" y="157"/>
                      <a:pt x="173" y="157"/>
                      <a:pt x="172" y="158"/>
                    </a:cubicBezTo>
                    <a:cubicBezTo>
                      <a:pt x="171" y="158"/>
                      <a:pt x="170" y="159"/>
                      <a:pt x="170" y="159"/>
                    </a:cubicBezTo>
                    <a:cubicBezTo>
                      <a:pt x="169" y="160"/>
                      <a:pt x="167" y="162"/>
                      <a:pt x="167" y="162"/>
                    </a:cubicBezTo>
                    <a:cubicBezTo>
                      <a:pt x="169" y="165"/>
                      <a:pt x="169" y="165"/>
                      <a:pt x="169" y="165"/>
                    </a:cubicBezTo>
                    <a:cubicBezTo>
                      <a:pt x="170" y="170"/>
                      <a:pt x="170" y="170"/>
                      <a:pt x="170" y="170"/>
                    </a:cubicBezTo>
                    <a:cubicBezTo>
                      <a:pt x="170" y="175"/>
                      <a:pt x="170" y="175"/>
                      <a:pt x="170" y="175"/>
                    </a:cubicBezTo>
                    <a:cubicBezTo>
                      <a:pt x="170" y="175"/>
                      <a:pt x="173" y="176"/>
                      <a:pt x="173" y="177"/>
                    </a:cubicBezTo>
                    <a:cubicBezTo>
                      <a:pt x="174" y="177"/>
                      <a:pt x="175" y="180"/>
                      <a:pt x="175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3" y="185"/>
                      <a:pt x="173" y="185"/>
                      <a:pt x="173" y="185"/>
                    </a:cubicBezTo>
                    <a:cubicBezTo>
                      <a:pt x="173" y="185"/>
                      <a:pt x="172" y="187"/>
                      <a:pt x="171" y="188"/>
                    </a:cubicBezTo>
                    <a:cubicBezTo>
                      <a:pt x="169" y="188"/>
                      <a:pt x="166" y="188"/>
                      <a:pt x="166" y="188"/>
                    </a:cubicBezTo>
                    <a:cubicBezTo>
                      <a:pt x="166" y="188"/>
                      <a:pt x="166" y="187"/>
                      <a:pt x="164" y="188"/>
                    </a:cubicBezTo>
                    <a:cubicBezTo>
                      <a:pt x="162" y="188"/>
                      <a:pt x="160" y="190"/>
                      <a:pt x="160" y="190"/>
                    </a:cubicBezTo>
                    <a:cubicBezTo>
                      <a:pt x="160" y="190"/>
                      <a:pt x="160" y="190"/>
                      <a:pt x="159" y="191"/>
                    </a:cubicBezTo>
                    <a:cubicBezTo>
                      <a:pt x="157" y="191"/>
                      <a:pt x="156" y="191"/>
                      <a:pt x="155" y="191"/>
                    </a:cubicBezTo>
                    <a:cubicBezTo>
                      <a:pt x="154" y="191"/>
                      <a:pt x="152" y="190"/>
                      <a:pt x="152" y="190"/>
                    </a:cubicBezTo>
                    <a:cubicBezTo>
                      <a:pt x="150" y="193"/>
                      <a:pt x="150" y="193"/>
                      <a:pt x="150" y="193"/>
                    </a:cubicBezTo>
                    <a:cubicBezTo>
                      <a:pt x="150" y="193"/>
                      <a:pt x="148" y="194"/>
                      <a:pt x="147" y="194"/>
                    </a:cubicBezTo>
                    <a:cubicBezTo>
                      <a:pt x="147" y="194"/>
                      <a:pt x="144" y="198"/>
                      <a:pt x="144" y="198"/>
                    </a:cubicBezTo>
                    <a:cubicBezTo>
                      <a:pt x="144" y="198"/>
                      <a:pt x="144" y="198"/>
                      <a:pt x="143" y="198"/>
                    </a:cubicBezTo>
                    <a:cubicBezTo>
                      <a:pt x="141" y="198"/>
                      <a:pt x="139" y="197"/>
                      <a:pt x="139" y="197"/>
                    </a:cubicBezTo>
                    <a:cubicBezTo>
                      <a:pt x="136" y="194"/>
                      <a:pt x="136" y="194"/>
                      <a:pt x="136" y="194"/>
                    </a:cubicBezTo>
                    <a:cubicBezTo>
                      <a:pt x="136" y="194"/>
                      <a:pt x="137" y="194"/>
                      <a:pt x="139" y="192"/>
                    </a:cubicBezTo>
                    <a:cubicBezTo>
                      <a:pt x="140" y="191"/>
                      <a:pt x="140" y="191"/>
                      <a:pt x="140" y="190"/>
                    </a:cubicBezTo>
                    <a:cubicBezTo>
                      <a:pt x="139" y="188"/>
                      <a:pt x="138" y="186"/>
                      <a:pt x="139" y="186"/>
                    </a:cubicBezTo>
                    <a:cubicBezTo>
                      <a:pt x="140" y="185"/>
                      <a:pt x="141" y="186"/>
                      <a:pt x="142" y="184"/>
                    </a:cubicBezTo>
                    <a:cubicBezTo>
                      <a:pt x="142" y="183"/>
                      <a:pt x="142" y="182"/>
                      <a:pt x="142" y="180"/>
                    </a:cubicBezTo>
                    <a:cubicBezTo>
                      <a:pt x="142" y="179"/>
                      <a:pt x="142" y="177"/>
                      <a:pt x="143" y="177"/>
                    </a:cubicBezTo>
                    <a:cubicBezTo>
                      <a:pt x="144" y="176"/>
                      <a:pt x="144" y="175"/>
                      <a:pt x="144" y="175"/>
                    </a:cubicBezTo>
                    <a:cubicBezTo>
                      <a:pt x="139" y="174"/>
                      <a:pt x="139" y="174"/>
                      <a:pt x="139" y="174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136" y="175"/>
                      <a:pt x="136" y="173"/>
                      <a:pt x="134" y="173"/>
                    </a:cubicBezTo>
                    <a:cubicBezTo>
                      <a:pt x="132" y="172"/>
                      <a:pt x="128" y="172"/>
                      <a:pt x="128" y="172"/>
                    </a:cubicBezTo>
                    <a:cubicBezTo>
                      <a:pt x="127" y="168"/>
                      <a:pt x="127" y="168"/>
                      <a:pt x="127" y="168"/>
                    </a:cubicBezTo>
                    <a:cubicBezTo>
                      <a:pt x="119" y="166"/>
                      <a:pt x="119" y="166"/>
                      <a:pt x="119" y="166"/>
                    </a:cubicBezTo>
                    <a:cubicBezTo>
                      <a:pt x="119" y="166"/>
                      <a:pt x="118" y="162"/>
                      <a:pt x="117" y="161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11" y="156"/>
                      <a:pt x="111" y="156"/>
                      <a:pt x="111" y="156"/>
                    </a:cubicBezTo>
                    <a:cubicBezTo>
                      <a:pt x="108" y="156"/>
                      <a:pt x="108" y="156"/>
                      <a:pt x="108" y="156"/>
                    </a:cubicBezTo>
                    <a:cubicBezTo>
                      <a:pt x="108" y="156"/>
                      <a:pt x="107" y="156"/>
                      <a:pt x="105" y="155"/>
                    </a:cubicBezTo>
                    <a:cubicBezTo>
                      <a:pt x="102" y="154"/>
                      <a:pt x="101" y="151"/>
                      <a:pt x="101" y="151"/>
                    </a:cubicBezTo>
                    <a:cubicBezTo>
                      <a:pt x="101" y="151"/>
                      <a:pt x="101" y="149"/>
                      <a:pt x="99" y="150"/>
                    </a:cubicBezTo>
                    <a:cubicBezTo>
                      <a:pt x="97" y="152"/>
                      <a:pt x="95" y="152"/>
                      <a:pt x="94" y="153"/>
                    </a:cubicBezTo>
                    <a:cubicBezTo>
                      <a:pt x="94" y="153"/>
                      <a:pt x="93" y="153"/>
                      <a:pt x="92" y="154"/>
                    </a:cubicBezTo>
                    <a:cubicBezTo>
                      <a:pt x="92" y="155"/>
                      <a:pt x="91" y="155"/>
                      <a:pt x="93" y="157"/>
                    </a:cubicBezTo>
                    <a:cubicBezTo>
                      <a:pt x="94" y="158"/>
                      <a:pt x="95" y="159"/>
                      <a:pt x="95" y="159"/>
                    </a:cubicBezTo>
                    <a:cubicBezTo>
                      <a:pt x="94" y="164"/>
                      <a:pt x="94" y="164"/>
                      <a:pt x="94" y="164"/>
                    </a:cubicBezTo>
                    <a:cubicBezTo>
                      <a:pt x="88" y="170"/>
                      <a:pt x="88" y="170"/>
                      <a:pt x="88" y="170"/>
                    </a:cubicBezTo>
                    <a:cubicBezTo>
                      <a:pt x="89" y="173"/>
                      <a:pt x="89" y="173"/>
                      <a:pt x="89" y="173"/>
                    </a:cubicBezTo>
                    <a:cubicBezTo>
                      <a:pt x="89" y="173"/>
                      <a:pt x="91" y="173"/>
                      <a:pt x="88" y="174"/>
                    </a:cubicBezTo>
                    <a:cubicBezTo>
                      <a:pt x="86" y="175"/>
                      <a:pt x="86" y="176"/>
                      <a:pt x="85" y="176"/>
                    </a:cubicBezTo>
                    <a:cubicBezTo>
                      <a:pt x="85" y="175"/>
                      <a:pt x="84" y="174"/>
                      <a:pt x="82" y="173"/>
                    </a:cubicBezTo>
                    <a:cubicBezTo>
                      <a:pt x="81" y="172"/>
                      <a:pt x="81" y="172"/>
                      <a:pt x="81" y="172"/>
                    </a:cubicBezTo>
                    <a:cubicBezTo>
                      <a:pt x="81" y="172"/>
                      <a:pt x="81" y="172"/>
                      <a:pt x="80" y="171"/>
                    </a:cubicBezTo>
                    <a:cubicBezTo>
                      <a:pt x="80" y="171"/>
                      <a:pt x="80" y="171"/>
                      <a:pt x="80" y="171"/>
                    </a:cubicBezTo>
                    <a:cubicBezTo>
                      <a:pt x="80" y="171"/>
                      <a:pt x="80" y="170"/>
                      <a:pt x="78" y="170"/>
                    </a:cubicBezTo>
                    <a:cubicBezTo>
                      <a:pt x="77" y="170"/>
                      <a:pt x="75" y="168"/>
                      <a:pt x="75" y="168"/>
                    </a:cubicBez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68"/>
                      <a:pt x="69" y="165"/>
                      <a:pt x="69" y="165"/>
                    </a:cubicBezTo>
                    <a:cubicBezTo>
                      <a:pt x="68" y="165"/>
                      <a:pt x="65" y="164"/>
                      <a:pt x="65" y="164"/>
                    </a:cubicBezTo>
                    <a:cubicBezTo>
                      <a:pt x="65" y="162"/>
                      <a:pt x="65" y="162"/>
                      <a:pt x="65" y="162"/>
                    </a:cubicBezTo>
                    <a:cubicBezTo>
                      <a:pt x="65" y="162"/>
                      <a:pt x="64" y="162"/>
                      <a:pt x="64" y="162"/>
                    </a:cubicBezTo>
                    <a:cubicBezTo>
                      <a:pt x="63" y="162"/>
                      <a:pt x="62" y="163"/>
                      <a:pt x="62" y="163"/>
                    </a:cubicBezTo>
                    <a:cubicBezTo>
                      <a:pt x="59" y="164"/>
                      <a:pt x="59" y="164"/>
                      <a:pt x="59" y="164"/>
                    </a:cubicBezTo>
                    <a:cubicBezTo>
                      <a:pt x="59" y="164"/>
                      <a:pt x="57" y="164"/>
                      <a:pt x="57" y="164"/>
                    </a:cubicBezTo>
                    <a:cubicBezTo>
                      <a:pt x="56" y="163"/>
                      <a:pt x="55" y="161"/>
                      <a:pt x="55" y="161"/>
                    </a:cubicBezTo>
                    <a:cubicBezTo>
                      <a:pt x="55" y="161"/>
                      <a:pt x="55" y="161"/>
                      <a:pt x="54" y="161"/>
                    </a:cubicBezTo>
                    <a:cubicBezTo>
                      <a:pt x="53" y="162"/>
                      <a:pt x="55" y="163"/>
                      <a:pt x="53" y="162"/>
                    </a:cubicBezTo>
                    <a:cubicBezTo>
                      <a:pt x="50" y="161"/>
                      <a:pt x="50" y="161"/>
                      <a:pt x="50" y="161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7" y="159"/>
                      <a:pt x="47" y="159"/>
                      <a:pt x="47" y="159"/>
                    </a:cubicBezTo>
                    <a:cubicBezTo>
                      <a:pt x="46" y="159"/>
                      <a:pt x="46" y="159"/>
                      <a:pt x="46" y="159"/>
                    </a:cubicBezTo>
                    <a:cubicBezTo>
                      <a:pt x="46" y="159"/>
                      <a:pt x="45" y="157"/>
                      <a:pt x="45" y="157"/>
                    </a:cubicBezTo>
                    <a:cubicBezTo>
                      <a:pt x="45" y="157"/>
                      <a:pt x="45" y="155"/>
                      <a:pt x="45" y="155"/>
                    </a:cubicBezTo>
                    <a:cubicBezTo>
                      <a:pt x="44" y="155"/>
                      <a:pt x="41" y="154"/>
                      <a:pt x="41" y="154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39" y="152"/>
                      <a:pt x="37" y="151"/>
                      <a:pt x="37" y="151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2" y="148"/>
                      <a:pt x="32" y="148"/>
                      <a:pt x="32" y="148"/>
                    </a:cubicBezTo>
                    <a:cubicBezTo>
                      <a:pt x="32" y="148"/>
                      <a:pt x="31" y="147"/>
                      <a:pt x="31" y="147"/>
                    </a:cubicBezTo>
                    <a:cubicBezTo>
                      <a:pt x="32" y="147"/>
                      <a:pt x="32" y="145"/>
                      <a:pt x="32" y="145"/>
                    </a:cubicBezTo>
                    <a:cubicBezTo>
                      <a:pt x="31" y="145"/>
                      <a:pt x="31" y="145"/>
                      <a:pt x="31" y="145"/>
                    </a:cubicBezTo>
                    <a:cubicBezTo>
                      <a:pt x="32" y="144"/>
                      <a:pt x="34" y="144"/>
                      <a:pt x="34" y="144"/>
                    </a:cubicBezTo>
                    <a:cubicBezTo>
                      <a:pt x="36" y="141"/>
                      <a:pt x="36" y="141"/>
                      <a:pt x="36" y="141"/>
                    </a:cubicBezTo>
                    <a:cubicBezTo>
                      <a:pt x="36" y="141"/>
                      <a:pt x="36" y="141"/>
                      <a:pt x="37" y="141"/>
                    </a:cubicBezTo>
                    <a:cubicBezTo>
                      <a:pt x="39" y="142"/>
                      <a:pt x="40" y="142"/>
                      <a:pt x="41" y="142"/>
                    </a:cubicBezTo>
                    <a:cubicBezTo>
                      <a:pt x="42" y="142"/>
                      <a:pt x="43" y="144"/>
                      <a:pt x="43" y="140"/>
                    </a:cubicBezTo>
                    <a:cubicBezTo>
                      <a:pt x="43" y="137"/>
                      <a:pt x="43" y="136"/>
                      <a:pt x="43" y="136"/>
                    </a:cubicBezTo>
                    <a:cubicBezTo>
                      <a:pt x="38" y="132"/>
                      <a:pt x="38" y="132"/>
                      <a:pt x="38" y="132"/>
                    </a:cubicBezTo>
                    <a:cubicBezTo>
                      <a:pt x="38" y="132"/>
                      <a:pt x="38" y="131"/>
                      <a:pt x="37" y="129"/>
                    </a:cubicBezTo>
                    <a:cubicBezTo>
                      <a:pt x="36" y="128"/>
                      <a:pt x="35" y="127"/>
                      <a:pt x="35" y="127"/>
                    </a:cubicBezTo>
                    <a:cubicBezTo>
                      <a:pt x="34" y="127"/>
                      <a:pt x="32" y="125"/>
                      <a:pt x="32" y="125"/>
                    </a:cubicBezTo>
                    <a:cubicBezTo>
                      <a:pt x="31" y="124"/>
                      <a:pt x="30" y="123"/>
                      <a:pt x="30" y="123"/>
                    </a:cubicBezTo>
                    <a:cubicBezTo>
                      <a:pt x="30" y="123"/>
                      <a:pt x="30" y="121"/>
                      <a:pt x="30" y="120"/>
                    </a:cubicBezTo>
                    <a:cubicBezTo>
                      <a:pt x="31" y="120"/>
                      <a:pt x="31" y="120"/>
                      <a:pt x="32" y="120"/>
                    </a:cubicBezTo>
                    <a:cubicBezTo>
                      <a:pt x="33" y="121"/>
                      <a:pt x="34" y="121"/>
                      <a:pt x="35" y="121"/>
                    </a:cubicBezTo>
                    <a:cubicBezTo>
                      <a:pt x="36" y="121"/>
                      <a:pt x="37" y="121"/>
                      <a:pt x="38" y="121"/>
                    </a:cubicBezTo>
                    <a:cubicBezTo>
                      <a:pt x="38" y="121"/>
                      <a:pt x="41" y="120"/>
                      <a:pt x="41" y="120"/>
                    </a:cubicBezTo>
                    <a:cubicBezTo>
                      <a:pt x="42" y="120"/>
                      <a:pt x="42" y="118"/>
                      <a:pt x="43" y="118"/>
                    </a:cubicBezTo>
                    <a:cubicBezTo>
                      <a:pt x="43" y="118"/>
                      <a:pt x="44" y="117"/>
                      <a:pt x="43" y="116"/>
                    </a:cubicBezTo>
                    <a:cubicBezTo>
                      <a:pt x="43" y="116"/>
                      <a:pt x="41" y="115"/>
                      <a:pt x="41" y="115"/>
                    </a:cubicBezTo>
                    <a:cubicBezTo>
                      <a:pt x="40" y="115"/>
                      <a:pt x="39" y="114"/>
                      <a:pt x="39" y="113"/>
                    </a:cubicBezTo>
                    <a:cubicBezTo>
                      <a:pt x="38" y="113"/>
                      <a:pt x="37" y="112"/>
                      <a:pt x="37" y="111"/>
                    </a:cubicBezTo>
                    <a:cubicBezTo>
                      <a:pt x="36" y="111"/>
                      <a:pt x="36" y="112"/>
                      <a:pt x="35" y="112"/>
                    </a:cubicBezTo>
                    <a:cubicBezTo>
                      <a:pt x="34" y="111"/>
                      <a:pt x="33" y="110"/>
                      <a:pt x="32" y="109"/>
                    </a:cubicBezTo>
                    <a:cubicBezTo>
                      <a:pt x="32" y="108"/>
                      <a:pt x="32" y="108"/>
                      <a:pt x="31" y="107"/>
                    </a:cubicBezTo>
                    <a:cubicBezTo>
                      <a:pt x="30" y="107"/>
                      <a:pt x="29" y="106"/>
                      <a:pt x="28" y="106"/>
                    </a:cubicBezTo>
                    <a:cubicBezTo>
                      <a:pt x="27" y="106"/>
                      <a:pt x="27" y="107"/>
                      <a:pt x="25" y="106"/>
                    </a:cubicBezTo>
                    <a:cubicBezTo>
                      <a:pt x="23" y="106"/>
                      <a:pt x="21" y="105"/>
                      <a:pt x="21" y="104"/>
                    </a:cubicBezTo>
                    <a:cubicBezTo>
                      <a:pt x="22" y="103"/>
                      <a:pt x="21" y="103"/>
                      <a:pt x="22" y="102"/>
                    </a:cubicBezTo>
                    <a:cubicBezTo>
                      <a:pt x="22" y="101"/>
                      <a:pt x="22" y="99"/>
                      <a:pt x="22" y="98"/>
                    </a:cubicBezTo>
                    <a:cubicBezTo>
                      <a:pt x="22" y="97"/>
                      <a:pt x="21" y="98"/>
                      <a:pt x="21" y="95"/>
                    </a:cubicBezTo>
                    <a:cubicBezTo>
                      <a:pt x="20" y="92"/>
                      <a:pt x="22" y="93"/>
                      <a:pt x="22" y="93"/>
                    </a:cubicBezTo>
                    <a:cubicBezTo>
                      <a:pt x="22" y="93"/>
                      <a:pt x="23" y="91"/>
                      <a:pt x="23" y="90"/>
                    </a:cubicBezTo>
                    <a:cubicBezTo>
                      <a:pt x="23" y="90"/>
                      <a:pt x="24" y="87"/>
                      <a:pt x="24" y="87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3"/>
                      <a:pt x="17" y="73"/>
                    </a:cubicBezTo>
                    <a:cubicBezTo>
                      <a:pt x="17" y="73"/>
                      <a:pt x="16" y="74"/>
                      <a:pt x="15" y="74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67"/>
                      <a:pt x="15" y="65"/>
                      <a:pt x="14" y="63"/>
                    </a:cubicBezTo>
                    <a:cubicBezTo>
                      <a:pt x="13" y="62"/>
                      <a:pt x="12" y="61"/>
                      <a:pt x="12" y="61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8" y="59"/>
                      <a:pt x="20" y="59"/>
                    </a:cubicBezTo>
                    <a:cubicBezTo>
                      <a:pt x="21" y="59"/>
                      <a:pt x="20" y="59"/>
                      <a:pt x="22" y="58"/>
                    </a:cubicBezTo>
                    <a:cubicBezTo>
                      <a:pt x="24" y="58"/>
                      <a:pt x="27" y="55"/>
                      <a:pt x="27" y="55"/>
                    </a:cubicBezTo>
                    <a:cubicBezTo>
                      <a:pt x="27" y="55"/>
                      <a:pt x="25" y="53"/>
                      <a:pt x="24" y="53"/>
                    </a:cubicBezTo>
                    <a:cubicBezTo>
                      <a:pt x="23" y="54"/>
                      <a:pt x="24" y="54"/>
                      <a:pt x="21" y="54"/>
                    </a:cubicBezTo>
                    <a:cubicBezTo>
                      <a:pt x="18" y="53"/>
                      <a:pt x="17" y="52"/>
                      <a:pt x="17" y="52"/>
                    </a:cubicBezTo>
                    <a:cubicBezTo>
                      <a:pt x="17" y="52"/>
                      <a:pt x="16" y="52"/>
                      <a:pt x="15" y="52"/>
                    </a:cubicBezTo>
                    <a:cubicBezTo>
                      <a:pt x="14" y="52"/>
                      <a:pt x="14" y="52"/>
                      <a:pt x="13" y="51"/>
                    </a:cubicBezTo>
                    <a:cubicBezTo>
                      <a:pt x="11" y="49"/>
                      <a:pt x="9" y="47"/>
                      <a:pt x="9" y="47"/>
                    </a:cubicBezTo>
                    <a:cubicBezTo>
                      <a:pt x="9" y="47"/>
                      <a:pt x="7" y="48"/>
                      <a:pt x="7" y="47"/>
                    </a:cubicBezTo>
                    <a:cubicBezTo>
                      <a:pt x="7" y="46"/>
                      <a:pt x="8" y="45"/>
                      <a:pt x="8" y="45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9" y="43"/>
                      <a:pt x="10" y="42"/>
                    </a:cubicBezTo>
                    <a:cubicBezTo>
                      <a:pt x="11" y="42"/>
                      <a:pt x="11" y="39"/>
                      <a:pt x="10" y="39"/>
                    </a:cubicBezTo>
                    <a:cubicBezTo>
                      <a:pt x="9" y="39"/>
                      <a:pt x="8" y="38"/>
                      <a:pt x="7" y="39"/>
                    </a:cubicBezTo>
                    <a:cubicBezTo>
                      <a:pt x="6" y="39"/>
                      <a:pt x="5" y="40"/>
                      <a:pt x="5" y="40"/>
                    </a:cubicBezTo>
                    <a:cubicBezTo>
                      <a:pt x="4" y="40"/>
                      <a:pt x="2" y="39"/>
                      <a:pt x="2" y="38"/>
                    </a:cubicBezTo>
                    <a:cubicBezTo>
                      <a:pt x="2" y="37"/>
                      <a:pt x="1" y="37"/>
                      <a:pt x="3" y="36"/>
                    </a:cubicBezTo>
                    <a:cubicBezTo>
                      <a:pt x="4" y="36"/>
                      <a:pt x="5" y="34"/>
                      <a:pt x="5" y="3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1" y="1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B6B72C3E-80B4-704F-9B69-27C3E80A3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1844" y="3129624"/>
                <a:ext cx="394695" cy="240785"/>
              </a:xfrm>
              <a:custGeom>
                <a:avLst/>
                <a:gdLst>
                  <a:gd name="T0" fmla="*/ 33 w 173"/>
                  <a:gd name="T1" fmla="*/ 82 h 109"/>
                  <a:gd name="T2" fmla="*/ 34 w 173"/>
                  <a:gd name="T3" fmla="*/ 96 h 109"/>
                  <a:gd name="T4" fmla="*/ 43 w 173"/>
                  <a:gd name="T5" fmla="*/ 106 h 109"/>
                  <a:gd name="T6" fmla="*/ 57 w 173"/>
                  <a:gd name="T7" fmla="*/ 101 h 109"/>
                  <a:gd name="T8" fmla="*/ 68 w 173"/>
                  <a:gd name="T9" fmla="*/ 103 h 109"/>
                  <a:gd name="T10" fmla="*/ 78 w 173"/>
                  <a:gd name="T11" fmla="*/ 97 h 109"/>
                  <a:gd name="T12" fmla="*/ 81 w 173"/>
                  <a:gd name="T13" fmla="*/ 85 h 109"/>
                  <a:gd name="T14" fmla="*/ 88 w 173"/>
                  <a:gd name="T15" fmla="*/ 77 h 109"/>
                  <a:gd name="T16" fmla="*/ 94 w 173"/>
                  <a:gd name="T17" fmla="*/ 85 h 109"/>
                  <a:gd name="T18" fmla="*/ 103 w 173"/>
                  <a:gd name="T19" fmla="*/ 92 h 109"/>
                  <a:gd name="T20" fmla="*/ 110 w 173"/>
                  <a:gd name="T21" fmla="*/ 96 h 109"/>
                  <a:gd name="T22" fmla="*/ 113 w 173"/>
                  <a:gd name="T23" fmla="*/ 108 h 109"/>
                  <a:gd name="T24" fmla="*/ 117 w 173"/>
                  <a:gd name="T25" fmla="*/ 101 h 109"/>
                  <a:gd name="T26" fmla="*/ 121 w 173"/>
                  <a:gd name="T27" fmla="*/ 89 h 109"/>
                  <a:gd name="T28" fmla="*/ 126 w 173"/>
                  <a:gd name="T29" fmla="*/ 80 h 109"/>
                  <a:gd name="T30" fmla="*/ 130 w 173"/>
                  <a:gd name="T31" fmla="*/ 72 h 109"/>
                  <a:gd name="T32" fmla="*/ 136 w 173"/>
                  <a:gd name="T33" fmla="*/ 81 h 109"/>
                  <a:gd name="T34" fmla="*/ 147 w 173"/>
                  <a:gd name="T35" fmla="*/ 78 h 109"/>
                  <a:gd name="T36" fmla="*/ 156 w 173"/>
                  <a:gd name="T37" fmla="*/ 84 h 109"/>
                  <a:gd name="T38" fmla="*/ 158 w 173"/>
                  <a:gd name="T39" fmla="*/ 79 h 109"/>
                  <a:gd name="T40" fmla="*/ 156 w 173"/>
                  <a:gd name="T41" fmla="*/ 71 h 109"/>
                  <a:gd name="T42" fmla="*/ 161 w 173"/>
                  <a:gd name="T43" fmla="*/ 64 h 109"/>
                  <a:gd name="T44" fmla="*/ 170 w 173"/>
                  <a:gd name="T45" fmla="*/ 67 h 109"/>
                  <a:gd name="T46" fmla="*/ 170 w 173"/>
                  <a:gd name="T47" fmla="*/ 58 h 109"/>
                  <a:gd name="T48" fmla="*/ 170 w 173"/>
                  <a:gd name="T49" fmla="*/ 45 h 109"/>
                  <a:gd name="T50" fmla="*/ 163 w 173"/>
                  <a:gd name="T51" fmla="*/ 46 h 109"/>
                  <a:gd name="T52" fmla="*/ 152 w 173"/>
                  <a:gd name="T53" fmla="*/ 48 h 109"/>
                  <a:gd name="T54" fmla="*/ 138 w 173"/>
                  <a:gd name="T55" fmla="*/ 40 h 109"/>
                  <a:gd name="T56" fmla="*/ 133 w 173"/>
                  <a:gd name="T57" fmla="*/ 40 h 109"/>
                  <a:gd name="T58" fmla="*/ 133 w 173"/>
                  <a:gd name="T59" fmla="*/ 35 h 109"/>
                  <a:gd name="T60" fmla="*/ 137 w 173"/>
                  <a:gd name="T61" fmla="*/ 24 h 109"/>
                  <a:gd name="T62" fmla="*/ 136 w 173"/>
                  <a:gd name="T63" fmla="*/ 15 h 109"/>
                  <a:gd name="T64" fmla="*/ 125 w 173"/>
                  <a:gd name="T65" fmla="*/ 8 h 109"/>
                  <a:gd name="T66" fmla="*/ 110 w 173"/>
                  <a:gd name="T67" fmla="*/ 7 h 109"/>
                  <a:gd name="T68" fmla="*/ 102 w 173"/>
                  <a:gd name="T69" fmla="*/ 6 h 109"/>
                  <a:gd name="T70" fmla="*/ 103 w 173"/>
                  <a:gd name="T71" fmla="*/ 1 h 109"/>
                  <a:gd name="T72" fmla="*/ 95 w 173"/>
                  <a:gd name="T73" fmla="*/ 2 h 109"/>
                  <a:gd name="T74" fmla="*/ 100 w 173"/>
                  <a:gd name="T75" fmla="*/ 8 h 109"/>
                  <a:gd name="T76" fmla="*/ 92 w 173"/>
                  <a:gd name="T77" fmla="*/ 12 h 109"/>
                  <a:gd name="T78" fmla="*/ 76 w 173"/>
                  <a:gd name="T79" fmla="*/ 13 h 109"/>
                  <a:gd name="T80" fmla="*/ 65 w 173"/>
                  <a:gd name="T81" fmla="*/ 13 h 109"/>
                  <a:gd name="T82" fmla="*/ 59 w 173"/>
                  <a:gd name="T83" fmla="*/ 14 h 109"/>
                  <a:gd name="T84" fmla="*/ 56 w 173"/>
                  <a:gd name="T85" fmla="*/ 20 h 109"/>
                  <a:gd name="T86" fmla="*/ 46 w 173"/>
                  <a:gd name="T87" fmla="*/ 16 h 109"/>
                  <a:gd name="T88" fmla="*/ 39 w 173"/>
                  <a:gd name="T89" fmla="*/ 20 h 109"/>
                  <a:gd name="T90" fmla="*/ 42 w 173"/>
                  <a:gd name="T91" fmla="*/ 23 h 109"/>
                  <a:gd name="T92" fmla="*/ 37 w 173"/>
                  <a:gd name="T93" fmla="*/ 33 h 109"/>
                  <a:gd name="T94" fmla="*/ 29 w 173"/>
                  <a:gd name="T95" fmla="*/ 41 h 109"/>
                  <a:gd name="T96" fmla="*/ 19 w 173"/>
                  <a:gd name="T97" fmla="*/ 47 h 109"/>
                  <a:gd name="T98" fmla="*/ 19 w 173"/>
                  <a:gd name="T99" fmla="*/ 56 h 109"/>
                  <a:gd name="T100" fmla="*/ 7 w 173"/>
                  <a:gd name="T101" fmla="*/ 67 h 109"/>
                  <a:gd name="T102" fmla="*/ 7 w 173"/>
                  <a:gd name="T103" fmla="*/ 77 h 109"/>
                  <a:gd name="T104" fmla="*/ 0 w 173"/>
                  <a:gd name="T105" fmla="*/ 87 h 109"/>
                  <a:gd name="T106" fmla="*/ 10 w 173"/>
                  <a:gd name="T107" fmla="*/ 87 h 109"/>
                  <a:gd name="T108" fmla="*/ 12 w 173"/>
                  <a:gd name="T109" fmla="*/ 77 h 109"/>
                  <a:gd name="T110" fmla="*/ 31 w 173"/>
                  <a:gd name="T111" fmla="*/ 7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3" h="109">
                    <a:moveTo>
                      <a:pt x="31" y="75"/>
                    </a:move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3" y="78"/>
                      <a:pt x="33" y="77"/>
                      <a:pt x="32" y="79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2" y="80"/>
                      <a:pt x="33" y="81"/>
                      <a:pt x="33" y="81"/>
                    </a:cubicBezTo>
                    <a:cubicBezTo>
                      <a:pt x="33" y="81"/>
                      <a:pt x="34" y="81"/>
                      <a:pt x="33" y="82"/>
                    </a:cubicBezTo>
                    <a:cubicBezTo>
                      <a:pt x="33" y="84"/>
                      <a:pt x="33" y="85"/>
                      <a:pt x="33" y="85"/>
                    </a:cubicBezTo>
                    <a:cubicBezTo>
                      <a:pt x="33" y="85"/>
                      <a:pt x="33" y="86"/>
                      <a:pt x="33" y="87"/>
                    </a:cubicBezTo>
                    <a:cubicBezTo>
                      <a:pt x="32" y="87"/>
                      <a:pt x="31" y="90"/>
                      <a:pt x="31" y="90"/>
                    </a:cubicBezTo>
                    <a:cubicBezTo>
                      <a:pt x="31" y="90"/>
                      <a:pt x="31" y="90"/>
                      <a:pt x="31" y="91"/>
                    </a:cubicBezTo>
                    <a:cubicBezTo>
                      <a:pt x="32" y="91"/>
                      <a:pt x="35" y="91"/>
                      <a:pt x="35" y="91"/>
                    </a:cubicBezTo>
                    <a:cubicBezTo>
                      <a:pt x="35" y="91"/>
                      <a:pt x="35" y="93"/>
                      <a:pt x="35" y="94"/>
                    </a:cubicBezTo>
                    <a:cubicBezTo>
                      <a:pt x="34" y="94"/>
                      <a:pt x="33" y="96"/>
                      <a:pt x="34" y="96"/>
                    </a:cubicBezTo>
                    <a:cubicBezTo>
                      <a:pt x="35" y="96"/>
                      <a:pt x="36" y="97"/>
                      <a:pt x="36" y="97"/>
                    </a:cubicBezTo>
                    <a:cubicBezTo>
                      <a:pt x="36" y="97"/>
                      <a:pt x="37" y="98"/>
                      <a:pt x="37" y="98"/>
                    </a:cubicBezTo>
                    <a:cubicBezTo>
                      <a:pt x="38" y="98"/>
                      <a:pt x="39" y="99"/>
                      <a:pt x="39" y="99"/>
                    </a:cubicBezTo>
                    <a:cubicBezTo>
                      <a:pt x="39" y="99"/>
                      <a:pt x="41" y="101"/>
                      <a:pt x="41" y="101"/>
                    </a:cubicBezTo>
                    <a:cubicBezTo>
                      <a:pt x="41" y="102"/>
                      <a:pt x="40" y="103"/>
                      <a:pt x="40" y="103"/>
                    </a:cubicBezTo>
                    <a:cubicBezTo>
                      <a:pt x="40" y="103"/>
                      <a:pt x="42" y="105"/>
                      <a:pt x="42" y="105"/>
                    </a:cubicBezTo>
                    <a:cubicBezTo>
                      <a:pt x="42" y="105"/>
                      <a:pt x="42" y="106"/>
                      <a:pt x="43" y="106"/>
                    </a:cubicBezTo>
                    <a:cubicBezTo>
                      <a:pt x="44" y="106"/>
                      <a:pt x="45" y="105"/>
                      <a:pt x="45" y="105"/>
                    </a:cubicBezTo>
                    <a:cubicBezTo>
                      <a:pt x="45" y="105"/>
                      <a:pt x="47" y="104"/>
                      <a:pt x="47" y="104"/>
                    </a:cubicBezTo>
                    <a:cubicBezTo>
                      <a:pt x="47" y="104"/>
                      <a:pt x="48" y="103"/>
                      <a:pt x="49" y="103"/>
                    </a:cubicBezTo>
                    <a:cubicBezTo>
                      <a:pt x="50" y="103"/>
                      <a:pt x="51" y="104"/>
                      <a:pt x="52" y="104"/>
                    </a:cubicBezTo>
                    <a:cubicBezTo>
                      <a:pt x="53" y="104"/>
                      <a:pt x="56" y="104"/>
                      <a:pt x="56" y="104"/>
                    </a:cubicBezTo>
                    <a:cubicBezTo>
                      <a:pt x="56" y="102"/>
                      <a:pt x="56" y="102"/>
                      <a:pt x="56" y="102"/>
                    </a:cubicBezTo>
                    <a:cubicBezTo>
                      <a:pt x="56" y="102"/>
                      <a:pt x="56" y="101"/>
                      <a:pt x="57" y="101"/>
                    </a:cubicBezTo>
                    <a:cubicBezTo>
                      <a:pt x="58" y="101"/>
                      <a:pt x="59" y="101"/>
                      <a:pt x="59" y="101"/>
                    </a:cubicBezTo>
                    <a:cubicBezTo>
                      <a:pt x="59" y="101"/>
                      <a:pt x="58" y="100"/>
                      <a:pt x="59" y="100"/>
                    </a:cubicBezTo>
                    <a:cubicBezTo>
                      <a:pt x="59" y="100"/>
                      <a:pt x="61" y="100"/>
                      <a:pt x="62" y="101"/>
                    </a:cubicBezTo>
                    <a:cubicBezTo>
                      <a:pt x="62" y="101"/>
                      <a:pt x="64" y="100"/>
                      <a:pt x="64" y="101"/>
                    </a:cubicBezTo>
                    <a:cubicBezTo>
                      <a:pt x="64" y="101"/>
                      <a:pt x="65" y="102"/>
                      <a:pt x="65" y="102"/>
                    </a:cubicBezTo>
                    <a:cubicBezTo>
                      <a:pt x="65" y="102"/>
                      <a:pt x="66" y="104"/>
                      <a:pt x="66" y="103"/>
                    </a:cubicBezTo>
                    <a:cubicBezTo>
                      <a:pt x="67" y="103"/>
                      <a:pt x="67" y="103"/>
                      <a:pt x="68" y="103"/>
                    </a:cubicBezTo>
                    <a:cubicBezTo>
                      <a:pt x="68" y="104"/>
                      <a:pt x="70" y="104"/>
                      <a:pt x="71" y="104"/>
                    </a:cubicBezTo>
                    <a:cubicBezTo>
                      <a:pt x="71" y="103"/>
                      <a:pt x="71" y="103"/>
                      <a:pt x="71" y="103"/>
                    </a:cubicBezTo>
                    <a:cubicBezTo>
                      <a:pt x="71" y="102"/>
                      <a:pt x="70" y="101"/>
                      <a:pt x="72" y="101"/>
                    </a:cubicBezTo>
                    <a:cubicBezTo>
                      <a:pt x="73" y="101"/>
                      <a:pt x="73" y="100"/>
                      <a:pt x="74" y="100"/>
                    </a:cubicBezTo>
                    <a:cubicBezTo>
                      <a:pt x="75" y="100"/>
                      <a:pt x="76" y="100"/>
                      <a:pt x="76" y="100"/>
                    </a:cubicBezTo>
                    <a:cubicBezTo>
                      <a:pt x="76" y="100"/>
                      <a:pt x="76" y="100"/>
                      <a:pt x="77" y="99"/>
                    </a:cubicBezTo>
                    <a:cubicBezTo>
                      <a:pt x="78" y="98"/>
                      <a:pt x="78" y="97"/>
                      <a:pt x="78" y="97"/>
                    </a:cubicBezTo>
                    <a:cubicBezTo>
                      <a:pt x="78" y="96"/>
                      <a:pt x="78" y="95"/>
                      <a:pt x="78" y="95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0" y="93"/>
                      <a:pt x="80" y="93"/>
                      <a:pt x="81" y="91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2" y="82"/>
                      <a:pt x="83" y="82"/>
                    </a:cubicBezTo>
                    <a:cubicBezTo>
                      <a:pt x="84" y="82"/>
                      <a:pt x="84" y="82"/>
                      <a:pt x="84" y="81"/>
                    </a:cubicBezTo>
                    <a:cubicBezTo>
                      <a:pt x="85" y="81"/>
                      <a:pt x="87" y="79"/>
                      <a:pt x="87" y="79"/>
                    </a:cubicBezTo>
                    <a:cubicBezTo>
                      <a:pt x="87" y="79"/>
                      <a:pt x="87" y="79"/>
                      <a:pt x="88" y="79"/>
                    </a:cubicBezTo>
                    <a:cubicBezTo>
                      <a:pt x="88" y="78"/>
                      <a:pt x="88" y="77"/>
                      <a:pt x="88" y="77"/>
                    </a:cubicBezTo>
                    <a:cubicBezTo>
                      <a:pt x="88" y="77"/>
                      <a:pt x="88" y="76"/>
                      <a:pt x="89" y="76"/>
                    </a:cubicBezTo>
                    <a:cubicBezTo>
                      <a:pt x="90" y="75"/>
                      <a:pt x="94" y="74"/>
                      <a:pt x="94" y="74"/>
                    </a:cubicBezTo>
                    <a:cubicBezTo>
                      <a:pt x="94" y="74"/>
                      <a:pt x="93" y="76"/>
                      <a:pt x="93" y="77"/>
                    </a:cubicBezTo>
                    <a:cubicBezTo>
                      <a:pt x="93" y="78"/>
                      <a:pt x="94" y="80"/>
                      <a:pt x="94" y="80"/>
                    </a:cubicBezTo>
                    <a:cubicBezTo>
                      <a:pt x="94" y="80"/>
                      <a:pt x="93" y="82"/>
                      <a:pt x="93" y="82"/>
                    </a:cubicBezTo>
                    <a:cubicBezTo>
                      <a:pt x="93" y="83"/>
                      <a:pt x="93" y="84"/>
                      <a:pt x="93" y="84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4" y="86"/>
                      <a:pt x="94" y="86"/>
                    </a:cubicBezTo>
                    <a:cubicBezTo>
                      <a:pt x="95" y="86"/>
                      <a:pt x="96" y="88"/>
                      <a:pt x="96" y="88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7" y="88"/>
                      <a:pt x="98" y="89"/>
                      <a:pt x="98" y="90"/>
                    </a:cubicBezTo>
                    <a:cubicBezTo>
                      <a:pt x="98" y="90"/>
                      <a:pt x="99" y="91"/>
                      <a:pt x="100" y="92"/>
                    </a:cubicBezTo>
                    <a:cubicBezTo>
                      <a:pt x="100" y="92"/>
                      <a:pt x="101" y="92"/>
                      <a:pt x="101" y="92"/>
                    </a:cubicBezTo>
                    <a:cubicBezTo>
                      <a:pt x="102" y="92"/>
                      <a:pt x="103" y="92"/>
                      <a:pt x="103" y="92"/>
                    </a:cubicBezTo>
                    <a:cubicBezTo>
                      <a:pt x="103" y="93"/>
                      <a:pt x="105" y="93"/>
                      <a:pt x="106" y="93"/>
                    </a:cubicBezTo>
                    <a:cubicBezTo>
                      <a:pt x="106" y="94"/>
                      <a:pt x="108" y="93"/>
                      <a:pt x="108" y="93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0" y="94"/>
                      <a:pt x="110" y="94"/>
                      <a:pt x="110" y="94"/>
                    </a:cubicBezTo>
                    <a:cubicBezTo>
                      <a:pt x="110" y="94"/>
                      <a:pt x="111" y="94"/>
                      <a:pt x="111" y="95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7"/>
                      <a:pt x="108" y="99"/>
                      <a:pt x="108" y="99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11" y="101"/>
                      <a:pt x="112" y="101"/>
                      <a:pt x="112" y="102"/>
                    </a:cubicBezTo>
                    <a:cubicBezTo>
                      <a:pt x="113" y="103"/>
                      <a:pt x="113" y="104"/>
                      <a:pt x="113" y="104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3" y="105"/>
                      <a:pt x="113" y="107"/>
                      <a:pt x="113" y="107"/>
                    </a:cubicBezTo>
                    <a:cubicBezTo>
                      <a:pt x="113" y="107"/>
                      <a:pt x="111" y="108"/>
                      <a:pt x="113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6" y="108"/>
                      <a:pt x="117" y="109"/>
                      <a:pt x="117" y="109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7" y="106"/>
                      <a:pt x="119" y="105"/>
                    </a:cubicBezTo>
                    <a:cubicBezTo>
                      <a:pt x="120" y="104"/>
                      <a:pt x="120" y="104"/>
                      <a:pt x="120" y="104"/>
                    </a:cubicBezTo>
                    <a:cubicBezTo>
                      <a:pt x="120" y="104"/>
                      <a:pt x="117" y="103"/>
                      <a:pt x="117" y="102"/>
                    </a:cubicBezTo>
                    <a:cubicBezTo>
                      <a:pt x="117" y="102"/>
                      <a:pt x="116" y="102"/>
                      <a:pt x="117" y="101"/>
                    </a:cubicBezTo>
                    <a:cubicBezTo>
                      <a:pt x="117" y="100"/>
                      <a:pt x="116" y="100"/>
                      <a:pt x="117" y="99"/>
                    </a:cubicBezTo>
                    <a:cubicBezTo>
                      <a:pt x="117" y="99"/>
                      <a:pt x="118" y="99"/>
                      <a:pt x="118" y="98"/>
                    </a:cubicBezTo>
                    <a:cubicBezTo>
                      <a:pt x="118" y="98"/>
                      <a:pt x="117" y="96"/>
                      <a:pt x="117" y="96"/>
                    </a:cubicBezTo>
                    <a:cubicBezTo>
                      <a:pt x="119" y="95"/>
                      <a:pt x="119" y="95"/>
                      <a:pt x="119" y="95"/>
                    </a:cubicBezTo>
                    <a:cubicBezTo>
                      <a:pt x="119" y="95"/>
                      <a:pt x="119" y="94"/>
                      <a:pt x="119" y="94"/>
                    </a:cubicBezTo>
                    <a:cubicBezTo>
                      <a:pt x="119" y="93"/>
                      <a:pt x="119" y="91"/>
                      <a:pt x="119" y="91"/>
                    </a:cubicBezTo>
                    <a:cubicBezTo>
                      <a:pt x="120" y="91"/>
                      <a:pt x="121" y="89"/>
                      <a:pt x="121" y="89"/>
                    </a:cubicBezTo>
                    <a:cubicBezTo>
                      <a:pt x="121" y="89"/>
                      <a:pt x="123" y="89"/>
                      <a:pt x="123" y="89"/>
                    </a:cubicBezTo>
                    <a:cubicBezTo>
                      <a:pt x="123" y="88"/>
                      <a:pt x="124" y="87"/>
                      <a:pt x="124" y="87"/>
                    </a:cubicBezTo>
                    <a:cubicBezTo>
                      <a:pt x="124" y="87"/>
                      <a:pt x="124" y="87"/>
                      <a:pt x="125" y="86"/>
                    </a:cubicBezTo>
                    <a:cubicBezTo>
                      <a:pt x="125" y="85"/>
                      <a:pt x="125" y="84"/>
                      <a:pt x="125" y="84"/>
                    </a:cubicBezTo>
                    <a:cubicBezTo>
                      <a:pt x="125" y="83"/>
                      <a:pt x="126" y="82"/>
                      <a:pt x="126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6" y="81"/>
                      <a:pt x="126" y="80"/>
                      <a:pt x="126" y="80"/>
                    </a:cubicBezTo>
                    <a:cubicBezTo>
                      <a:pt x="126" y="79"/>
                      <a:pt x="126" y="78"/>
                      <a:pt x="126" y="78"/>
                    </a:cubicBezTo>
                    <a:cubicBezTo>
                      <a:pt x="126" y="76"/>
                      <a:pt x="126" y="76"/>
                      <a:pt x="126" y="76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73"/>
                      <a:pt x="125" y="73"/>
                      <a:pt x="125" y="73"/>
                    </a:cubicBezTo>
                    <a:cubicBezTo>
                      <a:pt x="127" y="71"/>
                      <a:pt x="127" y="71"/>
                      <a:pt x="127" y="71"/>
                    </a:cubicBezTo>
                    <a:cubicBezTo>
                      <a:pt x="127" y="71"/>
                      <a:pt x="128" y="70"/>
                      <a:pt x="128" y="71"/>
                    </a:cubicBezTo>
                    <a:cubicBezTo>
                      <a:pt x="129" y="71"/>
                      <a:pt x="130" y="72"/>
                      <a:pt x="130" y="72"/>
                    </a:cubicBezTo>
                    <a:cubicBezTo>
                      <a:pt x="131" y="72"/>
                      <a:pt x="131" y="72"/>
                      <a:pt x="131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1"/>
                      <a:pt x="134" y="71"/>
                      <a:pt x="134" y="72"/>
                    </a:cubicBezTo>
                    <a:cubicBezTo>
                      <a:pt x="133" y="72"/>
                      <a:pt x="132" y="73"/>
                      <a:pt x="133" y="74"/>
                    </a:cubicBezTo>
                    <a:cubicBezTo>
                      <a:pt x="133" y="74"/>
                      <a:pt x="134" y="75"/>
                      <a:pt x="134" y="76"/>
                    </a:cubicBezTo>
                    <a:cubicBezTo>
                      <a:pt x="134" y="77"/>
                      <a:pt x="134" y="77"/>
                      <a:pt x="134" y="79"/>
                    </a:cubicBezTo>
                    <a:cubicBezTo>
                      <a:pt x="134" y="80"/>
                      <a:pt x="136" y="80"/>
                      <a:pt x="136" y="81"/>
                    </a:cubicBezTo>
                    <a:cubicBezTo>
                      <a:pt x="137" y="81"/>
                      <a:pt x="135" y="82"/>
                      <a:pt x="138" y="82"/>
                    </a:cubicBezTo>
                    <a:cubicBezTo>
                      <a:pt x="140" y="82"/>
                      <a:pt x="142" y="83"/>
                      <a:pt x="142" y="82"/>
                    </a:cubicBezTo>
                    <a:cubicBezTo>
                      <a:pt x="143" y="82"/>
                      <a:pt x="143" y="82"/>
                      <a:pt x="143" y="81"/>
                    </a:cubicBezTo>
                    <a:cubicBezTo>
                      <a:pt x="142" y="80"/>
                      <a:pt x="143" y="79"/>
                      <a:pt x="143" y="79"/>
                    </a:cubicBezTo>
                    <a:cubicBezTo>
                      <a:pt x="143" y="79"/>
                      <a:pt x="144" y="79"/>
                      <a:pt x="144" y="79"/>
                    </a:cubicBezTo>
                    <a:cubicBezTo>
                      <a:pt x="145" y="79"/>
                      <a:pt x="145" y="80"/>
                      <a:pt x="146" y="79"/>
                    </a:cubicBezTo>
                    <a:cubicBezTo>
                      <a:pt x="146" y="79"/>
                      <a:pt x="147" y="78"/>
                      <a:pt x="147" y="78"/>
                    </a:cubicBezTo>
                    <a:cubicBezTo>
                      <a:pt x="149" y="78"/>
                      <a:pt x="149" y="78"/>
                      <a:pt x="149" y="78"/>
                    </a:cubicBezTo>
                    <a:cubicBezTo>
                      <a:pt x="149" y="78"/>
                      <a:pt x="148" y="77"/>
                      <a:pt x="150" y="77"/>
                    </a:cubicBezTo>
                    <a:cubicBezTo>
                      <a:pt x="151" y="77"/>
                      <a:pt x="153" y="77"/>
                      <a:pt x="153" y="77"/>
                    </a:cubicBezTo>
                    <a:cubicBezTo>
                      <a:pt x="153" y="77"/>
                      <a:pt x="153" y="78"/>
                      <a:pt x="153" y="79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80"/>
                      <a:pt x="153" y="80"/>
                      <a:pt x="154" y="82"/>
                    </a:cubicBezTo>
                    <a:cubicBezTo>
                      <a:pt x="155" y="83"/>
                      <a:pt x="156" y="83"/>
                      <a:pt x="156" y="84"/>
                    </a:cubicBezTo>
                    <a:cubicBezTo>
                      <a:pt x="157" y="84"/>
                      <a:pt x="156" y="86"/>
                      <a:pt x="156" y="86"/>
                    </a:cubicBezTo>
                    <a:cubicBezTo>
                      <a:pt x="156" y="86"/>
                      <a:pt x="158" y="86"/>
                      <a:pt x="158" y="86"/>
                    </a:cubicBezTo>
                    <a:cubicBezTo>
                      <a:pt x="158" y="85"/>
                      <a:pt x="158" y="85"/>
                      <a:pt x="159" y="85"/>
                    </a:cubicBezTo>
                    <a:cubicBezTo>
                      <a:pt x="159" y="85"/>
                      <a:pt x="159" y="85"/>
                      <a:pt x="159" y="85"/>
                    </a:cubicBezTo>
                    <a:cubicBezTo>
                      <a:pt x="159" y="85"/>
                      <a:pt x="160" y="84"/>
                      <a:pt x="160" y="83"/>
                    </a:cubicBezTo>
                    <a:cubicBezTo>
                      <a:pt x="160" y="83"/>
                      <a:pt x="160" y="80"/>
                      <a:pt x="159" y="80"/>
                    </a:cubicBezTo>
                    <a:cubicBezTo>
                      <a:pt x="159" y="80"/>
                      <a:pt x="158" y="80"/>
                      <a:pt x="158" y="79"/>
                    </a:cubicBezTo>
                    <a:cubicBezTo>
                      <a:pt x="157" y="78"/>
                      <a:pt x="157" y="78"/>
                      <a:pt x="158" y="78"/>
                    </a:cubicBezTo>
                    <a:cubicBezTo>
                      <a:pt x="158" y="78"/>
                      <a:pt x="159" y="77"/>
                      <a:pt x="159" y="77"/>
                    </a:cubicBezTo>
                    <a:cubicBezTo>
                      <a:pt x="159" y="77"/>
                      <a:pt x="160" y="76"/>
                      <a:pt x="159" y="76"/>
                    </a:cubicBezTo>
                    <a:cubicBezTo>
                      <a:pt x="159" y="75"/>
                      <a:pt x="158" y="74"/>
                      <a:pt x="158" y="74"/>
                    </a:cubicBezTo>
                    <a:cubicBezTo>
                      <a:pt x="158" y="74"/>
                      <a:pt x="157" y="75"/>
                      <a:pt x="156" y="74"/>
                    </a:cubicBezTo>
                    <a:cubicBezTo>
                      <a:pt x="156" y="74"/>
                      <a:pt x="156" y="74"/>
                      <a:pt x="156" y="73"/>
                    </a:cubicBezTo>
                    <a:cubicBezTo>
                      <a:pt x="156" y="73"/>
                      <a:pt x="156" y="71"/>
                      <a:pt x="156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156" y="68"/>
                      <a:pt x="156" y="68"/>
                      <a:pt x="156" y="68"/>
                    </a:cubicBezTo>
                    <a:cubicBezTo>
                      <a:pt x="156" y="68"/>
                      <a:pt x="156" y="67"/>
                      <a:pt x="157" y="67"/>
                    </a:cubicBezTo>
                    <a:cubicBezTo>
                      <a:pt x="157" y="66"/>
                      <a:pt x="157" y="66"/>
                      <a:pt x="157" y="65"/>
                    </a:cubicBezTo>
                    <a:cubicBezTo>
                      <a:pt x="158" y="65"/>
                      <a:pt x="158" y="64"/>
                      <a:pt x="158" y="64"/>
                    </a:cubicBezTo>
                    <a:cubicBezTo>
                      <a:pt x="159" y="64"/>
                      <a:pt x="160" y="64"/>
                      <a:pt x="161" y="64"/>
                    </a:cubicBezTo>
                    <a:cubicBezTo>
                      <a:pt x="161" y="64"/>
                      <a:pt x="161" y="63"/>
                      <a:pt x="162" y="63"/>
                    </a:cubicBezTo>
                    <a:cubicBezTo>
                      <a:pt x="162" y="63"/>
                      <a:pt x="163" y="64"/>
                      <a:pt x="163" y="64"/>
                    </a:cubicBezTo>
                    <a:cubicBezTo>
                      <a:pt x="163" y="64"/>
                      <a:pt x="163" y="64"/>
                      <a:pt x="163" y="65"/>
                    </a:cubicBezTo>
                    <a:cubicBezTo>
                      <a:pt x="163" y="65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7" y="67"/>
                    </a:cubicBezTo>
                    <a:cubicBezTo>
                      <a:pt x="167" y="67"/>
                      <a:pt x="166" y="67"/>
                      <a:pt x="167" y="67"/>
                    </a:cubicBezTo>
                    <a:cubicBezTo>
                      <a:pt x="167" y="68"/>
                      <a:pt x="170" y="67"/>
                      <a:pt x="170" y="67"/>
                    </a:cubicBezTo>
                    <a:cubicBezTo>
                      <a:pt x="171" y="67"/>
                      <a:pt x="171" y="67"/>
                      <a:pt x="171" y="67"/>
                    </a:cubicBezTo>
                    <a:cubicBezTo>
                      <a:pt x="171" y="67"/>
                      <a:pt x="171" y="67"/>
                      <a:pt x="171" y="66"/>
                    </a:cubicBezTo>
                    <a:cubicBezTo>
                      <a:pt x="172" y="66"/>
                      <a:pt x="172" y="65"/>
                      <a:pt x="172" y="64"/>
                    </a:cubicBezTo>
                    <a:cubicBezTo>
                      <a:pt x="172" y="64"/>
                      <a:pt x="173" y="64"/>
                      <a:pt x="172" y="63"/>
                    </a:cubicBezTo>
                    <a:cubicBezTo>
                      <a:pt x="170" y="62"/>
                      <a:pt x="169" y="62"/>
                      <a:pt x="169" y="62"/>
                    </a:cubicBezTo>
                    <a:cubicBezTo>
                      <a:pt x="169" y="62"/>
                      <a:pt x="167" y="60"/>
                      <a:pt x="168" y="60"/>
                    </a:cubicBezTo>
                    <a:cubicBezTo>
                      <a:pt x="169" y="59"/>
                      <a:pt x="170" y="58"/>
                      <a:pt x="170" y="58"/>
                    </a:cubicBezTo>
                    <a:cubicBezTo>
                      <a:pt x="169" y="56"/>
                      <a:pt x="169" y="56"/>
                      <a:pt x="169" y="56"/>
                    </a:cubicBezTo>
                    <a:cubicBezTo>
                      <a:pt x="170" y="55"/>
                      <a:pt x="170" y="55"/>
                      <a:pt x="170" y="55"/>
                    </a:cubicBezTo>
                    <a:cubicBezTo>
                      <a:pt x="169" y="53"/>
                      <a:pt x="169" y="53"/>
                      <a:pt x="169" y="53"/>
                    </a:cubicBezTo>
                    <a:cubicBezTo>
                      <a:pt x="169" y="53"/>
                      <a:pt x="170" y="52"/>
                      <a:pt x="170" y="52"/>
                    </a:cubicBezTo>
                    <a:cubicBezTo>
                      <a:pt x="170" y="51"/>
                      <a:pt x="171" y="48"/>
                      <a:pt x="171" y="48"/>
                    </a:cubicBezTo>
                    <a:cubicBezTo>
                      <a:pt x="171" y="48"/>
                      <a:pt x="171" y="47"/>
                      <a:pt x="171" y="46"/>
                    </a:cubicBezTo>
                    <a:cubicBezTo>
                      <a:pt x="171" y="46"/>
                      <a:pt x="170" y="45"/>
                      <a:pt x="170" y="45"/>
                    </a:cubicBezTo>
                    <a:cubicBezTo>
                      <a:pt x="169" y="44"/>
                      <a:pt x="169" y="44"/>
                      <a:pt x="169" y="44"/>
                    </a:cubicBezTo>
                    <a:cubicBezTo>
                      <a:pt x="169" y="44"/>
                      <a:pt x="168" y="42"/>
                      <a:pt x="168" y="42"/>
                    </a:cubicBezTo>
                    <a:cubicBezTo>
                      <a:pt x="167" y="43"/>
                      <a:pt x="166" y="43"/>
                      <a:pt x="166" y="43"/>
                    </a:cubicBezTo>
                    <a:cubicBezTo>
                      <a:pt x="166" y="43"/>
                      <a:pt x="166" y="45"/>
                      <a:pt x="166" y="45"/>
                    </a:cubicBezTo>
                    <a:cubicBezTo>
                      <a:pt x="165" y="46"/>
                      <a:pt x="164" y="46"/>
                      <a:pt x="164" y="46"/>
                    </a:cubicBezTo>
                    <a:cubicBezTo>
                      <a:pt x="164" y="46"/>
                      <a:pt x="164" y="46"/>
                      <a:pt x="164" y="46"/>
                    </a:cubicBezTo>
                    <a:cubicBezTo>
                      <a:pt x="163" y="46"/>
                      <a:pt x="163" y="46"/>
                      <a:pt x="163" y="46"/>
                    </a:cubicBezTo>
                    <a:cubicBezTo>
                      <a:pt x="162" y="48"/>
                      <a:pt x="162" y="48"/>
                      <a:pt x="162" y="48"/>
                    </a:cubicBezTo>
                    <a:cubicBezTo>
                      <a:pt x="161" y="49"/>
                      <a:pt x="161" y="49"/>
                      <a:pt x="161" y="49"/>
                    </a:cubicBezTo>
                    <a:cubicBezTo>
                      <a:pt x="161" y="49"/>
                      <a:pt x="159" y="50"/>
                      <a:pt x="158" y="50"/>
                    </a:cubicBezTo>
                    <a:cubicBezTo>
                      <a:pt x="158" y="50"/>
                      <a:pt x="156" y="50"/>
                      <a:pt x="156" y="50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52" y="48"/>
                      <a:pt x="152" y="48"/>
                      <a:pt x="152" y="48"/>
                    </a:cubicBezTo>
                    <a:cubicBezTo>
                      <a:pt x="152" y="48"/>
                      <a:pt x="152" y="48"/>
                      <a:pt x="152" y="48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7" y="42"/>
                      <a:pt x="147" y="42"/>
                      <a:pt x="147" y="42"/>
                    </a:cubicBezTo>
                    <a:cubicBezTo>
                      <a:pt x="143" y="41"/>
                      <a:pt x="143" y="41"/>
                      <a:pt x="143" y="41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38" y="40"/>
                      <a:pt x="138" y="40"/>
                      <a:pt x="138" y="40"/>
                    </a:cubicBezTo>
                    <a:cubicBezTo>
                      <a:pt x="138" y="40"/>
                      <a:pt x="134" y="40"/>
                      <a:pt x="134" y="40"/>
                    </a:cubicBezTo>
                    <a:cubicBezTo>
                      <a:pt x="134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34" y="37"/>
                      <a:pt x="133" y="36"/>
                      <a:pt x="133" y="36"/>
                    </a:cubicBezTo>
                    <a:cubicBezTo>
                      <a:pt x="133" y="36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4"/>
                      <a:pt x="133" y="34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6"/>
                      <a:pt x="137" y="26"/>
                    </a:cubicBezTo>
                    <a:cubicBezTo>
                      <a:pt x="137" y="25"/>
                      <a:pt x="137" y="24"/>
                      <a:pt x="137" y="24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39" y="23"/>
                      <a:pt x="140" y="22"/>
                      <a:pt x="140" y="22"/>
                    </a:cubicBezTo>
                    <a:cubicBezTo>
                      <a:pt x="140" y="21"/>
                      <a:pt x="139" y="20"/>
                      <a:pt x="139" y="20"/>
                    </a:cubicBezTo>
                    <a:cubicBezTo>
                      <a:pt x="139" y="19"/>
                      <a:pt x="140" y="18"/>
                      <a:pt x="140" y="18"/>
                    </a:cubicBezTo>
                    <a:cubicBezTo>
                      <a:pt x="139" y="18"/>
                      <a:pt x="139" y="17"/>
                      <a:pt x="138" y="17"/>
                    </a:cubicBezTo>
                    <a:cubicBezTo>
                      <a:pt x="138" y="17"/>
                      <a:pt x="137" y="17"/>
                      <a:pt x="137" y="16"/>
                    </a:cubicBezTo>
                    <a:cubicBezTo>
                      <a:pt x="137" y="16"/>
                      <a:pt x="136" y="15"/>
                      <a:pt x="136" y="15"/>
                    </a:cubicBezTo>
                    <a:cubicBezTo>
                      <a:pt x="136" y="15"/>
                      <a:pt x="136" y="13"/>
                      <a:pt x="135" y="13"/>
                    </a:cubicBezTo>
                    <a:cubicBezTo>
                      <a:pt x="135" y="13"/>
                      <a:pt x="134" y="13"/>
                      <a:pt x="133" y="12"/>
                    </a:cubicBezTo>
                    <a:cubicBezTo>
                      <a:pt x="132" y="12"/>
                      <a:pt x="131" y="11"/>
                      <a:pt x="131" y="11"/>
                    </a:cubicBezTo>
                    <a:cubicBezTo>
                      <a:pt x="130" y="11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7" y="9"/>
                    </a:cubicBezTo>
                    <a:cubicBezTo>
                      <a:pt x="127" y="9"/>
                      <a:pt x="126" y="8"/>
                      <a:pt x="126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4" y="8"/>
                      <a:pt x="124" y="8"/>
                      <a:pt x="123" y="7"/>
                    </a:cubicBezTo>
                    <a:cubicBezTo>
                      <a:pt x="121" y="7"/>
                      <a:pt x="122" y="7"/>
                      <a:pt x="120" y="7"/>
                    </a:cubicBezTo>
                    <a:cubicBezTo>
                      <a:pt x="119" y="7"/>
                      <a:pt x="118" y="7"/>
                      <a:pt x="118" y="7"/>
                    </a:cubicBezTo>
                    <a:cubicBezTo>
                      <a:pt x="118" y="7"/>
                      <a:pt x="117" y="6"/>
                      <a:pt x="115" y="6"/>
                    </a:cubicBezTo>
                    <a:cubicBezTo>
                      <a:pt x="114" y="7"/>
                      <a:pt x="112" y="8"/>
                      <a:pt x="111" y="8"/>
                    </a:cubicBezTo>
                    <a:cubicBezTo>
                      <a:pt x="111" y="8"/>
                      <a:pt x="110" y="7"/>
                      <a:pt x="110" y="7"/>
                    </a:cubicBezTo>
                    <a:cubicBezTo>
                      <a:pt x="110" y="7"/>
                      <a:pt x="110" y="6"/>
                      <a:pt x="110" y="6"/>
                    </a:cubicBezTo>
                    <a:cubicBezTo>
                      <a:pt x="110" y="6"/>
                      <a:pt x="109" y="5"/>
                      <a:pt x="108" y="4"/>
                    </a:cubicBezTo>
                    <a:cubicBezTo>
                      <a:pt x="108" y="4"/>
                      <a:pt x="107" y="4"/>
                      <a:pt x="107" y="4"/>
                    </a:cubicBezTo>
                    <a:cubicBezTo>
                      <a:pt x="107" y="4"/>
                      <a:pt x="107" y="4"/>
                      <a:pt x="107" y="5"/>
                    </a:cubicBezTo>
                    <a:cubicBezTo>
                      <a:pt x="107" y="6"/>
                      <a:pt x="109" y="6"/>
                      <a:pt x="107" y="6"/>
                    </a:cubicBezTo>
                    <a:cubicBezTo>
                      <a:pt x="106" y="5"/>
                      <a:pt x="105" y="5"/>
                      <a:pt x="105" y="5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5"/>
                      <a:pt x="104" y="5"/>
                      <a:pt x="104" y="5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4"/>
                      <a:pt x="104" y="3"/>
                      <a:pt x="104" y="3"/>
                    </a:cubicBezTo>
                    <a:cubicBezTo>
                      <a:pt x="105" y="3"/>
                      <a:pt x="106" y="2"/>
                      <a:pt x="105" y="2"/>
                    </a:cubicBezTo>
                    <a:cubicBezTo>
                      <a:pt x="104" y="2"/>
                      <a:pt x="103" y="2"/>
                      <a:pt x="103" y="2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3" y="1"/>
                      <a:pt x="102" y="0"/>
                      <a:pt x="102" y="0"/>
                    </a:cubicBezTo>
                    <a:cubicBezTo>
                      <a:pt x="102" y="1"/>
                      <a:pt x="102" y="2"/>
                      <a:pt x="102" y="2"/>
                    </a:cubicBezTo>
                    <a:cubicBezTo>
                      <a:pt x="101" y="2"/>
                      <a:pt x="101" y="2"/>
                      <a:pt x="101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9" y="0"/>
                    </a:cubicBezTo>
                    <a:cubicBezTo>
                      <a:pt x="99" y="0"/>
                      <a:pt x="100" y="1"/>
                      <a:pt x="98" y="1"/>
                    </a:cubicBezTo>
                    <a:cubicBezTo>
                      <a:pt x="97" y="1"/>
                      <a:pt x="96" y="2"/>
                      <a:pt x="95" y="2"/>
                    </a:cubicBezTo>
                    <a:cubicBezTo>
                      <a:pt x="94" y="3"/>
                      <a:pt x="94" y="4"/>
                      <a:pt x="94" y="4"/>
                    </a:cubicBezTo>
                    <a:cubicBezTo>
                      <a:pt x="94" y="5"/>
                      <a:pt x="92" y="5"/>
                      <a:pt x="92" y="6"/>
                    </a:cubicBezTo>
                    <a:cubicBezTo>
                      <a:pt x="93" y="6"/>
                      <a:pt x="92" y="6"/>
                      <a:pt x="94" y="7"/>
                    </a:cubicBezTo>
                    <a:cubicBezTo>
                      <a:pt x="95" y="7"/>
                      <a:pt x="95" y="7"/>
                      <a:pt x="96" y="7"/>
                    </a:cubicBezTo>
                    <a:cubicBezTo>
                      <a:pt x="97" y="8"/>
                      <a:pt x="98" y="7"/>
                      <a:pt x="98" y="7"/>
                    </a:cubicBezTo>
                    <a:cubicBezTo>
                      <a:pt x="98" y="7"/>
                      <a:pt x="98" y="7"/>
                      <a:pt x="99" y="8"/>
                    </a:cubicBezTo>
                    <a:cubicBezTo>
                      <a:pt x="99" y="8"/>
                      <a:pt x="100" y="7"/>
                      <a:pt x="100" y="8"/>
                    </a:cubicBezTo>
                    <a:cubicBezTo>
                      <a:pt x="100" y="9"/>
                      <a:pt x="101" y="10"/>
                      <a:pt x="100" y="10"/>
                    </a:cubicBezTo>
                    <a:cubicBezTo>
                      <a:pt x="99" y="10"/>
                      <a:pt x="98" y="11"/>
                      <a:pt x="98" y="10"/>
                    </a:cubicBezTo>
                    <a:cubicBezTo>
                      <a:pt x="98" y="10"/>
                      <a:pt x="98" y="9"/>
                      <a:pt x="97" y="9"/>
                    </a:cubicBezTo>
                    <a:cubicBezTo>
                      <a:pt x="97" y="9"/>
                      <a:pt x="96" y="9"/>
                      <a:pt x="96" y="9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5" y="11"/>
                      <a:pt x="95" y="12"/>
                      <a:pt x="94" y="12"/>
                    </a:cubicBezTo>
                    <a:cubicBezTo>
                      <a:pt x="93" y="12"/>
                      <a:pt x="94" y="12"/>
                      <a:pt x="92" y="12"/>
                    </a:cubicBezTo>
                    <a:cubicBezTo>
                      <a:pt x="90" y="12"/>
                      <a:pt x="90" y="11"/>
                      <a:pt x="89" y="11"/>
                    </a:cubicBezTo>
                    <a:cubicBezTo>
                      <a:pt x="89" y="11"/>
                      <a:pt x="89" y="11"/>
                      <a:pt x="88" y="11"/>
                    </a:cubicBezTo>
                    <a:cubicBezTo>
                      <a:pt x="88" y="11"/>
                      <a:pt x="86" y="9"/>
                      <a:pt x="85" y="11"/>
                    </a:cubicBezTo>
                    <a:cubicBezTo>
                      <a:pt x="84" y="12"/>
                      <a:pt x="83" y="13"/>
                      <a:pt x="83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3"/>
                      <a:pt x="79" y="13"/>
                      <a:pt x="78" y="13"/>
                    </a:cubicBezTo>
                    <a:cubicBezTo>
                      <a:pt x="77" y="13"/>
                      <a:pt x="76" y="13"/>
                      <a:pt x="76" y="13"/>
                    </a:cubicBezTo>
                    <a:cubicBezTo>
                      <a:pt x="75" y="14"/>
                      <a:pt x="74" y="11"/>
                      <a:pt x="74" y="11"/>
                    </a:cubicBezTo>
                    <a:cubicBezTo>
                      <a:pt x="74" y="11"/>
                      <a:pt x="75" y="9"/>
                      <a:pt x="72" y="11"/>
                    </a:cubicBezTo>
                    <a:cubicBezTo>
                      <a:pt x="69" y="13"/>
                      <a:pt x="68" y="13"/>
                      <a:pt x="68" y="13"/>
                    </a:cubicBezTo>
                    <a:cubicBezTo>
                      <a:pt x="67" y="13"/>
                      <a:pt x="66" y="14"/>
                      <a:pt x="66" y="14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6" y="13"/>
                      <a:pt x="66" y="12"/>
                      <a:pt x="66" y="12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2"/>
                      <a:pt x="63" y="12"/>
                      <a:pt x="62" y="12"/>
                    </a:cubicBezTo>
                    <a:cubicBezTo>
                      <a:pt x="62" y="12"/>
                      <a:pt x="60" y="12"/>
                      <a:pt x="60" y="12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4"/>
                      <a:pt x="59" y="14"/>
                    </a:cubicBezTo>
                    <a:cubicBezTo>
                      <a:pt x="59" y="14"/>
                      <a:pt x="59" y="15"/>
                      <a:pt x="59" y="15"/>
                    </a:cubicBezTo>
                    <a:cubicBezTo>
                      <a:pt x="59" y="15"/>
                      <a:pt x="59" y="16"/>
                      <a:pt x="59" y="16"/>
                    </a:cubicBezTo>
                    <a:cubicBezTo>
                      <a:pt x="59" y="16"/>
                      <a:pt x="58" y="16"/>
                      <a:pt x="58" y="16"/>
                    </a:cubicBezTo>
                    <a:cubicBezTo>
                      <a:pt x="58" y="16"/>
                      <a:pt x="57" y="16"/>
                      <a:pt x="57" y="16"/>
                    </a:cubicBezTo>
                    <a:cubicBezTo>
                      <a:pt x="57" y="16"/>
                      <a:pt x="56" y="18"/>
                      <a:pt x="56" y="18"/>
                    </a:cubicBezTo>
                    <a:cubicBezTo>
                      <a:pt x="56" y="18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20"/>
                    </a:cubicBezTo>
                    <a:cubicBezTo>
                      <a:pt x="55" y="20"/>
                      <a:pt x="54" y="20"/>
                      <a:pt x="54" y="20"/>
                    </a:cubicBezTo>
                    <a:cubicBezTo>
                      <a:pt x="54" y="20"/>
                      <a:pt x="53" y="20"/>
                      <a:pt x="52" y="20"/>
                    </a:cubicBezTo>
                    <a:cubicBezTo>
                      <a:pt x="52" y="20"/>
                      <a:pt x="51" y="20"/>
                      <a:pt x="51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0" y="21"/>
                      <a:pt x="48" y="20"/>
                      <a:pt x="48" y="20"/>
                    </a:cubicBezTo>
                    <a:cubicBezTo>
                      <a:pt x="47" y="20"/>
                      <a:pt x="47" y="19"/>
                      <a:pt x="47" y="18"/>
                    </a:cubicBezTo>
                    <a:cubicBezTo>
                      <a:pt x="47" y="18"/>
                      <a:pt x="46" y="16"/>
                      <a:pt x="46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1" y="19"/>
                      <a:pt x="41" y="19"/>
                    </a:cubicBezTo>
                    <a:cubicBezTo>
                      <a:pt x="41" y="19"/>
                      <a:pt x="40" y="19"/>
                      <a:pt x="40" y="19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7" y="22"/>
                      <a:pt x="37" y="22"/>
                    </a:cubicBezTo>
                    <a:cubicBezTo>
                      <a:pt x="37" y="23"/>
                      <a:pt x="36" y="23"/>
                      <a:pt x="36" y="23"/>
                    </a:cubicBezTo>
                    <a:cubicBezTo>
                      <a:pt x="36" y="23"/>
                      <a:pt x="35" y="23"/>
                      <a:pt x="36" y="24"/>
                    </a:cubicBezTo>
                    <a:cubicBezTo>
                      <a:pt x="37" y="24"/>
                      <a:pt x="38" y="24"/>
                      <a:pt x="38" y="24"/>
                    </a:cubicBezTo>
                    <a:cubicBezTo>
                      <a:pt x="39" y="24"/>
                      <a:pt x="40" y="24"/>
                      <a:pt x="40" y="24"/>
                    </a:cubicBezTo>
                    <a:cubicBezTo>
                      <a:pt x="40" y="24"/>
                      <a:pt x="42" y="23"/>
                      <a:pt x="42" y="23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6"/>
                      <a:pt x="41" y="27"/>
                      <a:pt x="41" y="27"/>
                    </a:cubicBezTo>
                    <a:cubicBezTo>
                      <a:pt x="40" y="28"/>
                      <a:pt x="39" y="28"/>
                      <a:pt x="39" y="28"/>
                    </a:cubicBezTo>
                    <a:cubicBezTo>
                      <a:pt x="38" y="29"/>
                      <a:pt x="38" y="29"/>
                      <a:pt x="38" y="30"/>
                    </a:cubicBezTo>
                    <a:cubicBezTo>
                      <a:pt x="38" y="31"/>
                      <a:pt x="37" y="33"/>
                      <a:pt x="37" y="33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4"/>
                      <a:pt x="25" y="45"/>
                      <a:pt x="25" y="45"/>
                    </a:cubicBezTo>
                    <a:cubicBezTo>
                      <a:pt x="24" y="45"/>
                      <a:pt x="23" y="46"/>
                      <a:pt x="23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0" y="46"/>
                      <a:pt x="19" y="47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9"/>
                      <a:pt x="20" y="50"/>
                      <a:pt x="20" y="50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19" y="52"/>
                      <a:pt x="19" y="53"/>
                    </a:cubicBezTo>
                    <a:cubicBezTo>
                      <a:pt x="19" y="53"/>
                      <a:pt x="19" y="54"/>
                      <a:pt x="19" y="54"/>
                    </a:cubicBezTo>
                    <a:cubicBezTo>
                      <a:pt x="19" y="54"/>
                      <a:pt x="19" y="55"/>
                      <a:pt x="19" y="55"/>
                    </a:cubicBezTo>
                    <a:cubicBezTo>
                      <a:pt x="19" y="55"/>
                      <a:pt x="19" y="56"/>
                      <a:pt x="19" y="56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8" y="58"/>
                      <a:pt x="17" y="59"/>
                      <a:pt x="17" y="59"/>
                    </a:cubicBezTo>
                    <a:cubicBezTo>
                      <a:pt x="17" y="59"/>
                      <a:pt x="15" y="59"/>
                      <a:pt x="15" y="59"/>
                    </a:cubicBezTo>
                    <a:cubicBezTo>
                      <a:pt x="15" y="60"/>
                      <a:pt x="13" y="60"/>
                      <a:pt x="13" y="60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6"/>
                      <a:pt x="7" y="67"/>
                      <a:pt x="7" y="67"/>
                    </a:cubicBezTo>
                    <a:cubicBezTo>
                      <a:pt x="7" y="67"/>
                      <a:pt x="7" y="69"/>
                      <a:pt x="7" y="69"/>
                    </a:cubicBezTo>
                    <a:cubicBezTo>
                      <a:pt x="7" y="70"/>
                      <a:pt x="6" y="71"/>
                      <a:pt x="6" y="71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4" y="84"/>
                      <a:pt x="3" y="85"/>
                      <a:pt x="2" y="85"/>
                    </a:cubicBezTo>
                    <a:cubicBezTo>
                      <a:pt x="2" y="85"/>
                      <a:pt x="1" y="86"/>
                      <a:pt x="1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9" y="89"/>
                      <a:pt x="9" y="88"/>
                      <a:pt x="10" y="87"/>
                    </a:cubicBezTo>
                    <a:cubicBezTo>
                      <a:pt x="11" y="86"/>
                      <a:pt x="12" y="86"/>
                      <a:pt x="12" y="86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81"/>
                      <a:pt x="10" y="80"/>
                      <a:pt x="10" y="80"/>
                    </a:cubicBezTo>
                    <a:cubicBezTo>
                      <a:pt x="11" y="79"/>
                      <a:pt x="12" y="77"/>
                      <a:pt x="12" y="77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1" y="73"/>
                      <a:pt x="24" y="73"/>
                      <a:pt x="24" y="73"/>
                    </a:cubicBezTo>
                    <a:cubicBezTo>
                      <a:pt x="24" y="73"/>
                      <a:pt x="28" y="73"/>
                      <a:pt x="28" y="73"/>
                    </a:cubicBezTo>
                    <a:lnTo>
                      <a:pt x="31" y="7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3" name="Freeform 51">
                <a:extLst>
                  <a:ext uri="{FF2B5EF4-FFF2-40B4-BE49-F238E27FC236}">
                    <a16:creationId xmlns:a16="http://schemas.microsoft.com/office/drawing/2014/main" id="{DE3E7731-F7BE-244F-8954-AE74D0E11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789" y="1798916"/>
                <a:ext cx="494744" cy="296186"/>
              </a:xfrm>
              <a:custGeom>
                <a:avLst/>
                <a:gdLst>
                  <a:gd name="T0" fmla="*/ 31 w 217"/>
                  <a:gd name="T1" fmla="*/ 35 h 134"/>
                  <a:gd name="T2" fmla="*/ 42 w 217"/>
                  <a:gd name="T3" fmla="*/ 43 h 134"/>
                  <a:gd name="T4" fmla="*/ 55 w 217"/>
                  <a:gd name="T5" fmla="*/ 53 h 134"/>
                  <a:gd name="T6" fmla="*/ 66 w 217"/>
                  <a:gd name="T7" fmla="*/ 68 h 134"/>
                  <a:gd name="T8" fmla="*/ 83 w 217"/>
                  <a:gd name="T9" fmla="*/ 64 h 134"/>
                  <a:gd name="T10" fmla="*/ 87 w 217"/>
                  <a:gd name="T11" fmla="*/ 37 h 134"/>
                  <a:gd name="T12" fmla="*/ 83 w 217"/>
                  <a:gd name="T13" fmla="*/ 16 h 134"/>
                  <a:gd name="T14" fmla="*/ 99 w 217"/>
                  <a:gd name="T15" fmla="*/ 3 h 134"/>
                  <a:gd name="T16" fmla="*/ 112 w 217"/>
                  <a:gd name="T17" fmla="*/ 2 h 134"/>
                  <a:gd name="T18" fmla="*/ 125 w 217"/>
                  <a:gd name="T19" fmla="*/ 5 h 134"/>
                  <a:gd name="T20" fmla="*/ 142 w 217"/>
                  <a:gd name="T21" fmla="*/ 17 h 134"/>
                  <a:gd name="T22" fmla="*/ 152 w 217"/>
                  <a:gd name="T23" fmla="*/ 17 h 134"/>
                  <a:gd name="T24" fmla="*/ 159 w 217"/>
                  <a:gd name="T25" fmla="*/ 11 h 134"/>
                  <a:gd name="T26" fmla="*/ 177 w 217"/>
                  <a:gd name="T27" fmla="*/ 11 h 134"/>
                  <a:gd name="T28" fmla="*/ 184 w 217"/>
                  <a:gd name="T29" fmla="*/ 18 h 134"/>
                  <a:gd name="T30" fmla="*/ 192 w 217"/>
                  <a:gd name="T31" fmla="*/ 31 h 134"/>
                  <a:gd name="T32" fmla="*/ 192 w 217"/>
                  <a:gd name="T33" fmla="*/ 46 h 134"/>
                  <a:gd name="T34" fmla="*/ 198 w 217"/>
                  <a:gd name="T35" fmla="*/ 49 h 134"/>
                  <a:gd name="T36" fmla="*/ 206 w 217"/>
                  <a:gd name="T37" fmla="*/ 58 h 134"/>
                  <a:gd name="T38" fmla="*/ 212 w 217"/>
                  <a:gd name="T39" fmla="*/ 66 h 134"/>
                  <a:gd name="T40" fmla="*/ 216 w 217"/>
                  <a:gd name="T41" fmla="*/ 78 h 134"/>
                  <a:gd name="T42" fmla="*/ 211 w 217"/>
                  <a:gd name="T43" fmla="*/ 83 h 134"/>
                  <a:gd name="T44" fmla="*/ 207 w 217"/>
                  <a:gd name="T45" fmla="*/ 100 h 134"/>
                  <a:gd name="T46" fmla="*/ 192 w 217"/>
                  <a:gd name="T47" fmla="*/ 103 h 134"/>
                  <a:gd name="T48" fmla="*/ 185 w 217"/>
                  <a:gd name="T49" fmla="*/ 112 h 134"/>
                  <a:gd name="T50" fmla="*/ 177 w 217"/>
                  <a:gd name="T51" fmla="*/ 115 h 134"/>
                  <a:gd name="T52" fmla="*/ 165 w 217"/>
                  <a:gd name="T53" fmla="*/ 114 h 134"/>
                  <a:gd name="T54" fmla="*/ 157 w 217"/>
                  <a:gd name="T55" fmla="*/ 105 h 134"/>
                  <a:gd name="T56" fmla="*/ 146 w 217"/>
                  <a:gd name="T57" fmla="*/ 101 h 134"/>
                  <a:gd name="T58" fmla="*/ 139 w 217"/>
                  <a:gd name="T59" fmla="*/ 97 h 134"/>
                  <a:gd name="T60" fmla="*/ 124 w 217"/>
                  <a:gd name="T61" fmla="*/ 97 h 134"/>
                  <a:gd name="T62" fmla="*/ 117 w 217"/>
                  <a:gd name="T63" fmla="*/ 87 h 134"/>
                  <a:gd name="T64" fmla="*/ 108 w 217"/>
                  <a:gd name="T65" fmla="*/ 99 h 134"/>
                  <a:gd name="T66" fmla="*/ 94 w 217"/>
                  <a:gd name="T67" fmla="*/ 100 h 134"/>
                  <a:gd name="T68" fmla="*/ 80 w 217"/>
                  <a:gd name="T69" fmla="*/ 100 h 134"/>
                  <a:gd name="T70" fmla="*/ 67 w 217"/>
                  <a:gd name="T71" fmla="*/ 107 h 134"/>
                  <a:gd name="T72" fmla="*/ 55 w 217"/>
                  <a:gd name="T73" fmla="*/ 104 h 134"/>
                  <a:gd name="T74" fmla="*/ 34 w 217"/>
                  <a:gd name="T75" fmla="*/ 106 h 134"/>
                  <a:gd name="T76" fmla="*/ 21 w 217"/>
                  <a:gd name="T77" fmla="*/ 113 h 134"/>
                  <a:gd name="T78" fmla="*/ 14 w 217"/>
                  <a:gd name="T79" fmla="*/ 122 h 134"/>
                  <a:gd name="T80" fmla="*/ 9 w 217"/>
                  <a:gd name="T81" fmla="*/ 131 h 134"/>
                  <a:gd name="T82" fmla="*/ 5 w 217"/>
                  <a:gd name="T83" fmla="*/ 128 h 134"/>
                  <a:gd name="T84" fmla="*/ 3 w 217"/>
                  <a:gd name="T85" fmla="*/ 108 h 134"/>
                  <a:gd name="T86" fmla="*/ 7 w 217"/>
                  <a:gd name="T87" fmla="*/ 83 h 134"/>
                  <a:gd name="T88" fmla="*/ 8 w 217"/>
                  <a:gd name="T89" fmla="*/ 60 h 134"/>
                  <a:gd name="T90" fmla="*/ 19 w 217"/>
                  <a:gd name="T91" fmla="*/ 4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7" h="134">
                    <a:moveTo>
                      <a:pt x="19" y="45"/>
                    </a:move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30" y="35"/>
                      <a:pt x="31" y="35"/>
                    </a:cubicBezTo>
                    <a:cubicBezTo>
                      <a:pt x="33" y="34"/>
                      <a:pt x="36" y="32"/>
                      <a:pt x="36" y="33"/>
                    </a:cubicBezTo>
                    <a:cubicBezTo>
                      <a:pt x="36" y="34"/>
                      <a:pt x="37" y="41"/>
                      <a:pt x="37" y="41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4" y="55"/>
                      <a:pt x="56" y="58"/>
                    </a:cubicBezTo>
                    <a:cubicBezTo>
                      <a:pt x="59" y="61"/>
                      <a:pt x="60" y="61"/>
                      <a:pt x="61" y="64"/>
                    </a:cubicBezTo>
                    <a:cubicBezTo>
                      <a:pt x="62" y="66"/>
                      <a:pt x="66" y="68"/>
                      <a:pt x="66" y="68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6" y="71"/>
                      <a:pt x="77" y="70"/>
                    </a:cubicBezTo>
                    <a:cubicBezTo>
                      <a:pt x="78" y="69"/>
                      <a:pt x="83" y="65"/>
                      <a:pt x="83" y="64"/>
                    </a:cubicBezTo>
                    <a:cubicBezTo>
                      <a:pt x="84" y="63"/>
                      <a:pt x="87" y="59"/>
                      <a:pt x="88" y="58"/>
                    </a:cubicBezTo>
                    <a:cubicBezTo>
                      <a:pt x="89" y="57"/>
                      <a:pt x="92" y="50"/>
                      <a:pt x="92" y="49"/>
                    </a:cubicBezTo>
                    <a:cubicBezTo>
                      <a:pt x="92" y="47"/>
                      <a:pt x="88" y="39"/>
                      <a:pt x="87" y="37"/>
                    </a:cubicBezTo>
                    <a:cubicBezTo>
                      <a:pt x="87" y="35"/>
                      <a:pt x="86" y="29"/>
                      <a:pt x="86" y="29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2" y="21"/>
                      <a:pt x="82" y="16"/>
                      <a:pt x="83" y="16"/>
                    </a:cubicBezTo>
                    <a:cubicBezTo>
                      <a:pt x="84" y="15"/>
                      <a:pt x="89" y="11"/>
                      <a:pt x="89" y="11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25" y="5"/>
                      <a:pt x="125" y="5"/>
                      <a:pt x="125" y="5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8"/>
                      <a:pt x="147" y="20"/>
                      <a:pt x="149" y="19"/>
                    </a:cubicBezTo>
                    <a:cubicBezTo>
                      <a:pt x="150" y="19"/>
                      <a:pt x="151" y="18"/>
                      <a:pt x="152" y="17"/>
                    </a:cubicBezTo>
                    <a:cubicBezTo>
                      <a:pt x="154" y="16"/>
                      <a:pt x="155" y="14"/>
                      <a:pt x="155" y="14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9" y="11"/>
                      <a:pt x="159" y="11"/>
                      <a:pt x="159" y="11"/>
                    </a:cubicBezTo>
                    <a:cubicBezTo>
                      <a:pt x="167" y="13"/>
                      <a:pt x="167" y="13"/>
                      <a:pt x="167" y="13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80" y="14"/>
                      <a:pt x="180" y="14"/>
                      <a:pt x="180" y="14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4" y="18"/>
                      <a:pt x="184" y="18"/>
                      <a:pt x="184" y="18"/>
                    </a:cubicBezTo>
                    <a:cubicBezTo>
                      <a:pt x="184" y="18"/>
                      <a:pt x="187" y="20"/>
                      <a:pt x="188" y="20"/>
                    </a:cubicBezTo>
                    <a:cubicBezTo>
                      <a:pt x="189" y="20"/>
                      <a:pt x="191" y="21"/>
                      <a:pt x="191" y="21"/>
                    </a:cubicBezTo>
                    <a:cubicBezTo>
                      <a:pt x="192" y="31"/>
                      <a:pt x="192" y="31"/>
                      <a:pt x="192" y="31"/>
                    </a:cubicBezTo>
                    <a:cubicBezTo>
                      <a:pt x="190" y="34"/>
                      <a:pt x="190" y="34"/>
                      <a:pt x="190" y="34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46"/>
                      <a:pt x="192" y="46"/>
                      <a:pt x="192" y="46"/>
                    </a:cubicBezTo>
                    <a:cubicBezTo>
                      <a:pt x="196" y="43"/>
                      <a:pt x="196" y="43"/>
                      <a:pt x="196" y="43"/>
                    </a:cubicBezTo>
                    <a:cubicBezTo>
                      <a:pt x="200" y="46"/>
                      <a:pt x="200" y="46"/>
                      <a:pt x="200" y="46"/>
                    </a:cubicBezTo>
                    <a:cubicBezTo>
                      <a:pt x="198" y="49"/>
                      <a:pt x="198" y="49"/>
                      <a:pt x="198" y="49"/>
                    </a:cubicBezTo>
                    <a:cubicBezTo>
                      <a:pt x="203" y="53"/>
                      <a:pt x="203" y="53"/>
                      <a:pt x="203" y="53"/>
                    </a:cubicBezTo>
                    <a:cubicBezTo>
                      <a:pt x="207" y="55"/>
                      <a:pt x="207" y="55"/>
                      <a:pt x="207" y="55"/>
                    </a:cubicBezTo>
                    <a:cubicBezTo>
                      <a:pt x="206" y="58"/>
                      <a:pt x="206" y="58"/>
                      <a:pt x="206" y="58"/>
                    </a:cubicBezTo>
                    <a:cubicBezTo>
                      <a:pt x="206" y="58"/>
                      <a:pt x="207" y="59"/>
                      <a:pt x="208" y="59"/>
                    </a:cubicBezTo>
                    <a:cubicBezTo>
                      <a:pt x="209" y="60"/>
                      <a:pt x="211" y="61"/>
                      <a:pt x="211" y="61"/>
                    </a:cubicBezTo>
                    <a:cubicBezTo>
                      <a:pt x="211" y="61"/>
                      <a:pt x="212" y="64"/>
                      <a:pt x="212" y="66"/>
                    </a:cubicBezTo>
                    <a:cubicBezTo>
                      <a:pt x="213" y="67"/>
                      <a:pt x="217" y="70"/>
                      <a:pt x="217" y="70"/>
                    </a:cubicBezTo>
                    <a:cubicBezTo>
                      <a:pt x="216" y="75"/>
                      <a:pt x="216" y="75"/>
                      <a:pt x="216" y="75"/>
                    </a:cubicBezTo>
                    <a:cubicBezTo>
                      <a:pt x="216" y="75"/>
                      <a:pt x="216" y="77"/>
                      <a:pt x="216" y="78"/>
                    </a:cubicBezTo>
                    <a:cubicBezTo>
                      <a:pt x="216" y="79"/>
                      <a:pt x="216" y="80"/>
                      <a:pt x="216" y="81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11" y="83"/>
                      <a:pt x="211" y="83"/>
                      <a:pt x="211" y="83"/>
                    </a:cubicBezTo>
                    <a:cubicBezTo>
                      <a:pt x="210" y="90"/>
                      <a:pt x="210" y="90"/>
                      <a:pt x="210" y="90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7" y="100"/>
                      <a:pt x="207" y="100"/>
                      <a:pt x="207" y="100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197" y="103"/>
                      <a:pt x="197" y="103"/>
                      <a:pt x="197" y="103"/>
                    </a:cubicBezTo>
                    <a:cubicBezTo>
                      <a:pt x="197" y="103"/>
                      <a:pt x="196" y="103"/>
                      <a:pt x="192" y="103"/>
                    </a:cubicBezTo>
                    <a:cubicBezTo>
                      <a:pt x="188" y="103"/>
                      <a:pt x="189" y="103"/>
                      <a:pt x="189" y="103"/>
                    </a:cubicBezTo>
                    <a:cubicBezTo>
                      <a:pt x="186" y="106"/>
                      <a:pt x="186" y="106"/>
                      <a:pt x="186" y="106"/>
                    </a:cubicBezTo>
                    <a:cubicBezTo>
                      <a:pt x="185" y="112"/>
                      <a:pt x="185" y="112"/>
                      <a:pt x="185" y="112"/>
                    </a:cubicBezTo>
                    <a:cubicBezTo>
                      <a:pt x="185" y="112"/>
                      <a:pt x="183" y="112"/>
                      <a:pt x="179" y="113"/>
                    </a:cubicBezTo>
                    <a:cubicBezTo>
                      <a:pt x="177" y="114"/>
                      <a:pt x="177" y="115"/>
                      <a:pt x="177" y="115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69" y="114"/>
                      <a:pt x="169" y="114"/>
                      <a:pt x="169" y="114"/>
                    </a:cubicBezTo>
                    <a:cubicBezTo>
                      <a:pt x="165" y="114"/>
                      <a:pt x="165" y="114"/>
                      <a:pt x="165" y="114"/>
                    </a:cubicBezTo>
                    <a:cubicBezTo>
                      <a:pt x="163" y="110"/>
                      <a:pt x="163" y="110"/>
                      <a:pt x="163" y="110"/>
                    </a:cubicBezTo>
                    <a:cubicBezTo>
                      <a:pt x="160" y="109"/>
                      <a:pt x="160" y="109"/>
                      <a:pt x="160" y="109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3" y="104"/>
                      <a:pt x="153" y="104"/>
                      <a:pt x="153" y="104"/>
                    </a:cubicBezTo>
                    <a:cubicBezTo>
                      <a:pt x="151" y="101"/>
                      <a:pt x="151" y="101"/>
                      <a:pt x="151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39" y="97"/>
                      <a:pt x="139" y="97"/>
                      <a:pt x="139" y="97"/>
                    </a:cubicBezTo>
                    <a:cubicBezTo>
                      <a:pt x="135" y="98"/>
                      <a:pt x="135" y="98"/>
                      <a:pt x="135" y="98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24" y="97"/>
                      <a:pt x="124" y="97"/>
                      <a:pt x="124" y="97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19" y="93"/>
                      <a:pt x="119" y="93"/>
                      <a:pt x="119" y="93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7" y="87"/>
                      <a:pt x="113" y="90"/>
                      <a:pt x="112" y="90"/>
                    </a:cubicBezTo>
                    <a:cubicBezTo>
                      <a:pt x="112" y="90"/>
                      <a:pt x="109" y="95"/>
                      <a:pt x="109" y="95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99" y="101"/>
                      <a:pt x="99" y="102"/>
                    </a:cubicBezTo>
                    <a:cubicBezTo>
                      <a:pt x="98" y="102"/>
                      <a:pt x="94" y="100"/>
                      <a:pt x="94" y="100"/>
                    </a:cubicBezTo>
                    <a:cubicBezTo>
                      <a:pt x="88" y="100"/>
                      <a:pt x="88" y="100"/>
                      <a:pt x="88" y="100"/>
                    </a:cubicBezTo>
                    <a:cubicBezTo>
                      <a:pt x="88" y="100"/>
                      <a:pt x="82" y="100"/>
                      <a:pt x="81" y="99"/>
                    </a:cubicBezTo>
                    <a:cubicBezTo>
                      <a:pt x="80" y="99"/>
                      <a:pt x="80" y="100"/>
                      <a:pt x="80" y="100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69" y="102"/>
                      <a:pt x="68" y="106"/>
                      <a:pt x="67" y="107"/>
                    </a:cubicBezTo>
                    <a:cubicBezTo>
                      <a:pt x="66" y="107"/>
                      <a:pt x="63" y="104"/>
                      <a:pt x="62" y="103"/>
                    </a:cubicBezTo>
                    <a:cubicBezTo>
                      <a:pt x="62" y="102"/>
                      <a:pt x="59" y="101"/>
                      <a:pt x="59" y="101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48" y="105"/>
                      <a:pt x="47" y="105"/>
                    </a:cubicBezTo>
                    <a:cubicBezTo>
                      <a:pt x="46" y="105"/>
                      <a:pt x="41" y="107"/>
                      <a:pt x="41" y="107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1" y="113"/>
                      <a:pt x="21" y="113"/>
                      <a:pt x="21" y="113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13" y="128"/>
                      <a:pt x="10" y="129"/>
                      <a:pt x="8" y="129"/>
                    </a:cubicBezTo>
                    <a:cubicBezTo>
                      <a:pt x="7" y="130"/>
                      <a:pt x="9" y="131"/>
                      <a:pt x="9" y="131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8" y="134"/>
                      <a:pt x="7" y="133"/>
                      <a:pt x="7" y="133"/>
                    </a:cubicBezTo>
                    <a:cubicBezTo>
                      <a:pt x="7" y="133"/>
                      <a:pt x="6" y="130"/>
                      <a:pt x="5" y="128"/>
                    </a:cubicBezTo>
                    <a:cubicBezTo>
                      <a:pt x="3" y="126"/>
                      <a:pt x="1" y="117"/>
                      <a:pt x="1" y="117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3" y="113"/>
                      <a:pt x="3" y="109"/>
                      <a:pt x="3" y="108"/>
                    </a:cubicBezTo>
                    <a:cubicBezTo>
                      <a:pt x="2" y="106"/>
                      <a:pt x="1" y="97"/>
                      <a:pt x="1" y="97"/>
                    </a:cubicBezTo>
                    <a:cubicBezTo>
                      <a:pt x="1" y="97"/>
                      <a:pt x="0" y="93"/>
                      <a:pt x="0" y="92"/>
                    </a:cubicBezTo>
                    <a:cubicBezTo>
                      <a:pt x="0" y="91"/>
                      <a:pt x="7" y="83"/>
                      <a:pt x="7" y="83"/>
                    </a:cubicBezTo>
                    <a:cubicBezTo>
                      <a:pt x="7" y="82"/>
                      <a:pt x="8" y="74"/>
                      <a:pt x="8" y="74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1"/>
                      <a:pt x="11" y="47"/>
                      <a:pt x="12" y="47"/>
                    </a:cubicBezTo>
                    <a:cubicBezTo>
                      <a:pt x="13" y="46"/>
                      <a:pt x="19" y="45"/>
                      <a:pt x="19" y="45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4" name="Freeform 61">
                <a:extLst>
                  <a:ext uri="{FF2B5EF4-FFF2-40B4-BE49-F238E27FC236}">
                    <a16:creationId xmlns:a16="http://schemas.microsoft.com/office/drawing/2014/main" id="{94DBC526-6EF8-B449-84A1-FCD2D38BEC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5002" y="3399175"/>
                <a:ext cx="359514" cy="307906"/>
              </a:xfrm>
              <a:custGeom>
                <a:avLst/>
                <a:gdLst>
                  <a:gd name="T0" fmla="*/ 132 w 158"/>
                  <a:gd name="T1" fmla="*/ 9 h 139"/>
                  <a:gd name="T2" fmla="*/ 138 w 158"/>
                  <a:gd name="T3" fmla="*/ 25 h 139"/>
                  <a:gd name="T4" fmla="*/ 135 w 158"/>
                  <a:gd name="T5" fmla="*/ 42 h 139"/>
                  <a:gd name="T6" fmla="*/ 151 w 158"/>
                  <a:gd name="T7" fmla="*/ 49 h 139"/>
                  <a:gd name="T8" fmla="*/ 152 w 158"/>
                  <a:gd name="T9" fmla="*/ 59 h 139"/>
                  <a:gd name="T10" fmla="*/ 149 w 158"/>
                  <a:gd name="T11" fmla="*/ 65 h 139"/>
                  <a:gd name="T12" fmla="*/ 151 w 158"/>
                  <a:gd name="T13" fmla="*/ 79 h 139"/>
                  <a:gd name="T14" fmla="*/ 141 w 158"/>
                  <a:gd name="T15" fmla="*/ 85 h 139"/>
                  <a:gd name="T16" fmla="*/ 135 w 158"/>
                  <a:gd name="T17" fmla="*/ 87 h 139"/>
                  <a:gd name="T18" fmla="*/ 140 w 158"/>
                  <a:gd name="T19" fmla="*/ 93 h 139"/>
                  <a:gd name="T20" fmla="*/ 138 w 158"/>
                  <a:gd name="T21" fmla="*/ 97 h 139"/>
                  <a:gd name="T22" fmla="*/ 129 w 158"/>
                  <a:gd name="T23" fmla="*/ 103 h 139"/>
                  <a:gd name="T24" fmla="*/ 121 w 158"/>
                  <a:gd name="T25" fmla="*/ 115 h 139"/>
                  <a:gd name="T26" fmla="*/ 125 w 158"/>
                  <a:gd name="T27" fmla="*/ 129 h 139"/>
                  <a:gd name="T28" fmla="*/ 126 w 158"/>
                  <a:gd name="T29" fmla="*/ 137 h 139"/>
                  <a:gd name="T30" fmla="*/ 118 w 158"/>
                  <a:gd name="T31" fmla="*/ 139 h 139"/>
                  <a:gd name="T32" fmla="*/ 114 w 158"/>
                  <a:gd name="T33" fmla="*/ 138 h 139"/>
                  <a:gd name="T34" fmla="*/ 113 w 158"/>
                  <a:gd name="T35" fmla="*/ 137 h 139"/>
                  <a:gd name="T36" fmla="*/ 113 w 158"/>
                  <a:gd name="T37" fmla="*/ 137 h 139"/>
                  <a:gd name="T38" fmla="*/ 113 w 158"/>
                  <a:gd name="T39" fmla="*/ 137 h 139"/>
                  <a:gd name="T40" fmla="*/ 112 w 158"/>
                  <a:gd name="T41" fmla="*/ 137 h 139"/>
                  <a:gd name="T42" fmla="*/ 99 w 158"/>
                  <a:gd name="T43" fmla="*/ 129 h 139"/>
                  <a:gd name="T44" fmla="*/ 87 w 158"/>
                  <a:gd name="T45" fmla="*/ 116 h 139"/>
                  <a:gd name="T46" fmla="*/ 68 w 158"/>
                  <a:gd name="T47" fmla="*/ 100 h 139"/>
                  <a:gd name="T48" fmla="*/ 56 w 158"/>
                  <a:gd name="T49" fmla="*/ 89 h 139"/>
                  <a:gd name="T50" fmla="*/ 43 w 158"/>
                  <a:gd name="T51" fmla="*/ 79 h 139"/>
                  <a:gd name="T52" fmla="*/ 31 w 158"/>
                  <a:gd name="T53" fmla="*/ 68 h 139"/>
                  <a:gd name="T54" fmla="*/ 23 w 158"/>
                  <a:gd name="T55" fmla="*/ 54 h 139"/>
                  <a:gd name="T56" fmla="*/ 14 w 158"/>
                  <a:gd name="T57" fmla="*/ 43 h 139"/>
                  <a:gd name="T58" fmla="*/ 5 w 158"/>
                  <a:gd name="T59" fmla="*/ 36 h 139"/>
                  <a:gd name="T60" fmla="*/ 1 w 158"/>
                  <a:gd name="T61" fmla="*/ 20 h 139"/>
                  <a:gd name="T62" fmla="*/ 2 w 158"/>
                  <a:gd name="T63" fmla="*/ 10 h 139"/>
                  <a:gd name="T64" fmla="*/ 8 w 158"/>
                  <a:gd name="T65" fmla="*/ 7 h 139"/>
                  <a:gd name="T66" fmla="*/ 23 w 158"/>
                  <a:gd name="T67" fmla="*/ 13 h 139"/>
                  <a:gd name="T68" fmla="*/ 35 w 158"/>
                  <a:gd name="T69" fmla="*/ 4 h 139"/>
                  <a:gd name="T70" fmla="*/ 48 w 158"/>
                  <a:gd name="T71" fmla="*/ 2 h 139"/>
                  <a:gd name="T72" fmla="*/ 61 w 158"/>
                  <a:gd name="T73" fmla="*/ 4 h 139"/>
                  <a:gd name="T74" fmla="*/ 80 w 158"/>
                  <a:gd name="T75" fmla="*/ 6 h 139"/>
                  <a:gd name="T76" fmla="*/ 90 w 158"/>
                  <a:gd name="T77" fmla="*/ 3 h 139"/>
                  <a:gd name="T78" fmla="*/ 97 w 158"/>
                  <a:gd name="T79" fmla="*/ 2 h 139"/>
                  <a:gd name="T80" fmla="*/ 98 w 158"/>
                  <a:gd name="T81" fmla="*/ 2 h 139"/>
                  <a:gd name="T82" fmla="*/ 98 w 158"/>
                  <a:gd name="T83" fmla="*/ 2 h 139"/>
                  <a:gd name="T84" fmla="*/ 99 w 158"/>
                  <a:gd name="T85" fmla="*/ 2 h 139"/>
                  <a:gd name="T86" fmla="*/ 99 w 158"/>
                  <a:gd name="T87" fmla="*/ 2 h 139"/>
                  <a:gd name="T88" fmla="*/ 99 w 158"/>
                  <a:gd name="T89" fmla="*/ 2 h 139"/>
                  <a:gd name="T90" fmla="*/ 100 w 158"/>
                  <a:gd name="T91" fmla="*/ 1 h 139"/>
                  <a:gd name="T92" fmla="*/ 100 w 158"/>
                  <a:gd name="T93" fmla="*/ 1 h 139"/>
                  <a:gd name="T94" fmla="*/ 100 w 158"/>
                  <a:gd name="T95" fmla="*/ 1 h 139"/>
                  <a:gd name="T96" fmla="*/ 100 w 158"/>
                  <a:gd name="T97" fmla="*/ 1 h 139"/>
                  <a:gd name="T98" fmla="*/ 100 w 158"/>
                  <a:gd name="T99" fmla="*/ 1 h 139"/>
                  <a:gd name="T100" fmla="*/ 103 w 158"/>
                  <a:gd name="T101" fmla="*/ 4 h 139"/>
                  <a:gd name="T102" fmla="*/ 117 w 158"/>
                  <a:gd name="T103" fmla="*/ 8 h 139"/>
                  <a:gd name="T104" fmla="*/ 130 w 158"/>
                  <a:gd name="T105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" h="139">
                    <a:moveTo>
                      <a:pt x="145" y="83"/>
                    </a:move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5" y="83"/>
                      <a:pt x="145" y="83"/>
                      <a:pt x="145" y="83"/>
                    </a:cubicBezTo>
                    <a:close/>
                    <a:moveTo>
                      <a:pt x="132" y="9"/>
                    </a:moveTo>
                    <a:cubicBezTo>
                      <a:pt x="132" y="9"/>
                      <a:pt x="132" y="9"/>
                      <a:pt x="132" y="9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8" y="25"/>
                      <a:pt x="137" y="28"/>
                      <a:pt x="137" y="28"/>
                    </a:cubicBezTo>
                    <a:cubicBezTo>
                      <a:pt x="137" y="29"/>
                      <a:pt x="136" y="31"/>
                      <a:pt x="136" y="31"/>
                    </a:cubicBezTo>
                    <a:cubicBezTo>
                      <a:pt x="136" y="31"/>
                      <a:pt x="134" y="30"/>
                      <a:pt x="135" y="33"/>
                    </a:cubicBezTo>
                    <a:cubicBezTo>
                      <a:pt x="135" y="36"/>
                      <a:pt x="136" y="35"/>
                      <a:pt x="136" y="36"/>
                    </a:cubicBezTo>
                    <a:cubicBezTo>
                      <a:pt x="136" y="37"/>
                      <a:pt x="136" y="39"/>
                      <a:pt x="136" y="40"/>
                    </a:cubicBezTo>
                    <a:cubicBezTo>
                      <a:pt x="135" y="41"/>
                      <a:pt x="136" y="41"/>
                      <a:pt x="135" y="42"/>
                    </a:cubicBezTo>
                    <a:cubicBezTo>
                      <a:pt x="135" y="43"/>
                      <a:pt x="137" y="44"/>
                      <a:pt x="139" y="44"/>
                    </a:cubicBezTo>
                    <a:cubicBezTo>
                      <a:pt x="141" y="45"/>
                      <a:pt x="141" y="44"/>
                      <a:pt x="142" y="44"/>
                    </a:cubicBezTo>
                    <a:cubicBezTo>
                      <a:pt x="143" y="44"/>
                      <a:pt x="144" y="45"/>
                      <a:pt x="145" y="45"/>
                    </a:cubicBezTo>
                    <a:cubicBezTo>
                      <a:pt x="146" y="46"/>
                      <a:pt x="146" y="46"/>
                      <a:pt x="146" y="47"/>
                    </a:cubicBezTo>
                    <a:cubicBezTo>
                      <a:pt x="147" y="48"/>
                      <a:pt x="148" y="49"/>
                      <a:pt x="149" y="50"/>
                    </a:cubicBezTo>
                    <a:cubicBezTo>
                      <a:pt x="150" y="50"/>
                      <a:pt x="150" y="49"/>
                      <a:pt x="151" y="49"/>
                    </a:cubicBezTo>
                    <a:cubicBezTo>
                      <a:pt x="151" y="50"/>
                      <a:pt x="152" y="51"/>
                      <a:pt x="153" y="51"/>
                    </a:cubicBezTo>
                    <a:cubicBezTo>
                      <a:pt x="153" y="52"/>
                      <a:pt x="154" y="53"/>
                      <a:pt x="155" y="53"/>
                    </a:cubicBezTo>
                    <a:cubicBezTo>
                      <a:pt x="155" y="53"/>
                      <a:pt x="157" y="54"/>
                      <a:pt x="157" y="54"/>
                    </a:cubicBezTo>
                    <a:cubicBezTo>
                      <a:pt x="158" y="55"/>
                      <a:pt x="157" y="56"/>
                      <a:pt x="157" y="56"/>
                    </a:cubicBezTo>
                    <a:cubicBezTo>
                      <a:pt x="156" y="56"/>
                      <a:pt x="156" y="58"/>
                      <a:pt x="155" y="58"/>
                    </a:cubicBezTo>
                    <a:cubicBezTo>
                      <a:pt x="155" y="58"/>
                      <a:pt x="152" y="59"/>
                      <a:pt x="152" y="59"/>
                    </a:cubicBezTo>
                    <a:cubicBezTo>
                      <a:pt x="151" y="59"/>
                      <a:pt x="150" y="59"/>
                      <a:pt x="149" y="59"/>
                    </a:cubicBezTo>
                    <a:cubicBezTo>
                      <a:pt x="148" y="59"/>
                      <a:pt x="147" y="59"/>
                      <a:pt x="146" y="58"/>
                    </a:cubicBezTo>
                    <a:cubicBezTo>
                      <a:pt x="145" y="58"/>
                      <a:pt x="145" y="58"/>
                      <a:pt x="144" y="58"/>
                    </a:cubicBezTo>
                    <a:cubicBezTo>
                      <a:pt x="144" y="59"/>
                      <a:pt x="144" y="61"/>
                      <a:pt x="144" y="61"/>
                    </a:cubicBezTo>
                    <a:cubicBezTo>
                      <a:pt x="144" y="61"/>
                      <a:pt x="145" y="62"/>
                      <a:pt x="146" y="63"/>
                    </a:cubicBezTo>
                    <a:cubicBezTo>
                      <a:pt x="146" y="63"/>
                      <a:pt x="148" y="65"/>
                      <a:pt x="149" y="65"/>
                    </a:cubicBezTo>
                    <a:cubicBezTo>
                      <a:pt x="149" y="65"/>
                      <a:pt x="150" y="66"/>
                      <a:pt x="151" y="67"/>
                    </a:cubicBezTo>
                    <a:cubicBezTo>
                      <a:pt x="152" y="69"/>
                      <a:pt x="152" y="70"/>
                      <a:pt x="152" y="70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7" y="74"/>
                      <a:pt x="157" y="75"/>
                      <a:pt x="157" y="78"/>
                    </a:cubicBezTo>
                    <a:cubicBezTo>
                      <a:pt x="157" y="82"/>
                      <a:pt x="156" y="80"/>
                      <a:pt x="155" y="80"/>
                    </a:cubicBezTo>
                    <a:cubicBezTo>
                      <a:pt x="154" y="80"/>
                      <a:pt x="153" y="80"/>
                      <a:pt x="151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8" y="82"/>
                      <a:pt x="146" y="82"/>
                      <a:pt x="145" y="83"/>
                    </a:cubicBezTo>
                    <a:cubicBezTo>
                      <a:pt x="144" y="83"/>
                      <a:pt x="144" y="83"/>
                      <a:pt x="144" y="83"/>
                    </a:cubicBezTo>
                    <a:cubicBezTo>
                      <a:pt x="144" y="83"/>
                      <a:pt x="142" y="84"/>
                      <a:pt x="142" y="84"/>
                    </a:cubicBezTo>
                    <a:cubicBezTo>
                      <a:pt x="142" y="84"/>
                      <a:pt x="141" y="85"/>
                      <a:pt x="141" y="85"/>
                    </a:cubicBezTo>
                    <a:cubicBezTo>
                      <a:pt x="140" y="85"/>
                      <a:pt x="140" y="85"/>
                      <a:pt x="140" y="85"/>
                    </a:cubicBezTo>
                    <a:cubicBezTo>
                      <a:pt x="139" y="84"/>
                      <a:pt x="139" y="84"/>
                      <a:pt x="139" y="84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5" y="86"/>
                      <a:pt x="135" y="87"/>
                      <a:pt x="135" y="87"/>
                    </a:cubicBezTo>
                    <a:cubicBezTo>
                      <a:pt x="135" y="87"/>
                      <a:pt x="137" y="87"/>
                      <a:pt x="137" y="87"/>
                    </a:cubicBezTo>
                    <a:cubicBezTo>
                      <a:pt x="137" y="89"/>
                      <a:pt x="137" y="89"/>
                      <a:pt x="137" y="89"/>
                    </a:cubicBezTo>
                    <a:cubicBezTo>
                      <a:pt x="137" y="89"/>
                      <a:pt x="137" y="89"/>
                      <a:pt x="138" y="89"/>
                    </a:cubicBezTo>
                    <a:cubicBezTo>
                      <a:pt x="138" y="89"/>
                      <a:pt x="139" y="90"/>
                      <a:pt x="139" y="90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2" y="96"/>
                      <a:pt x="142" y="96"/>
                      <a:pt x="142" y="96"/>
                    </a:cubicBezTo>
                    <a:cubicBezTo>
                      <a:pt x="141" y="97"/>
                      <a:pt x="141" y="97"/>
                      <a:pt x="141" y="97"/>
                    </a:cubicBezTo>
                    <a:cubicBezTo>
                      <a:pt x="140" y="98"/>
                      <a:pt x="140" y="98"/>
                      <a:pt x="140" y="98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8" y="97"/>
                      <a:pt x="138" y="97"/>
                      <a:pt x="138" y="97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3" y="95"/>
                      <a:pt x="133" y="95"/>
                      <a:pt x="133" y="95"/>
                    </a:cubicBezTo>
                    <a:cubicBezTo>
                      <a:pt x="133" y="97"/>
                      <a:pt x="133" y="97"/>
                      <a:pt x="133" y="97"/>
                    </a:cubicBezTo>
                    <a:cubicBezTo>
                      <a:pt x="128" y="101"/>
                      <a:pt x="128" y="101"/>
                      <a:pt x="128" y="101"/>
                    </a:cubicBezTo>
                    <a:cubicBezTo>
                      <a:pt x="129" y="103"/>
                      <a:pt x="129" y="103"/>
                      <a:pt x="129" y="103"/>
                    </a:cubicBezTo>
                    <a:cubicBezTo>
                      <a:pt x="127" y="105"/>
                      <a:pt x="127" y="105"/>
                      <a:pt x="127" y="105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8" y="111"/>
                      <a:pt x="128" y="111"/>
                      <a:pt x="128" y="111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24" y="114"/>
                      <a:pt x="124" y="114"/>
                      <a:pt x="124" y="114"/>
                    </a:cubicBezTo>
                    <a:cubicBezTo>
                      <a:pt x="121" y="115"/>
                      <a:pt x="121" y="115"/>
                      <a:pt x="121" y="115"/>
                    </a:cubicBezTo>
                    <a:cubicBezTo>
                      <a:pt x="121" y="118"/>
                      <a:pt x="121" y="118"/>
                      <a:pt x="121" y="118"/>
                    </a:cubicBez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24" y="123"/>
                      <a:pt x="124" y="123"/>
                      <a:pt x="124" y="123"/>
                    </a:cubicBezTo>
                    <a:cubicBezTo>
                      <a:pt x="123" y="124"/>
                      <a:pt x="123" y="124"/>
                      <a:pt x="123" y="124"/>
                    </a:cubicBez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25" y="129"/>
                      <a:pt x="125" y="129"/>
                      <a:pt x="125" y="129"/>
                    </a:cubicBezTo>
                    <a:cubicBezTo>
                      <a:pt x="126" y="130"/>
                      <a:pt x="126" y="130"/>
                      <a:pt x="126" y="130"/>
                    </a:cubicBezTo>
                    <a:cubicBezTo>
                      <a:pt x="128" y="130"/>
                      <a:pt x="128" y="130"/>
                      <a:pt x="128" y="130"/>
                    </a:cubicBezTo>
                    <a:cubicBezTo>
                      <a:pt x="128" y="132"/>
                      <a:pt x="128" y="132"/>
                      <a:pt x="128" y="132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8" y="135"/>
                      <a:pt x="128" y="135"/>
                      <a:pt x="128" y="135"/>
                    </a:cubicBezTo>
                    <a:cubicBezTo>
                      <a:pt x="126" y="137"/>
                      <a:pt x="126" y="137"/>
                      <a:pt x="126" y="137"/>
                    </a:cubicBezTo>
                    <a:cubicBezTo>
                      <a:pt x="127" y="139"/>
                      <a:pt x="127" y="139"/>
                      <a:pt x="127" y="139"/>
                    </a:cubicBezTo>
                    <a:cubicBezTo>
                      <a:pt x="125" y="138"/>
                      <a:pt x="125" y="138"/>
                      <a:pt x="125" y="138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21" y="138"/>
                      <a:pt x="121" y="138"/>
                      <a:pt x="121" y="138"/>
                    </a:cubicBezTo>
                    <a:cubicBezTo>
                      <a:pt x="121" y="138"/>
                      <a:pt x="119" y="139"/>
                      <a:pt x="118" y="139"/>
                    </a:cubicBezTo>
                    <a:cubicBezTo>
                      <a:pt x="118" y="139"/>
                      <a:pt x="117" y="139"/>
                      <a:pt x="117" y="139"/>
                    </a:cubicBezTo>
                    <a:cubicBezTo>
                      <a:pt x="117" y="139"/>
                      <a:pt x="115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06" y="134"/>
                      <a:pt x="106" y="134"/>
                      <a:pt x="106" y="134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98" y="125"/>
                      <a:pt x="98" y="125"/>
                      <a:pt x="98" y="125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121"/>
                      <a:pt x="87" y="126"/>
                      <a:pt x="89" y="120"/>
                    </a:cubicBezTo>
                    <a:cubicBezTo>
                      <a:pt x="89" y="120"/>
                      <a:pt x="89" y="119"/>
                      <a:pt x="89" y="119"/>
                    </a:cubicBezTo>
                    <a:cubicBezTo>
                      <a:pt x="89" y="119"/>
                      <a:pt x="89" y="119"/>
                      <a:pt x="89" y="119"/>
                    </a:cubicBezTo>
                    <a:cubicBezTo>
                      <a:pt x="89" y="118"/>
                      <a:pt x="87" y="116"/>
                      <a:pt x="87" y="116"/>
                    </a:cubicBezTo>
                    <a:cubicBezTo>
                      <a:pt x="81" y="113"/>
                      <a:pt x="80" y="110"/>
                      <a:pt x="77" y="109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7" y="96"/>
                      <a:pt x="63" y="95"/>
                      <a:pt x="61" y="94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2" y="53"/>
                      <a:pt x="21" y="53"/>
                      <a:pt x="21" y="52"/>
                    </a:cubicBezTo>
                    <a:cubicBezTo>
                      <a:pt x="20" y="52"/>
                      <a:pt x="18" y="51"/>
                      <a:pt x="19" y="50"/>
                    </a:cubicBezTo>
                    <a:cubicBezTo>
                      <a:pt x="19" y="49"/>
                      <a:pt x="18" y="48"/>
                      <a:pt x="18" y="46"/>
                    </a:cubicBezTo>
                    <a:cubicBezTo>
                      <a:pt x="18" y="45"/>
                      <a:pt x="18" y="44"/>
                      <a:pt x="17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3"/>
                      <a:pt x="14" y="43"/>
                      <a:pt x="14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4" y="41"/>
                      <a:pt x="14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5"/>
                      <a:pt x="8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1"/>
                      <a:pt x="2" y="29"/>
                    </a:cubicBezTo>
                    <a:cubicBezTo>
                      <a:pt x="4" y="27"/>
                      <a:pt x="2" y="26"/>
                      <a:pt x="2" y="26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3"/>
                      <a:pt x="1" y="11"/>
                    </a:cubicBezTo>
                    <a:cubicBezTo>
                      <a:pt x="1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8" y="7"/>
                      <a:pt x="8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2" y="16"/>
                      <a:pt x="23" y="16"/>
                    </a:cubicBezTo>
                    <a:cubicBezTo>
                      <a:pt x="23" y="15"/>
                      <a:pt x="23" y="13"/>
                      <a:pt x="23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8" y="5"/>
                      <a:pt x="39" y="5"/>
                    </a:cubicBezTo>
                    <a:cubicBezTo>
                      <a:pt x="39" y="5"/>
                      <a:pt x="40" y="5"/>
                      <a:pt x="40" y="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80" y="6"/>
                    </a:cubicBezTo>
                    <a:cubicBezTo>
                      <a:pt x="80" y="6"/>
                      <a:pt x="83" y="6"/>
                      <a:pt x="83" y="6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6" y="5"/>
                      <a:pt x="88" y="5"/>
                      <a:pt x="88" y="5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1" y="3"/>
                      <a:pt x="91" y="3"/>
                      <a:pt x="92" y="3"/>
                    </a:cubicBezTo>
                    <a:cubicBezTo>
                      <a:pt x="93" y="3"/>
                      <a:pt x="94" y="2"/>
                      <a:pt x="94" y="2"/>
                    </a:cubicBezTo>
                    <a:cubicBezTo>
                      <a:pt x="94" y="2"/>
                      <a:pt x="95" y="3"/>
                      <a:pt x="95" y="3"/>
                    </a:cubicBezTo>
                    <a:cubicBezTo>
                      <a:pt x="95" y="3"/>
                      <a:pt x="96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1" y="3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6" y="3"/>
                      <a:pt x="107" y="3"/>
                    </a:cubicBezTo>
                    <a:cubicBezTo>
                      <a:pt x="109" y="3"/>
                      <a:pt x="110" y="3"/>
                      <a:pt x="111" y="3"/>
                    </a:cubicBezTo>
                    <a:cubicBezTo>
                      <a:pt x="113" y="3"/>
                      <a:pt x="114" y="5"/>
                      <a:pt x="114" y="5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8" y="10"/>
                      <a:pt x="118" y="11"/>
                    </a:cubicBezTo>
                    <a:cubicBezTo>
                      <a:pt x="119" y="12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20" y="13"/>
                      <a:pt x="127" y="16"/>
                      <a:pt x="128" y="16"/>
                    </a:cubicBezTo>
                    <a:cubicBezTo>
                      <a:pt x="128" y="16"/>
                      <a:pt x="129" y="16"/>
                      <a:pt x="129" y="16"/>
                    </a:cubicBezTo>
                    <a:cubicBezTo>
                      <a:pt x="129" y="14"/>
                      <a:pt x="128" y="13"/>
                      <a:pt x="130" y="12"/>
                    </a:cubicBezTo>
                    <a:cubicBezTo>
                      <a:pt x="131" y="12"/>
                      <a:pt x="132" y="14"/>
                      <a:pt x="132" y="12"/>
                    </a:cubicBezTo>
                    <a:cubicBezTo>
                      <a:pt x="132" y="10"/>
                      <a:pt x="133" y="11"/>
                      <a:pt x="132" y="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5" name="Freeform 63">
                <a:extLst>
                  <a:ext uri="{FF2B5EF4-FFF2-40B4-BE49-F238E27FC236}">
                    <a16:creationId xmlns:a16="http://schemas.microsoft.com/office/drawing/2014/main" id="{7B9F2EFF-2F1F-464F-B33E-D6793DE49A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7543" y="1947010"/>
                <a:ext cx="322133" cy="369700"/>
              </a:xfrm>
              <a:custGeom>
                <a:avLst/>
                <a:gdLst>
                  <a:gd name="T0" fmla="*/ 71 w 141"/>
                  <a:gd name="T1" fmla="*/ 5 h 167"/>
                  <a:gd name="T2" fmla="*/ 67 w 141"/>
                  <a:gd name="T3" fmla="*/ 47 h 167"/>
                  <a:gd name="T4" fmla="*/ 87 w 141"/>
                  <a:gd name="T5" fmla="*/ 73 h 167"/>
                  <a:gd name="T6" fmla="*/ 76 w 141"/>
                  <a:gd name="T7" fmla="*/ 89 h 167"/>
                  <a:gd name="T8" fmla="*/ 66 w 141"/>
                  <a:gd name="T9" fmla="*/ 95 h 167"/>
                  <a:gd name="T10" fmla="*/ 60 w 141"/>
                  <a:gd name="T11" fmla="*/ 106 h 167"/>
                  <a:gd name="T12" fmla="*/ 51 w 141"/>
                  <a:gd name="T13" fmla="*/ 115 h 167"/>
                  <a:gd name="T14" fmla="*/ 47 w 141"/>
                  <a:gd name="T15" fmla="*/ 129 h 167"/>
                  <a:gd name="T16" fmla="*/ 44 w 141"/>
                  <a:gd name="T17" fmla="*/ 146 h 167"/>
                  <a:gd name="T18" fmla="*/ 36 w 141"/>
                  <a:gd name="T19" fmla="*/ 157 h 167"/>
                  <a:gd name="T20" fmla="*/ 17 w 141"/>
                  <a:gd name="T21" fmla="*/ 140 h 167"/>
                  <a:gd name="T22" fmla="*/ 4 w 141"/>
                  <a:gd name="T23" fmla="*/ 120 h 167"/>
                  <a:gd name="T24" fmla="*/ 8 w 141"/>
                  <a:gd name="T25" fmla="*/ 95 h 167"/>
                  <a:gd name="T26" fmla="*/ 6 w 141"/>
                  <a:gd name="T27" fmla="*/ 60 h 167"/>
                  <a:gd name="T28" fmla="*/ 18 w 141"/>
                  <a:gd name="T29" fmla="*/ 62 h 167"/>
                  <a:gd name="T30" fmla="*/ 24 w 141"/>
                  <a:gd name="T31" fmla="*/ 44 h 167"/>
                  <a:gd name="T32" fmla="*/ 25 w 141"/>
                  <a:gd name="T33" fmla="*/ 54 h 167"/>
                  <a:gd name="T34" fmla="*/ 33 w 141"/>
                  <a:gd name="T35" fmla="*/ 60 h 167"/>
                  <a:gd name="T36" fmla="*/ 36 w 141"/>
                  <a:gd name="T37" fmla="*/ 56 h 167"/>
                  <a:gd name="T38" fmla="*/ 47 w 141"/>
                  <a:gd name="T39" fmla="*/ 40 h 167"/>
                  <a:gd name="T40" fmla="*/ 34 w 141"/>
                  <a:gd name="T41" fmla="*/ 40 h 167"/>
                  <a:gd name="T42" fmla="*/ 18 w 141"/>
                  <a:gd name="T43" fmla="*/ 46 h 167"/>
                  <a:gd name="T44" fmla="*/ 17 w 141"/>
                  <a:gd name="T45" fmla="*/ 59 h 167"/>
                  <a:gd name="T46" fmla="*/ 5 w 141"/>
                  <a:gd name="T47" fmla="*/ 51 h 167"/>
                  <a:gd name="T48" fmla="*/ 24 w 141"/>
                  <a:gd name="T49" fmla="*/ 33 h 167"/>
                  <a:gd name="T50" fmla="*/ 11 w 141"/>
                  <a:gd name="T51" fmla="*/ 144 h 167"/>
                  <a:gd name="T52" fmla="*/ 68 w 141"/>
                  <a:gd name="T53" fmla="*/ 112 h 167"/>
                  <a:gd name="T54" fmla="*/ 68 w 141"/>
                  <a:gd name="T55" fmla="*/ 112 h 167"/>
                  <a:gd name="T56" fmla="*/ 107 w 141"/>
                  <a:gd name="T57" fmla="*/ 153 h 167"/>
                  <a:gd name="T58" fmla="*/ 105 w 141"/>
                  <a:gd name="T59" fmla="*/ 151 h 167"/>
                  <a:gd name="T60" fmla="*/ 128 w 141"/>
                  <a:gd name="T61" fmla="*/ 143 h 167"/>
                  <a:gd name="T62" fmla="*/ 124 w 141"/>
                  <a:gd name="T63" fmla="*/ 138 h 167"/>
                  <a:gd name="T64" fmla="*/ 132 w 141"/>
                  <a:gd name="T65" fmla="*/ 124 h 167"/>
                  <a:gd name="T66" fmla="*/ 139 w 141"/>
                  <a:gd name="T67" fmla="*/ 110 h 167"/>
                  <a:gd name="T68" fmla="*/ 133 w 141"/>
                  <a:gd name="T69" fmla="*/ 87 h 167"/>
                  <a:gd name="T70" fmla="*/ 119 w 141"/>
                  <a:gd name="T71" fmla="*/ 97 h 167"/>
                  <a:gd name="T72" fmla="*/ 111 w 141"/>
                  <a:gd name="T73" fmla="*/ 108 h 167"/>
                  <a:gd name="T74" fmla="*/ 113 w 141"/>
                  <a:gd name="T75" fmla="*/ 95 h 167"/>
                  <a:gd name="T76" fmla="*/ 105 w 141"/>
                  <a:gd name="T77" fmla="*/ 99 h 167"/>
                  <a:gd name="T78" fmla="*/ 88 w 141"/>
                  <a:gd name="T79" fmla="*/ 108 h 167"/>
                  <a:gd name="T80" fmla="*/ 96 w 141"/>
                  <a:gd name="T81" fmla="*/ 127 h 167"/>
                  <a:gd name="T82" fmla="*/ 112 w 141"/>
                  <a:gd name="T83" fmla="*/ 136 h 167"/>
                  <a:gd name="T84" fmla="*/ 125 w 141"/>
                  <a:gd name="T85" fmla="*/ 147 h 167"/>
                  <a:gd name="T86" fmla="*/ 132 w 141"/>
                  <a:gd name="T87" fmla="*/ 149 h 167"/>
                  <a:gd name="T88" fmla="*/ 128 w 141"/>
                  <a:gd name="T89" fmla="*/ 147 h 167"/>
                  <a:gd name="T90" fmla="*/ 111 w 141"/>
                  <a:gd name="T91" fmla="*/ 154 h 167"/>
                  <a:gd name="T92" fmla="*/ 93 w 141"/>
                  <a:gd name="T93" fmla="*/ 154 h 167"/>
                  <a:gd name="T94" fmla="*/ 106 w 141"/>
                  <a:gd name="T95" fmla="*/ 167 h 167"/>
                  <a:gd name="T96" fmla="*/ 77 w 141"/>
                  <a:gd name="T97" fmla="*/ 121 h 167"/>
                  <a:gd name="T98" fmla="*/ 52 w 141"/>
                  <a:gd name="T99" fmla="*/ 119 h 167"/>
                  <a:gd name="T100" fmla="*/ 61 w 141"/>
                  <a:gd name="T101" fmla="*/ 139 h 167"/>
                  <a:gd name="T102" fmla="*/ 83 w 141"/>
                  <a:gd name="T103" fmla="*/ 143 h 167"/>
                  <a:gd name="T104" fmla="*/ 84 w 141"/>
                  <a:gd name="T105" fmla="*/ 120 h 167"/>
                  <a:gd name="T106" fmla="*/ 74 w 141"/>
                  <a:gd name="T107" fmla="*/ 115 h 167"/>
                  <a:gd name="T108" fmla="*/ 78 w 141"/>
                  <a:gd name="T109" fmla="*/ 99 h 167"/>
                  <a:gd name="T110" fmla="*/ 75 w 141"/>
                  <a:gd name="T111" fmla="*/ 107 h 167"/>
                  <a:gd name="T112" fmla="*/ 89 w 141"/>
                  <a:gd name="T113" fmla="*/ 142 h 167"/>
                  <a:gd name="T114" fmla="*/ 80 w 141"/>
                  <a:gd name="T115" fmla="*/ 157 h 167"/>
                  <a:gd name="T116" fmla="*/ 66 w 141"/>
                  <a:gd name="T117" fmla="*/ 150 h 167"/>
                  <a:gd name="T118" fmla="*/ 67 w 141"/>
                  <a:gd name="T119" fmla="*/ 150 h 167"/>
                  <a:gd name="T120" fmla="*/ 61 w 141"/>
                  <a:gd name="T121" fmla="*/ 155 h 167"/>
                  <a:gd name="T122" fmla="*/ 83 w 141"/>
                  <a:gd name="T123" fmla="*/ 25 h 167"/>
                  <a:gd name="T124" fmla="*/ 85 w 141"/>
                  <a:gd name="T125" fmla="*/ 2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1" h="167">
                    <a:moveTo>
                      <a:pt x="38" y="33"/>
                    </a:moveTo>
                    <a:cubicBezTo>
                      <a:pt x="44" y="30"/>
                      <a:pt x="44" y="30"/>
                      <a:pt x="44" y="30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7"/>
                      <a:pt x="65" y="6"/>
                      <a:pt x="66" y="6"/>
                    </a:cubicBezTo>
                    <a:cubicBezTo>
                      <a:pt x="67" y="5"/>
                      <a:pt x="73" y="0"/>
                      <a:pt x="7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6" y="25"/>
                      <a:pt x="75" y="26"/>
                    </a:cubicBezTo>
                    <a:cubicBezTo>
                      <a:pt x="73" y="27"/>
                      <a:pt x="71" y="30"/>
                      <a:pt x="71" y="30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6"/>
                      <a:pt x="75" y="66"/>
                      <a:pt x="76" y="66"/>
                    </a:cubicBezTo>
                    <a:cubicBezTo>
                      <a:pt x="77" y="66"/>
                      <a:pt x="80" y="65"/>
                      <a:pt x="81" y="65"/>
                    </a:cubicBezTo>
                    <a:cubicBezTo>
                      <a:pt x="82" y="65"/>
                      <a:pt x="84" y="66"/>
                      <a:pt x="84" y="66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3"/>
                      <a:pt x="86" y="75"/>
                      <a:pt x="86" y="76"/>
                    </a:cubicBezTo>
                    <a:cubicBezTo>
                      <a:pt x="85" y="77"/>
                      <a:pt x="84" y="79"/>
                      <a:pt x="84" y="79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1" y="84"/>
                      <a:pt x="81" y="84"/>
                      <a:pt x="81" y="84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84"/>
                      <a:pt x="78" y="81"/>
                      <a:pt x="77" y="82"/>
                    </a:cubicBezTo>
                    <a:cubicBezTo>
                      <a:pt x="76" y="82"/>
                      <a:pt x="75" y="84"/>
                      <a:pt x="75" y="84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86"/>
                      <a:pt x="77" y="89"/>
                      <a:pt x="76" y="89"/>
                    </a:cubicBezTo>
                    <a:cubicBezTo>
                      <a:pt x="75" y="89"/>
                      <a:pt x="74" y="89"/>
                      <a:pt x="74" y="89"/>
                    </a:cubicBezTo>
                    <a:cubicBezTo>
                      <a:pt x="73" y="85"/>
                      <a:pt x="73" y="85"/>
                      <a:pt x="73" y="85"/>
                    </a:cubicBezTo>
                    <a:cubicBezTo>
                      <a:pt x="70" y="84"/>
                      <a:pt x="70" y="84"/>
                      <a:pt x="70" y="84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79"/>
                      <a:pt x="69" y="79"/>
                      <a:pt x="68" y="80"/>
                    </a:cubicBezTo>
                    <a:cubicBezTo>
                      <a:pt x="68" y="81"/>
                      <a:pt x="67" y="85"/>
                      <a:pt x="67" y="85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7" y="90"/>
                      <a:pt x="67" y="91"/>
                    </a:cubicBezTo>
                    <a:cubicBezTo>
                      <a:pt x="67" y="92"/>
                      <a:pt x="66" y="93"/>
                      <a:pt x="66" y="93"/>
                    </a:cubicBezTo>
                    <a:cubicBezTo>
                      <a:pt x="66" y="93"/>
                      <a:pt x="66" y="94"/>
                      <a:pt x="66" y="95"/>
                    </a:cubicBezTo>
                    <a:cubicBezTo>
                      <a:pt x="66" y="95"/>
                      <a:pt x="67" y="97"/>
                      <a:pt x="67" y="98"/>
                    </a:cubicBezTo>
                    <a:cubicBezTo>
                      <a:pt x="67" y="98"/>
                      <a:pt x="67" y="99"/>
                      <a:pt x="66" y="99"/>
                    </a:cubicBezTo>
                    <a:cubicBezTo>
                      <a:pt x="66" y="100"/>
                      <a:pt x="66" y="100"/>
                      <a:pt x="66" y="101"/>
                    </a:cubicBezTo>
                    <a:cubicBezTo>
                      <a:pt x="65" y="101"/>
                      <a:pt x="64" y="102"/>
                      <a:pt x="64" y="102"/>
                    </a:cubicBezTo>
                    <a:cubicBezTo>
                      <a:pt x="64" y="102"/>
                      <a:pt x="62" y="103"/>
                      <a:pt x="62" y="103"/>
                    </a:cubicBezTo>
                    <a:cubicBezTo>
                      <a:pt x="62" y="103"/>
                      <a:pt x="61" y="102"/>
                      <a:pt x="60" y="102"/>
                    </a:cubicBezTo>
                    <a:cubicBezTo>
                      <a:pt x="59" y="102"/>
                      <a:pt x="59" y="101"/>
                      <a:pt x="58" y="102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6"/>
                      <a:pt x="61" y="106"/>
                      <a:pt x="61" y="107"/>
                    </a:cubicBezTo>
                    <a:cubicBezTo>
                      <a:pt x="60" y="108"/>
                      <a:pt x="59" y="109"/>
                      <a:pt x="59" y="109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5" y="112"/>
                      <a:pt x="53" y="111"/>
                      <a:pt x="53" y="112"/>
                    </a:cubicBezTo>
                    <a:cubicBezTo>
                      <a:pt x="52" y="112"/>
                      <a:pt x="51" y="112"/>
                      <a:pt x="51" y="112"/>
                    </a:cubicBezTo>
                    <a:cubicBezTo>
                      <a:pt x="51" y="113"/>
                      <a:pt x="53" y="115"/>
                      <a:pt x="53" y="115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3" y="116"/>
                      <a:pt x="53" y="116"/>
                      <a:pt x="53" y="116"/>
                    </a:cubicBezTo>
                    <a:cubicBezTo>
                      <a:pt x="52" y="117"/>
                      <a:pt x="52" y="117"/>
                      <a:pt x="52" y="117"/>
                    </a:cubicBezTo>
                    <a:cubicBezTo>
                      <a:pt x="51" y="118"/>
                      <a:pt x="51" y="118"/>
                      <a:pt x="51" y="118"/>
                    </a:cubicBezTo>
                    <a:cubicBezTo>
                      <a:pt x="49" y="120"/>
                      <a:pt x="49" y="120"/>
                      <a:pt x="49" y="120"/>
                    </a:cubicBezTo>
                    <a:cubicBezTo>
                      <a:pt x="49" y="120"/>
                      <a:pt x="48" y="121"/>
                      <a:pt x="47" y="121"/>
                    </a:cubicBezTo>
                    <a:cubicBezTo>
                      <a:pt x="47" y="121"/>
                      <a:pt x="44" y="121"/>
                      <a:pt x="44" y="121"/>
                    </a:cubicBezTo>
                    <a:cubicBezTo>
                      <a:pt x="45" y="122"/>
                      <a:pt x="45" y="122"/>
                      <a:pt x="45" y="122"/>
                    </a:cubicBezTo>
                    <a:cubicBezTo>
                      <a:pt x="47" y="123"/>
                      <a:pt x="47" y="123"/>
                      <a:pt x="47" y="123"/>
                    </a:cubicBezTo>
                    <a:cubicBezTo>
                      <a:pt x="47" y="123"/>
                      <a:pt x="48" y="122"/>
                      <a:pt x="48" y="123"/>
                    </a:cubicBezTo>
                    <a:cubicBezTo>
                      <a:pt x="47" y="123"/>
                      <a:pt x="47" y="123"/>
                      <a:pt x="47" y="124"/>
                    </a:cubicBezTo>
                    <a:cubicBezTo>
                      <a:pt x="47" y="126"/>
                      <a:pt x="47" y="129"/>
                      <a:pt x="47" y="129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50" y="133"/>
                      <a:pt x="50" y="133"/>
                      <a:pt x="50" y="134"/>
                    </a:cubicBezTo>
                    <a:cubicBezTo>
                      <a:pt x="50" y="134"/>
                      <a:pt x="50" y="135"/>
                      <a:pt x="50" y="135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50" y="137"/>
                      <a:pt x="49" y="138"/>
                      <a:pt x="48" y="138"/>
                    </a:cubicBezTo>
                    <a:cubicBezTo>
                      <a:pt x="48" y="138"/>
                      <a:pt x="44" y="139"/>
                      <a:pt x="44" y="139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5" y="142"/>
                      <a:pt x="45" y="142"/>
                      <a:pt x="45" y="142"/>
                    </a:cubicBezTo>
                    <a:cubicBezTo>
                      <a:pt x="45" y="142"/>
                      <a:pt x="45" y="144"/>
                      <a:pt x="45" y="144"/>
                    </a:cubicBezTo>
                    <a:cubicBezTo>
                      <a:pt x="45" y="145"/>
                      <a:pt x="44" y="146"/>
                      <a:pt x="44" y="146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9" y="147"/>
                      <a:pt x="49" y="147"/>
                      <a:pt x="49" y="147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2" y="156"/>
                      <a:pt x="52" y="156"/>
                      <a:pt x="52" y="156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8" y="154"/>
                      <a:pt x="47" y="154"/>
                      <a:pt x="47" y="155"/>
                    </a:cubicBezTo>
                    <a:cubicBezTo>
                      <a:pt x="46" y="155"/>
                      <a:pt x="43" y="157"/>
                      <a:pt x="43" y="157"/>
                    </a:cubicBezTo>
                    <a:cubicBezTo>
                      <a:pt x="43" y="157"/>
                      <a:pt x="41" y="158"/>
                      <a:pt x="40" y="158"/>
                    </a:cubicBezTo>
                    <a:cubicBezTo>
                      <a:pt x="40" y="158"/>
                      <a:pt x="39" y="158"/>
                      <a:pt x="39" y="158"/>
                    </a:cubicBezTo>
                    <a:cubicBezTo>
                      <a:pt x="36" y="157"/>
                      <a:pt x="36" y="157"/>
                      <a:pt x="36" y="157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2" y="155"/>
                      <a:pt x="30" y="154"/>
                      <a:pt x="29" y="154"/>
                    </a:cubicBezTo>
                    <a:cubicBezTo>
                      <a:pt x="28" y="154"/>
                      <a:pt x="23" y="152"/>
                      <a:pt x="23" y="152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4" y="149"/>
                      <a:pt x="13" y="147"/>
                      <a:pt x="13" y="147"/>
                    </a:cubicBezTo>
                    <a:cubicBezTo>
                      <a:pt x="13" y="147"/>
                      <a:pt x="16" y="145"/>
                      <a:pt x="16" y="145"/>
                    </a:cubicBezTo>
                    <a:cubicBezTo>
                      <a:pt x="17" y="145"/>
                      <a:pt x="17" y="144"/>
                      <a:pt x="17" y="144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7" y="140"/>
                      <a:pt x="17" y="138"/>
                      <a:pt x="17" y="138"/>
                    </a:cubicBezTo>
                    <a:cubicBezTo>
                      <a:pt x="17" y="137"/>
                      <a:pt x="18" y="136"/>
                      <a:pt x="18" y="136"/>
                    </a:cubicBezTo>
                    <a:cubicBezTo>
                      <a:pt x="18" y="136"/>
                      <a:pt x="18" y="133"/>
                      <a:pt x="17" y="132"/>
                    </a:cubicBezTo>
                    <a:cubicBezTo>
                      <a:pt x="17" y="130"/>
                      <a:pt x="17" y="128"/>
                      <a:pt x="17" y="128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15" y="125"/>
                      <a:pt x="14" y="125"/>
                      <a:pt x="12" y="124"/>
                    </a:cubicBezTo>
                    <a:cubicBezTo>
                      <a:pt x="10" y="123"/>
                      <a:pt x="7" y="122"/>
                      <a:pt x="7" y="122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6" y="118"/>
                      <a:pt x="4" y="118"/>
                      <a:pt x="4" y="119"/>
                    </a:cubicBezTo>
                    <a:cubicBezTo>
                      <a:pt x="4" y="119"/>
                      <a:pt x="4" y="120"/>
                      <a:pt x="4" y="120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2" y="119"/>
                      <a:pt x="0" y="116"/>
                      <a:pt x="0" y="115"/>
                    </a:cubicBezTo>
                    <a:cubicBezTo>
                      <a:pt x="1" y="115"/>
                      <a:pt x="2" y="114"/>
                      <a:pt x="2" y="113"/>
                    </a:cubicBezTo>
                    <a:cubicBezTo>
                      <a:pt x="3" y="112"/>
                      <a:pt x="4" y="110"/>
                      <a:pt x="4" y="109"/>
                    </a:cubicBezTo>
                    <a:cubicBezTo>
                      <a:pt x="4" y="109"/>
                      <a:pt x="4" y="105"/>
                      <a:pt x="4" y="105"/>
                    </a:cubicBezTo>
                    <a:cubicBezTo>
                      <a:pt x="4" y="105"/>
                      <a:pt x="3" y="104"/>
                      <a:pt x="4" y="104"/>
                    </a:cubicBezTo>
                    <a:cubicBezTo>
                      <a:pt x="5" y="104"/>
                      <a:pt x="4" y="104"/>
                      <a:pt x="5" y="104"/>
                    </a:cubicBezTo>
                    <a:cubicBezTo>
                      <a:pt x="6" y="103"/>
                      <a:pt x="9" y="101"/>
                      <a:pt x="9" y="101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8" y="97"/>
                      <a:pt x="8" y="96"/>
                    </a:cubicBezTo>
                    <a:cubicBezTo>
                      <a:pt x="8" y="96"/>
                      <a:pt x="8" y="96"/>
                      <a:pt x="8" y="95"/>
                    </a:cubicBezTo>
                    <a:cubicBezTo>
                      <a:pt x="8" y="93"/>
                      <a:pt x="4" y="89"/>
                      <a:pt x="4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8"/>
                      <a:pt x="2" y="87"/>
                    </a:cubicBezTo>
                    <a:cubicBezTo>
                      <a:pt x="2" y="87"/>
                      <a:pt x="2" y="84"/>
                      <a:pt x="2" y="84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4"/>
                      <a:pt x="2" y="63"/>
                    </a:cubicBezTo>
                    <a:cubicBezTo>
                      <a:pt x="2" y="63"/>
                      <a:pt x="4" y="59"/>
                      <a:pt x="4" y="59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0"/>
                      <a:pt x="5" y="61"/>
                      <a:pt x="6" y="62"/>
                    </a:cubicBezTo>
                    <a:cubicBezTo>
                      <a:pt x="7" y="62"/>
                      <a:pt x="8" y="62"/>
                      <a:pt x="9" y="62"/>
                    </a:cubicBezTo>
                    <a:cubicBezTo>
                      <a:pt x="9" y="62"/>
                      <a:pt x="10" y="63"/>
                      <a:pt x="10" y="63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6"/>
                      <a:pt x="20" y="66"/>
                    </a:cubicBezTo>
                    <a:cubicBezTo>
                      <a:pt x="20" y="66"/>
                      <a:pt x="19" y="64"/>
                      <a:pt x="19" y="64"/>
                    </a:cubicBezTo>
                    <a:cubicBezTo>
                      <a:pt x="19" y="63"/>
                      <a:pt x="18" y="62"/>
                      <a:pt x="18" y="62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2" y="57"/>
                      <a:pt x="21" y="57"/>
                    </a:cubicBezTo>
                    <a:cubicBezTo>
                      <a:pt x="20" y="57"/>
                      <a:pt x="18" y="57"/>
                      <a:pt x="18" y="57"/>
                    </a:cubicBezTo>
                    <a:cubicBezTo>
                      <a:pt x="18" y="57"/>
                      <a:pt x="17" y="56"/>
                      <a:pt x="17" y="56"/>
                    </a:cubicBezTo>
                    <a:cubicBezTo>
                      <a:pt x="17" y="56"/>
                      <a:pt x="16" y="54"/>
                      <a:pt x="16" y="54"/>
                    </a:cubicBezTo>
                    <a:cubicBezTo>
                      <a:pt x="16" y="54"/>
                      <a:pt x="16" y="52"/>
                      <a:pt x="17" y="52"/>
                    </a:cubicBezTo>
                    <a:cubicBezTo>
                      <a:pt x="17" y="51"/>
                      <a:pt x="18" y="48"/>
                      <a:pt x="18" y="48"/>
                    </a:cubicBezTo>
                    <a:cubicBezTo>
                      <a:pt x="18" y="48"/>
                      <a:pt x="17" y="46"/>
                      <a:pt x="19" y="46"/>
                    </a:cubicBezTo>
                    <a:cubicBezTo>
                      <a:pt x="21" y="46"/>
                      <a:pt x="22" y="46"/>
                      <a:pt x="22" y="46"/>
                    </a:cubicBezTo>
                    <a:cubicBezTo>
                      <a:pt x="22" y="46"/>
                      <a:pt x="23" y="44"/>
                      <a:pt x="24" y="44"/>
                    </a:cubicBezTo>
                    <a:cubicBezTo>
                      <a:pt x="24" y="44"/>
                      <a:pt x="25" y="43"/>
                      <a:pt x="25" y="44"/>
                    </a:cubicBezTo>
                    <a:cubicBezTo>
                      <a:pt x="26" y="44"/>
                      <a:pt x="25" y="47"/>
                      <a:pt x="25" y="47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4" y="51"/>
                    </a:cubicBezTo>
                    <a:cubicBezTo>
                      <a:pt x="24" y="52"/>
                      <a:pt x="24" y="53"/>
                      <a:pt x="24" y="5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23" y="56"/>
                      <a:pt x="23" y="56"/>
                    </a:cubicBezTo>
                    <a:cubicBezTo>
                      <a:pt x="23" y="57"/>
                      <a:pt x="23" y="58"/>
                      <a:pt x="23" y="58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5" y="56"/>
                      <a:pt x="25" y="56"/>
                    </a:cubicBezTo>
                    <a:cubicBezTo>
                      <a:pt x="25" y="56"/>
                      <a:pt x="24" y="55"/>
                      <a:pt x="25" y="54"/>
                    </a:cubicBezTo>
                    <a:cubicBezTo>
                      <a:pt x="26" y="53"/>
                      <a:pt x="26" y="52"/>
                      <a:pt x="27" y="52"/>
                    </a:cubicBezTo>
                    <a:cubicBezTo>
                      <a:pt x="27" y="51"/>
                      <a:pt x="27" y="51"/>
                      <a:pt x="29" y="51"/>
                    </a:cubicBezTo>
                    <a:cubicBezTo>
                      <a:pt x="30" y="51"/>
                      <a:pt x="32" y="53"/>
                      <a:pt x="32" y="53"/>
                    </a:cubicBezTo>
                    <a:cubicBezTo>
                      <a:pt x="32" y="53"/>
                      <a:pt x="33" y="54"/>
                      <a:pt x="32" y="54"/>
                    </a:cubicBezTo>
                    <a:cubicBezTo>
                      <a:pt x="32" y="55"/>
                      <a:pt x="31" y="56"/>
                      <a:pt x="31" y="56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2" y="59"/>
                      <a:pt x="31" y="60"/>
                    </a:cubicBezTo>
                    <a:cubicBezTo>
                      <a:pt x="31" y="60"/>
                      <a:pt x="31" y="61"/>
                      <a:pt x="31" y="61"/>
                    </a:cubicBezTo>
                    <a:cubicBezTo>
                      <a:pt x="31" y="62"/>
                      <a:pt x="28" y="63"/>
                      <a:pt x="31" y="63"/>
                    </a:cubicBezTo>
                    <a:cubicBezTo>
                      <a:pt x="33" y="63"/>
                      <a:pt x="33" y="63"/>
                      <a:pt x="33" y="62"/>
                    </a:cubicBezTo>
                    <a:cubicBezTo>
                      <a:pt x="33" y="62"/>
                      <a:pt x="33" y="60"/>
                      <a:pt x="33" y="60"/>
                    </a:cubicBezTo>
                    <a:cubicBezTo>
                      <a:pt x="33" y="60"/>
                      <a:pt x="34" y="60"/>
                      <a:pt x="34" y="60"/>
                    </a:cubicBezTo>
                    <a:cubicBezTo>
                      <a:pt x="35" y="60"/>
                      <a:pt x="36" y="60"/>
                      <a:pt x="36" y="60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2"/>
                      <a:pt x="37" y="63"/>
                    </a:cubicBezTo>
                    <a:cubicBezTo>
                      <a:pt x="37" y="63"/>
                      <a:pt x="37" y="64"/>
                      <a:pt x="37" y="64"/>
                    </a:cubicBezTo>
                    <a:cubicBezTo>
                      <a:pt x="37" y="64"/>
                      <a:pt x="39" y="66"/>
                      <a:pt x="39" y="65"/>
                    </a:cubicBezTo>
                    <a:cubicBezTo>
                      <a:pt x="39" y="64"/>
                      <a:pt x="40" y="65"/>
                      <a:pt x="39" y="63"/>
                    </a:cubicBezTo>
                    <a:cubicBezTo>
                      <a:pt x="38" y="62"/>
                      <a:pt x="38" y="60"/>
                      <a:pt x="38" y="60"/>
                    </a:cubicBezTo>
                    <a:cubicBezTo>
                      <a:pt x="38" y="60"/>
                      <a:pt x="38" y="60"/>
                      <a:pt x="38" y="59"/>
                    </a:cubicBezTo>
                    <a:cubicBezTo>
                      <a:pt x="38" y="59"/>
                      <a:pt x="38" y="58"/>
                      <a:pt x="38" y="58"/>
                    </a:cubicBezTo>
                    <a:cubicBezTo>
                      <a:pt x="37" y="57"/>
                      <a:pt x="36" y="57"/>
                      <a:pt x="36" y="56"/>
                    </a:cubicBezTo>
                    <a:cubicBezTo>
                      <a:pt x="36" y="56"/>
                      <a:pt x="33" y="53"/>
                      <a:pt x="33" y="53"/>
                    </a:cubicBezTo>
                    <a:cubicBezTo>
                      <a:pt x="33" y="53"/>
                      <a:pt x="33" y="52"/>
                      <a:pt x="33" y="51"/>
                    </a:cubicBezTo>
                    <a:cubicBezTo>
                      <a:pt x="33" y="49"/>
                      <a:pt x="33" y="48"/>
                      <a:pt x="33" y="47"/>
                    </a:cubicBezTo>
                    <a:cubicBezTo>
                      <a:pt x="33" y="47"/>
                      <a:pt x="34" y="45"/>
                      <a:pt x="34" y="45"/>
                    </a:cubicBezTo>
                    <a:cubicBezTo>
                      <a:pt x="34" y="45"/>
                      <a:pt x="34" y="43"/>
                      <a:pt x="35" y="42"/>
                    </a:cubicBezTo>
                    <a:cubicBezTo>
                      <a:pt x="36" y="42"/>
                      <a:pt x="35" y="41"/>
                      <a:pt x="36" y="41"/>
                    </a:cubicBezTo>
                    <a:cubicBezTo>
                      <a:pt x="38" y="40"/>
                      <a:pt x="37" y="40"/>
                      <a:pt x="39" y="40"/>
                    </a:cubicBezTo>
                    <a:cubicBezTo>
                      <a:pt x="40" y="40"/>
                      <a:pt x="42" y="41"/>
                      <a:pt x="43" y="41"/>
                    </a:cubicBezTo>
                    <a:cubicBezTo>
                      <a:pt x="43" y="41"/>
                      <a:pt x="46" y="42"/>
                      <a:pt x="46" y="42"/>
                    </a:cubicBezTo>
                    <a:cubicBezTo>
                      <a:pt x="46" y="42"/>
                      <a:pt x="46" y="41"/>
                      <a:pt x="46" y="41"/>
                    </a:cubicBezTo>
                    <a:cubicBezTo>
                      <a:pt x="47" y="41"/>
                      <a:pt x="47" y="39"/>
                      <a:pt x="47" y="40"/>
                    </a:cubicBezTo>
                    <a:cubicBezTo>
                      <a:pt x="48" y="40"/>
                      <a:pt x="48" y="41"/>
                      <a:pt x="49" y="40"/>
                    </a:cubicBezTo>
                    <a:cubicBezTo>
                      <a:pt x="50" y="39"/>
                      <a:pt x="50" y="38"/>
                      <a:pt x="50" y="38"/>
                    </a:cubicBezTo>
                    <a:cubicBezTo>
                      <a:pt x="50" y="38"/>
                      <a:pt x="51" y="38"/>
                      <a:pt x="52" y="37"/>
                    </a:cubicBezTo>
                    <a:cubicBezTo>
                      <a:pt x="52" y="37"/>
                      <a:pt x="51" y="36"/>
                      <a:pt x="50" y="36"/>
                    </a:cubicBezTo>
                    <a:cubicBezTo>
                      <a:pt x="50" y="36"/>
                      <a:pt x="48" y="36"/>
                      <a:pt x="47" y="37"/>
                    </a:cubicBezTo>
                    <a:cubicBezTo>
                      <a:pt x="46" y="37"/>
                      <a:pt x="47" y="37"/>
                      <a:pt x="45" y="37"/>
                    </a:cubicBezTo>
                    <a:cubicBezTo>
                      <a:pt x="44" y="38"/>
                      <a:pt x="44" y="38"/>
                      <a:pt x="42" y="38"/>
                    </a:cubicBezTo>
                    <a:cubicBezTo>
                      <a:pt x="40" y="38"/>
                      <a:pt x="40" y="38"/>
                      <a:pt x="39" y="39"/>
                    </a:cubicBezTo>
                    <a:cubicBezTo>
                      <a:pt x="38" y="40"/>
                      <a:pt x="37" y="40"/>
                      <a:pt x="37" y="4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5" y="40"/>
                      <a:pt x="34" y="40"/>
                    </a:cubicBezTo>
                    <a:cubicBezTo>
                      <a:pt x="34" y="40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2" y="39"/>
                    </a:cubicBezTo>
                    <a:cubicBezTo>
                      <a:pt x="31" y="39"/>
                      <a:pt x="30" y="40"/>
                      <a:pt x="30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7" y="40"/>
                      <a:pt x="26" y="40"/>
                    </a:cubicBezTo>
                    <a:cubicBezTo>
                      <a:pt x="26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3" y="41"/>
                    </a:cubicBezTo>
                    <a:cubicBezTo>
                      <a:pt x="23" y="42"/>
                      <a:pt x="24" y="42"/>
                      <a:pt x="23" y="43"/>
                    </a:cubicBezTo>
                    <a:cubicBezTo>
                      <a:pt x="22" y="43"/>
                      <a:pt x="20" y="43"/>
                      <a:pt x="20" y="43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3" y="53"/>
                      <a:pt x="14" y="54"/>
                    </a:cubicBezTo>
                    <a:cubicBezTo>
                      <a:pt x="14" y="54"/>
                      <a:pt x="14" y="55"/>
                      <a:pt x="14" y="55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1"/>
                      <a:pt x="15" y="62"/>
                      <a:pt x="14" y="62"/>
                    </a:cubicBezTo>
                    <a:cubicBezTo>
                      <a:pt x="14" y="62"/>
                      <a:pt x="13" y="61"/>
                      <a:pt x="13" y="6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8" y="56"/>
                      <a:pt x="8" y="56"/>
                    </a:cubicBezTo>
                    <a:cubicBezTo>
                      <a:pt x="8" y="55"/>
                      <a:pt x="7" y="54"/>
                      <a:pt x="7" y="5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6" y="51"/>
                    </a:cubicBezTo>
                    <a:cubicBezTo>
                      <a:pt x="6" y="50"/>
                      <a:pt x="6" y="50"/>
                      <a:pt x="7" y="49"/>
                    </a:cubicBezTo>
                    <a:cubicBezTo>
                      <a:pt x="7" y="48"/>
                      <a:pt x="9" y="46"/>
                      <a:pt x="9" y="46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2" y="35"/>
                      <a:pt x="22" y="35"/>
                    </a:cubicBezTo>
                    <a:cubicBezTo>
                      <a:pt x="23" y="34"/>
                      <a:pt x="24" y="33"/>
                      <a:pt x="24" y="33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8" y="33"/>
                      <a:pt x="38" y="33"/>
                      <a:pt x="38" y="33"/>
                    </a:cubicBezTo>
                    <a:close/>
                    <a:moveTo>
                      <a:pt x="16" y="139"/>
                    </a:move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4" y="138"/>
                      <a:pt x="14" y="138"/>
                    </a:cubicBezTo>
                    <a:cubicBezTo>
                      <a:pt x="14" y="139"/>
                      <a:pt x="13" y="140"/>
                      <a:pt x="13" y="140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11" y="144"/>
                      <a:pt x="11" y="144"/>
                      <a:pt x="11" y="144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8" y="147"/>
                      <a:pt x="8" y="147"/>
                      <a:pt x="8" y="147"/>
                    </a:cubicBezTo>
                    <a:cubicBezTo>
                      <a:pt x="8" y="147"/>
                      <a:pt x="8" y="148"/>
                      <a:pt x="9" y="148"/>
                    </a:cubicBezTo>
                    <a:cubicBezTo>
                      <a:pt x="10" y="148"/>
                      <a:pt x="11" y="148"/>
                      <a:pt x="11" y="148"/>
                    </a:cubicBezTo>
                    <a:cubicBezTo>
                      <a:pt x="11" y="147"/>
                      <a:pt x="12" y="146"/>
                      <a:pt x="12" y="146"/>
                    </a:cubicBezTo>
                    <a:cubicBezTo>
                      <a:pt x="12" y="146"/>
                      <a:pt x="13" y="145"/>
                      <a:pt x="13" y="145"/>
                    </a:cubicBezTo>
                    <a:cubicBezTo>
                      <a:pt x="14" y="145"/>
                      <a:pt x="16" y="145"/>
                      <a:pt x="16" y="144"/>
                    </a:cubicBezTo>
                    <a:cubicBezTo>
                      <a:pt x="16" y="143"/>
                      <a:pt x="16" y="142"/>
                      <a:pt x="16" y="142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139"/>
                      <a:pt x="16" y="139"/>
                      <a:pt x="16" y="139"/>
                    </a:cubicBezTo>
                    <a:close/>
                    <a:moveTo>
                      <a:pt x="68" y="112"/>
                    </a:move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9" y="111"/>
                      <a:pt x="69" y="111"/>
                    </a:cubicBezTo>
                    <a:cubicBezTo>
                      <a:pt x="69" y="110"/>
                      <a:pt x="68" y="109"/>
                      <a:pt x="68" y="109"/>
                    </a:cubicBezTo>
                    <a:cubicBezTo>
                      <a:pt x="68" y="108"/>
                      <a:pt x="69" y="108"/>
                      <a:pt x="69" y="108"/>
                    </a:cubicBezTo>
                    <a:cubicBezTo>
                      <a:pt x="69" y="108"/>
                      <a:pt x="69" y="107"/>
                      <a:pt x="69" y="107"/>
                    </a:cubicBezTo>
                    <a:cubicBezTo>
                      <a:pt x="69" y="107"/>
                      <a:pt x="68" y="107"/>
                      <a:pt x="68" y="107"/>
                    </a:cubicBezTo>
                    <a:cubicBezTo>
                      <a:pt x="67" y="107"/>
                      <a:pt x="67" y="108"/>
                      <a:pt x="67" y="108"/>
                    </a:cubicBezTo>
                    <a:cubicBezTo>
                      <a:pt x="67" y="108"/>
                      <a:pt x="67" y="109"/>
                      <a:pt x="67" y="109"/>
                    </a:cubicBezTo>
                    <a:cubicBezTo>
                      <a:pt x="67" y="109"/>
                      <a:pt x="67" y="110"/>
                      <a:pt x="67" y="110"/>
                    </a:cubicBezTo>
                    <a:cubicBezTo>
                      <a:pt x="67" y="110"/>
                      <a:pt x="68" y="112"/>
                      <a:pt x="68" y="112"/>
                    </a:cubicBezTo>
                    <a:close/>
                    <a:moveTo>
                      <a:pt x="95" y="139"/>
                    </a:moveTo>
                    <a:cubicBezTo>
                      <a:pt x="95" y="139"/>
                      <a:pt x="95" y="139"/>
                      <a:pt x="95" y="139"/>
                    </a:cubicBezTo>
                    <a:cubicBezTo>
                      <a:pt x="96" y="138"/>
                      <a:pt x="96" y="138"/>
                      <a:pt x="96" y="138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97" y="139"/>
                      <a:pt x="96" y="140"/>
                      <a:pt x="96" y="140"/>
                    </a:cubicBezTo>
                    <a:cubicBezTo>
                      <a:pt x="96" y="140"/>
                      <a:pt x="95" y="139"/>
                      <a:pt x="95" y="139"/>
                    </a:cubicBezTo>
                    <a:cubicBezTo>
                      <a:pt x="95" y="139"/>
                      <a:pt x="95" y="139"/>
                      <a:pt x="95" y="139"/>
                    </a:cubicBezTo>
                    <a:close/>
                    <a:moveTo>
                      <a:pt x="106" y="152"/>
                    </a:moveTo>
                    <a:cubicBezTo>
                      <a:pt x="106" y="152"/>
                      <a:pt x="106" y="152"/>
                      <a:pt x="106" y="152"/>
                    </a:cubicBezTo>
                    <a:cubicBezTo>
                      <a:pt x="107" y="152"/>
                      <a:pt x="107" y="152"/>
                      <a:pt x="107" y="152"/>
                    </a:cubicBezTo>
                    <a:cubicBezTo>
                      <a:pt x="107" y="153"/>
                      <a:pt x="107" y="153"/>
                      <a:pt x="107" y="153"/>
                    </a:cubicBezTo>
                    <a:cubicBezTo>
                      <a:pt x="106" y="154"/>
                      <a:pt x="106" y="154"/>
                      <a:pt x="106" y="154"/>
                    </a:cubicBezTo>
                    <a:cubicBezTo>
                      <a:pt x="106" y="153"/>
                      <a:pt x="106" y="153"/>
                      <a:pt x="106" y="153"/>
                    </a:cubicBezTo>
                    <a:cubicBezTo>
                      <a:pt x="106" y="152"/>
                      <a:pt x="106" y="152"/>
                      <a:pt x="106" y="152"/>
                    </a:cubicBezTo>
                    <a:close/>
                    <a:moveTo>
                      <a:pt x="103" y="150"/>
                    </a:move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2" y="149"/>
                      <a:pt x="102" y="149"/>
                      <a:pt x="102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5" y="149"/>
                    </a:cubicBezTo>
                    <a:cubicBezTo>
                      <a:pt x="105" y="149"/>
                      <a:pt x="106" y="150"/>
                      <a:pt x="106" y="150"/>
                    </a:cubicBezTo>
                    <a:cubicBezTo>
                      <a:pt x="106" y="150"/>
                      <a:pt x="106" y="150"/>
                      <a:pt x="106" y="150"/>
                    </a:cubicBezTo>
                    <a:cubicBezTo>
                      <a:pt x="105" y="150"/>
                      <a:pt x="105" y="151"/>
                      <a:pt x="105" y="151"/>
                    </a:cubicBezTo>
                    <a:cubicBezTo>
                      <a:pt x="104" y="151"/>
                      <a:pt x="103" y="150"/>
                      <a:pt x="103" y="150"/>
                    </a:cubicBezTo>
                    <a:close/>
                    <a:moveTo>
                      <a:pt x="108" y="150"/>
                    </a:moveTo>
                    <a:cubicBezTo>
                      <a:pt x="108" y="150"/>
                      <a:pt x="108" y="150"/>
                      <a:pt x="108" y="150"/>
                    </a:cubicBezTo>
                    <a:cubicBezTo>
                      <a:pt x="107" y="148"/>
                      <a:pt x="107" y="148"/>
                      <a:pt x="107" y="148"/>
                    </a:cubicBezTo>
                    <a:cubicBezTo>
                      <a:pt x="108" y="147"/>
                      <a:pt x="108" y="147"/>
                      <a:pt x="108" y="147"/>
                    </a:cubicBezTo>
                    <a:cubicBezTo>
                      <a:pt x="108" y="147"/>
                      <a:pt x="109" y="148"/>
                      <a:pt x="109" y="148"/>
                    </a:cubicBezTo>
                    <a:cubicBezTo>
                      <a:pt x="109" y="148"/>
                      <a:pt x="108" y="149"/>
                      <a:pt x="108" y="149"/>
                    </a:cubicBezTo>
                    <a:cubicBezTo>
                      <a:pt x="108" y="150"/>
                      <a:pt x="108" y="150"/>
                      <a:pt x="108" y="150"/>
                    </a:cubicBezTo>
                    <a:close/>
                    <a:moveTo>
                      <a:pt x="129" y="144"/>
                    </a:move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8" y="143"/>
                      <a:pt x="128" y="143"/>
                      <a:pt x="128" y="143"/>
                    </a:cubicBezTo>
                    <a:cubicBezTo>
                      <a:pt x="128" y="143"/>
                      <a:pt x="129" y="142"/>
                      <a:pt x="129" y="142"/>
                    </a:cubicBezTo>
                    <a:cubicBezTo>
                      <a:pt x="130" y="142"/>
                      <a:pt x="131" y="142"/>
                      <a:pt x="131" y="142"/>
                    </a:cubicBezTo>
                    <a:cubicBezTo>
                      <a:pt x="129" y="144"/>
                      <a:pt x="129" y="144"/>
                      <a:pt x="129" y="144"/>
                    </a:cubicBezTo>
                    <a:close/>
                    <a:moveTo>
                      <a:pt x="127" y="145"/>
                    </a:move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7" y="142"/>
                      <a:pt x="127" y="142"/>
                      <a:pt x="127" y="142"/>
                    </a:cubicBezTo>
                    <a:cubicBezTo>
                      <a:pt x="128" y="141"/>
                      <a:pt x="128" y="141"/>
                      <a:pt x="128" y="141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0"/>
                      <a:pt x="126" y="140"/>
                      <a:pt x="126" y="140"/>
                    </a:cubicBezTo>
                    <a:cubicBezTo>
                      <a:pt x="126" y="140"/>
                      <a:pt x="125" y="138"/>
                      <a:pt x="125" y="138"/>
                    </a:cubicBezTo>
                    <a:cubicBezTo>
                      <a:pt x="125" y="138"/>
                      <a:pt x="124" y="138"/>
                      <a:pt x="124" y="138"/>
                    </a:cubicBezTo>
                    <a:cubicBezTo>
                      <a:pt x="124" y="138"/>
                      <a:pt x="123" y="138"/>
                      <a:pt x="123" y="138"/>
                    </a:cubicBezTo>
                    <a:cubicBezTo>
                      <a:pt x="123" y="138"/>
                      <a:pt x="124" y="137"/>
                      <a:pt x="124" y="137"/>
                    </a:cubicBezTo>
                    <a:cubicBezTo>
                      <a:pt x="124" y="137"/>
                      <a:pt x="124" y="137"/>
                      <a:pt x="125" y="137"/>
                    </a:cubicBezTo>
                    <a:cubicBezTo>
                      <a:pt x="126" y="136"/>
                      <a:pt x="126" y="136"/>
                      <a:pt x="126" y="136"/>
                    </a:cubicBezTo>
                    <a:cubicBezTo>
                      <a:pt x="126" y="136"/>
                      <a:pt x="128" y="133"/>
                      <a:pt x="130" y="133"/>
                    </a:cubicBezTo>
                    <a:cubicBezTo>
                      <a:pt x="131" y="133"/>
                      <a:pt x="133" y="133"/>
                      <a:pt x="133" y="133"/>
                    </a:cubicBezTo>
                    <a:cubicBezTo>
                      <a:pt x="135" y="131"/>
                      <a:pt x="135" y="131"/>
                      <a:pt x="135" y="131"/>
                    </a:cubicBezTo>
                    <a:cubicBezTo>
                      <a:pt x="135" y="131"/>
                      <a:pt x="135" y="130"/>
                      <a:pt x="135" y="130"/>
                    </a:cubicBezTo>
                    <a:cubicBezTo>
                      <a:pt x="136" y="130"/>
                      <a:pt x="135" y="128"/>
                      <a:pt x="135" y="128"/>
                    </a:cubicBezTo>
                    <a:cubicBezTo>
                      <a:pt x="135" y="126"/>
                      <a:pt x="135" y="126"/>
                      <a:pt x="135" y="126"/>
                    </a:cubicBezTo>
                    <a:cubicBezTo>
                      <a:pt x="135" y="126"/>
                      <a:pt x="132" y="124"/>
                      <a:pt x="132" y="124"/>
                    </a:cubicBezTo>
                    <a:cubicBezTo>
                      <a:pt x="132" y="124"/>
                      <a:pt x="128" y="122"/>
                      <a:pt x="128" y="122"/>
                    </a:cubicBezTo>
                    <a:cubicBezTo>
                      <a:pt x="128" y="122"/>
                      <a:pt x="128" y="120"/>
                      <a:pt x="127" y="120"/>
                    </a:cubicBezTo>
                    <a:cubicBezTo>
                      <a:pt x="127" y="120"/>
                      <a:pt x="128" y="118"/>
                      <a:pt x="128" y="118"/>
                    </a:cubicBezTo>
                    <a:cubicBezTo>
                      <a:pt x="128" y="118"/>
                      <a:pt x="130" y="115"/>
                      <a:pt x="132" y="114"/>
                    </a:cubicBezTo>
                    <a:cubicBezTo>
                      <a:pt x="133" y="113"/>
                      <a:pt x="134" y="113"/>
                      <a:pt x="134" y="113"/>
                    </a:cubicBezTo>
                    <a:cubicBezTo>
                      <a:pt x="135" y="113"/>
                      <a:pt x="136" y="114"/>
                      <a:pt x="137" y="115"/>
                    </a:cubicBezTo>
                    <a:cubicBezTo>
                      <a:pt x="137" y="115"/>
                      <a:pt x="138" y="115"/>
                      <a:pt x="139" y="115"/>
                    </a:cubicBezTo>
                    <a:cubicBezTo>
                      <a:pt x="140" y="115"/>
                      <a:pt x="141" y="115"/>
                      <a:pt x="141" y="115"/>
                    </a:cubicBezTo>
                    <a:cubicBezTo>
                      <a:pt x="141" y="115"/>
                      <a:pt x="141" y="113"/>
                      <a:pt x="141" y="112"/>
                    </a:cubicBezTo>
                    <a:cubicBezTo>
                      <a:pt x="141" y="111"/>
                      <a:pt x="141" y="112"/>
                      <a:pt x="140" y="111"/>
                    </a:cubicBezTo>
                    <a:cubicBezTo>
                      <a:pt x="140" y="111"/>
                      <a:pt x="139" y="110"/>
                      <a:pt x="139" y="110"/>
                    </a:cubicBezTo>
                    <a:cubicBezTo>
                      <a:pt x="139" y="110"/>
                      <a:pt x="139" y="109"/>
                      <a:pt x="139" y="109"/>
                    </a:cubicBezTo>
                    <a:cubicBezTo>
                      <a:pt x="139" y="109"/>
                      <a:pt x="139" y="108"/>
                      <a:pt x="139" y="107"/>
                    </a:cubicBezTo>
                    <a:cubicBezTo>
                      <a:pt x="139" y="107"/>
                      <a:pt x="139" y="104"/>
                      <a:pt x="139" y="104"/>
                    </a:cubicBezTo>
                    <a:cubicBezTo>
                      <a:pt x="139" y="103"/>
                      <a:pt x="138" y="101"/>
                      <a:pt x="138" y="101"/>
                    </a:cubicBezTo>
                    <a:cubicBezTo>
                      <a:pt x="138" y="100"/>
                      <a:pt x="137" y="99"/>
                      <a:pt x="137" y="99"/>
                    </a:cubicBezTo>
                    <a:cubicBezTo>
                      <a:pt x="136" y="97"/>
                      <a:pt x="136" y="97"/>
                      <a:pt x="136" y="97"/>
                    </a:cubicBezTo>
                    <a:cubicBezTo>
                      <a:pt x="136" y="97"/>
                      <a:pt x="136" y="97"/>
                      <a:pt x="136" y="96"/>
                    </a:cubicBezTo>
                    <a:cubicBezTo>
                      <a:pt x="136" y="94"/>
                      <a:pt x="137" y="92"/>
                      <a:pt x="137" y="92"/>
                    </a:cubicBezTo>
                    <a:cubicBezTo>
                      <a:pt x="138" y="91"/>
                      <a:pt x="138" y="89"/>
                      <a:pt x="138" y="89"/>
                    </a:cubicBezTo>
                    <a:cubicBezTo>
                      <a:pt x="137" y="88"/>
                      <a:pt x="137" y="88"/>
                      <a:pt x="137" y="88"/>
                    </a:cubicBezTo>
                    <a:cubicBezTo>
                      <a:pt x="137" y="88"/>
                      <a:pt x="133" y="87"/>
                      <a:pt x="133" y="87"/>
                    </a:cubicBezTo>
                    <a:cubicBezTo>
                      <a:pt x="133" y="87"/>
                      <a:pt x="132" y="86"/>
                      <a:pt x="132" y="86"/>
                    </a:cubicBezTo>
                    <a:cubicBezTo>
                      <a:pt x="132" y="85"/>
                      <a:pt x="131" y="85"/>
                      <a:pt x="131" y="85"/>
                    </a:cubicBezTo>
                    <a:cubicBezTo>
                      <a:pt x="131" y="85"/>
                      <a:pt x="127" y="86"/>
                      <a:pt x="127" y="86"/>
                    </a:cubicBezTo>
                    <a:cubicBezTo>
                      <a:pt x="127" y="86"/>
                      <a:pt x="125" y="87"/>
                      <a:pt x="124" y="88"/>
                    </a:cubicBezTo>
                    <a:cubicBezTo>
                      <a:pt x="122" y="88"/>
                      <a:pt x="122" y="88"/>
                      <a:pt x="121" y="89"/>
                    </a:cubicBezTo>
                    <a:cubicBezTo>
                      <a:pt x="119" y="90"/>
                      <a:pt x="119" y="91"/>
                      <a:pt x="118" y="92"/>
                    </a:cubicBezTo>
                    <a:cubicBezTo>
                      <a:pt x="117" y="92"/>
                      <a:pt x="116" y="94"/>
                      <a:pt x="116" y="94"/>
                    </a:cubicBezTo>
                    <a:cubicBezTo>
                      <a:pt x="115" y="95"/>
                      <a:pt x="115" y="95"/>
                      <a:pt x="116" y="96"/>
                    </a:cubicBezTo>
                    <a:cubicBezTo>
                      <a:pt x="116" y="97"/>
                      <a:pt x="117" y="96"/>
                      <a:pt x="117" y="96"/>
                    </a:cubicBezTo>
                    <a:cubicBezTo>
                      <a:pt x="117" y="96"/>
                      <a:pt x="118" y="96"/>
                      <a:pt x="119" y="96"/>
                    </a:cubicBezTo>
                    <a:cubicBezTo>
                      <a:pt x="120" y="96"/>
                      <a:pt x="120" y="97"/>
                      <a:pt x="119" y="97"/>
                    </a:cubicBezTo>
                    <a:cubicBezTo>
                      <a:pt x="119" y="97"/>
                      <a:pt x="119" y="98"/>
                      <a:pt x="119" y="98"/>
                    </a:cubicBezTo>
                    <a:cubicBezTo>
                      <a:pt x="119" y="98"/>
                      <a:pt x="119" y="98"/>
                      <a:pt x="118" y="99"/>
                    </a:cubicBezTo>
                    <a:cubicBezTo>
                      <a:pt x="118" y="99"/>
                      <a:pt x="118" y="100"/>
                      <a:pt x="118" y="101"/>
                    </a:cubicBezTo>
                    <a:cubicBezTo>
                      <a:pt x="118" y="102"/>
                      <a:pt x="117" y="102"/>
                      <a:pt x="117" y="102"/>
                    </a:cubicBezTo>
                    <a:cubicBezTo>
                      <a:pt x="116" y="103"/>
                      <a:pt x="116" y="103"/>
                      <a:pt x="115" y="104"/>
                    </a:cubicBezTo>
                    <a:cubicBezTo>
                      <a:pt x="114" y="104"/>
                      <a:pt x="114" y="105"/>
                      <a:pt x="114" y="105"/>
                    </a:cubicBezTo>
                    <a:cubicBezTo>
                      <a:pt x="114" y="106"/>
                      <a:pt x="114" y="106"/>
                      <a:pt x="115" y="107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9"/>
                      <a:pt x="114" y="110"/>
                      <a:pt x="114" y="109"/>
                    </a:cubicBezTo>
                    <a:cubicBezTo>
                      <a:pt x="114" y="109"/>
                      <a:pt x="114" y="108"/>
                      <a:pt x="114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11" y="108"/>
                      <a:pt x="111" y="108"/>
                      <a:pt x="110" y="108"/>
                    </a:cubicBezTo>
                    <a:cubicBezTo>
                      <a:pt x="110" y="108"/>
                      <a:pt x="112" y="106"/>
                      <a:pt x="112" y="106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10" y="101"/>
                      <a:pt x="110" y="101"/>
                      <a:pt x="110" y="101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11" y="99"/>
                      <a:pt x="111" y="97"/>
                      <a:pt x="112" y="97"/>
                    </a:cubicBezTo>
                    <a:cubicBezTo>
                      <a:pt x="112" y="97"/>
                      <a:pt x="113" y="96"/>
                      <a:pt x="113" y="95"/>
                    </a:cubicBezTo>
                    <a:cubicBezTo>
                      <a:pt x="114" y="95"/>
                      <a:pt x="113" y="94"/>
                      <a:pt x="113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9" y="95"/>
                      <a:pt x="106" y="96"/>
                      <a:pt x="105" y="96"/>
                    </a:cubicBezTo>
                    <a:cubicBezTo>
                      <a:pt x="104" y="96"/>
                      <a:pt x="105" y="96"/>
                      <a:pt x="104" y="96"/>
                    </a:cubicBezTo>
                    <a:cubicBezTo>
                      <a:pt x="104" y="95"/>
                      <a:pt x="103" y="95"/>
                      <a:pt x="103" y="95"/>
                    </a:cubicBezTo>
                    <a:cubicBezTo>
                      <a:pt x="103" y="95"/>
                      <a:pt x="101" y="95"/>
                      <a:pt x="101" y="95"/>
                    </a:cubicBezTo>
                    <a:cubicBezTo>
                      <a:pt x="100" y="95"/>
                      <a:pt x="100" y="96"/>
                      <a:pt x="100" y="96"/>
                    </a:cubicBezTo>
                    <a:cubicBezTo>
                      <a:pt x="100" y="96"/>
                      <a:pt x="103" y="97"/>
                      <a:pt x="104" y="98"/>
                    </a:cubicBezTo>
                    <a:cubicBezTo>
                      <a:pt x="104" y="98"/>
                      <a:pt x="105" y="98"/>
                      <a:pt x="105" y="98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99"/>
                      <a:pt x="104" y="101"/>
                      <a:pt x="103" y="101"/>
                    </a:cubicBezTo>
                    <a:cubicBezTo>
                      <a:pt x="103" y="102"/>
                      <a:pt x="102" y="102"/>
                      <a:pt x="102" y="102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3"/>
                      <a:pt x="101" y="105"/>
                      <a:pt x="101" y="105"/>
                    </a:cubicBezTo>
                    <a:cubicBezTo>
                      <a:pt x="101" y="105"/>
                      <a:pt x="101" y="107"/>
                      <a:pt x="101" y="107"/>
                    </a:cubicBezTo>
                    <a:cubicBezTo>
                      <a:pt x="99" y="106"/>
                      <a:pt x="99" y="106"/>
                      <a:pt x="99" y="106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96" y="108"/>
                      <a:pt x="95" y="108"/>
                      <a:pt x="95" y="108"/>
                    </a:cubicBezTo>
                    <a:cubicBezTo>
                      <a:pt x="94" y="108"/>
                      <a:pt x="94" y="107"/>
                      <a:pt x="94" y="107"/>
                    </a:cubicBezTo>
                    <a:cubicBezTo>
                      <a:pt x="93" y="109"/>
                      <a:pt x="93" y="109"/>
                      <a:pt x="93" y="109"/>
                    </a:cubicBezTo>
                    <a:cubicBezTo>
                      <a:pt x="93" y="109"/>
                      <a:pt x="89" y="108"/>
                      <a:pt x="88" y="108"/>
                    </a:cubicBezTo>
                    <a:cubicBezTo>
                      <a:pt x="88" y="108"/>
                      <a:pt x="88" y="110"/>
                      <a:pt x="88" y="110"/>
                    </a:cubicBezTo>
                    <a:cubicBezTo>
                      <a:pt x="90" y="111"/>
                      <a:pt x="90" y="111"/>
                      <a:pt x="90" y="111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92" y="114"/>
                      <a:pt x="92" y="114"/>
                      <a:pt x="92" y="114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5" y="121"/>
                      <a:pt x="95" y="121"/>
                      <a:pt x="95" y="121"/>
                    </a:cubicBezTo>
                    <a:cubicBezTo>
                      <a:pt x="95" y="121"/>
                      <a:pt x="95" y="122"/>
                      <a:pt x="96" y="123"/>
                    </a:cubicBezTo>
                    <a:cubicBezTo>
                      <a:pt x="96" y="123"/>
                      <a:pt x="96" y="125"/>
                      <a:pt x="96" y="125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96" y="128"/>
                      <a:pt x="94" y="129"/>
                      <a:pt x="94" y="130"/>
                    </a:cubicBezTo>
                    <a:cubicBezTo>
                      <a:pt x="94" y="130"/>
                      <a:pt x="95" y="130"/>
                      <a:pt x="95" y="130"/>
                    </a:cubicBezTo>
                    <a:cubicBezTo>
                      <a:pt x="97" y="132"/>
                      <a:pt x="97" y="132"/>
                      <a:pt x="97" y="132"/>
                    </a:cubicBezTo>
                    <a:cubicBezTo>
                      <a:pt x="98" y="134"/>
                      <a:pt x="98" y="134"/>
                      <a:pt x="98" y="134"/>
                    </a:cubicBezTo>
                    <a:cubicBezTo>
                      <a:pt x="98" y="134"/>
                      <a:pt x="97" y="135"/>
                      <a:pt x="97" y="136"/>
                    </a:cubicBezTo>
                    <a:cubicBezTo>
                      <a:pt x="97" y="136"/>
                      <a:pt x="99" y="137"/>
                      <a:pt x="99" y="137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8" y="137"/>
                      <a:pt x="109" y="137"/>
                    </a:cubicBezTo>
                    <a:cubicBezTo>
                      <a:pt x="109" y="137"/>
                      <a:pt x="112" y="136"/>
                      <a:pt x="112" y="136"/>
                    </a:cubicBezTo>
                    <a:cubicBezTo>
                      <a:pt x="112" y="136"/>
                      <a:pt x="114" y="138"/>
                      <a:pt x="115" y="138"/>
                    </a:cubicBezTo>
                    <a:cubicBezTo>
                      <a:pt x="116" y="139"/>
                      <a:pt x="115" y="140"/>
                      <a:pt x="115" y="140"/>
                    </a:cubicBezTo>
                    <a:cubicBezTo>
                      <a:pt x="115" y="141"/>
                      <a:pt x="114" y="141"/>
                      <a:pt x="114" y="141"/>
                    </a:cubicBezTo>
                    <a:cubicBezTo>
                      <a:pt x="114" y="141"/>
                      <a:pt x="115" y="144"/>
                      <a:pt x="115" y="144"/>
                    </a:cubicBezTo>
                    <a:cubicBezTo>
                      <a:pt x="116" y="145"/>
                      <a:pt x="116" y="144"/>
                      <a:pt x="116" y="144"/>
                    </a:cubicBezTo>
                    <a:cubicBezTo>
                      <a:pt x="116" y="144"/>
                      <a:pt x="117" y="145"/>
                      <a:pt x="118" y="146"/>
                    </a:cubicBezTo>
                    <a:cubicBezTo>
                      <a:pt x="118" y="147"/>
                      <a:pt x="119" y="147"/>
                      <a:pt x="119" y="147"/>
                    </a:cubicBezTo>
                    <a:cubicBezTo>
                      <a:pt x="120" y="147"/>
                      <a:pt x="120" y="147"/>
                      <a:pt x="120" y="147"/>
                    </a:cubicBezTo>
                    <a:cubicBezTo>
                      <a:pt x="120" y="147"/>
                      <a:pt x="121" y="147"/>
                      <a:pt x="121" y="148"/>
                    </a:cubicBezTo>
                    <a:cubicBezTo>
                      <a:pt x="122" y="148"/>
                      <a:pt x="123" y="148"/>
                      <a:pt x="124" y="148"/>
                    </a:cubicBezTo>
                    <a:cubicBezTo>
                      <a:pt x="124" y="148"/>
                      <a:pt x="125" y="148"/>
                      <a:pt x="125" y="147"/>
                    </a:cubicBezTo>
                    <a:cubicBezTo>
                      <a:pt x="125" y="147"/>
                      <a:pt x="126" y="147"/>
                      <a:pt x="127" y="147"/>
                    </a:cubicBezTo>
                    <a:cubicBezTo>
                      <a:pt x="127" y="146"/>
                      <a:pt x="127" y="145"/>
                      <a:pt x="127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lose/>
                    <a:moveTo>
                      <a:pt x="127" y="150"/>
                    </a:moveTo>
                    <a:cubicBezTo>
                      <a:pt x="127" y="150"/>
                      <a:pt x="127" y="150"/>
                      <a:pt x="127" y="150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7" y="151"/>
                      <a:pt x="127" y="151"/>
                      <a:pt x="127" y="151"/>
                    </a:cubicBezTo>
                    <a:cubicBezTo>
                      <a:pt x="127" y="151"/>
                      <a:pt x="129" y="152"/>
                      <a:pt x="129" y="152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31" y="151"/>
                      <a:pt x="131" y="151"/>
                      <a:pt x="131" y="151"/>
                    </a:cubicBezTo>
                    <a:cubicBezTo>
                      <a:pt x="132" y="149"/>
                      <a:pt x="132" y="149"/>
                      <a:pt x="132" y="149"/>
                    </a:cubicBezTo>
                    <a:cubicBezTo>
                      <a:pt x="135" y="148"/>
                      <a:pt x="135" y="148"/>
                      <a:pt x="135" y="148"/>
                    </a:cubicBezTo>
                    <a:cubicBezTo>
                      <a:pt x="135" y="148"/>
                      <a:pt x="138" y="148"/>
                      <a:pt x="138" y="148"/>
                    </a:cubicBezTo>
                    <a:cubicBezTo>
                      <a:pt x="138" y="148"/>
                      <a:pt x="139" y="147"/>
                      <a:pt x="139" y="147"/>
                    </a:cubicBezTo>
                    <a:cubicBezTo>
                      <a:pt x="139" y="146"/>
                      <a:pt x="139" y="146"/>
                      <a:pt x="139" y="146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5" y="144"/>
                      <a:pt x="135" y="144"/>
                      <a:pt x="135" y="144"/>
                    </a:cubicBezTo>
                    <a:cubicBezTo>
                      <a:pt x="135" y="144"/>
                      <a:pt x="133" y="144"/>
                      <a:pt x="132" y="144"/>
                    </a:cubicBezTo>
                    <a:cubicBezTo>
                      <a:pt x="132" y="144"/>
                      <a:pt x="131" y="144"/>
                      <a:pt x="131" y="144"/>
                    </a:cubicBezTo>
                    <a:cubicBezTo>
                      <a:pt x="131" y="144"/>
                      <a:pt x="131" y="145"/>
                      <a:pt x="131" y="146"/>
                    </a:cubicBezTo>
                    <a:cubicBezTo>
                      <a:pt x="130" y="147"/>
                      <a:pt x="130" y="147"/>
                      <a:pt x="129" y="147"/>
                    </a:cubicBezTo>
                    <a:cubicBezTo>
                      <a:pt x="129" y="147"/>
                      <a:pt x="128" y="147"/>
                      <a:pt x="128" y="147"/>
                    </a:cubicBezTo>
                    <a:cubicBezTo>
                      <a:pt x="127" y="150"/>
                      <a:pt x="127" y="150"/>
                      <a:pt x="127" y="150"/>
                    </a:cubicBezTo>
                    <a:close/>
                    <a:moveTo>
                      <a:pt x="116" y="162"/>
                    </a:move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7" y="162"/>
                      <a:pt x="117" y="162"/>
                      <a:pt x="117" y="162"/>
                    </a:cubicBezTo>
                    <a:cubicBezTo>
                      <a:pt x="118" y="161"/>
                      <a:pt x="118" y="161"/>
                      <a:pt x="118" y="161"/>
                    </a:cubicBezTo>
                    <a:cubicBezTo>
                      <a:pt x="117" y="159"/>
                      <a:pt x="117" y="159"/>
                      <a:pt x="117" y="159"/>
                    </a:cubicBezTo>
                    <a:cubicBezTo>
                      <a:pt x="116" y="158"/>
                      <a:pt x="116" y="158"/>
                      <a:pt x="116" y="158"/>
                    </a:cubicBezTo>
                    <a:cubicBezTo>
                      <a:pt x="115" y="155"/>
                      <a:pt x="115" y="155"/>
                      <a:pt x="115" y="155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1" y="154"/>
                      <a:pt x="111" y="154"/>
                      <a:pt x="111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09" y="156"/>
                      <a:pt x="109" y="156"/>
                      <a:pt x="109" y="156"/>
                    </a:cubicBezTo>
                    <a:cubicBezTo>
                      <a:pt x="109" y="156"/>
                      <a:pt x="106" y="155"/>
                      <a:pt x="105" y="154"/>
                    </a:cubicBezTo>
                    <a:cubicBezTo>
                      <a:pt x="103" y="153"/>
                      <a:pt x="103" y="153"/>
                      <a:pt x="103" y="153"/>
                    </a:cubicBezTo>
                    <a:cubicBezTo>
                      <a:pt x="103" y="153"/>
                      <a:pt x="102" y="153"/>
                      <a:pt x="101" y="152"/>
                    </a:cubicBezTo>
                    <a:cubicBezTo>
                      <a:pt x="101" y="152"/>
                      <a:pt x="100" y="151"/>
                      <a:pt x="100" y="151"/>
                    </a:cubicBezTo>
                    <a:cubicBezTo>
                      <a:pt x="100" y="151"/>
                      <a:pt x="100" y="150"/>
                      <a:pt x="99" y="150"/>
                    </a:cubicBezTo>
                    <a:cubicBezTo>
                      <a:pt x="99" y="149"/>
                      <a:pt x="98" y="150"/>
                      <a:pt x="97" y="150"/>
                    </a:cubicBezTo>
                    <a:cubicBezTo>
                      <a:pt x="95" y="150"/>
                      <a:pt x="95" y="150"/>
                      <a:pt x="94" y="150"/>
                    </a:cubicBezTo>
                    <a:cubicBezTo>
                      <a:pt x="94" y="151"/>
                      <a:pt x="93" y="151"/>
                      <a:pt x="93" y="151"/>
                    </a:cubicBezTo>
                    <a:cubicBezTo>
                      <a:pt x="92" y="152"/>
                      <a:pt x="93" y="154"/>
                      <a:pt x="93" y="154"/>
                    </a:cubicBezTo>
                    <a:cubicBezTo>
                      <a:pt x="93" y="155"/>
                      <a:pt x="93" y="155"/>
                      <a:pt x="93" y="155"/>
                    </a:cubicBezTo>
                    <a:cubicBezTo>
                      <a:pt x="94" y="157"/>
                      <a:pt x="94" y="157"/>
                      <a:pt x="94" y="157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1" y="157"/>
                      <a:pt x="91" y="157"/>
                      <a:pt x="91" y="157"/>
                    </a:cubicBezTo>
                    <a:cubicBezTo>
                      <a:pt x="92" y="159"/>
                      <a:pt x="92" y="159"/>
                      <a:pt x="92" y="159"/>
                    </a:cubicBezTo>
                    <a:cubicBezTo>
                      <a:pt x="92" y="159"/>
                      <a:pt x="92" y="160"/>
                      <a:pt x="93" y="161"/>
                    </a:cubicBezTo>
                    <a:cubicBezTo>
                      <a:pt x="93" y="161"/>
                      <a:pt x="94" y="162"/>
                      <a:pt x="94" y="162"/>
                    </a:cubicBezTo>
                    <a:cubicBezTo>
                      <a:pt x="94" y="162"/>
                      <a:pt x="99" y="163"/>
                      <a:pt x="99" y="163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0" y="163"/>
                      <a:pt x="102" y="164"/>
                      <a:pt x="104" y="165"/>
                    </a:cubicBezTo>
                    <a:cubicBezTo>
                      <a:pt x="105" y="166"/>
                      <a:pt x="106" y="167"/>
                      <a:pt x="106" y="167"/>
                    </a:cubicBezTo>
                    <a:cubicBezTo>
                      <a:pt x="106" y="167"/>
                      <a:pt x="108" y="167"/>
                      <a:pt x="108" y="167"/>
                    </a:cubicBezTo>
                    <a:cubicBezTo>
                      <a:pt x="109" y="166"/>
                      <a:pt x="109" y="166"/>
                      <a:pt x="109" y="166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4" y="165"/>
                      <a:pt x="114" y="165"/>
                      <a:pt x="114" y="165"/>
                    </a:cubicBezTo>
                    <a:cubicBezTo>
                      <a:pt x="117" y="166"/>
                      <a:pt x="117" y="166"/>
                      <a:pt x="117" y="166"/>
                    </a:cubicBezTo>
                    <a:cubicBezTo>
                      <a:pt x="118" y="166"/>
                      <a:pt x="118" y="166"/>
                      <a:pt x="118" y="166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18" y="163"/>
                      <a:pt x="118" y="163"/>
                      <a:pt x="118" y="163"/>
                    </a:cubicBezTo>
                    <a:cubicBezTo>
                      <a:pt x="116" y="162"/>
                      <a:pt x="116" y="162"/>
                      <a:pt x="116" y="162"/>
                    </a:cubicBezTo>
                    <a:close/>
                    <a:moveTo>
                      <a:pt x="77" y="12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75" y="120"/>
                      <a:pt x="75" y="120"/>
                      <a:pt x="75" y="120"/>
                    </a:cubicBezTo>
                    <a:cubicBezTo>
                      <a:pt x="73" y="117"/>
                      <a:pt x="73" y="117"/>
                      <a:pt x="73" y="117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0" y="116"/>
                      <a:pt x="69" y="113"/>
                      <a:pt x="69" y="113"/>
                    </a:cubicBezTo>
                    <a:cubicBezTo>
                      <a:pt x="68" y="112"/>
                      <a:pt x="68" y="113"/>
                      <a:pt x="68" y="113"/>
                    </a:cubicBezTo>
                    <a:cubicBezTo>
                      <a:pt x="68" y="113"/>
                      <a:pt x="68" y="115"/>
                      <a:pt x="67" y="116"/>
                    </a:cubicBezTo>
                    <a:cubicBezTo>
                      <a:pt x="66" y="116"/>
                      <a:pt x="65" y="116"/>
                      <a:pt x="65" y="116"/>
                    </a:cubicBezTo>
                    <a:cubicBezTo>
                      <a:pt x="63" y="118"/>
                      <a:pt x="63" y="118"/>
                      <a:pt x="63" y="118"/>
                    </a:cubicBezTo>
                    <a:cubicBezTo>
                      <a:pt x="63" y="118"/>
                      <a:pt x="60" y="119"/>
                      <a:pt x="59" y="119"/>
                    </a:cubicBezTo>
                    <a:cubicBezTo>
                      <a:pt x="59" y="119"/>
                      <a:pt x="58" y="120"/>
                      <a:pt x="58" y="120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50" y="121"/>
                      <a:pt x="50" y="121"/>
                      <a:pt x="50" y="121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2" y="125"/>
                      <a:pt x="52" y="125"/>
                      <a:pt x="52" y="125"/>
                    </a:cubicBezTo>
                    <a:cubicBezTo>
                      <a:pt x="53" y="125"/>
                      <a:pt x="53" y="125"/>
                      <a:pt x="53" y="125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54" y="129"/>
                      <a:pt x="54" y="129"/>
                      <a:pt x="54" y="129"/>
                    </a:cubicBezTo>
                    <a:cubicBezTo>
                      <a:pt x="54" y="129"/>
                      <a:pt x="55" y="130"/>
                      <a:pt x="56" y="132"/>
                    </a:cubicBezTo>
                    <a:cubicBezTo>
                      <a:pt x="57" y="134"/>
                      <a:pt x="56" y="135"/>
                      <a:pt x="56" y="135"/>
                    </a:cubicBezTo>
                    <a:cubicBezTo>
                      <a:pt x="59" y="138"/>
                      <a:pt x="59" y="138"/>
                      <a:pt x="59" y="138"/>
                    </a:cubicBezTo>
                    <a:cubicBezTo>
                      <a:pt x="61" y="139"/>
                      <a:pt x="61" y="139"/>
                      <a:pt x="61" y="139"/>
                    </a:cubicBezTo>
                    <a:cubicBezTo>
                      <a:pt x="61" y="139"/>
                      <a:pt x="62" y="140"/>
                      <a:pt x="63" y="140"/>
                    </a:cubicBezTo>
                    <a:cubicBezTo>
                      <a:pt x="63" y="140"/>
                      <a:pt x="63" y="141"/>
                      <a:pt x="63" y="141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64" y="145"/>
                      <a:pt x="64" y="145"/>
                      <a:pt x="64" y="145"/>
                    </a:cubicBezTo>
                    <a:cubicBezTo>
                      <a:pt x="65" y="144"/>
                      <a:pt x="65" y="144"/>
                      <a:pt x="65" y="144"/>
                    </a:cubicBezTo>
                    <a:cubicBezTo>
                      <a:pt x="66" y="143"/>
                      <a:pt x="66" y="143"/>
                      <a:pt x="66" y="143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1" y="145"/>
                      <a:pt x="75" y="147"/>
                      <a:pt x="76" y="147"/>
                    </a:cubicBezTo>
                    <a:cubicBezTo>
                      <a:pt x="76" y="147"/>
                      <a:pt x="78" y="145"/>
                      <a:pt x="78" y="145"/>
                    </a:cubicBezTo>
                    <a:cubicBezTo>
                      <a:pt x="79" y="144"/>
                      <a:pt x="82" y="144"/>
                      <a:pt x="82" y="144"/>
                    </a:cubicBezTo>
                    <a:cubicBezTo>
                      <a:pt x="83" y="144"/>
                      <a:pt x="83" y="143"/>
                      <a:pt x="83" y="143"/>
                    </a:cubicBezTo>
                    <a:cubicBezTo>
                      <a:pt x="83" y="142"/>
                      <a:pt x="84" y="141"/>
                      <a:pt x="84" y="140"/>
                    </a:cubicBezTo>
                    <a:cubicBezTo>
                      <a:pt x="84" y="139"/>
                      <a:pt x="85" y="138"/>
                      <a:pt x="85" y="138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85" y="129"/>
                      <a:pt x="85" y="129"/>
                      <a:pt x="85" y="129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2" y="124"/>
                      <a:pt x="82" y="124"/>
                      <a:pt x="82" y="124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87" y="118"/>
                      <a:pt x="87" y="118"/>
                      <a:pt x="87" y="118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5"/>
                      <a:pt x="84" y="114"/>
                      <a:pt x="83" y="114"/>
                    </a:cubicBezTo>
                    <a:cubicBezTo>
                      <a:pt x="81" y="114"/>
                      <a:pt x="82" y="114"/>
                      <a:pt x="82" y="113"/>
                    </a:cubicBezTo>
                    <a:cubicBezTo>
                      <a:pt x="82" y="113"/>
                      <a:pt x="81" y="112"/>
                      <a:pt x="81" y="112"/>
                    </a:cubicBezTo>
                    <a:cubicBezTo>
                      <a:pt x="81" y="112"/>
                      <a:pt x="79" y="113"/>
                      <a:pt x="79" y="113"/>
                    </a:cubicBezTo>
                    <a:cubicBezTo>
                      <a:pt x="78" y="113"/>
                      <a:pt x="78" y="111"/>
                      <a:pt x="78" y="111"/>
                    </a:cubicBezTo>
                    <a:cubicBezTo>
                      <a:pt x="78" y="111"/>
                      <a:pt x="76" y="112"/>
                      <a:pt x="76" y="112"/>
                    </a:cubicBezTo>
                    <a:cubicBezTo>
                      <a:pt x="75" y="112"/>
                      <a:pt x="73" y="112"/>
                      <a:pt x="73" y="112"/>
                    </a:cubicBezTo>
                    <a:cubicBezTo>
                      <a:pt x="73" y="112"/>
                      <a:pt x="73" y="113"/>
                      <a:pt x="73" y="113"/>
                    </a:cubicBezTo>
                    <a:cubicBezTo>
                      <a:pt x="72" y="114"/>
                      <a:pt x="73" y="115"/>
                      <a:pt x="74" y="115"/>
                    </a:cubicBezTo>
                    <a:cubicBezTo>
                      <a:pt x="74" y="116"/>
                      <a:pt x="75" y="118"/>
                      <a:pt x="75" y="118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77" y="121"/>
                      <a:pt x="77" y="121"/>
                      <a:pt x="77" y="121"/>
                    </a:cubicBezTo>
                    <a:close/>
                    <a:moveTo>
                      <a:pt x="75" y="107"/>
                    </a:moveTo>
                    <a:cubicBezTo>
                      <a:pt x="75" y="107"/>
                      <a:pt x="75" y="107"/>
                      <a:pt x="75" y="107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8" y="105"/>
                      <a:pt x="79" y="104"/>
                      <a:pt x="79" y="103"/>
                    </a:cubicBezTo>
                    <a:cubicBezTo>
                      <a:pt x="79" y="103"/>
                      <a:pt x="79" y="102"/>
                      <a:pt x="79" y="102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6" y="94"/>
                      <a:pt x="76" y="94"/>
                      <a:pt x="76" y="94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4"/>
                      <a:pt x="74" y="96"/>
                      <a:pt x="74" y="96"/>
                    </a:cubicBezTo>
                    <a:cubicBezTo>
                      <a:pt x="74" y="97"/>
                      <a:pt x="75" y="98"/>
                      <a:pt x="75" y="98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74" y="103"/>
                      <a:pt x="74" y="103"/>
                      <a:pt x="74" y="103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5" y="107"/>
                      <a:pt x="75" y="107"/>
                      <a:pt x="75" y="107"/>
                    </a:cubicBezTo>
                    <a:close/>
                    <a:moveTo>
                      <a:pt x="80" y="157"/>
                    </a:moveTo>
                    <a:cubicBezTo>
                      <a:pt x="80" y="157"/>
                      <a:pt x="80" y="157"/>
                      <a:pt x="80" y="157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2" y="162"/>
                      <a:pt x="82" y="162"/>
                      <a:pt x="82" y="162"/>
                    </a:cubicBezTo>
                    <a:cubicBezTo>
                      <a:pt x="82" y="162"/>
                      <a:pt x="84" y="163"/>
                      <a:pt x="84" y="162"/>
                    </a:cubicBezTo>
                    <a:cubicBezTo>
                      <a:pt x="84" y="161"/>
                      <a:pt x="83" y="160"/>
                      <a:pt x="84" y="159"/>
                    </a:cubicBezTo>
                    <a:cubicBezTo>
                      <a:pt x="84" y="158"/>
                      <a:pt x="85" y="156"/>
                      <a:pt x="85" y="155"/>
                    </a:cubicBezTo>
                    <a:cubicBezTo>
                      <a:pt x="85" y="154"/>
                      <a:pt x="86" y="153"/>
                      <a:pt x="86" y="152"/>
                    </a:cubicBezTo>
                    <a:cubicBezTo>
                      <a:pt x="87" y="151"/>
                      <a:pt x="88" y="149"/>
                      <a:pt x="88" y="148"/>
                    </a:cubicBezTo>
                    <a:cubicBezTo>
                      <a:pt x="88" y="148"/>
                      <a:pt x="89" y="146"/>
                      <a:pt x="89" y="145"/>
                    </a:cubicBezTo>
                    <a:cubicBezTo>
                      <a:pt x="89" y="145"/>
                      <a:pt x="89" y="142"/>
                      <a:pt x="89" y="142"/>
                    </a:cubicBezTo>
                    <a:cubicBezTo>
                      <a:pt x="89" y="142"/>
                      <a:pt x="88" y="139"/>
                      <a:pt x="88" y="139"/>
                    </a:cubicBezTo>
                    <a:cubicBezTo>
                      <a:pt x="87" y="141"/>
                      <a:pt x="87" y="141"/>
                      <a:pt x="87" y="141"/>
                    </a:cubicBezTo>
                    <a:cubicBezTo>
                      <a:pt x="87" y="143"/>
                      <a:pt x="87" y="143"/>
                      <a:pt x="87" y="143"/>
                    </a:cubicBezTo>
                    <a:cubicBezTo>
                      <a:pt x="85" y="147"/>
                      <a:pt x="85" y="147"/>
                      <a:pt x="85" y="147"/>
                    </a:cubicBezTo>
                    <a:cubicBezTo>
                      <a:pt x="84" y="149"/>
                      <a:pt x="84" y="149"/>
                      <a:pt x="84" y="149"/>
                    </a:cubicBezTo>
                    <a:cubicBezTo>
                      <a:pt x="82" y="151"/>
                      <a:pt x="82" y="151"/>
                      <a:pt x="82" y="151"/>
                    </a:cubicBezTo>
                    <a:cubicBezTo>
                      <a:pt x="82" y="152"/>
                      <a:pt x="82" y="152"/>
                      <a:pt x="82" y="152"/>
                    </a:cubicBezTo>
                    <a:cubicBezTo>
                      <a:pt x="82" y="154"/>
                      <a:pt x="82" y="154"/>
                      <a:pt x="82" y="154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1" y="156"/>
                      <a:pt x="81" y="156"/>
                      <a:pt x="81" y="156"/>
                    </a:cubicBezTo>
                    <a:cubicBezTo>
                      <a:pt x="80" y="157"/>
                      <a:pt x="80" y="157"/>
                      <a:pt x="80" y="157"/>
                    </a:cubicBezTo>
                    <a:close/>
                    <a:moveTo>
                      <a:pt x="75" y="148"/>
                    </a:moveTo>
                    <a:cubicBezTo>
                      <a:pt x="75" y="148"/>
                      <a:pt x="75" y="148"/>
                      <a:pt x="75" y="148"/>
                    </a:cubicBezTo>
                    <a:cubicBezTo>
                      <a:pt x="76" y="149"/>
                      <a:pt x="76" y="149"/>
                      <a:pt x="76" y="149"/>
                    </a:cubicBezTo>
                    <a:cubicBezTo>
                      <a:pt x="76" y="149"/>
                      <a:pt x="77" y="152"/>
                      <a:pt x="78" y="152"/>
                    </a:cubicBezTo>
                    <a:cubicBezTo>
                      <a:pt x="78" y="152"/>
                      <a:pt x="81" y="149"/>
                      <a:pt x="81" y="149"/>
                    </a:cubicBezTo>
                    <a:cubicBezTo>
                      <a:pt x="81" y="147"/>
                      <a:pt x="81" y="147"/>
                      <a:pt x="81" y="147"/>
                    </a:cubicBezTo>
                    <a:cubicBezTo>
                      <a:pt x="82" y="145"/>
                      <a:pt x="82" y="145"/>
                      <a:pt x="82" y="145"/>
                    </a:cubicBezTo>
                    <a:cubicBezTo>
                      <a:pt x="79" y="146"/>
                      <a:pt x="79" y="146"/>
                      <a:pt x="79" y="146"/>
                    </a:cubicBezTo>
                    <a:cubicBezTo>
                      <a:pt x="77" y="148"/>
                      <a:pt x="77" y="148"/>
                      <a:pt x="77" y="148"/>
                    </a:cubicBezTo>
                    <a:cubicBezTo>
                      <a:pt x="75" y="148"/>
                      <a:pt x="75" y="148"/>
                      <a:pt x="75" y="148"/>
                    </a:cubicBezTo>
                    <a:close/>
                    <a:moveTo>
                      <a:pt x="66" y="150"/>
                    </a:moveTo>
                    <a:cubicBezTo>
                      <a:pt x="66" y="150"/>
                      <a:pt x="66" y="150"/>
                      <a:pt x="66" y="150"/>
                    </a:cubicBezTo>
                    <a:cubicBezTo>
                      <a:pt x="66" y="150"/>
                      <a:pt x="67" y="153"/>
                      <a:pt x="67" y="153"/>
                    </a:cubicBezTo>
                    <a:cubicBezTo>
                      <a:pt x="68" y="153"/>
                      <a:pt x="69" y="154"/>
                      <a:pt x="69" y="154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71" y="156"/>
                      <a:pt x="71" y="157"/>
                      <a:pt x="72" y="157"/>
                    </a:cubicBezTo>
                    <a:cubicBezTo>
                      <a:pt x="72" y="157"/>
                      <a:pt x="74" y="156"/>
                      <a:pt x="74" y="156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5" y="154"/>
                      <a:pt x="73" y="154"/>
                      <a:pt x="73" y="154"/>
                    </a:cubicBezTo>
                    <a:cubicBezTo>
                      <a:pt x="72" y="154"/>
                      <a:pt x="71" y="152"/>
                      <a:pt x="71" y="152"/>
                    </a:cubicBezTo>
                    <a:cubicBezTo>
                      <a:pt x="71" y="152"/>
                      <a:pt x="70" y="152"/>
                      <a:pt x="70" y="152"/>
                    </a:cubicBezTo>
                    <a:cubicBezTo>
                      <a:pt x="69" y="152"/>
                      <a:pt x="67" y="150"/>
                      <a:pt x="67" y="150"/>
                    </a:cubicBezTo>
                    <a:cubicBezTo>
                      <a:pt x="66" y="150"/>
                      <a:pt x="66" y="150"/>
                      <a:pt x="66" y="150"/>
                    </a:cubicBezTo>
                    <a:close/>
                    <a:moveTo>
                      <a:pt x="50" y="147"/>
                    </a:moveTo>
                    <a:cubicBezTo>
                      <a:pt x="50" y="147"/>
                      <a:pt x="50" y="147"/>
                      <a:pt x="50" y="147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5" y="150"/>
                      <a:pt x="55" y="150"/>
                      <a:pt x="55" y="150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3" y="152"/>
                      <a:pt x="54" y="154"/>
                      <a:pt x="55" y="153"/>
                    </a:cubicBezTo>
                    <a:cubicBezTo>
                      <a:pt x="56" y="153"/>
                      <a:pt x="56" y="153"/>
                      <a:pt x="56" y="153"/>
                    </a:cubicBezTo>
                    <a:cubicBezTo>
                      <a:pt x="56" y="153"/>
                      <a:pt x="58" y="154"/>
                      <a:pt x="58" y="154"/>
                    </a:cubicBezTo>
                    <a:cubicBezTo>
                      <a:pt x="59" y="155"/>
                      <a:pt x="60" y="155"/>
                      <a:pt x="61" y="155"/>
                    </a:cubicBezTo>
                    <a:cubicBezTo>
                      <a:pt x="62" y="155"/>
                      <a:pt x="62" y="154"/>
                      <a:pt x="62" y="154"/>
                    </a:cubicBezTo>
                    <a:cubicBezTo>
                      <a:pt x="62" y="153"/>
                      <a:pt x="62" y="152"/>
                      <a:pt x="62" y="15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60" y="148"/>
                      <a:pt x="60" y="148"/>
                      <a:pt x="60" y="148"/>
                    </a:cubicBezTo>
                    <a:cubicBezTo>
                      <a:pt x="56" y="147"/>
                      <a:pt x="56" y="147"/>
                      <a:pt x="56" y="147"/>
                    </a:cubicBezTo>
                    <a:cubicBezTo>
                      <a:pt x="54" y="145"/>
                      <a:pt x="54" y="145"/>
                      <a:pt x="54" y="145"/>
                    </a:cubicBezTo>
                    <a:cubicBezTo>
                      <a:pt x="51" y="144"/>
                      <a:pt x="51" y="144"/>
                      <a:pt x="51" y="144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0" y="147"/>
                      <a:pt x="50" y="147"/>
                      <a:pt x="50" y="147"/>
                    </a:cubicBezTo>
                    <a:close/>
                    <a:moveTo>
                      <a:pt x="83" y="25"/>
                    </a:move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6"/>
                      <a:pt x="84" y="26"/>
                      <a:pt x="84" y="26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6"/>
                      <a:pt x="87" y="27"/>
                      <a:pt x="87" y="27"/>
                    </a:cubicBezTo>
                    <a:cubicBezTo>
                      <a:pt x="87" y="28"/>
                      <a:pt x="88" y="27"/>
                      <a:pt x="88" y="27"/>
                    </a:cubicBezTo>
                    <a:cubicBezTo>
                      <a:pt x="89" y="27"/>
                      <a:pt x="89" y="26"/>
                      <a:pt x="89" y="25"/>
                    </a:cubicBezTo>
                    <a:cubicBezTo>
                      <a:pt x="89" y="25"/>
                      <a:pt x="90" y="24"/>
                      <a:pt x="90" y="24"/>
                    </a:cubicBezTo>
                    <a:cubicBezTo>
                      <a:pt x="90" y="24"/>
                      <a:pt x="93" y="22"/>
                      <a:pt x="93" y="22"/>
                    </a:cubicBezTo>
                    <a:cubicBezTo>
                      <a:pt x="93" y="21"/>
                      <a:pt x="91" y="21"/>
                      <a:pt x="91" y="21"/>
                    </a:cubicBezTo>
                    <a:cubicBezTo>
                      <a:pt x="91" y="21"/>
                      <a:pt x="88" y="22"/>
                      <a:pt x="88" y="22"/>
                    </a:cubicBezTo>
                    <a:cubicBezTo>
                      <a:pt x="88" y="22"/>
                      <a:pt x="85" y="23"/>
                      <a:pt x="85" y="23"/>
                    </a:cubicBezTo>
                    <a:lnTo>
                      <a:pt x="83" y="2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6" name="Freeform 144">
                <a:extLst>
                  <a:ext uri="{FF2B5EF4-FFF2-40B4-BE49-F238E27FC236}">
                    <a16:creationId xmlns:a16="http://schemas.microsoft.com/office/drawing/2014/main" id="{FBFAD54C-B3A8-4E44-9DCE-98D94B1CED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18029" y="2422186"/>
                <a:ext cx="310039" cy="351588"/>
              </a:xfrm>
              <a:custGeom>
                <a:avLst/>
                <a:gdLst>
                  <a:gd name="T0" fmla="*/ 75 w 136"/>
                  <a:gd name="T1" fmla="*/ 25 h 159"/>
                  <a:gd name="T2" fmla="*/ 117 w 136"/>
                  <a:gd name="T3" fmla="*/ 17 h 159"/>
                  <a:gd name="T4" fmla="*/ 125 w 136"/>
                  <a:gd name="T5" fmla="*/ 49 h 159"/>
                  <a:gd name="T6" fmla="*/ 112 w 136"/>
                  <a:gd name="T7" fmla="*/ 67 h 159"/>
                  <a:gd name="T8" fmla="*/ 121 w 136"/>
                  <a:gd name="T9" fmla="*/ 84 h 159"/>
                  <a:gd name="T10" fmla="*/ 114 w 136"/>
                  <a:gd name="T11" fmla="*/ 97 h 159"/>
                  <a:gd name="T12" fmla="*/ 96 w 136"/>
                  <a:gd name="T13" fmla="*/ 100 h 159"/>
                  <a:gd name="T14" fmla="*/ 90 w 136"/>
                  <a:gd name="T15" fmla="*/ 108 h 159"/>
                  <a:gd name="T16" fmla="*/ 92 w 136"/>
                  <a:gd name="T17" fmla="*/ 130 h 159"/>
                  <a:gd name="T18" fmla="*/ 85 w 136"/>
                  <a:gd name="T19" fmla="*/ 141 h 159"/>
                  <a:gd name="T20" fmla="*/ 88 w 136"/>
                  <a:gd name="T21" fmla="*/ 149 h 159"/>
                  <a:gd name="T22" fmla="*/ 85 w 136"/>
                  <a:gd name="T23" fmla="*/ 159 h 159"/>
                  <a:gd name="T24" fmla="*/ 76 w 136"/>
                  <a:gd name="T25" fmla="*/ 148 h 159"/>
                  <a:gd name="T26" fmla="*/ 69 w 136"/>
                  <a:gd name="T27" fmla="*/ 128 h 159"/>
                  <a:gd name="T28" fmla="*/ 56 w 136"/>
                  <a:gd name="T29" fmla="*/ 121 h 159"/>
                  <a:gd name="T30" fmla="*/ 42 w 136"/>
                  <a:gd name="T31" fmla="*/ 119 h 159"/>
                  <a:gd name="T32" fmla="*/ 27 w 136"/>
                  <a:gd name="T33" fmla="*/ 121 h 159"/>
                  <a:gd name="T34" fmla="*/ 13 w 136"/>
                  <a:gd name="T35" fmla="*/ 121 h 159"/>
                  <a:gd name="T36" fmla="*/ 6 w 136"/>
                  <a:gd name="T37" fmla="*/ 112 h 159"/>
                  <a:gd name="T38" fmla="*/ 22 w 136"/>
                  <a:gd name="T39" fmla="*/ 114 h 159"/>
                  <a:gd name="T40" fmla="*/ 27 w 136"/>
                  <a:gd name="T41" fmla="*/ 116 h 159"/>
                  <a:gd name="T42" fmla="*/ 9 w 136"/>
                  <a:gd name="T43" fmla="*/ 111 h 159"/>
                  <a:gd name="T44" fmla="*/ 15 w 136"/>
                  <a:gd name="T45" fmla="*/ 103 h 159"/>
                  <a:gd name="T46" fmla="*/ 25 w 136"/>
                  <a:gd name="T47" fmla="*/ 111 h 159"/>
                  <a:gd name="T48" fmla="*/ 22 w 136"/>
                  <a:gd name="T49" fmla="*/ 105 h 159"/>
                  <a:gd name="T50" fmla="*/ 20 w 136"/>
                  <a:gd name="T51" fmla="*/ 102 h 159"/>
                  <a:gd name="T52" fmla="*/ 20 w 136"/>
                  <a:gd name="T53" fmla="*/ 96 h 159"/>
                  <a:gd name="T54" fmla="*/ 32 w 136"/>
                  <a:gd name="T55" fmla="*/ 104 h 159"/>
                  <a:gd name="T56" fmla="*/ 48 w 136"/>
                  <a:gd name="T57" fmla="*/ 100 h 159"/>
                  <a:gd name="T58" fmla="*/ 30 w 136"/>
                  <a:gd name="T59" fmla="*/ 95 h 159"/>
                  <a:gd name="T60" fmla="*/ 37 w 136"/>
                  <a:gd name="T61" fmla="*/ 73 h 159"/>
                  <a:gd name="T62" fmla="*/ 58 w 136"/>
                  <a:gd name="T63" fmla="*/ 37 h 159"/>
                  <a:gd name="T64" fmla="*/ 67 w 136"/>
                  <a:gd name="T65" fmla="*/ 52 h 159"/>
                  <a:gd name="T66" fmla="*/ 61 w 136"/>
                  <a:gd name="T67" fmla="*/ 64 h 159"/>
                  <a:gd name="T68" fmla="*/ 67 w 136"/>
                  <a:gd name="T69" fmla="*/ 74 h 159"/>
                  <a:gd name="T70" fmla="*/ 66 w 136"/>
                  <a:gd name="T71" fmla="*/ 66 h 159"/>
                  <a:gd name="T72" fmla="*/ 85 w 136"/>
                  <a:gd name="T73" fmla="*/ 65 h 159"/>
                  <a:gd name="T74" fmla="*/ 77 w 136"/>
                  <a:gd name="T75" fmla="*/ 51 h 159"/>
                  <a:gd name="T76" fmla="*/ 71 w 136"/>
                  <a:gd name="T77" fmla="*/ 41 h 159"/>
                  <a:gd name="T78" fmla="*/ 134 w 136"/>
                  <a:gd name="T79" fmla="*/ 0 h 159"/>
                  <a:gd name="T80" fmla="*/ 118 w 136"/>
                  <a:gd name="T81" fmla="*/ 6 h 159"/>
                  <a:gd name="T82" fmla="*/ 111 w 136"/>
                  <a:gd name="T83" fmla="*/ 8 h 159"/>
                  <a:gd name="T84" fmla="*/ 112 w 136"/>
                  <a:gd name="T85" fmla="*/ 9 h 159"/>
                  <a:gd name="T86" fmla="*/ 96 w 136"/>
                  <a:gd name="T87" fmla="*/ 12 h 159"/>
                  <a:gd name="T88" fmla="*/ 98 w 136"/>
                  <a:gd name="T89" fmla="*/ 13 h 159"/>
                  <a:gd name="T90" fmla="*/ 93 w 136"/>
                  <a:gd name="T91" fmla="*/ 13 h 159"/>
                  <a:gd name="T92" fmla="*/ 91 w 136"/>
                  <a:gd name="T93" fmla="*/ 13 h 159"/>
                  <a:gd name="T94" fmla="*/ 81 w 136"/>
                  <a:gd name="T95" fmla="*/ 14 h 159"/>
                  <a:gd name="T96" fmla="*/ 78 w 136"/>
                  <a:gd name="T97" fmla="*/ 14 h 159"/>
                  <a:gd name="T98" fmla="*/ 56 w 136"/>
                  <a:gd name="T99" fmla="*/ 22 h 159"/>
                  <a:gd name="T100" fmla="*/ 60 w 136"/>
                  <a:gd name="T101" fmla="*/ 18 h 159"/>
                  <a:gd name="T102" fmla="*/ 54 w 136"/>
                  <a:gd name="T103" fmla="*/ 25 h 159"/>
                  <a:gd name="T104" fmla="*/ 22 w 136"/>
                  <a:gd name="T105" fmla="*/ 94 h 159"/>
                  <a:gd name="T106" fmla="*/ 29 w 136"/>
                  <a:gd name="T107" fmla="*/ 101 h 159"/>
                  <a:gd name="T108" fmla="*/ 30 w 136"/>
                  <a:gd name="T109" fmla="*/ 97 h 159"/>
                  <a:gd name="T110" fmla="*/ 20 w 136"/>
                  <a:gd name="T111" fmla="*/ 94 h 159"/>
                  <a:gd name="T112" fmla="*/ 76 w 136"/>
                  <a:gd name="T113" fmla="*/ 74 h 159"/>
                  <a:gd name="T114" fmla="*/ 74 w 136"/>
                  <a:gd name="T115" fmla="*/ 7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6" h="159">
                    <a:moveTo>
                      <a:pt x="72" y="35"/>
                    </a:move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5"/>
                      <a:pt x="77" y="23"/>
                      <a:pt x="78" y="22"/>
                    </a:cubicBezTo>
                    <a:cubicBezTo>
                      <a:pt x="79" y="22"/>
                      <a:pt x="83" y="20"/>
                      <a:pt x="83" y="20"/>
                    </a:cubicBezTo>
                    <a:cubicBezTo>
                      <a:pt x="83" y="20"/>
                      <a:pt x="87" y="18"/>
                      <a:pt x="88" y="18"/>
                    </a:cubicBezTo>
                    <a:cubicBezTo>
                      <a:pt x="89" y="18"/>
                      <a:pt x="96" y="17"/>
                      <a:pt x="96" y="17"/>
                    </a:cubicBezTo>
                    <a:cubicBezTo>
                      <a:pt x="103" y="19"/>
                      <a:pt x="103" y="19"/>
                      <a:pt x="103" y="19"/>
                    </a:cubicBezTo>
                    <a:cubicBezTo>
                      <a:pt x="103" y="19"/>
                      <a:pt x="105" y="17"/>
                      <a:pt x="107" y="17"/>
                    </a:cubicBezTo>
                    <a:cubicBezTo>
                      <a:pt x="107" y="17"/>
                      <a:pt x="109" y="18"/>
                      <a:pt x="110" y="18"/>
                    </a:cubicBezTo>
                    <a:cubicBezTo>
                      <a:pt x="111" y="18"/>
                      <a:pt x="113" y="17"/>
                      <a:pt x="113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6" y="26"/>
                      <a:pt x="126" y="26"/>
                      <a:pt x="126" y="26"/>
                    </a:cubicBezTo>
                    <a:cubicBezTo>
                      <a:pt x="126" y="26"/>
                      <a:pt x="125" y="28"/>
                      <a:pt x="125" y="29"/>
                    </a:cubicBezTo>
                    <a:cubicBezTo>
                      <a:pt x="126" y="29"/>
                      <a:pt x="129" y="30"/>
                      <a:pt x="129" y="30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31"/>
                      <a:pt x="129" y="35"/>
                      <a:pt x="129" y="36"/>
                    </a:cubicBezTo>
                    <a:cubicBezTo>
                      <a:pt x="129" y="37"/>
                      <a:pt x="129" y="43"/>
                      <a:pt x="129" y="43"/>
                    </a:cubicBezTo>
                    <a:cubicBezTo>
                      <a:pt x="129" y="43"/>
                      <a:pt x="126" y="49"/>
                      <a:pt x="125" y="49"/>
                    </a:cubicBezTo>
                    <a:cubicBezTo>
                      <a:pt x="124" y="50"/>
                      <a:pt x="125" y="54"/>
                      <a:pt x="125" y="54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63"/>
                      <a:pt x="123" y="62"/>
                    </a:cubicBezTo>
                    <a:cubicBezTo>
                      <a:pt x="122" y="62"/>
                      <a:pt x="117" y="60"/>
                      <a:pt x="117" y="60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2" y="65"/>
                      <a:pt x="112" y="65"/>
                      <a:pt x="112" y="65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2" y="67"/>
                      <a:pt x="113" y="69"/>
                      <a:pt x="114" y="70"/>
                    </a:cubicBezTo>
                    <a:cubicBezTo>
                      <a:pt x="114" y="71"/>
                      <a:pt x="117" y="71"/>
                      <a:pt x="117" y="71"/>
                    </a:cubicBezTo>
                    <a:cubicBezTo>
                      <a:pt x="119" y="73"/>
                      <a:pt x="119" y="73"/>
                      <a:pt x="119" y="73"/>
                    </a:cubicBezTo>
                    <a:cubicBezTo>
                      <a:pt x="122" y="72"/>
                      <a:pt x="122" y="72"/>
                      <a:pt x="122" y="72"/>
                    </a:cubicBezTo>
                    <a:cubicBezTo>
                      <a:pt x="124" y="76"/>
                      <a:pt x="124" y="76"/>
                      <a:pt x="124" y="76"/>
                    </a:cubicBezTo>
                    <a:cubicBezTo>
                      <a:pt x="123" y="78"/>
                      <a:pt x="123" y="78"/>
                      <a:pt x="123" y="78"/>
                    </a:cubicBezTo>
                    <a:cubicBezTo>
                      <a:pt x="123" y="78"/>
                      <a:pt x="123" y="80"/>
                      <a:pt x="123" y="81"/>
                    </a:cubicBezTo>
                    <a:cubicBezTo>
                      <a:pt x="123" y="82"/>
                      <a:pt x="124" y="83"/>
                      <a:pt x="123" y="83"/>
                    </a:cubicBezTo>
                    <a:cubicBezTo>
                      <a:pt x="123" y="83"/>
                      <a:pt x="121" y="84"/>
                      <a:pt x="121" y="84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18" y="87"/>
                      <a:pt x="117" y="87"/>
                    </a:cubicBezTo>
                    <a:cubicBezTo>
                      <a:pt x="116" y="88"/>
                      <a:pt x="116" y="88"/>
                      <a:pt x="116" y="89"/>
                    </a:cubicBezTo>
                    <a:cubicBezTo>
                      <a:pt x="116" y="89"/>
                      <a:pt x="112" y="88"/>
                      <a:pt x="112" y="88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112" y="94"/>
                      <a:pt x="112" y="94"/>
                      <a:pt x="112" y="94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14" y="97"/>
                      <a:pt x="114" y="97"/>
                      <a:pt x="114" y="97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4" y="98"/>
                      <a:pt x="94" y="98"/>
                      <a:pt x="94" y="98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4" y="101"/>
                      <a:pt x="94" y="101"/>
                      <a:pt x="94" y="101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87" y="103"/>
                      <a:pt x="87" y="103"/>
                      <a:pt x="87" y="103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6" y="106"/>
                      <a:pt x="87" y="106"/>
                    </a:cubicBezTo>
                    <a:cubicBezTo>
                      <a:pt x="88" y="106"/>
                      <a:pt x="90" y="108"/>
                      <a:pt x="90" y="108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1" y="112"/>
                      <a:pt x="91" y="112"/>
                      <a:pt x="91" y="112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5" y="122"/>
                      <a:pt x="95" y="122"/>
                      <a:pt x="95" y="122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4" y="125"/>
                      <a:pt x="95" y="127"/>
                      <a:pt x="94" y="128"/>
                    </a:cubicBezTo>
                    <a:cubicBezTo>
                      <a:pt x="94" y="128"/>
                      <a:pt x="92" y="130"/>
                      <a:pt x="92" y="130"/>
                    </a:cubicBezTo>
                    <a:cubicBezTo>
                      <a:pt x="91" y="132"/>
                      <a:pt x="91" y="132"/>
                      <a:pt x="91" y="132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5"/>
                      <a:pt x="89" y="135"/>
                      <a:pt x="89" y="135"/>
                    </a:cubicBezTo>
                    <a:cubicBezTo>
                      <a:pt x="89" y="135"/>
                      <a:pt x="89" y="138"/>
                      <a:pt x="90" y="138"/>
                    </a:cubicBezTo>
                    <a:cubicBezTo>
                      <a:pt x="90" y="138"/>
                      <a:pt x="92" y="136"/>
                      <a:pt x="92" y="136"/>
                    </a:cubicBezTo>
                    <a:cubicBezTo>
                      <a:pt x="92" y="136"/>
                      <a:pt x="94" y="138"/>
                      <a:pt x="93" y="139"/>
                    </a:cubicBezTo>
                    <a:cubicBezTo>
                      <a:pt x="93" y="139"/>
                      <a:pt x="89" y="139"/>
                      <a:pt x="89" y="139"/>
                    </a:cubicBezTo>
                    <a:cubicBezTo>
                      <a:pt x="87" y="139"/>
                      <a:pt x="87" y="139"/>
                      <a:pt x="87" y="139"/>
                    </a:cubicBezTo>
                    <a:cubicBezTo>
                      <a:pt x="87" y="139"/>
                      <a:pt x="86" y="141"/>
                      <a:pt x="85" y="141"/>
                    </a:cubicBezTo>
                    <a:cubicBezTo>
                      <a:pt x="85" y="142"/>
                      <a:pt x="85" y="143"/>
                      <a:pt x="85" y="143"/>
                    </a:cubicBezTo>
                    <a:cubicBezTo>
                      <a:pt x="83" y="141"/>
                      <a:pt x="83" y="141"/>
                      <a:pt x="83" y="141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3" y="146"/>
                      <a:pt x="85" y="146"/>
                      <a:pt x="85" y="146"/>
                    </a:cubicBezTo>
                    <a:cubicBezTo>
                      <a:pt x="85" y="146"/>
                      <a:pt x="87" y="147"/>
                      <a:pt x="87" y="147"/>
                    </a:cubicBezTo>
                    <a:cubicBezTo>
                      <a:pt x="87" y="147"/>
                      <a:pt x="86" y="148"/>
                      <a:pt x="87" y="148"/>
                    </a:cubicBezTo>
                    <a:cubicBezTo>
                      <a:pt x="87" y="149"/>
                      <a:pt x="87" y="149"/>
                      <a:pt x="88" y="149"/>
                    </a:cubicBezTo>
                    <a:cubicBezTo>
                      <a:pt x="89" y="150"/>
                      <a:pt x="89" y="150"/>
                      <a:pt x="89" y="150"/>
                    </a:cubicBezTo>
                    <a:cubicBezTo>
                      <a:pt x="89" y="150"/>
                      <a:pt x="89" y="152"/>
                      <a:pt x="89" y="153"/>
                    </a:cubicBezTo>
                    <a:cubicBezTo>
                      <a:pt x="88" y="153"/>
                      <a:pt x="88" y="154"/>
                      <a:pt x="88" y="154"/>
                    </a:cubicBezTo>
                    <a:cubicBezTo>
                      <a:pt x="87" y="154"/>
                      <a:pt x="87" y="154"/>
                      <a:pt x="87" y="154"/>
                    </a:cubicBezTo>
                    <a:cubicBezTo>
                      <a:pt x="86" y="155"/>
                      <a:pt x="86" y="156"/>
                      <a:pt x="86" y="156"/>
                    </a:cubicBezTo>
                    <a:cubicBezTo>
                      <a:pt x="86" y="156"/>
                      <a:pt x="85" y="156"/>
                      <a:pt x="85" y="156"/>
                    </a:cubicBezTo>
                    <a:cubicBezTo>
                      <a:pt x="85" y="157"/>
                      <a:pt x="86" y="158"/>
                      <a:pt x="86" y="159"/>
                    </a:cubicBezTo>
                    <a:cubicBezTo>
                      <a:pt x="86" y="159"/>
                      <a:pt x="86" y="159"/>
                      <a:pt x="85" y="159"/>
                    </a:cubicBezTo>
                    <a:cubicBezTo>
                      <a:pt x="85" y="159"/>
                      <a:pt x="85" y="159"/>
                      <a:pt x="85" y="159"/>
                    </a:cubicBezTo>
                    <a:cubicBezTo>
                      <a:pt x="85" y="159"/>
                      <a:pt x="83" y="157"/>
                      <a:pt x="83" y="157"/>
                    </a:cubicBezTo>
                    <a:cubicBezTo>
                      <a:pt x="82" y="157"/>
                      <a:pt x="81" y="158"/>
                      <a:pt x="79" y="158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4" y="156"/>
                      <a:pt x="74" y="156"/>
                      <a:pt x="74" y="156"/>
                    </a:cubicBezTo>
                    <a:cubicBezTo>
                      <a:pt x="73" y="154"/>
                      <a:pt x="73" y="154"/>
                      <a:pt x="73" y="154"/>
                    </a:cubicBezTo>
                    <a:cubicBezTo>
                      <a:pt x="73" y="154"/>
                      <a:pt x="73" y="152"/>
                      <a:pt x="73" y="151"/>
                    </a:cubicBezTo>
                    <a:cubicBezTo>
                      <a:pt x="73" y="151"/>
                      <a:pt x="74" y="150"/>
                      <a:pt x="74" y="150"/>
                    </a:cubicBezTo>
                    <a:cubicBezTo>
                      <a:pt x="75" y="150"/>
                      <a:pt x="76" y="148"/>
                      <a:pt x="76" y="148"/>
                    </a:cubicBezTo>
                    <a:cubicBezTo>
                      <a:pt x="76" y="148"/>
                      <a:pt x="77" y="146"/>
                      <a:pt x="78" y="145"/>
                    </a:cubicBezTo>
                    <a:cubicBezTo>
                      <a:pt x="78" y="145"/>
                      <a:pt x="79" y="142"/>
                      <a:pt x="79" y="142"/>
                    </a:cubicBezTo>
                    <a:cubicBezTo>
                      <a:pt x="79" y="141"/>
                      <a:pt x="80" y="140"/>
                      <a:pt x="80" y="140"/>
                    </a:cubicBezTo>
                    <a:cubicBezTo>
                      <a:pt x="80" y="140"/>
                      <a:pt x="82" y="138"/>
                      <a:pt x="82" y="137"/>
                    </a:cubicBezTo>
                    <a:cubicBezTo>
                      <a:pt x="82" y="136"/>
                      <a:pt x="81" y="136"/>
                      <a:pt x="80" y="136"/>
                    </a:cubicBezTo>
                    <a:cubicBezTo>
                      <a:pt x="80" y="136"/>
                      <a:pt x="77" y="135"/>
                      <a:pt x="76" y="134"/>
                    </a:cubicBezTo>
                    <a:cubicBezTo>
                      <a:pt x="75" y="134"/>
                      <a:pt x="73" y="133"/>
                      <a:pt x="71" y="133"/>
                    </a:cubicBezTo>
                    <a:cubicBezTo>
                      <a:pt x="69" y="132"/>
                      <a:pt x="70" y="132"/>
                      <a:pt x="71" y="130"/>
                    </a:cubicBezTo>
                    <a:cubicBezTo>
                      <a:pt x="71" y="129"/>
                      <a:pt x="69" y="129"/>
                      <a:pt x="69" y="128"/>
                    </a:cubicBezTo>
                    <a:cubicBezTo>
                      <a:pt x="69" y="128"/>
                      <a:pt x="68" y="129"/>
                      <a:pt x="67" y="130"/>
                    </a:cubicBezTo>
                    <a:cubicBezTo>
                      <a:pt x="66" y="130"/>
                      <a:pt x="65" y="129"/>
                      <a:pt x="64" y="129"/>
                    </a:cubicBezTo>
                    <a:cubicBezTo>
                      <a:pt x="64" y="129"/>
                      <a:pt x="61" y="129"/>
                      <a:pt x="61" y="129"/>
                    </a:cubicBezTo>
                    <a:cubicBezTo>
                      <a:pt x="61" y="129"/>
                      <a:pt x="61" y="128"/>
                      <a:pt x="61" y="127"/>
                    </a:cubicBezTo>
                    <a:cubicBezTo>
                      <a:pt x="61" y="126"/>
                      <a:pt x="60" y="126"/>
                      <a:pt x="60" y="126"/>
                    </a:cubicBezTo>
                    <a:cubicBezTo>
                      <a:pt x="60" y="126"/>
                      <a:pt x="58" y="126"/>
                      <a:pt x="58" y="125"/>
                    </a:cubicBezTo>
                    <a:cubicBezTo>
                      <a:pt x="57" y="125"/>
                      <a:pt x="58" y="125"/>
                      <a:pt x="58" y="124"/>
                    </a:cubicBezTo>
                    <a:cubicBezTo>
                      <a:pt x="58" y="123"/>
                      <a:pt x="58" y="124"/>
                      <a:pt x="57" y="124"/>
                    </a:cubicBezTo>
                    <a:cubicBezTo>
                      <a:pt x="56" y="124"/>
                      <a:pt x="56" y="121"/>
                      <a:pt x="56" y="121"/>
                    </a:cubicBezTo>
                    <a:cubicBezTo>
                      <a:pt x="56" y="121"/>
                      <a:pt x="55" y="119"/>
                      <a:pt x="55" y="118"/>
                    </a:cubicBezTo>
                    <a:cubicBezTo>
                      <a:pt x="54" y="116"/>
                      <a:pt x="54" y="118"/>
                      <a:pt x="54" y="118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51" y="121"/>
                      <a:pt x="48" y="120"/>
                    </a:cubicBezTo>
                    <a:cubicBezTo>
                      <a:pt x="46" y="119"/>
                      <a:pt x="47" y="119"/>
                      <a:pt x="47" y="119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49" y="117"/>
                      <a:pt x="47" y="116"/>
                      <a:pt x="46" y="116"/>
                    </a:cubicBezTo>
                    <a:cubicBezTo>
                      <a:pt x="45" y="115"/>
                      <a:pt x="45" y="115"/>
                      <a:pt x="44" y="117"/>
                    </a:cubicBezTo>
                    <a:cubicBezTo>
                      <a:pt x="43" y="118"/>
                      <a:pt x="43" y="118"/>
                      <a:pt x="42" y="119"/>
                    </a:cubicBezTo>
                    <a:cubicBezTo>
                      <a:pt x="41" y="120"/>
                      <a:pt x="41" y="120"/>
                      <a:pt x="39" y="120"/>
                    </a:cubicBezTo>
                    <a:cubicBezTo>
                      <a:pt x="38" y="120"/>
                      <a:pt x="38" y="119"/>
                      <a:pt x="37" y="119"/>
                    </a:cubicBezTo>
                    <a:cubicBezTo>
                      <a:pt x="37" y="118"/>
                      <a:pt x="37" y="118"/>
                      <a:pt x="36" y="117"/>
                    </a:cubicBezTo>
                    <a:cubicBezTo>
                      <a:pt x="36" y="116"/>
                      <a:pt x="35" y="116"/>
                      <a:pt x="35" y="116"/>
                    </a:cubicBezTo>
                    <a:cubicBezTo>
                      <a:pt x="35" y="116"/>
                      <a:pt x="33" y="117"/>
                      <a:pt x="33" y="118"/>
                    </a:cubicBezTo>
                    <a:cubicBezTo>
                      <a:pt x="32" y="118"/>
                      <a:pt x="33" y="119"/>
                      <a:pt x="33" y="120"/>
                    </a:cubicBezTo>
                    <a:cubicBezTo>
                      <a:pt x="34" y="121"/>
                      <a:pt x="33" y="122"/>
                      <a:pt x="33" y="122"/>
                    </a:cubicBezTo>
                    <a:cubicBezTo>
                      <a:pt x="33" y="122"/>
                      <a:pt x="31" y="122"/>
                      <a:pt x="30" y="122"/>
                    </a:cubicBezTo>
                    <a:cubicBezTo>
                      <a:pt x="29" y="122"/>
                      <a:pt x="28" y="122"/>
                      <a:pt x="27" y="121"/>
                    </a:cubicBezTo>
                    <a:cubicBezTo>
                      <a:pt x="25" y="120"/>
                      <a:pt x="26" y="122"/>
                      <a:pt x="26" y="123"/>
                    </a:cubicBezTo>
                    <a:cubicBezTo>
                      <a:pt x="26" y="123"/>
                      <a:pt x="24" y="125"/>
                      <a:pt x="24" y="125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2" y="125"/>
                      <a:pt x="20" y="124"/>
                      <a:pt x="20" y="124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5" y="124"/>
                      <a:pt x="15" y="124"/>
                      <a:pt x="15" y="124"/>
                    </a:cubicBezTo>
                    <a:cubicBezTo>
                      <a:pt x="14" y="121"/>
                      <a:pt x="14" y="121"/>
                      <a:pt x="14" y="121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8" y="118"/>
                      <a:pt x="8" y="118"/>
                      <a:pt x="8" y="118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5" y="120"/>
                      <a:pt x="3" y="121"/>
                      <a:pt x="2" y="121"/>
                    </a:cubicBezTo>
                    <a:cubicBezTo>
                      <a:pt x="2" y="120"/>
                      <a:pt x="0" y="116"/>
                      <a:pt x="0" y="116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4" y="112"/>
                      <a:pt x="4" y="112"/>
                    </a:cubicBezTo>
                    <a:cubicBezTo>
                      <a:pt x="4" y="112"/>
                      <a:pt x="6" y="112"/>
                      <a:pt x="6" y="112"/>
                    </a:cubicBezTo>
                    <a:cubicBezTo>
                      <a:pt x="6" y="112"/>
                      <a:pt x="7" y="112"/>
                      <a:pt x="7" y="113"/>
                    </a:cubicBezTo>
                    <a:cubicBezTo>
                      <a:pt x="8" y="113"/>
                      <a:pt x="10" y="115"/>
                      <a:pt x="11" y="115"/>
                    </a:cubicBezTo>
                    <a:cubicBezTo>
                      <a:pt x="11" y="115"/>
                      <a:pt x="13" y="116"/>
                      <a:pt x="13" y="116"/>
                    </a:cubicBezTo>
                    <a:cubicBezTo>
                      <a:pt x="14" y="116"/>
                      <a:pt x="16" y="117"/>
                      <a:pt x="16" y="117"/>
                    </a:cubicBezTo>
                    <a:cubicBezTo>
                      <a:pt x="16" y="117"/>
                      <a:pt x="18" y="117"/>
                      <a:pt x="18" y="117"/>
                    </a:cubicBezTo>
                    <a:cubicBezTo>
                      <a:pt x="18" y="117"/>
                      <a:pt x="20" y="116"/>
                      <a:pt x="20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2" y="114"/>
                      <a:pt x="22" y="114"/>
                    </a:cubicBezTo>
                    <a:cubicBezTo>
                      <a:pt x="22" y="115"/>
                      <a:pt x="23" y="116"/>
                      <a:pt x="23" y="116"/>
                    </a:cubicBezTo>
                    <a:cubicBezTo>
                      <a:pt x="23" y="116"/>
                      <a:pt x="24" y="117"/>
                      <a:pt x="24" y="117"/>
                    </a:cubicBezTo>
                    <a:cubicBezTo>
                      <a:pt x="25" y="118"/>
                      <a:pt x="26" y="118"/>
                      <a:pt x="26" y="118"/>
                    </a:cubicBezTo>
                    <a:cubicBezTo>
                      <a:pt x="26" y="118"/>
                      <a:pt x="27" y="117"/>
                      <a:pt x="27" y="117"/>
                    </a:cubicBezTo>
                    <a:cubicBezTo>
                      <a:pt x="27" y="117"/>
                      <a:pt x="28" y="118"/>
                      <a:pt x="28" y="117"/>
                    </a:cubicBezTo>
                    <a:cubicBezTo>
                      <a:pt x="28" y="117"/>
                      <a:pt x="29" y="117"/>
                      <a:pt x="29" y="117"/>
                    </a:cubicBezTo>
                    <a:cubicBezTo>
                      <a:pt x="29" y="117"/>
                      <a:pt x="30" y="116"/>
                      <a:pt x="29" y="116"/>
                    </a:cubicBezTo>
                    <a:cubicBezTo>
                      <a:pt x="29" y="116"/>
                      <a:pt x="29" y="115"/>
                      <a:pt x="29" y="116"/>
                    </a:cubicBezTo>
                    <a:cubicBezTo>
                      <a:pt x="28" y="116"/>
                      <a:pt x="28" y="116"/>
                      <a:pt x="27" y="116"/>
                    </a:cubicBezTo>
                    <a:cubicBezTo>
                      <a:pt x="26" y="116"/>
                      <a:pt x="24" y="115"/>
                      <a:pt x="24" y="115"/>
                    </a:cubicBezTo>
                    <a:cubicBezTo>
                      <a:pt x="24" y="114"/>
                      <a:pt x="23" y="114"/>
                      <a:pt x="23" y="113"/>
                    </a:cubicBezTo>
                    <a:cubicBezTo>
                      <a:pt x="22" y="113"/>
                      <a:pt x="22" y="112"/>
                      <a:pt x="21" y="112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20" y="112"/>
                      <a:pt x="19" y="113"/>
                      <a:pt x="19" y="114"/>
                    </a:cubicBezTo>
                    <a:cubicBezTo>
                      <a:pt x="19" y="114"/>
                      <a:pt x="20" y="115"/>
                      <a:pt x="18" y="114"/>
                    </a:cubicBezTo>
                    <a:cubicBezTo>
                      <a:pt x="16" y="114"/>
                      <a:pt x="14" y="114"/>
                      <a:pt x="14" y="114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11" y="111"/>
                      <a:pt x="10" y="111"/>
                      <a:pt x="9" y="111"/>
                    </a:cubicBezTo>
                    <a:cubicBezTo>
                      <a:pt x="9" y="111"/>
                      <a:pt x="7" y="110"/>
                      <a:pt x="7" y="109"/>
                    </a:cubicBezTo>
                    <a:cubicBezTo>
                      <a:pt x="7" y="109"/>
                      <a:pt x="6" y="108"/>
                      <a:pt x="6" y="107"/>
                    </a:cubicBezTo>
                    <a:cubicBezTo>
                      <a:pt x="6" y="107"/>
                      <a:pt x="5" y="107"/>
                      <a:pt x="5" y="106"/>
                    </a:cubicBezTo>
                    <a:cubicBezTo>
                      <a:pt x="5" y="106"/>
                      <a:pt x="4" y="105"/>
                      <a:pt x="4" y="105"/>
                    </a:cubicBezTo>
                    <a:cubicBezTo>
                      <a:pt x="4" y="105"/>
                      <a:pt x="4" y="104"/>
                      <a:pt x="5" y="103"/>
                    </a:cubicBezTo>
                    <a:cubicBezTo>
                      <a:pt x="7" y="103"/>
                      <a:pt x="7" y="103"/>
                      <a:pt x="8" y="103"/>
                    </a:cubicBezTo>
                    <a:cubicBezTo>
                      <a:pt x="9" y="103"/>
                      <a:pt x="8" y="103"/>
                      <a:pt x="10" y="103"/>
                    </a:cubicBezTo>
                    <a:cubicBezTo>
                      <a:pt x="12" y="103"/>
                      <a:pt x="11" y="103"/>
                      <a:pt x="12" y="103"/>
                    </a:cubicBezTo>
                    <a:cubicBezTo>
                      <a:pt x="13" y="103"/>
                      <a:pt x="15" y="103"/>
                      <a:pt x="15" y="103"/>
                    </a:cubicBezTo>
                    <a:cubicBezTo>
                      <a:pt x="15" y="103"/>
                      <a:pt x="13" y="102"/>
                      <a:pt x="16" y="103"/>
                    </a:cubicBezTo>
                    <a:cubicBezTo>
                      <a:pt x="16" y="103"/>
                      <a:pt x="20" y="104"/>
                      <a:pt x="19" y="106"/>
                    </a:cubicBezTo>
                    <a:cubicBezTo>
                      <a:pt x="19" y="106"/>
                      <a:pt x="18" y="107"/>
                      <a:pt x="18" y="107"/>
                    </a:cubicBezTo>
                    <a:cubicBezTo>
                      <a:pt x="18" y="107"/>
                      <a:pt x="20" y="108"/>
                      <a:pt x="20" y="108"/>
                    </a:cubicBezTo>
                    <a:cubicBezTo>
                      <a:pt x="20" y="108"/>
                      <a:pt x="21" y="107"/>
                      <a:pt x="21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4" y="110"/>
                      <a:pt x="26" y="110"/>
                      <a:pt x="26" y="110"/>
                    </a:cubicBezTo>
                    <a:cubicBezTo>
                      <a:pt x="25" y="111"/>
                      <a:pt x="24" y="109"/>
                      <a:pt x="25" y="111"/>
                    </a:cubicBezTo>
                    <a:cubicBezTo>
                      <a:pt x="26" y="113"/>
                      <a:pt x="27" y="114"/>
                      <a:pt x="27" y="114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8" y="114"/>
                      <a:pt x="28" y="113"/>
                      <a:pt x="29" y="113"/>
                    </a:cubicBezTo>
                    <a:cubicBezTo>
                      <a:pt x="29" y="114"/>
                      <a:pt x="31" y="114"/>
                      <a:pt x="32" y="114"/>
                    </a:cubicBezTo>
                    <a:cubicBezTo>
                      <a:pt x="32" y="114"/>
                      <a:pt x="32" y="113"/>
                      <a:pt x="31" y="111"/>
                    </a:cubicBezTo>
                    <a:cubicBezTo>
                      <a:pt x="30" y="110"/>
                      <a:pt x="29" y="109"/>
                      <a:pt x="29" y="109"/>
                    </a:cubicBezTo>
                    <a:cubicBezTo>
                      <a:pt x="28" y="109"/>
                      <a:pt x="29" y="110"/>
                      <a:pt x="27" y="109"/>
                    </a:cubicBezTo>
                    <a:cubicBezTo>
                      <a:pt x="25" y="108"/>
                      <a:pt x="25" y="109"/>
                      <a:pt x="24" y="108"/>
                    </a:cubicBezTo>
                    <a:cubicBezTo>
                      <a:pt x="23" y="106"/>
                      <a:pt x="22" y="106"/>
                      <a:pt x="22" y="105"/>
                    </a:cubicBezTo>
                    <a:cubicBezTo>
                      <a:pt x="22" y="105"/>
                      <a:pt x="23" y="105"/>
                      <a:pt x="24" y="104"/>
                    </a:cubicBezTo>
                    <a:cubicBezTo>
                      <a:pt x="25" y="104"/>
                      <a:pt x="23" y="103"/>
                      <a:pt x="25" y="104"/>
                    </a:cubicBezTo>
                    <a:cubicBezTo>
                      <a:pt x="28" y="105"/>
                      <a:pt x="28" y="105"/>
                      <a:pt x="29" y="105"/>
                    </a:cubicBezTo>
                    <a:cubicBezTo>
                      <a:pt x="29" y="105"/>
                      <a:pt x="31" y="105"/>
                      <a:pt x="29" y="104"/>
                    </a:cubicBezTo>
                    <a:cubicBezTo>
                      <a:pt x="27" y="104"/>
                      <a:pt x="26" y="103"/>
                      <a:pt x="26" y="103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3"/>
                      <a:pt x="24" y="103"/>
                      <a:pt x="23" y="103"/>
                    </a:cubicBezTo>
                    <a:cubicBezTo>
                      <a:pt x="22" y="103"/>
                      <a:pt x="22" y="104"/>
                      <a:pt x="22" y="103"/>
                    </a:cubicBezTo>
                    <a:cubicBezTo>
                      <a:pt x="21" y="103"/>
                      <a:pt x="20" y="103"/>
                      <a:pt x="20" y="102"/>
                    </a:cubicBezTo>
                    <a:cubicBezTo>
                      <a:pt x="19" y="102"/>
                      <a:pt x="18" y="101"/>
                      <a:pt x="18" y="101"/>
                    </a:cubicBezTo>
                    <a:cubicBezTo>
                      <a:pt x="18" y="100"/>
                      <a:pt x="17" y="99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6" y="99"/>
                      <a:pt x="15" y="99"/>
                      <a:pt x="14" y="99"/>
                    </a:cubicBezTo>
                    <a:cubicBezTo>
                      <a:pt x="14" y="99"/>
                      <a:pt x="13" y="99"/>
                      <a:pt x="13" y="99"/>
                    </a:cubicBezTo>
                    <a:cubicBezTo>
                      <a:pt x="13" y="98"/>
                      <a:pt x="13" y="98"/>
                      <a:pt x="13" y="97"/>
                    </a:cubicBezTo>
                    <a:cubicBezTo>
                      <a:pt x="13" y="97"/>
                      <a:pt x="13" y="96"/>
                      <a:pt x="14" y="96"/>
                    </a:cubicBezTo>
                    <a:cubicBezTo>
                      <a:pt x="15" y="96"/>
                      <a:pt x="16" y="96"/>
                      <a:pt x="17" y="96"/>
                    </a:cubicBezTo>
                    <a:cubicBezTo>
                      <a:pt x="18" y="96"/>
                      <a:pt x="19" y="96"/>
                      <a:pt x="20" y="96"/>
                    </a:cubicBezTo>
                    <a:cubicBezTo>
                      <a:pt x="20" y="96"/>
                      <a:pt x="21" y="97"/>
                      <a:pt x="21" y="97"/>
                    </a:cubicBezTo>
                    <a:cubicBezTo>
                      <a:pt x="22" y="98"/>
                      <a:pt x="23" y="98"/>
                      <a:pt x="23" y="98"/>
                    </a:cubicBezTo>
                    <a:cubicBezTo>
                      <a:pt x="23" y="99"/>
                      <a:pt x="23" y="99"/>
                      <a:pt x="24" y="99"/>
                    </a:cubicBezTo>
                    <a:cubicBezTo>
                      <a:pt x="24" y="100"/>
                      <a:pt x="25" y="100"/>
                      <a:pt x="25" y="10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8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2" y="104"/>
                    </a:cubicBezTo>
                    <a:cubicBezTo>
                      <a:pt x="33" y="104"/>
                      <a:pt x="33" y="103"/>
                      <a:pt x="33" y="103"/>
                    </a:cubicBezTo>
                    <a:cubicBezTo>
                      <a:pt x="33" y="103"/>
                      <a:pt x="34" y="103"/>
                      <a:pt x="34" y="103"/>
                    </a:cubicBezTo>
                    <a:cubicBezTo>
                      <a:pt x="34" y="103"/>
                      <a:pt x="37" y="101"/>
                      <a:pt x="37" y="101"/>
                    </a:cubicBezTo>
                    <a:cubicBezTo>
                      <a:pt x="37" y="102"/>
                      <a:pt x="38" y="102"/>
                      <a:pt x="39" y="102"/>
                    </a:cubicBezTo>
                    <a:cubicBezTo>
                      <a:pt x="39" y="102"/>
                      <a:pt x="42" y="104"/>
                      <a:pt x="42" y="104"/>
                    </a:cubicBezTo>
                    <a:cubicBezTo>
                      <a:pt x="42" y="103"/>
                      <a:pt x="42" y="102"/>
                      <a:pt x="42" y="102"/>
                    </a:cubicBezTo>
                    <a:cubicBezTo>
                      <a:pt x="42" y="102"/>
                      <a:pt x="43" y="101"/>
                      <a:pt x="43" y="101"/>
                    </a:cubicBezTo>
                    <a:cubicBezTo>
                      <a:pt x="47" y="101"/>
                      <a:pt x="47" y="101"/>
                      <a:pt x="47" y="101"/>
                    </a:cubicBezTo>
                    <a:cubicBezTo>
                      <a:pt x="47" y="101"/>
                      <a:pt x="48" y="100"/>
                      <a:pt x="48" y="100"/>
                    </a:cubicBezTo>
                    <a:cubicBezTo>
                      <a:pt x="47" y="100"/>
                      <a:pt x="46" y="100"/>
                      <a:pt x="46" y="100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1" y="102"/>
                      <a:pt x="41" y="102"/>
                    </a:cubicBezTo>
                    <a:cubicBezTo>
                      <a:pt x="40" y="102"/>
                      <a:pt x="39" y="101"/>
                      <a:pt x="39" y="101"/>
                    </a:cubicBezTo>
                    <a:cubicBezTo>
                      <a:pt x="38" y="100"/>
                      <a:pt x="36" y="99"/>
                      <a:pt x="36" y="99"/>
                    </a:cubicBezTo>
                    <a:cubicBezTo>
                      <a:pt x="35" y="99"/>
                      <a:pt x="36" y="99"/>
                      <a:pt x="34" y="98"/>
                    </a:cubicBezTo>
                    <a:cubicBezTo>
                      <a:pt x="32" y="97"/>
                      <a:pt x="31" y="96"/>
                      <a:pt x="31" y="96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5"/>
                      <a:pt x="30" y="94"/>
                      <a:pt x="29" y="94"/>
                    </a:cubicBezTo>
                    <a:cubicBezTo>
                      <a:pt x="28" y="93"/>
                      <a:pt x="25" y="92"/>
                      <a:pt x="25" y="92"/>
                    </a:cubicBezTo>
                    <a:cubicBezTo>
                      <a:pt x="25" y="92"/>
                      <a:pt x="25" y="91"/>
                      <a:pt x="25" y="91"/>
                    </a:cubicBezTo>
                    <a:cubicBezTo>
                      <a:pt x="25" y="91"/>
                      <a:pt x="25" y="88"/>
                      <a:pt x="25" y="88"/>
                    </a:cubicBezTo>
                    <a:cubicBezTo>
                      <a:pt x="25" y="87"/>
                      <a:pt x="24" y="85"/>
                      <a:pt x="24" y="85"/>
                    </a:cubicBezTo>
                    <a:cubicBezTo>
                      <a:pt x="24" y="85"/>
                      <a:pt x="26" y="84"/>
                      <a:pt x="26" y="84"/>
                    </a:cubicBezTo>
                    <a:cubicBezTo>
                      <a:pt x="27" y="84"/>
                      <a:pt x="28" y="85"/>
                      <a:pt x="28" y="85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4"/>
                      <a:pt x="52" y="35"/>
                    </a:cubicBezTo>
                    <a:cubicBezTo>
                      <a:pt x="52" y="35"/>
                      <a:pt x="53" y="37"/>
                      <a:pt x="53" y="37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7" y="37"/>
                      <a:pt x="58" y="37"/>
                    </a:cubicBezTo>
                    <a:cubicBezTo>
                      <a:pt x="58" y="37"/>
                      <a:pt x="62" y="39"/>
                      <a:pt x="62" y="39"/>
                    </a:cubicBezTo>
                    <a:cubicBezTo>
                      <a:pt x="62" y="39"/>
                      <a:pt x="62" y="41"/>
                      <a:pt x="62" y="42"/>
                    </a:cubicBezTo>
                    <a:cubicBezTo>
                      <a:pt x="62" y="42"/>
                      <a:pt x="64" y="44"/>
                      <a:pt x="63" y="45"/>
                    </a:cubicBezTo>
                    <a:cubicBezTo>
                      <a:pt x="63" y="45"/>
                      <a:pt x="62" y="47"/>
                      <a:pt x="62" y="47"/>
                    </a:cubicBezTo>
                    <a:cubicBezTo>
                      <a:pt x="62" y="47"/>
                      <a:pt x="63" y="48"/>
                      <a:pt x="63" y="48"/>
                    </a:cubicBezTo>
                    <a:cubicBezTo>
                      <a:pt x="64" y="48"/>
                      <a:pt x="64" y="48"/>
                      <a:pt x="65" y="48"/>
                    </a:cubicBezTo>
                    <a:cubicBezTo>
                      <a:pt x="66" y="48"/>
                      <a:pt x="67" y="49"/>
                      <a:pt x="67" y="49"/>
                    </a:cubicBezTo>
                    <a:cubicBezTo>
                      <a:pt x="67" y="49"/>
                      <a:pt x="67" y="50"/>
                      <a:pt x="67" y="50"/>
                    </a:cubicBezTo>
                    <a:cubicBezTo>
                      <a:pt x="67" y="50"/>
                      <a:pt x="67" y="52"/>
                      <a:pt x="67" y="52"/>
                    </a:cubicBezTo>
                    <a:cubicBezTo>
                      <a:pt x="67" y="53"/>
                      <a:pt x="65" y="53"/>
                      <a:pt x="65" y="53"/>
                    </a:cubicBezTo>
                    <a:cubicBezTo>
                      <a:pt x="65" y="53"/>
                      <a:pt x="65" y="54"/>
                      <a:pt x="65" y="54"/>
                    </a:cubicBezTo>
                    <a:cubicBezTo>
                      <a:pt x="64" y="55"/>
                      <a:pt x="63" y="56"/>
                      <a:pt x="62" y="56"/>
                    </a:cubicBezTo>
                    <a:cubicBezTo>
                      <a:pt x="62" y="56"/>
                      <a:pt x="60" y="54"/>
                      <a:pt x="60" y="54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7"/>
                      <a:pt x="58" y="68"/>
                      <a:pt x="57" y="68"/>
                    </a:cubicBezTo>
                    <a:cubicBezTo>
                      <a:pt x="57" y="68"/>
                      <a:pt x="56" y="67"/>
                      <a:pt x="56" y="68"/>
                    </a:cubicBezTo>
                    <a:cubicBezTo>
                      <a:pt x="57" y="69"/>
                      <a:pt x="57" y="70"/>
                      <a:pt x="58" y="70"/>
                    </a:cubicBezTo>
                    <a:cubicBezTo>
                      <a:pt x="59" y="70"/>
                      <a:pt x="61" y="70"/>
                      <a:pt x="61" y="70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4" y="73"/>
                      <a:pt x="65" y="73"/>
                    </a:cubicBezTo>
                    <a:cubicBezTo>
                      <a:pt x="65" y="73"/>
                      <a:pt x="67" y="74"/>
                      <a:pt x="67" y="74"/>
                    </a:cubicBezTo>
                    <a:cubicBezTo>
                      <a:pt x="67" y="74"/>
                      <a:pt x="67" y="74"/>
                      <a:pt x="68" y="75"/>
                    </a:cubicBezTo>
                    <a:cubicBezTo>
                      <a:pt x="69" y="75"/>
                      <a:pt x="71" y="76"/>
                      <a:pt x="71" y="76"/>
                    </a:cubicBezTo>
                    <a:cubicBezTo>
                      <a:pt x="71" y="76"/>
                      <a:pt x="71" y="75"/>
                      <a:pt x="70" y="75"/>
                    </a:cubicBezTo>
                    <a:cubicBezTo>
                      <a:pt x="70" y="75"/>
                      <a:pt x="69" y="72"/>
                      <a:pt x="67" y="72"/>
                    </a:cubicBezTo>
                    <a:cubicBezTo>
                      <a:pt x="66" y="71"/>
                      <a:pt x="65" y="71"/>
                      <a:pt x="64" y="71"/>
                    </a:cubicBezTo>
                    <a:cubicBezTo>
                      <a:pt x="63" y="71"/>
                      <a:pt x="61" y="70"/>
                      <a:pt x="61" y="70"/>
                    </a:cubicBezTo>
                    <a:cubicBezTo>
                      <a:pt x="61" y="69"/>
                      <a:pt x="60" y="68"/>
                      <a:pt x="61" y="68"/>
                    </a:cubicBezTo>
                    <a:cubicBezTo>
                      <a:pt x="61" y="67"/>
                      <a:pt x="61" y="66"/>
                      <a:pt x="63" y="66"/>
                    </a:cubicBezTo>
                    <a:cubicBezTo>
                      <a:pt x="64" y="66"/>
                      <a:pt x="65" y="67"/>
                      <a:pt x="66" y="66"/>
                    </a:cubicBezTo>
                    <a:cubicBezTo>
                      <a:pt x="67" y="66"/>
                      <a:pt x="69" y="63"/>
                      <a:pt x="69" y="63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8" y="58"/>
                      <a:pt x="78" y="58"/>
                    </a:cubicBezTo>
                    <a:cubicBezTo>
                      <a:pt x="78" y="58"/>
                      <a:pt x="79" y="58"/>
                      <a:pt x="80" y="59"/>
                    </a:cubicBezTo>
                    <a:cubicBezTo>
                      <a:pt x="81" y="60"/>
                      <a:pt x="81" y="60"/>
                      <a:pt x="81" y="60"/>
                    </a:cubicBezTo>
                    <a:cubicBezTo>
                      <a:pt x="82" y="60"/>
                      <a:pt x="84" y="61"/>
                      <a:pt x="84" y="61"/>
                    </a:cubicBezTo>
                    <a:cubicBezTo>
                      <a:pt x="84" y="61"/>
                      <a:pt x="84" y="61"/>
                      <a:pt x="85" y="62"/>
                    </a:cubicBezTo>
                    <a:cubicBezTo>
                      <a:pt x="85" y="62"/>
                      <a:pt x="86" y="63"/>
                      <a:pt x="85" y="65"/>
                    </a:cubicBezTo>
                    <a:cubicBezTo>
                      <a:pt x="85" y="66"/>
                      <a:pt x="85" y="67"/>
                      <a:pt x="85" y="67"/>
                    </a:cubicBezTo>
                    <a:cubicBezTo>
                      <a:pt x="85" y="67"/>
                      <a:pt x="86" y="66"/>
                      <a:pt x="86" y="65"/>
                    </a:cubicBezTo>
                    <a:cubicBezTo>
                      <a:pt x="86" y="63"/>
                      <a:pt x="86" y="62"/>
                      <a:pt x="86" y="61"/>
                    </a:cubicBezTo>
                    <a:cubicBezTo>
                      <a:pt x="86" y="60"/>
                      <a:pt x="85" y="59"/>
                      <a:pt x="85" y="59"/>
                    </a:cubicBezTo>
                    <a:cubicBezTo>
                      <a:pt x="85" y="59"/>
                      <a:pt x="83" y="60"/>
                      <a:pt x="81" y="59"/>
                    </a:cubicBezTo>
                    <a:cubicBezTo>
                      <a:pt x="80" y="58"/>
                      <a:pt x="80" y="57"/>
                      <a:pt x="79" y="57"/>
                    </a:cubicBezTo>
                    <a:cubicBezTo>
                      <a:pt x="79" y="57"/>
                      <a:pt x="78" y="56"/>
                      <a:pt x="77" y="56"/>
                    </a:cubicBezTo>
                    <a:cubicBezTo>
                      <a:pt x="77" y="56"/>
                      <a:pt x="77" y="55"/>
                      <a:pt x="77" y="54"/>
                    </a:cubicBezTo>
                    <a:cubicBezTo>
                      <a:pt x="77" y="53"/>
                      <a:pt x="77" y="52"/>
                      <a:pt x="77" y="51"/>
                    </a:cubicBezTo>
                    <a:cubicBezTo>
                      <a:pt x="77" y="51"/>
                      <a:pt x="76" y="50"/>
                      <a:pt x="77" y="49"/>
                    </a:cubicBezTo>
                    <a:cubicBezTo>
                      <a:pt x="78" y="48"/>
                      <a:pt x="78" y="48"/>
                      <a:pt x="79" y="48"/>
                    </a:cubicBezTo>
                    <a:cubicBezTo>
                      <a:pt x="79" y="47"/>
                      <a:pt x="81" y="46"/>
                      <a:pt x="80" y="46"/>
                    </a:cubicBezTo>
                    <a:cubicBezTo>
                      <a:pt x="80" y="45"/>
                      <a:pt x="79" y="45"/>
                      <a:pt x="78" y="45"/>
                    </a:cubicBezTo>
                    <a:cubicBezTo>
                      <a:pt x="77" y="45"/>
                      <a:pt x="78" y="46"/>
                      <a:pt x="77" y="46"/>
                    </a:cubicBezTo>
                    <a:cubicBezTo>
                      <a:pt x="75" y="46"/>
                      <a:pt x="75" y="45"/>
                      <a:pt x="74" y="44"/>
                    </a:cubicBezTo>
                    <a:cubicBezTo>
                      <a:pt x="74" y="43"/>
                      <a:pt x="74" y="43"/>
                      <a:pt x="73" y="44"/>
                    </a:cubicBezTo>
                    <a:cubicBezTo>
                      <a:pt x="72" y="44"/>
                      <a:pt x="71" y="43"/>
                      <a:pt x="71" y="43"/>
                    </a:cubicBezTo>
                    <a:cubicBezTo>
                      <a:pt x="71" y="43"/>
                      <a:pt x="70" y="42"/>
                      <a:pt x="71" y="41"/>
                    </a:cubicBezTo>
                    <a:cubicBezTo>
                      <a:pt x="71" y="41"/>
                      <a:pt x="72" y="39"/>
                      <a:pt x="72" y="39"/>
                    </a:cubicBezTo>
                    <a:cubicBezTo>
                      <a:pt x="72" y="39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lose/>
                    <a:moveTo>
                      <a:pt x="127" y="1"/>
                    </a:moveTo>
                    <a:cubicBezTo>
                      <a:pt x="127" y="1"/>
                      <a:pt x="127" y="1"/>
                      <a:pt x="127" y="1"/>
                    </a:cubicBezTo>
                    <a:cubicBezTo>
                      <a:pt x="127" y="1"/>
                      <a:pt x="127" y="0"/>
                      <a:pt x="128" y="0"/>
                    </a:cubicBezTo>
                    <a:cubicBezTo>
                      <a:pt x="129" y="0"/>
                      <a:pt x="129" y="0"/>
                      <a:pt x="130" y="0"/>
                    </a:cubicBezTo>
                    <a:cubicBezTo>
                      <a:pt x="130" y="0"/>
                      <a:pt x="132" y="0"/>
                      <a:pt x="132" y="0"/>
                    </a:cubicBezTo>
                    <a:cubicBezTo>
                      <a:pt x="132" y="0"/>
                      <a:pt x="133" y="0"/>
                      <a:pt x="134" y="0"/>
                    </a:cubicBezTo>
                    <a:cubicBezTo>
                      <a:pt x="134" y="0"/>
                      <a:pt x="135" y="0"/>
                      <a:pt x="135" y="0"/>
                    </a:cubicBezTo>
                    <a:cubicBezTo>
                      <a:pt x="136" y="0"/>
                      <a:pt x="135" y="1"/>
                      <a:pt x="135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2" y="1"/>
                      <a:pt x="131" y="1"/>
                    </a:cubicBezTo>
                    <a:cubicBezTo>
                      <a:pt x="131" y="2"/>
                      <a:pt x="130" y="2"/>
                      <a:pt x="130" y="2"/>
                    </a:cubicBezTo>
                    <a:cubicBezTo>
                      <a:pt x="130" y="2"/>
                      <a:pt x="129" y="2"/>
                      <a:pt x="129" y="2"/>
                    </a:cubicBezTo>
                    <a:cubicBezTo>
                      <a:pt x="128" y="2"/>
                      <a:pt x="128" y="1"/>
                      <a:pt x="128" y="2"/>
                    </a:cubicBezTo>
                    <a:cubicBezTo>
                      <a:pt x="127" y="2"/>
                      <a:pt x="127" y="1"/>
                      <a:pt x="127" y="1"/>
                    </a:cubicBezTo>
                    <a:close/>
                    <a:moveTo>
                      <a:pt x="118" y="6"/>
                    </a:moveTo>
                    <a:cubicBezTo>
                      <a:pt x="118" y="6"/>
                      <a:pt x="118" y="6"/>
                      <a:pt x="118" y="6"/>
                    </a:cubicBezTo>
                    <a:cubicBezTo>
                      <a:pt x="118" y="6"/>
                      <a:pt x="118" y="5"/>
                      <a:pt x="119" y="5"/>
                    </a:cubicBezTo>
                    <a:cubicBezTo>
                      <a:pt x="119" y="5"/>
                      <a:pt x="119" y="4"/>
                      <a:pt x="120" y="5"/>
                    </a:cubicBezTo>
                    <a:cubicBezTo>
                      <a:pt x="120" y="5"/>
                      <a:pt x="120" y="7"/>
                      <a:pt x="120" y="7"/>
                    </a:cubicBezTo>
                    <a:cubicBezTo>
                      <a:pt x="119" y="7"/>
                      <a:pt x="119" y="7"/>
                      <a:pt x="118" y="7"/>
                    </a:cubicBezTo>
                    <a:cubicBezTo>
                      <a:pt x="118" y="7"/>
                      <a:pt x="118" y="6"/>
                      <a:pt x="118" y="6"/>
                    </a:cubicBezTo>
                    <a:close/>
                    <a:moveTo>
                      <a:pt x="112" y="9"/>
                    </a:move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1" y="8"/>
                      <a:pt x="111" y="8"/>
                    </a:cubicBezTo>
                    <a:cubicBezTo>
                      <a:pt x="111" y="8"/>
                      <a:pt x="111" y="7"/>
                      <a:pt x="112" y="7"/>
                    </a:cubicBezTo>
                    <a:cubicBezTo>
                      <a:pt x="112" y="7"/>
                      <a:pt x="113" y="7"/>
                      <a:pt x="113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5" y="6"/>
                      <a:pt x="115" y="6"/>
                    </a:cubicBezTo>
                    <a:cubicBezTo>
                      <a:pt x="115" y="6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5" y="8"/>
                    </a:cubicBezTo>
                    <a:cubicBezTo>
                      <a:pt x="115" y="8"/>
                      <a:pt x="114" y="9"/>
                      <a:pt x="114" y="9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12" y="9"/>
                      <a:pt x="112" y="9"/>
                      <a:pt x="112" y="9"/>
                    </a:cubicBezTo>
                    <a:close/>
                    <a:moveTo>
                      <a:pt x="108" y="12"/>
                    </a:move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1"/>
                      <a:pt x="107" y="11"/>
                      <a:pt x="107" y="11"/>
                    </a:cubicBezTo>
                    <a:cubicBezTo>
                      <a:pt x="107" y="11"/>
                      <a:pt x="106" y="10"/>
                      <a:pt x="106" y="10"/>
                    </a:cubicBezTo>
                    <a:cubicBezTo>
                      <a:pt x="106" y="10"/>
                      <a:pt x="106" y="9"/>
                      <a:pt x="107" y="9"/>
                    </a:cubicBezTo>
                    <a:cubicBezTo>
                      <a:pt x="107" y="9"/>
                      <a:pt x="107" y="9"/>
                      <a:pt x="107" y="10"/>
                    </a:cubicBezTo>
                    <a:cubicBezTo>
                      <a:pt x="108" y="10"/>
                      <a:pt x="108" y="11"/>
                      <a:pt x="108" y="11"/>
                    </a:cubicBezTo>
                    <a:cubicBezTo>
                      <a:pt x="108" y="12"/>
                      <a:pt x="108" y="12"/>
                      <a:pt x="108" y="12"/>
                    </a:cubicBezTo>
                    <a:close/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7" y="12"/>
                    </a:cubicBezTo>
                    <a:cubicBezTo>
                      <a:pt x="98" y="11"/>
                      <a:pt x="98" y="10"/>
                      <a:pt x="99" y="11"/>
                    </a:cubicBezTo>
                    <a:cubicBezTo>
                      <a:pt x="100" y="11"/>
                      <a:pt x="102" y="12"/>
                      <a:pt x="102" y="12"/>
                    </a:cubicBezTo>
                    <a:cubicBezTo>
                      <a:pt x="102" y="12"/>
                      <a:pt x="102" y="11"/>
                      <a:pt x="102" y="11"/>
                    </a:cubicBezTo>
                    <a:cubicBezTo>
                      <a:pt x="103" y="11"/>
                      <a:pt x="103" y="12"/>
                      <a:pt x="103" y="12"/>
                    </a:cubicBezTo>
                    <a:cubicBezTo>
                      <a:pt x="103" y="12"/>
                      <a:pt x="102" y="12"/>
                      <a:pt x="102" y="12"/>
                    </a:cubicBezTo>
                    <a:cubicBezTo>
                      <a:pt x="101" y="13"/>
                      <a:pt x="101" y="13"/>
                      <a:pt x="100" y="13"/>
                    </a:cubicBezTo>
                    <a:cubicBezTo>
                      <a:pt x="99" y="13"/>
                      <a:pt x="99" y="12"/>
                      <a:pt x="98" y="13"/>
                    </a:cubicBezTo>
                    <a:cubicBezTo>
                      <a:pt x="98" y="13"/>
                      <a:pt x="98" y="14"/>
                      <a:pt x="97" y="14"/>
                    </a:cubicBezTo>
                    <a:cubicBezTo>
                      <a:pt x="97" y="14"/>
                      <a:pt x="96" y="14"/>
                      <a:pt x="96" y="14"/>
                    </a:cubicBezTo>
                    <a:cubicBezTo>
                      <a:pt x="96" y="13"/>
                      <a:pt x="96" y="12"/>
                      <a:pt x="96" y="12"/>
                    </a:cubicBezTo>
                    <a:close/>
                    <a:moveTo>
                      <a:pt x="93" y="13"/>
                    </a:move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2"/>
                      <a:pt x="94" y="13"/>
                    </a:cubicBezTo>
                    <a:cubicBezTo>
                      <a:pt x="94" y="13"/>
                      <a:pt x="94" y="12"/>
                      <a:pt x="94" y="13"/>
                    </a:cubicBezTo>
                    <a:cubicBezTo>
                      <a:pt x="95" y="14"/>
                      <a:pt x="95" y="15"/>
                      <a:pt x="94" y="15"/>
                    </a:cubicBezTo>
                    <a:cubicBezTo>
                      <a:pt x="93" y="14"/>
                      <a:pt x="93" y="13"/>
                      <a:pt x="93" y="13"/>
                    </a:cubicBezTo>
                    <a:close/>
                    <a:moveTo>
                      <a:pt x="81" y="13"/>
                    </a:move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13"/>
                      <a:pt x="81" y="12"/>
                      <a:pt x="82" y="12"/>
                    </a:cubicBezTo>
                    <a:cubicBezTo>
                      <a:pt x="82" y="12"/>
                      <a:pt x="82" y="12"/>
                      <a:pt x="83" y="12"/>
                    </a:cubicBezTo>
                    <a:cubicBezTo>
                      <a:pt x="83" y="13"/>
                      <a:pt x="84" y="13"/>
                      <a:pt x="84" y="13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6" y="13"/>
                      <a:pt x="86" y="12"/>
                      <a:pt x="87" y="13"/>
                    </a:cubicBezTo>
                    <a:cubicBezTo>
                      <a:pt x="88" y="13"/>
                      <a:pt x="88" y="13"/>
                      <a:pt x="89" y="13"/>
                    </a:cubicBezTo>
                    <a:cubicBezTo>
                      <a:pt x="89" y="13"/>
                      <a:pt x="91" y="13"/>
                      <a:pt x="91" y="13"/>
                    </a:cubicBezTo>
                    <a:cubicBezTo>
                      <a:pt x="91" y="13"/>
                      <a:pt x="91" y="14"/>
                      <a:pt x="91" y="14"/>
                    </a:cubicBezTo>
                    <a:cubicBezTo>
                      <a:pt x="90" y="14"/>
                      <a:pt x="90" y="14"/>
                      <a:pt x="89" y="14"/>
                    </a:cubicBezTo>
                    <a:cubicBezTo>
                      <a:pt x="89" y="14"/>
                      <a:pt x="90" y="14"/>
                      <a:pt x="88" y="14"/>
                    </a:cubicBezTo>
                    <a:cubicBezTo>
                      <a:pt x="87" y="14"/>
                      <a:pt x="87" y="14"/>
                      <a:pt x="86" y="14"/>
                    </a:cubicBezTo>
                    <a:cubicBezTo>
                      <a:pt x="86" y="14"/>
                      <a:pt x="86" y="14"/>
                      <a:pt x="85" y="14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4" y="14"/>
                      <a:pt x="87" y="13"/>
                      <a:pt x="84" y="14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1" y="14"/>
                      <a:pt x="81" y="14"/>
                    </a:cubicBezTo>
                    <a:cubicBezTo>
                      <a:pt x="81" y="14"/>
                      <a:pt x="81" y="13"/>
                      <a:pt x="81" y="13"/>
                    </a:cubicBezTo>
                    <a:close/>
                    <a:moveTo>
                      <a:pt x="68" y="16"/>
                    </a:moveTo>
                    <a:cubicBezTo>
                      <a:pt x="68" y="16"/>
                      <a:pt x="68" y="16"/>
                      <a:pt x="68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6"/>
                      <a:pt x="71" y="16"/>
                      <a:pt x="71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2" y="15"/>
                      <a:pt x="74" y="14"/>
                      <a:pt x="74" y="14"/>
                    </a:cubicBezTo>
                    <a:cubicBezTo>
                      <a:pt x="75" y="14"/>
                      <a:pt x="76" y="13"/>
                      <a:pt x="76" y="13"/>
                    </a:cubicBezTo>
                    <a:cubicBezTo>
                      <a:pt x="76" y="13"/>
                      <a:pt x="78" y="14"/>
                      <a:pt x="78" y="14"/>
                    </a:cubicBezTo>
                    <a:cubicBezTo>
                      <a:pt x="79" y="14"/>
                      <a:pt x="79" y="13"/>
                      <a:pt x="79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0" y="14"/>
                      <a:pt x="69" y="14"/>
                    </a:cubicBezTo>
                    <a:cubicBezTo>
                      <a:pt x="68" y="13"/>
                      <a:pt x="67" y="14"/>
                      <a:pt x="67" y="14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7" y="16"/>
                      <a:pt x="67" y="16"/>
                    </a:cubicBezTo>
                    <a:cubicBezTo>
                      <a:pt x="67" y="17"/>
                      <a:pt x="68" y="16"/>
                      <a:pt x="68" y="16"/>
                    </a:cubicBezTo>
                    <a:close/>
                    <a:moveTo>
                      <a:pt x="56" y="22"/>
                    </a:move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8" y="22"/>
                      <a:pt x="58" y="22"/>
                    </a:cubicBezTo>
                    <a:cubicBezTo>
                      <a:pt x="58" y="21"/>
                      <a:pt x="59" y="21"/>
                      <a:pt x="59" y="21"/>
                    </a:cubicBezTo>
                    <a:cubicBezTo>
                      <a:pt x="59" y="21"/>
                      <a:pt x="60" y="20"/>
                      <a:pt x="61" y="20"/>
                    </a:cubicBezTo>
                    <a:cubicBezTo>
                      <a:pt x="61" y="20"/>
                      <a:pt x="63" y="19"/>
                      <a:pt x="63" y="19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0" y="18"/>
                      <a:pt x="60" y="18"/>
                    </a:cubicBezTo>
                    <a:cubicBezTo>
                      <a:pt x="60" y="18"/>
                      <a:pt x="58" y="20"/>
                      <a:pt x="58" y="20"/>
                    </a:cubicBezTo>
                    <a:cubicBezTo>
                      <a:pt x="58" y="20"/>
                      <a:pt x="56" y="22"/>
                      <a:pt x="56" y="22"/>
                    </a:cubicBezTo>
                    <a:close/>
                    <a:moveTo>
                      <a:pt x="55" y="32"/>
                    </a:move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32"/>
                      <a:pt x="57" y="30"/>
                      <a:pt x="57" y="29"/>
                    </a:cubicBezTo>
                    <a:cubicBezTo>
                      <a:pt x="57" y="29"/>
                      <a:pt x="57" y="27"/>
                      <a:pt x="57" y="27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3"/>
                      <a:pt x="54" y="25"/>
                      <a:pt x="54" y="25"/>
                    </a:cubicBezTo>
                    <a:cubicBezTo>
                      <a:pt x="54" y="26"/>
                      <a:pt x="53" y="26"/>
                      <a:pt x="52" y="27"/>
                    </a:cubicBezTo>
                    <a:cubicBezTo>
                      <a:pt x="51" y="28"/>
                      <a:pt x="51" y="29"/>
                      <a:pt x="51" y="30"/>
                    </a:cubicBezTo>
                    <a:cubicBezTo>
                      <a:pt x="51" y="30"/>
                      <a:pt x="50" y="31"/>
                      <a:pt x="50" y="32"/>
                    </a:cubicBezTo>
                    <a:cubicBezTo>
                      <a:pt x="50" y="33"/>
                      <a:pt x="51" y="33"/>
                      <a:pt x="52" y="33"/>
                    </a:cubicBezTo>
                    <a:cubicBezTo>
                      <a:pt x="53" y="33"/>
                      <a:pt x="52" y="33"/>
                      <a:pt x="52" y="33"/>
                    </a:cubicBezTo>
                    <a:cubicBezTo>
                      <a:pt x="55" y="32"/>
                      <a:pt x="55" y="32"/>
                      <a:pt x="55" y="32"/>
                    </a:cubicBezTo>
                    <a:close/>
                    <a:moveTo>
                      <a:pt x="21" y="94"/>
                    </a:moveTo>
                    <a:cubicBezTo>
                      <a:pt x="21" y="94"/>
                      <a:pt x="21" y="94"/>
                      <a:pt x="21" y="94"/>
                    </a:cubicBezTo>
                    <a:cubicBezTo>
                      <a:pt x="21" y="94"/>
                      <a:pt x="21" y="94"/>
                      <a:pt x="22" y="94"/>
                    </a:cubicBezTo>
                    <a:cubicBezTo>
                      <a:pt x="22" y="94"/>
                      <a:pt x="22" y="93"/>
                      <a:pt x="22" y="93"/>
                    </a:cubicBezTo>
                    <a:cubicBezTo>
                      <a:pt x="23" y="93"/>
                      <a:pt x="23" y="94"/>
                      <a:pt x="23" y="94"/>
                    </a:cubicBezTo>
                    <a:cubicBezTo>
                      <a:pt x="24" y="94"/>
                      <a:pt x="24" y="95"/>
                      <a:pt x="24" y="95"/>
                    </a:cubicBezTo>
                    <a:cubicBezTo>
                      <a:pt x="25" y="97"/>
                      <a:pt x="25" y="97"/>
                      <a:pt x="25" y="97"/>
                    </a:cubicBezTo>
                    <a:cubicBezTo>
                      <a:pt x="25" y="97"/>
                      <a:pt x="25" y="98"/>
                      <a:pt x="25" y="98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5" y="99"/>
                      <a:pt x="26" y="99"/>
                      <a:pt x="27" y="99"/>
                    </a:cubicBezTo>
                    <a:cubicBezTo>
                      <a:pt x="27" y="99"/>
                      <a:pt x="27" y="100"/>
                      <a:pt x="28" y="10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2"/>
                      <a:pt x="30" y="102"/>
                      <a:pt x="31" y="103"/>
                    </a:cubicBezTo>
                    <a:cubicBezTo>
                      <a:pt x="32" y="103"/>
                      <a:pt x="32" y="103"/>
                      <a:pt x="33" y="103"/>
                    </a:cubicBezTo>
                    <a:cubicBezTo>
                      <a:pt x="33" y="102"/>
                      <a:pt x="33" y="102"/>
                      <a:pt x="34" y="102"/>
                    </a:cubicBezTo>
                    <a:cubicBezTo>
                      <a:pt x="34" y="102"/>
                      <a:pt x="34" y="102"/>
                      <a:pt x="35" y="102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3" y="100"/>
                      <a:pt x="32" y="99"/>
                    </a:cubicBezTo>
                    <a:cubicBezTo>
                      <a:pt x="32" y="99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1" y="97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29" y="96"/>
                      <a:pt x="29" y="95"/>
                      <a:pt x="29" y="95"/>
                    </a:cubicBezTo>
                    <a:cubicBezTo>
                      <a:pt x="29" y="95"/>
                      <a:pt x="27" y="95"/>
                      <a:pt x="27" y="94"/>
                    </a:cubicBezTo>
                    <a:cubicBezTo>
                      <a:pt x="27" y="94"/>
                      <a:pt x="26" y="94"/>
                      <a:pt x="26" y="94"/>
                    </a:cubicBezTo>
                    <a:cubicBezTo>
                      <a:pt x="26" y="94"/>
                      <a:pt x="24" y="93"/>
                      <a:pt x="24" y="92"/>
                    </a:cubicBezTo>
                    <a:cubicBezTo>
                      <a:pt x="24" y="92"/>
                      <a:pt x="24" y="91"/>
                      <a:pt x="24" y="91"/>
                    </a:cubicBezTo>
                    <a:cubicBezTo>
                      <a:pt x="24" y="91"/>
                      <a:pt x="23" y="91"/>
                      <a:pt x="22" y="91"/>
                    </a:cubicBezTo>
                    <a:cubicBezTo>
                      <a:pt x="21" y="92"/>
                      <a:pt x="20" y="92"/>
                      <a:pt x="20" y="92"/>
                    </a:cubicBezTo>
                    <a:cubicBezTo>
                      <a:pt x="19" y="92"/>
                      <a:pt x="19" y="93"/>
                      <a:pt x="19" y="93"/>
                    </a:cubicBezTo>
                    <a:cubicBezTo>
                      <a:pt x="19" y="93"/>
                      <a:pt x="19" y="94"/>
                      <a:pt x="20" y="94"/>
                    </a:cubicBezTo>
                    <a:cubicBezTo>
                      <a:pt x="20" y="95"/>
                      <a:pt x="21" y="94"/>
                      <a:pt x="21" y="94"/>
                    </a:cubicBezTo>
                    <a:close/>
                    <a:moveTo>
                      <a:pt x="71" y="75"/>
                    </a:moveTo>
                    <a:cubicBezTo>
                      <a:pt x="71" y="75"/>
                      <a:pt x="71" y="75"/>
                      <a:pt x="71" y="75"/>
                    </a:cubicBezTo>
                    <a:cubicBezTo>
                      <a:pt x="71" y="76"/>
                      <a:pt x="71" y="76"/>
                      <a:pt x="71" y="76"/>
                    </a:cubicBezTo>
                    <a:cubicBezTo>
                      <a:pt x="71" y="76"/>
                      <a:pt x="71" y="76"/>
                      <a:pt x="72" y="76"/>
                    </a:cubicBezTo>
                    <a:cubicBezTo>
                      <a:pt x="72" y="75"/>
                      <a:pt x="72" y="76"/>
                      <a:pt x="73" y="76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6"/>
                      <a:pt x="75" y="74"/>
                      <a:pt x="75" y="74"/>
                    </a:cubicBezTo>
                    <a:cubicBezTo>
                      <a:pt x="75" y="74"/>
                      <a:pt x="75" y="74"/>
                      <a:pt x="76" y="74"/>
                    </a:cubicBezTo>
                    <a:cubicBezTo>
                      <a:pt x="76" y="74"/>
                      <a:pt x="77" y="74"/>
                      <a:pt x="77" y="73"/>
                    </a:cubicBezTo>
                    <a:cubicBezTo>
                      <a:pt x="77" y="73"/>
                      <a:pt x="77" y="73"/>
                      <a:pt x="78" y="73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9" y="71"/>
                      <a:pt x="80" y="71"/>
                      <a:pt x="80" y="71"/>
                    </a:cubicBezTo>
                    <a:cubicBezTo>
                      <a:pt x="81" y="70"/>
                      <a:pt x="81" y="70"/>
                      <a:pt x="81" y="69"/>
                    </a:cubicBezTo>
                    <a:cubicBezTo>
                      <a:pt x="81" y="69"/>
                      <a:pt x="80" y="69"/>
                      <a:pt x="80" y="70"/>
                    </a:cubicBezTo>
                    <a:cubicBezTo>
                      <a:pt x="79" y="70"/>
                      <a:pt x="78" y="70"/>
                      <a:pt x="78" y="70"/>
                    </a:cubicBezTo>
                    <a:cubicBezTo>
                      <a:pt x="78" y="71"/>
                      <a:pt x="77" y="71"/>
                      <a:pt x="77" y="71"/>
                    </a:cubicBezTo>
                    <a:cubicBezTo>
                      <a:pt x="76" y="71"/>
                      <a:pt x="75" y="72"/>
                      <a:pt x="74" y="72"/>
                    </a:cubicBezTo>
                    <a:cubicBezTo>
                      <a:pt x="74" y="72"/>
                      <a:pt x="74" y="73"/>
                      <a:pt x="73" y="74"/>
                    </a:cubicBezTo>
                    <a:cubicBezTo>
                      <a:pt x="73" y="74"/>
                      <a:pt x="73" y="74"/>
                      <a:pt x="73" y="75"/>
                    </a:cubicBezTo>
                    <a:cubicBezTo>
                      <a:pt x="72" y="75"/>
                      <a:pt x="71" y="75"/>
                      <a:pt x="71" y="75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7" name="Freeform 217">
                <a:extLst>
                  <a:ext uri="{FF2B5EF4-FFF2-40B4-BE49-F238E27FC236}">
                    <a16:creationId xmlns:a16="http://schemas.microsoft.com/office/drawing/2014/main" id="{756173CD-BA03-B244-B6F5-1070A5A81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896" y="3267063"/>
                <a:ext cx="384801" cy="263158"/>
              </a:xfrm>
              <a:custGeom>
                <a:avLst/>
                <a:gdLst>
                  <a:gd name="T0" fmla="*/ 4 w 169"/>
                  <a:gd name="T1" fmla="*/ 28 h 119"/>
                  <a:gd name="T2" fmla="*/ 17 w 169"/>
                  <a:gd name="T3" fmla="*/ 23 h 119"/>
                  <a:gd name="T4" fmla="*/ 24 w 169"/>
                  <a:gd name="T5" fmla="*/ 19 h 119"/>
                  <a:gd name="T6" fmla="*/ 29 w 169"/>
                  <a:gd name="T7" fmla="*/ 16 h 119"/>
                  <a:gd name="T8" fmla="*/ 32 w 169"/>
                  <a:gd name="T9" fmla="*/ 14 h 119"/>
                  <a:gd name="T10" fmla="*/ 38 w 169"/>
                  <a:gd name="T11" fmla="*/ 12 h 119"/>
                  <a:gd name="T12" fmla="*/ 44 w 169"/>
                  <a:gd name="T13" fmla="*/ 11 h 119"/>
                  <a:gd name="T14" fmla="*/ 48 w 169"/>
                  <a:gd name="T15" fmla="*/ 8 h 119"/>
                  <a:gd name="T16" fmla="*/ 56 w 169"/>
                  <a:gd name="T17" fmla="*/ 7 h 119"/>
                  <a:gd name="T18" fmla="*/ 55 w 169"/>
                  <a:gd name="T19" fmla="*/ 2 h 119"/>
                  <a:gd name="T20" fmla="*/ 63 w 169"/>
                  <a:gd name="T21" fmla="*/ 0 h 119"/>
                  <a:gd name="T22" fmla="*/ 69 w 169"/>
                  <a:gd name="T23" fmla="*/ 4 h 119"/>
                  <a:gd name="T24" fmla="*/ 73 w 169"/>
                  <a:gd name="T25" fmla="*/ 8 h 119"/>
                  <a:gd name="T26" fmla="*/ 72 w 169"/>
                  <a:gd name="T27" fmla="*/ 11 h 119"/>
                  <a:gd name="T28" fmla="*/ 78 w 169"/>
                  <a:gd name="T29" fmla="*/ 12 h 119"/>
                  <a:gd name="T30" fmla="*/ 85 w 169"/>
                  <a:gd name="T31" fmla="*/ 10 h 119"/>
                  <a:gd name="T32" fmla="*/ 88 w 169"/>
                  <a:gd name="T33" fmla="*/ 13 h 119"/>
                  <a:gd name="T34" fmla="*/ 95 w 169"/>
                  <a:gd name="T35" fmla="*/ 16 h 119"/>
                  <a:gd name="T36" fmla="*/ 95 w 169"/>
                  <a:gd name="T37" fmla="*/ 21 h 119"/>
                  <a:gd name="T38" fmla="*/ 91 w 169"/>
                  <a:gd name="T39" fmla="*/ 27 h 119"/>
                  <a:gd name="T40" fmla="*/ 95 w 169"/>
                  <a:gd name="T41" fmla="*/ 34 h 119"/>
                  <a:gd name="T42" fmla="*/ 106 w 169"/>
                  <a:gd name="T43" fmla="*/ 41 h 119"/>
                  <a:gd name="T44" fmla="*/ 116 w 169"/>
                  <a:gd name="T45" fmla="*/ 45 h 119"/>
                  <a:gd name="T46" fmla="*/ 123 w 169"/>
                  <a:gd name="T47" fmla="*/ 47 h 119"/>
                  <a:gd name="T48" fmla="*/ 123 w 169"/>
                  <a:gd name="T49" fmla="*/ 53 h 119"/>
                  <a:gd name="T50" fmla="*/ 119 w 169"/>
                  <a:gd name="T51" fmla="*/ 59 h 119"/>
                  <a:gd name="T52" fmla="*/ 110 w 169"/>
                  <a:gd name="T53" fmla="*/ 64 h 119"/>
                  <a:gd name="T54" fmla="*/ 119 w 169"/>
                  <a:gd name="T55" fmla="*/ 66 h 119"/>
                  <a:gd name="T56" fmla="*/ 125 w 169"/>
                  <a:gd name="T57" fmla="*/ 71 h 119"/>
                  <a:gd name="T58" fmla="*/ 140 w 169"/>
                  <a:gd name="T59" fmla="*/ 76 h 119"/>
                  <a:gd name="T60" fmla="*/ 147 w 169"/>
                  <a:gd name="T61" fmla="*/ 76 h 119"/>
                  <a:gd name="T62" fmla="*/ 158 w 169"/>
                  <a:gd name="T63" fmla="*/ 75 h 119"/>
                  <a:gd name="T64" fmla="*/ 155 w 169"/>
                  <a:gd name="T65" fmla="*/ 83 h 119"/>
                  <a:gd name="T66" fmla="*/ 156 w 169"/>
                  <a:gd name="T67" fmla="*/ 87 h 119"/>
                  <a:gd name="T68" fmla="*/ 164 w 169"/>
                  <a:gd name="T69" fmla="*/ 93 h 119"/>
                  <a:gd name="T70" fmla="*/ 158 w 169"/>
                  <a:gd name="T71" fmla="*/ 96 h 119"/>
                  <a:gd name="T72" fmla="*/ 164 w 169"/>
                  <a:gd name="T73" fmla="*/ 101 h 119"/>
                  <a:gd name="T74" fmla="*/ 167 w 169"/>
                  <a:gd name="T75" fmla="*/ 111 h 119"/>
                  <a:gd name="T76" fmla="*/ 162 w 169"/>
                  <a:gd name="T77" fmla="*/ 114 h 119"/>
                  <a:gd name="T78" fmla="*/ 154 w 169"/>
                  <a:gd name="T79" fmla="*/ 119 h 119"/>
                  <a:gd name="T80" fmla="*/ 142 w 169"/>
                  <a:gd name="T81" fmla="*/ 107 h 119"/>
                  <a:gd name="T82" fmla="*/ 138 w 169"/>
                  <a:gd name="T83" fmla="*/ 98 h 119"/>
                  <a:gd name="T84" fmla="*/ 129 w 169"/>
                  <a:gd name="T85" fmla="*/ 97 h 119"/>
                  <a:gd name="T86" fmla="*/ 126 w 169"/>
                  <a:gd name="T87" fmla="*/ 85 h 119"/>
                  <a:gd name="T88" fmla="*/ 114 w 169"/>
                  <a:gd name="T89" fmla="*/ 91 h 119"/>
                  <a:gd name="T90" fmla="*/ 101 w 169"/>
                  <a:gd name="T91" fmla="*/ 90 h 119"/>
                  <a:gd name="T92" fmla="*/ 96 w 169"/>
                  <a:gd name="T93" fmla="*/ 86 h 119"/>
                  <a:gd name="T94" fmla="*/ 88 w 169"/>
                  <a:gd name="T95" fmla="*/ 84 h 119"/>
                  <a:gd name="T96" fmla="*/ 76 w 169"/>
                  <a:gd name="T97" fmla="*/ 88 h 119"/>
                  <a:gd name="T98" fmla="*/ 69 w 169"/>
                  <a:gd name="T99" fmla="*/ 84 h 119"/>
                  <a:gd name="T100" fmla="*/ 56 w 169"/>
                  <a:gd name="T101" fmla="*/ 80 h 119"/>
                  <a:gd name="T102" fmla="*/ 41 w 169"/>
                  <a:gd name="T103" fmla="*/ 83 h 119"/>
                  <a:gd name="T104" fmla="*/ 30 w 169"/>
                  <a:gd name="T105" fmla="*/ 83 h 119"/>
                  <a:gd name="T106" fmla="*/ 26 w 169"/>
                  <a:gd name="T107" fmla="*/ 77 h 119"/>
                  <a:gd name="T108" fmla="*/ 20 w 169"/>
                  <a:gd name="T109" fmla="*/ 71 h 119"/>
                  <a:gd name="T110" fmla="*/ 15 w 169"/>
                  <a:gd name="T111" fmla="*/ 61 h 119"/>
                  <a:gd name="T112" fmla="*/ 18 w 169"/>
                  <a:gd name="T113" fmla="*/ 46 h 119"/>
                  <a:gd name="T114" fmla="*/ 13 w 169"/>
                  <a:gd name="T115" fmla="*/ 37 h 119"/>
                  <a:gd name="T116" fmla="*/ 2 w 169"/>
                  <a:gd name="T117" fmla="*/ 3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119">
                    <a:moveTo>
                      <a:pt x="2" y="3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6" y="28"/>
                      <a:pt x="7" y="27"/>
                    </a:cubicBezTo>
                    <a:cubicBezTo>
                      <a:pt x="9" y="27"/>
                      <a:pt x="15" y="25"/>
                      <a:pt x="15" y="25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9" y="21"/>
                      <a:pt x="19" y="21"/>
                    </a:cubicBezTo>
                    <a:cubicBezTo>
                      <a:pt x="20" y="21"/>
                      <a:pt x="22" y="21"/>
                      <a:pt x="23" y="20"/>
                    </a:cubicBezTo>
                    <a:cubicBezTo>
                      <a:pt x="23" y="20"/>
                      <a:pt x="24" y="19"/>
                      <a:pt x="24" y="19"/>
                    </a:cubicBezTo>
                    <a:cubicBezTo>
                      <a:pt x="24" y="19"/>
                      <a:pt x="24" y="18"/>
                      <a:pt x="25" y="18"/>
                    </a:cubicBezTo>
                    <a:cubicBezTo>
                      <a:pt x="25" y="18"/>
                      <a:pt x="26" y="18"/>
                      <a:pt x="27" y="17"/>
                    </a:cubicBezTo>
                    <a:cubicBezTo>
                      <a:pt x="28" y="17"/>
                      <a:pt x="28" y="17"/>
                      <a:pt x="29" y="16"/>
                    </a:cubicBezTo>
                    <a:cubicBezTo>
                      <a:pt x="29" y="16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2" y="14"/>
                      <a:pt x="32" y="14"/>
                    </a:cubicBezTo>
                    <a:cubicBezTo>
                      <a:pt x="32" y="14"/>
                      <a:pt x="34" y="14"/>
                      <a:pt x="35" y="14"/>
                    </a:cubicBezTo>
                    <a:cubicBezTo>
                      <a:pt x="35" y="14"/>
                      <a:pt x="37" y="13"/>
                      <a:pt x="37" y="13"/>
                    </a:cubicBezTo>
                    <a:cubicBezTo>
                      <a:pt x="37" y="13"/>
                      <a:pt x="37" y="12"/>
                      <a:pt x="38" y="12"/>
                    </a:cubicBezTo>
                    <a:cubicBezTo>
                      <a:pt x="39" y="12"/>
                      <a:pt x="40" y="12"/>
                      <a:pt x="41" y="12"/>
                    </a:cubicBezTo>
                    <a:cubicBezTo>
                      <a:pt x="41" y="12"/>
                      <a:pt x="43" y="12"/>
                      <a:pt x="43" y="12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5" y="11"/>
                      <a:pt x="44" y="10"/>
                      <a:pt x="45" y="11"/>
                    </a:cubicBezTo>
                    <a:cubicBezTo>
                      <a:pt x="46" y="11"/>
                      <a:pt x="45" y="12"/>
                      <a:pt x="46" y="11"/>
                    </a:cubicBezTo>
                    <a:cubicBezTo>
                      <a:pt x="47" y="10"/>
                      <a:pt x="48" y="8"/>
                      <a:pt x="48" y="8"/>
                    </a:cubicBezTo>
                    <a:cubicBezTo>
                      <a:pt x="48" y="8"/>
                      <a:pt x="47" y="8"/>
                      <a:pt x="49" y="8"/>
                    </a:cubicBezTo>
                    <a:cubicBezTo>
                      <a:pt x="51" y="8"/>
                      <a:pt x="51" y="8"/>
                      <a:pt x="53" y="8"/>
                    </a:cubicBezTo>
                    <a:cubicBezTo>
                      <a:pt x="54" y="8"/>
                      <a:pt x="56" y="7"/>
                      <a:pt x="56" y="7"/>
                    </a:cubicBezTo>
                    <a:cubicBezTo>
                      <a:pt x="57" y="7"/>
                      <a:pt x="58" y="6"/>
                      <a:pt x="58" y="6"/>
                    </a:cubicBezTo>
                    <a:cubicBezTo>
                      <a:pt x="58" y="5"/>
                      <a:pt x="54" y="3"/>
                      <a:pt x="54" y="3"/>
                    </a:cubicBezTo>
                    <a:cubicBezTo>
                      <a:pt x="54" y="3"/>
                      <a:pt x="52" y="2"/>
                      <a:pt x="55" y="2"/>
                    </a:cubicBezTo>
                    <a:cubicBezTo>
                      <a:pt x="58" y="3"/>
                      <a:pt x="59" y="3"/>
                      <a:pt x="59" y="3"/>
                    </a:cubicBezTo>
                    <a:cubicBezTo>
                      <a:pt x="60" y="3"/>
                      <a:pt x="60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cubicBezTo>
                      <a:pt x="64" y="0"/>
                      <a:pt x="66" y="2"/>
                      <a:pt x="66" y="2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70" y="3"/>
                      <a:pt x="71" y="4"/>
                    </a:cubicBezTo>
                    <a:cubicBezTo>
                      <a:pt x="72" y="4"/>
                      <a:pt x="74" y="6"/>
                      <a:pt x="74" y="6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69" y="11"/>
                      <a:pt x="70" y="11"/>
                    </a:cubicBezTo>
                    <a:cubicBezTo>
                      <a:pt x="70" y="11"/>
                      <a:pt x="71" y="12"/>
                      <a:pt x="72" y="11"/>
                    </a:cubicBezTo>
                    <a:cubicBezTo>
                      <a:pt x="73" y="11"/>
                      <a:pt x="73" y="10"/>
                      <a:pt x="73" y="10"/>
                    </a:cubicBezTo>
                    <a:cubicBezTo>
                      <a:pt x="73" y="10"/>
                      <a:pt x="76" y="10"/>
                      <a:pt x="76" y="11"/>
                    </a:cubicBezTo>
                    <a:cubicBezTo>
                      <a:pt x="76" y="11"/>
                      <a:pt x="78" y="12"/>
                      <a:pt x="78" y="12"/>
                    </a:cubicBezTo>
                    <a:cubicBezTo>
                      <a:pt x="79" y="11"/>
                      <a:pt x="80" y="11"/>
                      <a:pt x="81" y="11"/>
                    </a:cubicBezTo>
                    <a:cubicBezTo>
                      <a:pt x="81" y="11"/>
                      <a:pt x="82" y="12"/>
                      <a:pt x="83" y="12"/>
                    </a:cubicBezTo>
                    <a:cubicBezTo>
                      <a:pt x="84" y="12"/>
                      <a:pt x="85" y="10"/>
                      <a:pt x="85" y="10"/>
                    </a:cubicBezTo>
                    <a:cubicBezTo>
                      <a:pt x="85" y="10"/>
                      <a:pt x="86" y="10"/>
                      <a:pt x="86" y="11"/>
                    </a:cubicBezTo>
                    <a:cubicBezTo>
                      <a:pt x="87" y="11"/>
                      <a:pt x="86" y="11"/>
                      <a:pt x="87" y="12"/>
                    </a:cubicBezTo>
                    <a:cubicBezTo>
                      <a:pt x="87" y="13"/>
                      <a:pt x="87" y="13"/>
                      <a:pt x="88" y="13"/>
                    </a:cubicBezTo>
                    <a:cubicBezTo>
                      <a:pt x="89" y="14"/>
                      <a:pt x="91" y="14"/>
                      <a:pt x="91" y="15"/>
                    </a:cubicBezTo>
                    <a:cubicBezTo>
                      <a:pt x="91" y="15"/>
                      <a:pt x="92" y="17"/>
                      <a:pt x="93" y="17"/>
                    </a:cubicBezTo>
                    <a:cubicBezTo>
                      <a:pt x="94" y="16"/>
                      <a:pt x="94" y="16"/>
                      <a:pt x="95" y="16"/>
                    </a:cubicBezTo>
                    <a:cubicBezTo>
                      <a:pt x="96" y="17"/>
                      <a:pt x="98" y="16"/>
                      <a:pt x="98" y="17"/>
                    </a:cubicBezTo>
                    <a:cubicBezTo>
                      <a:pt x="97" y="18"/>
                      <a:pt x="97" y="19"/>
                      <a:pt x="97" y="20"/>
                    </a:cubicBezTo>
                    <a:cubicBezTo>
                      <a:pt x="97" y="20"/>
                      <a:pt x="96" y="21"/>
                      <a:pt x="95" y="21"/>
                    </a:cubicBezTo>
                    <a:cubicBezTo>
                      <a:pt x="94" y="21"/>
                      <a:pt x="93" y="22"/>
                      <a:pt x="93" y="22"/>
                    </a:cubicBezTo>
                    <a:cubicBezTo>
                      <a:pt x="93" y="23"/>
                      <a:pt x="92" y="24"/>
                      <a:pt x="92" y="25"/>
                    </a:cubicBezTo>
                    <a:cubicBezTo>
                      <a:pt x="91" y="26"/>
                      <a:pt x="91" y="27"/>
                      <a:pt x="91" y="27"/>
                    </a:cubicBezTo>
                    <a:cubicBezTo>
                      <a:pt x="90" y="28"/>
                      <a:pt x="90" y="28"/>
                      <a:pt x="90" y="28"/>
                    </a:cubicBezTo>
                    <a:cubicBezTo>
                      <a:pt x="90" y="29"/>
                      <a:pt x="93" y="33"/>
                      <a:pt x="93" y="33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2" y="40"/>
                      <a:pt x="104" y="41"/>
                      <a:pt x="106" y="41"/>
                    </a:cubicBezTo>
                    <a:cubicBezTo>
                      <a:pt x="108" y="42"/>
                      <a:pt x="110" y="42"/>
                      <a:pt x="110" y="42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5" y="45"/>
                      <a:pt x="116" y="45"/>
                    </a:cubicBezTo>
                    <a:cubicBezTo>
                      <a:pt x="116" y="46"/>
                      <a:pt x="119" y="46"/>
                      <a:pt x="119" y="46"/>
                    </a:cubicBezTo>
                    <a:cubicBezTo>
                      <a:pt x="121" y="46"/>
                      <a:pt x="121" y="46"/>
                      <a:pt x="121" y="46"/>
                    </a:cubicBezTo>
                    <a:cubicBezTo>
                      <a:pt x="121" y="46"/>
                      <a:pt x="122" y="45"/>
                      <a:pt x="123" y="47"/>
                    </a:cubicBezTo>
                    <a:cubicBezTo>
                      <a:pt x="123" y="48"/>
                      <a:pt x="124" y="50"/>
                      <a:pt x="124" y="50"/>
                    </a:cubicBezTo>
                    <a:cubicBezTo>
                      <a:pt x="124" y="50"/>
                      <a:pt x="124" y="51"/>
                      <a:pt x="124" y="52"/>
                    </a:cubicBezTo>
                    <a:cubicBezTo>
                      <a:pt x="123" y="52"/>
                      <a:pt x="123" y="52"/>
                      <a:pt x="123" y="53"/>
                    </a:cubicBezTo>
                    <a:cubicBezTo>
                      <a:pt x="123" y="53"/>
                      <a:pt x="123" y="57"/>
                      <a:pt x="123" y="57"/>
                    </a:cubicBezTo>
                    <a:cubicBezTo>
                      <a:pt x="123" y="57"/>
                      <a:pt x="123" y="58"/>
                      <a:pt x="122" y="58"/>
                    </a:cubicBezTo>
                    <a:cubicBezTo>
                      <a:pt x="120" y="59"/>
                      <a:pt x="120" y="59"/>
                      <a:pt x="119" y="59"/>
                    </a:cubicBezTo>
                    <a:cubicBezTo>
                      <a:pt x="117" y="59"/>
                      <a:pt x="114" y="60"/>
                      <a:pt x="113" y="61"/>
                    </a:cubicBezTo>
                    <a:cubicBezTo>
                      <a:pt x="113" y="61"/>
                      <a:pt x="111" y="61"/>
                      <a:pt x="111" y="61"/>
                    </a:cubicBezTo>
                    <a:cubicBezTo>
                      <a:pt x="111" y="62"/>
                      <a:pt x="110" y="64"/>
                      <a:pt x="110" y="64"/>
                    </a:cubicBezTo>
                    <a:cubicBezTo>
                      <a:pt x="110" y="64"/>
                      <a:pt x="110" y="66"/>
                      <a:pt x="112" y="66"/>
                    </a:cubicBezTo>
                    <a:cubicBezTo>
                      <a:pt x="115" y="66"/>
                      <a:pt x="115" y="66"/>
                      <a:pt x="116" y="66"/>
                    </a:cubicBezTo>
                    <a:cubicBezTo>
                      <a:pt x="117" y="66"/>
                      <a:pt x="117" y="65"/>
                      <a:pt x="119" y="66"/>
                    </a:cubicBezTo>
                    <a:cubicBezTo>
                      <a:pt x="120" y="66"/>
                      <a:pt x="121" y="68"/>
                      <a:pt x="121" y="68"/>
                    </a:cubicBezTo>
                    <a:cubicBezTo>
                      <a:pt x="123" y="70"/>
                      <a:pt x="123" y="70"/>
                      <a:pt x="123" y="70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31" y="71"/>
                      <a:pt x="131" y="71"/>
                      <a:pt x="131" y="71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40" y="76"/>
                      <a:pt x="140" y="76"/>
                      <a:pt x="140" y="76"/>
                    </a:cubicBezTo>
                    <a:cubicBezTo>
                      <a:pt x="140" y="76"/>
                      <a:pt x="140" y="79"/>
                      <a:pt x="141" y="79"/>
                    </a:cubicBezTo>
                    <a:cubicBezTo>
                      <a:pt x="143" y="79"/>
                      <a:pt x="144" y="78"/>
                      <a:pt x="144" y="78"/>
                    </a:cubicBezTo>
                    <a:cubicBezTo>
                      <a:pt x="144" y="78"/>
                      <a:pt x="146" y="76"/>
                      <a:pt x="147" y="76"/>
                    </a:cubicBezTo>
                    <a:cubicBezTo>
                      <a:pt x="149" y="75"/>
                      <a:pt x="148" y="74"/>
                      <a:pt x="150" y="75"/>
                    </a:cubicBezTo>
                    <a:cubicBezTo>
                      <a:pt x="152" y="77"/>
                      <a:pt x="156" y="75"/>
                      <a:pt x="156" y="75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78"/>
                      <a:pt x="158" y="78"/>
                      <a:pt x="158" y="78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55" y="83"/>
                      <a:pt x="155" y="83"/>
                      <a:pt x="155" y="83"/>
                    </a:cubicBezTo>
                    <a:cubicBezTo>
                      <a:pt x="154" y="84"/>
                      <a:pt x="154" y="84"/>
                      <a:pt x="154" y="84"/>
                    </a:cubicBezTo>
                    <a:cubicBezTo>
                      <a:pt x="154" y="84"/>
                      <a:pt x="154" y="85"/>
                      <a:pt x="154" y="86"/>
                    </a:cubicBezTo>
                    <a:cubicBezTo>
                      <a:pt x="155" y="86"/>
                      <a:pt x="156" y="87"/>
                      <a:pt x="156" y="87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90"/>
                      <a:pt x="163" y="93"/>
                      <a:pt x="164" y="93"/>
                    </a:cubicBezTo>
                    <a:cubicBezTo>
                      <a:pt x="165" y="93"/>
                      <a:pt x="167" y="94"/>
                      <a:pt x="167" y="94"/>
                    </a:cubicBezTo>
                    <a:cubicBezTo>
                      <a:pt x="167" y="94"/>
                      <a:pt x="163" y="97"/>
                      <a:pt x="162" y="97"/>
                    </a:cubicBezTo>
                    <a:cubicBezTo>
                      <a:pt x="161" y="97"/>
                      <a:pt x="158" y="96"/>
                      <a:pt x="158" y="96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63" y="100"/>
                      <a:pt x="163" y="100"/>
                      <a:pt x="163" y="100"/>
                    </a:cubicBezTo>
                    <a:cubicBezTo>
                      <a:pt x="163" y="100"/>
                      <a:pt x="163" y="100"/>
                      <a:pt x="164" y="101"/>
                    </a:cubicBezTo>
                    <a:cubicBezTo>
                      <a:pt x="164" y="102"/>
                      <a:pt x="165" y="103"/>
                      <a:pt x="165" y="103"/>
                    </a:cubicBezTo>
                    <a:cubicBezTo>
                      <a:pt x="165" y="103"/>
                      <a:pt x="169" y="102"/>
                      <a:pt x="169" y="106"/>
                    </a:cubicBezTo>
                    <a:cubicBezTo>
                      <a:pt x="168" y="107"/>
                      <a:pt x="167" y="110"/>
                      <a:pt x="167" y="111"/>
                    </a:cubicBezTo>
                    <a:cubicBezTo>
                      <a:pt x="168" y="111"/>
                      <a:pt x="168" y="112"/>
                      <a:pt x="168" y="112"/>
                    </a:cubicBezTo>
                    <a:cubicBezTo>
                      <a:pt x="166" y="114"/>
                      <a:pt x="166" y="114"/>
                      <a:pt x="166" y="114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58" y="116"/>
                      <a:pt x="158" y="116"/>
                      <a:pt x="158" y="116"/>
                    </a:cubicBezTo>
                    <a:cubicBezTo>
                      <a:pt x="156" y="118"/>
                      <a:pt x="156" y="118"/>
                      <a:pt x="156" y="118"/>
                    </a:cubicBezTo>
                    <a:cubicBezTo>
                      <a:pt x="154" y="119"/>
                      <a:pt x="154" y="119"/>
                      <a:pt x="154" y="119"/>
                    </a:cubicBezTo>
                    <a:cubicBezTo>
                      <a:pt x="151" y="115"/>
                      <a:pt x="151" y="115"/>
                      <a:pt x="151" y="115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2" y="107"/>
                      <a:pt x="142" y="107"/>
                      <a:pt x="142" y="107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8" y="98"/>
                      <a:pt x="137" y="98"/>
                      <a:pt x="135" y="98"/>
                    </a:cubicBezTo>
                    <a:cubicBezTo>
                      <a:pt x="134" y="98"/>
                      <a:pt x="131" y="97"/>
                      <a:pt x="131" y="97"/>
                    </a:cubicBezTo>
                    <a:cubicBezTo>
                      <a:pt x="129" y="97"/>
                      <a:pt x="129" y="97"/>
                      <a:pt x="129" y="97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29" y="92"/>
                      <a:pt x="128" y="88"/>
                      <a:pt x="127" y="88"/>
                    </a:cubicBezTo>
                    <a:cubicBezTo>
                      <a:pt x="127" y="87"/>
                      <a:pt x="126" y="85"/>
                      <a:pt x="126" y="85"/>
                    </a:cubicBezTo>
                    <a:cubicBezTo>
                      <a:pt x="126" y="85"/>
                      <a:pt x="123" y="86"/>
                      <a:pt x="121" y="86"/>
                    </a:cubicBezTo>
                    <a:cubicBezTo>
                      <a:pt x="120" y="87"/>
                      <a:pt x="118" y="88"/>
                      <a:pt x="117" y="89"/>
                    </a:cubicBezTo>
                    <a:cubicBezTo>
                      <a:pt x="116" y="90"/>
                      <a:pt x="114" y="91"/>
                      <a:pt x="114" y="91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99" y="94"/>
                      <a:pt x="98" y="92"/>
                      <a:pt x="97" y="91"/>
                    </a:cubicBezTo>
                    <a:cubicBezTo>
                      <a:pt x="97" y="89"/>
                      <a:pt x="96" y="86"/>
                      <a:pt x="96" y="86"/>
                    </a:cubicBezTo>
                    <a:cubicBezTo>
                      <a:pt x="96" y="86"/>
                      <a:pt x="95" y="85"/>
                      <a:pt x="94" y="85"/>
                    </a:cubicBezTo>
                    <a:cubicBezTo>
                      <a:pt x="93" y="85"/>
                      <a:pt x="91" y="84"/>
                      <a:pt x="91" y="84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76" y="88"/>
                      <a:pt x="76" y="88"/>
                      <a:pt x="76" y="88"/>
                    </a:cubicBezTo>
                    <a:cubicBezTo>
                      <a:pt x="76" y="88"/>
                      <a:pt x="75" y="86"/>
                      <a:pt x="74" y="87"/>
                    </a:cubicBezTo>
                    <a:cubicBezTo>
                      <a:pt x="73" y="87"/>
                      <a:pt x="70" y="86"/>
                      <a:pt x="70" y="86"/>
                    </a:cubicBezTo>
                    <a:cubicBezTo>
                      <a:pt x="70" y="86"/>
                      <a:pt x="69" y="85"/>
                      <a:pt x="69" y="84"/>
                    </a:cubicBezTo>
                    <a:cubicBezTo>
                      <a:pt x="69" y="83"/>
                      <a:pt x="66" y="81"/>
                      <a:pt x="66" y="81"/>
                    </a:cubicBezTo>
                    <a:cubicBezTo>
                      <a:pt x="66" y="81"/>
                      <a:pt x="62" y="79"/>
                      <a:pt x="61" y="79"/>
                    </a:cubicBezTo>
                    <a:cubicBezTo>
                      <a:pt x="60" y="80"/>
                      <a:pt x="57" y="80"/>
                      <a:pt x="56" y="80"/>
                    </a:cubicBezTo>
                    <a:cubicBezTo>
                      <a:pt x="54" y="80"/>
                      <a:pt x="49" y="79"/>
                      <a:pt x="49" y="79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3" y="82"/>
                      <a:pt x="41" y="83"/>
                    </a:cubicBezTo>
                    <a:cubicBezTo>
                      <a:pt x="40" y="83"/>
                      <a:pt x="38" y="84"/>
                      <a:pt x="38" y="84"/>
                    </a:cubicBezTo>
                    <a:cubicBezTo>
                      <a:pt x="38" y="84"/>
                      <a:pt x="34" y="83"/>
                      <a:pt x="33" y="83"/>
                    </a:cubicBezTo>
                    <a:cubicBezTo>
                      <a:pt x="32" y="83"/>
                      <a:pt x="32" y="83"/>
                      <a:pt x="30" y="83"/>
                    </a:cubicBezTo>
                    <a:cubicBezTo>
                      <a:pt x="28" y="83"/>
                      <a:pt x="23" y="83"/>
                      <a:pt x="23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7" y="78"/>
                      <a:pt x="26" y="77"/>
                    </a:cubicBezTo>
                    <a:cubicBezTo>
                      <a:pt x="25" y="76"/>
                      <a:pt x="25" y="75"/>
                      <a:pt x="24" y="75"/>
                    </a:cubicBezTo>
                    <a:cubicBezTo>
                      <a:pt x="23" y="74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1"/>
                    </a:cubicBezTo>
                    <a:cubicBezTo>
                      <a:pt x="19" y="70"/>
                      <a:pt x="18" y="67"/>
                      <a:pt x="18" y="67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4" y="63"/>
                      <a:pt x="15" y="61"/>
                    </a:cubicBezTo>
                    <a:cubicBezTo>
                      <a:pt x="16" y="59"/>
                      <a:pt x="18" y="54"/>
                      <a:pt x="18" y="54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5" y="43"/>
                      <a:pt x="14" y="41"/>
                    </a:cubicBezTo>
                    <a:cubicBezTo>
                      <a:pt x="14" y="38"/>
                      <a:pt x="14" y="38"/>
                      <a:pt x="13" y="37"/>
                    </a:cubicBezTo>
                    <a:cubicBezTo>
                      <a:pt x="12" y="35"/>
                      <a:pt x="8" y="34"/>
                      <a:pt x="8" y="34"/>
                    </a:cubicBezTo>
                    <a:cubicBezTo>
                      <a:pt x="3" y="34"/>
                      <a:pt x="3" y="34"/>
                      <a:pt x="3" y="34"/>
                    </a:cubicBezTo>
                    <a:lnTo>
                      <a:pt x="2" y="33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8" name="Freeform 219">
                <a:extLst>
                  <a:ext uri="{FF2B5EF4-FFF2-40B4-BE49-F238E27FC236}">
                    <a16:creationId xmlns:a16="http://schemas.microsoft.com/office/drawing/2014/main" id="{281BFDB8-08D1-CC4D-AD65-E00AA3231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394" y="2957026"/>
                <a:ext cx="547516" cy="376093"/>
              </a:xfrm>
              <a:custGeom>
                <a:avLst/>
                <a:gdLst>
                  <a:gd name="T0" fmla="*/ 28 w 240"/>
                  <a:gd name="T1" fmla="*/ 61 h 170"/>
                  <a:gd name="T2" fmla="*/ 31 w 240"/>
                  <a:gd name="T3" fmla="*/ 54 h 170"/>
                  <a:gd name="T4" fmla="*/ 44 w 240"/>
                  <a:gd name="T5" fmla="*/ 55 h 170"/>
                  <a:gd name="T6" fmla="*/ 64 w 240"/>
                  <a:gd name="T7" fmla="*/ 59 h 170"/>
                  <a:gd name="T8" fmla="*/ 96 w 240"/>
                  <a:gd name="T9" fmla="*/ 52 h 170"/>
                  <a:gd name="T10" fmla="*/ 95 w 240"/>
                  <a:gd name="T11" fmla="*/ 41 h 170"/>
                  <a:gd name="T12" fmla="*/ 115 w 240"/>
                  <a:gd name="T13" fmla="*/ 36 h 170"/>
                  <a:gd name="T14" fmla="*/ 127 w 240"/>
                  <a:gd name="T15" fmla="*/ 30 h 170"/>
                  <a:gd name="T16" fmla="*/ 139 w 240"/>
                  <a:gd name="T17" fmla="*/ 24 h 170"/>
                  <a:gd name="T18" fmla="*/ 148 w 240"/>
                  <a:gd name="T19" fmla="*/ 9 h 170"/>
                  <a:gd name="T20" fmla="*/ 168 w 240"/>
                  <a:gd name="T21" fmla="*/ 5 h 170"/>
                  <a:gd name="T22" fmla="*/ 186 w 240"/>
                  <a:gd name="T23" fmla="*/ 1 h 170"/>
                  <a:gd name="T24" fmla="*/ 207 w 240"/>
                  <a:gd name="T25" fmla="*/ 6 h 170"/>
                  <a:gd name="T26" fmla="*/ 218 w 240"/>
                  <a:gd name="T27" fmla="*/ 11 h 170"/>
                  <a:gd name="T28" fmla="*/ 229 w 240"/>
                  <a:gd name="T29" fmla="*/ 17 h 170"/>
                  <a:gd name="T30" fmla="*/ 238 w 240"/>
                  <a:gd name="T31" fmla="*/ 23 h 170"/>
                  <a:gd name="T32" fmla="*/ 234 w 240"/>
                  <a:gd name="T33" fmla="*/ 33 h 170"/>
                  <a:gd name="T34" fmla="*/ 224 w 240"/>
                  <a:gd name="T35" fmla="*/ 39 h 170"/>
                  <a:gd name="T36" fmla="*/ 217 w 240"/>
                  <a:gd name="T37" fmla="*/ 48 h 170"/>
                  <a:gd name="T38" fmla="*/ 213 w 240"/>
                  <a:gd name="T39" fmla="*/ 62 h 170"/>
                  <a:gd name="T40" fmla="*/ 206 w 240"/>
                  <a:gd name="T41" fmla="*/ 75 h 170"/>
                  <a:gd name="T42" fmla="*/ 201 w 240"/>
                  <a:gd name="T43" fmla="*/ 90 h 170"/>
                  <a:gd name="T44" fmla="*/ 199 w 240"/>
                  <a:gd name="T45" fmla="*/ 106 h 170"/>
                  <a:gd name="T46" fmla="*/ 196 w 240"/>
                  <a:gd name="T47" fmla="*/ 117 h 170"/>
                  <a:gd name="T48" fmla="*/ 192 w 240"/>
                  <a:gd name="T49" fmla="*/ 126 h 170"/>
                  <a:gd name="T50" fmla="*/ 177 w 240"/>
                  <a:gd name="T51" fmla="*/ 135 h 170"/>
                  <a:gd name="T52" fmla="*/ 168 w 240"/>
                  <a:gd name="T53" fmla="*/ 139 h 170"/>
                  <a:gd name="T54" fmla="*/ 153 w 240"/>
                  <a:gd name="T55" fmla="*/ 139 h 170"/>
                  <a:gd name="T56" fmla="*/ 139 w 240"/>
                  <a:gd name="T57" fmla="*/ 141 h 170"/>
                  <a:gd name="T58" fmla="*/ 130 w 240"/>
                  <a:gd name="T59" fmla="*/ 144 h 170"/>
                  <a:gd name="T60" fmla="*/ 123 w 240"/>
                  <a:gd name="T61" fmla="*/ 152 h 170"/>
                  <a:gd name="T62" fmla="*/ 115 w 240"/>
                  <a:gd name="T63" fmla="*/ 152 h 170"/>
                  <a:gd name="T64" fmla="*/ 105 w 240"/>
                  <a:gd name="T65" fmla="*/ 159 h 170"/>
                  <a:gd name="T66" fmla="*/ 94 w 240"/>
                  <a:gd name="T67" fmla="*/ 167 h 170"/>
                  <a:gd name="T68" fmla="*/ 80 w 240"/>
                  <a:gd name="T69" fmla="*/ 170 h 170"/>
                  <a:gd name="T70" fmla="*/ 64 w 240"/>
                  <a:gd name="T71" fmla="*/ 168 h 170"/>
                  <a:gd name="T72" fmla="*/ 55 w 240"/>
                  <a:gd name="T73" fmla="*/ 162 h 170"/>
                  <a:gd name="T74" fmla="*/ 42 w 240"/>
                  <a:gd name="T75" fmla="*/ 152 h 170"/>
                  <a:gd name="T76" fmla="*/ 26 w 240"/>
                  <a:gd name="T77" fmla="*/ 143 h 170"/>
                  <a:gd name="T78" fmla="*/ 16 w 240"/>
                  <a:gd name="T79" fmla="*/ 135 h 170"/>
                  <a:gd name="T80" fmla="*/ 7 w 240"/>
                  <a:gd name="T81" fmla="*/ 121 h 170"/>
                  <a:gd name="T82" fmla="*/ 0 w 240"/>
                  <a:gd name="T83" fmla="*/ 117 h 170"/>
                  <a:gd name="T84" fmla="*/ 3 w 240"/>
                  <a:gd name="T85" fmla="*/ 109 h 170"/>
                  <a:gd name="T86" fmla="*/ 8 w 240"/>
                  <a:gd name="T87" fmla="*/ 97 h 170"/>
                  <a:gd name="T88" fmla="*/ 7 w 240"/>
                  <a:gd name="T89" fmla="*/ 88 h 170"/>
                  <a:gd name="T90" fmla="*/ 12 w 240"/>
                  <a:gd name="T91" fmla="*/ 74 h 170"/>
                  <a:gd name="T92" fmla="*/ 8 w 240"/>
                  <a:gd name="T93" fmla="*/ 69 h 170"/>
                  <a:gd name="T94" fmla="*/ 20 w 240"/>
                  <a:gd name="T95" fmla="*/ 70 h 170"/>
                  <a:gd name="T96" fmla="*/ 27 w 240"/>
                  <a:gd name="T97" fmla="*/ 6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0" h="170">
                    <a:moveTo>
                      <a:pt x="28" y="61"/>
                    </a:move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1" y="58"/>
                      <a:pt x="90" y="57"/>
                      <a:pt x="91" y="56"/>
                    </a:cubicBezTo>
                    <a:cubicBezTo>
                      <a:pt x="92" y="55"/>
                      <a:pt x="98" y="54"/>
                      <a:pt x="96" y="52"/>
                    </a:cubicBezTo>
                    <a:cubicBezTo>
                      <a:pt x="94" y="51"/>
                      <a:pt x="90" y="48"/>
                      <a:pt x="90" y="48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33" y="30"/>
                      <a:pt x="133" y="30"/>
                      <a:pt x="133" y="30"/>
                    </a:cubicBezTo>
                    <a:cubicBezTo>
                      <a:pt x="136" y="26"/>
                      <a:pt x="136" y="26"/>
                      <a:pt x="136" y="26"/>
                    </a:cubicBezTo>
                    <a:cubicBezTo>
                      <a:pt x="139" y="24"/>
                      <a:pt x="139" y="24"/>
                      <a:pt x="139" y="24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75" y="4"/>
                      <a:pt x="175" y="4"/>
                      <a:pt x="175" y="4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6" y="1"/>
                      <a:pt x="186" y="1"/>
                      <a:pt x="186" y="1"/>
                    </a:cubicBezTo>
                    <a:cubicBezTo>
                      <a:pt x="194" y="9"/>
                      <a:pt x="194" y="9"/>
                      <a:pt x="194" y="9"/>
                    </a:cubicBezTo>
                    <a:cubicBezTo>
                      <a:pt x="202" y="9"/>
                      <a:pt x="202" y="9"/>
                      <a:pt x="202" y="9"/>
                    </a:cubicBezTo>
                    <a:cubicBezTo>
                      <a:pt x="207" y="6"/>
                      <a:pt x="207" y="6"/>
                      <a:pt x="207" y="6"/>
                    </a:cubicBezTo>
                    <a:cubicBezTo>
                      <a:pt x="212" y="4"/>
                      <a:pt x="212" y="4"/>
                      <a:pt x="212" y="4"/>
                    </a:cubicBezTo>
                    <a:cubicBezTo>
                      <a:pt x="215" y="7"/>
                      <a:pt x="215" y="7"/>
                      <a:pt x="215" y="7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23" y="10"/>
                      <a:pt x="223" y="10"/>
                      <a:pt x="223" y="10"/>
                    </a:cubicBezTo>
                    <a:cubicBezTo>
                      <a:pt x="226" y="14"/>
                      <a:pt x="226" y="14"/>
                      <a:pt x="226" y="14"/>
                    </a:cubicBezTo>
                    <a:cubicBezTo>
                      <a:pt x="229" y="17"/>
                      <a:pt x="229" y="17"/>
                      <a:pt x="229" y="17"/>
                    </a:cubicBezTo>
                    <a:cubicBezTo>
                      <a:pt x="234" y="16"/>
                      <a:pt x="234" y="16"/>
                      <a:pt x="234" y="16"/>
                    </a:cubicBezTo>
                    <a:cubicBezTo>
                      <a:pt x="239" y="19"/>
                      <a:pt x="239" y="19"/>
                      <a:pt x="239" y="19"/>
                    </a:cubicBezTo>
                    <a:cubicBezTo>
                      <a:pt x="238" y="23"/>
                      <a:pt x="238" y="23"/>
                      <a:pt x="238" y="23"/>
                    </a:cubicBezTo>
                    <a:cubicBezTo>
                      <a:pt x="240" y="28"/>
                      <a:pt x="240" y="28"/>
                      <a:pt x="240" y="28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31"/>
                      <a:pt x="236" y="33"/>
                      <a:pt x="234" y="33"/>
                    </a:cubicBezTo>
                    <a:cubicBezTo>
                      <a:pt x="233" y="34"/>
                      <a:pt x="231" y="35"/>
                      <a:pt x="231" y="35"/>
                    </a:cubicBezTo>
                    <a:cubicBezTo>
                      <a:pt x="228" y="38"/>
                      <a:pt x="228" y="38"/>
                      <a:pt x="228" y="38"/>
                    </a:cubicBezTo>
                    <a:cubicBezTo>
                      <a:pt x="224" y="39"/>
                      <a:pt x="224" y="39"/>
                      <a:pt x="224" y="39"/>
                    </a:cubicBezTo>
                    <a:cubicBezTo>
                      <a:pt x="221" y="40"/>
                      <a:pt x="221" y="40"/>
                      <a:pt x="221" y="40"/>
                    </a:cubicBezTo>
                    <a:cubicBezTo>
                      <a:pt x="219" y="42"/>
                      <a:pt x="219" y="42"/>
                      <a:pt x="219" y="42"/>
                    </a:cubicBezTo>
                    <a:cubicBezTo>
                      <a:pt x="217" y="48"/>
                      <a:pt x="217" y="48"/>
                      <a:pt x="217" y="48"/>
                    </a:cubicBezTo>
                    <a:cubicBezTo>
                      <a:pt x="214" y="51"/>
                      <a:pt x="214" y="51"/>
                      <a:pt x="214" y="51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3" y="56"/>
                      <a:pt x="215" y="61"/>
                      <a:pt x="213" y="62"/>
                    </a:cubicBezTo>
                    <a:cubicBezTo>
                      <a:pt x="212" y="62"/>
                      <a:pt x="211" y="63"/>
                      <a:pt x="211" y="63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06" y="75"/>
                      <a:pt x="206" y="75"/>
                      <a:pt x="206" y="75"/>
                    </a:cubicBezTo>
                    <a:cubicBezTo>
                      <a:pt x="205" y="83"/>
                      <a:pt x="205" y="83"/>
                      <a:pt x="205" y="83"/>
                    </a:cubicBezTo>
                    <a:cubicBezTo>
                      <a:pt x="205" y="83"/>
                      <a:pt x="207" y="87"/>
                      <a:pt x="204" y="87"/>
                    </a:cubicBezTo>
                    <a:cubicBezTo>
                      <a:pt x="202" y="88"/>
                      <a:pt x="201" y="90"/>
                      <a:pt x="201" y="90"/>
                    </a:cubicBezTo>
                    <a:cubicBezTo>
                      <a:pt x="201" y="97"/>
                      <a:pt x="201" y="97"/>
                      <a:pt x="201" y="97"/>
                    </a:cubicBezTo>
                    <a:cubicBezTo>
                      <a:pt x="198" y="102"/>
                      <a:pt x="198" y="102"/>
                      <a:pt x="198" y="102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8" y="114"/>
                      <a:pt x="198" y="114"/>
                      <a:pt x="198" y="114"/>
                    </a:cubicBezTo>
                    <a:cubicBezTo>
                      <a:pt x="196" y="117"/>
                      <a:pt x="196" y="117"/>
                      <a:pt x="196" y="117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4" y="121"/>
                      <a:pt x="194" y="121"/>
                      <a:pt x="194" y="121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84" y="133"/>
                      <a:pt x="184" y="133"/>
                      <a:pt x="184" y="133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77" y="135"/>
                      <a:pt x="177" y="135"/>
                      <a:pt x="177" y="135"/>
                    </a:cubicBezTo>
                    <a:cubicBezTo>
                      <a:pt x="177" y="135"/>
                      <a:pt x="178" y="135"/>
                      <a:pt x="176" y="137"/>
                    </a:cubicBezTo>
                    <a:cubicBezTo>
                      <a:pt x="174" y="138"/>
                      <a:pt x="170" y="139"/>
                      <a:pt x="170" y="139"/>
                    </a:cubicBezTo>
                    <a:cubicBezTo>
                      <a:pt x="168" y="139"/>
                      <a:pt x="168" y="139"/>
                      <a:pt x="168" y="139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1" y="139"/>
                      <a:pt x="160" y="138"/>
                      <a:pt x="159" y="139"/>
                    </a:cubicBezTo>
                    <a:cubicBezTo>
                      <a:pt x="158" y="139"/>
                      <a:pt x="153" y="139"/>
                      <a:pt x="153" y="139"/>
                    </a:cubicBezTo>
                    <a:cubicBezTo>
                      <a:pt x="153" y="139"/>
                      <a:pt x="151" y="138"/>
                      <a:pt x="150" y="138"/>
                    </a:cubicBezTo>
                    <a:cubicBezTo>
                      <a:pt x="149" y="138"/>
                      <a:pt x="143" y="139"/>
                      <a:pt x="143" y="139"/>
                    </a:cubicBezTo>
                    <a:cubicBezTo>
                      <a:pt x="139" y="141"/>
                      <a:pt x="139" y="141"/>
                      <a:pt x="139" y="141"/>
                    </a:cubicBezTo>
                    <a:cubicBezTo>
                      <a:pt x="139" y="141"/>
                      <a:pt x="138" y="139"/>
                      <a:pt x="137" y="140"/>
                    </a:cubicBezTo>
                    <a:cubicBezTo>
                      <a:pt x="135" y="140"/>
                      <a:pt x="130" y="142"/>
                      <a:pt x="130" y="142"/>
                    </a:cubicBezTo>
                    <a:cubicBezTo>
                      <a:pt x="130" y="142"/>
                      <a:pt x="132" y="144"/>
                      <a:pt x="130" y="144"/>
                    </a:cubicBezTo>
                    <a:cubicBezTo>
                      <a:pt x="129" y="144"/>
                      <a:pt x="126" y="148"/>
                      <a:pt x="126" y="148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3" y="152"/>
                      <a:pt x="123" y="152"/>
                      <a:pt x="123" y="152"/>
                    </a:cubicBezTo>
                    <a:cubicBezTo>
                      <a:pt x="123" y="152"/>
                      <a:pt x="122" y="152"/>
                      <a:pt x="120" y="152"/>
                    </a:cubicBezTo>
                    <a:cubicBezTo>
                      <a:pt x="119" y="152"/>
                      <a:pt x="116" y="153"/>
                      <a:pt x="116" y="153"/>
                    </a:cubicBezTo>
                    <a:cubicBezTo>
                      <a:pt x="115" y="152"/>
                      <a:pt x="115" y="152"/>
                      <a:pt x="115" y="152"/>
                    </a:cubicBezTo>
                    <a:cubicBezTo>
                      <a:pt x="111" y="158"/>
                      <a:pt x="111" y="158"/>
                      <a:pt x="111" y="158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5" y="159"/>
                      <a:pt x="105" y="159"/>
                      <a:pt x="105" y="159"/>
                    </a:cubicBezTo>
                    <a:cubicBezTo>
                      <a:pt x="103" y="164"/>
                      <a:pt x="103" y="164"/>
                      <a:pt x="103" y="164"/>
                    </a:cubicBezTo>
                    <a:cubicBezTo>
                      <a:pt x="103" y="164"/>
                      <a:pt x="100" y="165"/>
                      <a:pt x="100" y="166"/>
                    </a:cubicBezTo>
                    <a:cubicBezTo>
                      <a:pt x="99" y="167"/>
                      <a:pt x="94" y="167"/>
                      <a:pt x="94" y="167"/>
                    </a:cubicBezTo>
                    <a:cubicBezTo>
                      <a:pt x="90" y="167"/>
                      <a:pt x="90" y="167"/>
                      <a:pt x="90" y="167"/>
                    </a:cubicBezTo>
                    <a:cubicBezTo>
                      <a:pt x="83" y="169"/>
                      <a:pt x="83" y="169"/>
                      <a:pt x="83" y="169"/>
                    </a:cubicBezTo>
                    <a:cubicBezTo>
                      <a:pt x="83" y="169"/>
                      <a:pt x="81" y="170"/>
                      <a:pt x="80" y="170"/>
                    </a:cubicBezTo>
                    <a:cubicBezTo>
                      <a:pt x="79" y="170"/>
                      <a:pt x="74" y="169"/>
                      <a:pt x="74" y="169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64" y="168"/>
                      <a:pt x="64" y="168"/>
                      <a:pt x="64" y="168"/>
                    </a:cubicBezTo>
                    <a:cubicBezTo>
                      <a:pt x="62" y="165"/>
                      <a:pt x="62" y="165"/>
                      <a:pt x="62" y="165"/>
                    </a:cubicBezTo>
                    <a:cubicBezTo>
                      <a:pt x="56" y="164"/>
                      <a:pt x="56" y="164"/>
                      <a:pt x="56" y="164"/>
                    </a:cubicBezTo>
                    <a:cubicBezTo>
                      <a:pt x="55" y="162"/>
                      <a:pt x="55" y="162"/>
                      <a:pt x="55" y="162"/>
                    </a:cubicBezTo>
                    <a:cubicBezTo>
                      <a:pt x="51" y="162"/>
                      <a:pt x="51" y="162"/>
                      <a:pt x="51" y="162"/>
                    </a:cubicBezTo>
                    <a:cubicBezTo>
                      <a:pt x="47" y="158"/>
                      <a:pt x="47" y="158"/>
                      <a:pt x="47" y="158"/>
                    </a:cubicBezTo>
                    <a:cubicBezTo>
                      <a:pt x="42" y="152"/>
                      <a:pt x="42" y="152"/>
                      <a:pt x="42" y="152"/>
                    </a:cubicBezTo>
                    <a:cubicBezTo>
                      <a:pt x="32" y="149"/>
                      <a:pt x="32" y="149"/>
                      <a:pt x="32" y="149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26" y="143"/>
                      <a:pt x="26" y="143"/>
                      <a:pt x="26" y="143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6" y="135"/>
                      <a:pt x="16" y="135"/>
                      <a:pt x="16" y="135"/>
                    </a:cubicBezTo>
                    <a:cubicBezTo>
                      <a:pt x="10" y="127"/>
                      <a:pt x="10" y="127"/>
                      <a:pt x="10" y="127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6" y="88"/>
                      <a:pt x="7" y="88"/>
                    </a:cubicBezTo>
                    <a:cubicBezTo>
                      <a:pt x="8" y="88"/>
                      <a:pt x="11" y="86"/>
                      <a:pt x="11" y="86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0"/>
                      <a:pt x="21" y="71"/>
                      <a:pt x="20" y="70"/>
                    </a:cubicBezTo>
                    <a:cubicBezTo>
                      <a:pt x="20" y="67"/>
                      <a:pt x="21" y="69"/>
                      <a:pt x="21" y="69"/>
                    </a:cubicBezTo>
                    <a:cubicBezTo>
                      <a:pt x="22" y="71"/>
                      <a:pt x="25" y="69"/>
                      <a:pt x="27" y="69"/>
                    </a:cubicBezTo>
                    <a:cubicBezTo>
                      <a:pt x="30" y="68"/>
                      <a:pt x="28" y="66"/>
                      <a:pt x="27" y="64"/>
                    </a:cubicBezTo>
                    <a:cubicBezTo>
                      <a:pt x="27" y="63"/>
                      <a:pt x="27" y="62"/>
                      <a:pt x="28" y="61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CDDA4F48-97A4-714D-866E-81F616A4A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1266" y="1973645"/>
                <a:ext cx="656360" cy="596634"/>
              </a:xfrm>
              <a:custGeom>
                <a:avLst/>
                <a:gdLst>
                  <a:gd name="T0" fmla="*/ 83 w 288"/>
                  <a:gd name="T1" fmla="*/ 55 h 270"/>
                  <a:gd name="T2" fmla="*/ 75 w 288"/>
                  <a:gd name="T3" fmla="*/ 45 h 270"/>
                  <a:gd name="T4" fmla="*/ 82 w 288"/>
                  <a:gd name="T5" fmla="*/ 27 h 270"/>
                  <a:gd name="T6" fmla="*/ 101 w 288"/>
                  <a:gd name="T7" fmla="*/ 24 h 270"/>
                  <a:gd name="T8" fmla="*/ 107 w 288"/>
                  <a:gd name="T9" fmla="*/ 4 h 270"/>
                  <a:gd name="T10" fmla="*/ 121 w 288"/>
                  <a:gd name="T11" fmla="*/ 2 h 270"/>
                  <a:gd name="T12" fmla="*/ 136 w 288"/>
                  <a:gd name="T13" fmla="*/ 5 h 270"/>
                  <a:gd name="T14" fmla="*/ 153 w 288"/>
                  <a:gd name="T15" fmla="*/ 7 h 270"/>
                  <a:gd name="T16" fmla="*/ 166 w 288"/>
                  <a:gd name="T17" fmla="*/ 4 h 270"/>
                  <a:gd name="T18" fmla="*/ 189 w 288"/>
                  <a:gd name="T19" fmla="*/ 5 h 270"/>
                  <a:gd name="T20" fmla="*/ 200 w 288"/>
                  <a:gd name="T21" fmla="*/ 6 h 270"/>
                  <a:gd name="T22" fmla="*/ 202 w 288"/>
                  <a:gd name="T23" fmla="*/ 24 h 270"/>
                  <a:gd name="T24" fmla="*/ 210 w 288"/>
                  <a:gd name="T25" fmla="*/ 39 h 270"/>
                  <a:gd name="T26" fmla="*/ 222 w 288"/>
                  <a:gd name="T27" fmla="*/ 53 h 270"/>
                  <a:gd name="T28" fmla="*/ 228 w 288"/>
                  <a:gd name="T29" fmla="*/ 65 h 270"/>
                  <a:gd name="T30" fmla="*/ 251 w 288"/>
                  <a:gd name="T31" fmla="*/ 80 h 270"/>
                  <a:gd name="T32" fmla="*/ 263 w 288"/>
                  <a:gd name="T33" fmla="*/ 85 h 270"/>
                  <a:gd name="T34" fmla="*/ 275 w 288"/>
                  <a:gd name="T35" fmla="*/ 92 h 270"/>
                  <a:gd name="T36" fmla="*/ 288 w 288"/>
                  <a:gd name="T37" fmla="*/ 104 h 270"/>
                  <a:gd name="T38" fmla="*/ 274 w 288"/>
                  <a:gd name="T39" fmla="*/ 121 h 270"/>
                  <a:gd name="T40" fmla="*/ 252 w 288"/>
                  <a:gd name="T41" fmla="*/ 124 h 270"/>
                  <a:gd name="T42" fmla="*/ 259 w 288"/>
                  <a:gd name="T43" fmla="*/ 138 h 270"/>
                  <a:gd name="T44" fmla="*/ 264 w 288"/>
                  <a:gd name="T45" fmla="*/ 151 h 270"/>
                  <a:gd name="T46" fmla="*/ 271 w 288"/>
                  <a:gd name="T47" fmla="*/ 164 h 270"/>
                  <a:gd name="T48" fmla="*/ 276 w 288"/>
                  <a:gd name="T49" fmla="*/ 170 h 270"/>
                  <a:gd name="T50" fmla="*/ 269 w 288"/>
                  <a:gd name="T51" fmla="*/ 182 h 270"/>
                  <a:gd name="T52" fmla="*/ 249 w 288"/>
                  <a:gd name="T53" fmla="*/ 211 h 270"/>
                  <a:gd name="T54" fmla="*/ 260 w 288"/>
                  <a:gd name="T55" fmla="*/ 230 h 270"/>
                  <a:gd name="T56" fmla="*/ 240 w 288"/>
                  <a:gd name="T57" fmla="*/ 225 h 270"/>
                  <a:gd name="T58" fmla="*/ 222 w 288"/>
                  <a:gd name="T59" fmla="*/ 234 h 270"/>
                  <a:gd name="T60" fmla="*/ 207 w 288"/>
                  <a:gd name="T61" fmla="*/ 228 h 270"/>
                  <a:gd name="T62" fmla="*/ 188 w 288"/>
                  <a:gd name="T63" fmla="*/ 235 h 270"/>
                  <a:gd name="T64" fmla="*/ 171 w 288"/>
                  <a:gd name="T65" fmla="*/ 242 h 270"/>
                  <a:gd name="T66" fmla="*/ 154 w 288"/>
                  <a:gd name="T67" fmla="*/ 242 h 270"/>
                  <a:gd name="T68" fmla="*/ 129 w 288"/>
                  <a:gd name="T69" fmla="*/ 240 h 270"/>
                  <a:gd name="T70" fmla="*/ 87 w 288"/>
                  <a:gd name="T71" fmla="*/ 242 h 270"/>
                  <a:gd name="T72" fmla="*/ 56 w 288"/>
                  <a:gd name="T73" fmla="*/ 249 h 270"/>
                  <a:gd name="T74" fmla="*/ 51 w 288"/>
                  <a:gd name="T75" fmla="*/ 253 h 270"/>
                  <a:gd name="T76" fmla="*/ 44 w 288"/>
                  <a:gd name="T77" fmla="*/ 266 h 270"/>
                  <a:gd name="T78" fmla="*/ 27 w 288"/>
                  <a:gd name="T79" fmla="*/ 270 h 270"/>
                  <a:gd name="T80" fmla="*/ 25 w 288"/>
                  <a:gd name="T81" fmla="*/ 249 h 270"/>
                  <a:gd name="T82" fmla="*/ 8 w 288"/>
                  <a:gd name="T83" fmla="*/ 237 h 270"/>
                  <a:gd name="T84" fmla="*/ 21 w 288"/>
                  <a:gd name="T85" fmla="*/ 216 h 270"/>
                  <a:gd name="T86" fmla="*/ 22 w 288"/>
                  <a:gd name="T87" fmla="*/ 194 h 270"/>
                  <a:gd name="T88" fmla="*/ 13 w 288"/>
                  <a:gd name="T89" fmla="*/ 175 h 270"/>
                  <a:gd name="T90" fmla="*/ 9 w 288"/>
                  <a:gd name="T91" fmla="*/ 145 h 270"/>
                  <a:gd name="T92" fmla="*/ 36 w 288"/>
                  <a:gd name="T93" fmla="*/ 136 h 270"/>
                  <a:gd name="T94" fmla="*/ 47 w 288"/>
                  <a:gd name="T95" fmla="*/ 127 h 270"/>
                  <a:gd name="T96" fmla="*/ 59 w 288"/>
                  <a:gd name="T97" fmla="*/ 116 h 270"/>
                  <a:gd name="T98" fmla="*/ 67 w 288"/>
                  <a:gd name="T99" fmla="*/ 115 h 270"/>
                  <a:gd name="T100" fmla="*/ 61 w 288"/>
                  <a:gd name="T101" fmla="*/ 103 h 270"/>
                  <a:gd name="T102" fmla="*/ 60 w 288"/>
                  <a:gd name="T103" fmla="*/ 82 h 270"/>
                  <a:gd name="T104" fmla="*/ 73 w 288"/>
                  <a:gd name="T105" fmla="*/ 6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8" h="270">
                    <a:moveTo>
                      <a:pt x="81" y="66"/>
                    </a:moveTo>
                    <a:cubicBezTo>
                      <a:pt x="80" y="61"/>
                      <a:pt x="80" y="61"/>
                      <a:pt x="80" y="61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6"/>
                      <a:pt x="72" y="36"/>
                      <a:pt x="75" y="34"/>
                    </a:cubicBezTo>
                    <a:cubicBezTo>
                      <a:pt x="79" y="33"/>
                      <a:pt x="81" y="33"/>
                      <a:pt x="81" y="33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5" y="24"/>
                      <a:pt x="84" y="24"/>
                      <a:pt x="88" y="24"/>
                    </a:cubicBezTo>
                    <a:cubicBezTo>
                      <a:pt x="92" y="24"/>
                      <a:pt x="93" y="24"/>
                      <a:pt x="93" y="24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12" y="1"/>
                      <a:pt x="112" y="1"/>
                      <a:pt x="112" y="1"/>
                    </a:cubicBezTo>
                    <a:cubicBezTo>
                      <a:pt x="112" y="1"/>
                      <a:pt x="115" y="4"/>
                      <a:pt x="116" y="4"/>
                    </a:cubicBezTo>
                    <a:cubicBezTo>
                      <a:pt x="117" y="4"/>
                      <a:pt x="118" y="5"/>
                      <a:pt x="119" y="4"/>
                    </a:cubicBezTo>
                    <a:cubicBezTo>
                      <a:pt x="120" y="4"/>
                      <a:pt x="121" y="2"/>
                      <a:pt x="121" y="2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7" y="3"/>
                      <a:pt x="137" y="3"/>
                      <a:pt x="137" y="3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3" y="10"/>
                      <a:pt x="155" y="13"/>
                      <a:pt x="157" y="12"/>
                    </a:cubicBezTo>
                    <a:cubicBezTo>
                      <a:pt x="158" y="12"/>
                      <a:pt x="162" y="11"/>
                      <a:pt x="163" y="9"/>
                    </a:cubicBezTo>
                    <a:cubicBezTo>
                      <a:pt x="163" y="7"/>
                      <a:pt x="164" y="5"/>
                      <a:pt x="166" y="4"/>
                    </a:cubicBezTo>
                    <a:cubicBezTo>
                      <a:pt x="168" y="4"/>
                      <a:pt x="167" y="3"/>
                      <a:pt x="170" y="2"/>
                    </a:cubicBezTo>
                    <a:cubicBezTo>
                      <a:pt x="174" y="1"/>
                      <a:pt x="177" y="0"/>
                      <a:pt x="177" y="0"/>
                    </a:cubicBezTo>
                    <a:cubicBezTo>
                      <a:pt x="186" y="2"/>
                      <a:pt x="186" y="2"/>
                      <a:pt x="186" y="2"/>
                    </a:cubicBezTo>
                    <a:cubicBezTo>
                      <a:pt x="189" y="5"/>
                      <a:pt x="189" y="5"/>
                      <a:pt x="189" y="5"/>
                    </a:cubicBezTo>
                    <a:cubicBezTo>
                      <a:pt x="192" y="7"/>
                      <a:pt x="192" y="7"/>
                      <a:pt x="192" y="7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6" y="8"/>
                      <a:pt x="196" y="8"/>
                      <a:pt x="196" y="8"/>
                    </a:cubicBezTo>
                    <a:cubicBezTo>
                      <a:pt x="200" y="6"/>
                      <a:pt x="200" y="6"/>
                      <a:pt x="200" y="6"/>
                    </a:cubicBezTo>
                    <a:cubicBezTo>
                      <a:pt x="202" y="10"/>
                      <a:pt x="202" y="10"/>
                      <a:pt x="202" y="10"/>
                    </a:cubicBezTo>
                    <a:cubicBezTo>
                      <a:pt x="202" y="18"/>
                      <a:pt x="202" y="18"/>
                      <a:pt x="202" y="18"/>
                    </a:cubicBezTo>
                    <a:cubicBezTo>
                      <a:pt x="202" y="21"/>
                      <a:pt x="202" y="21"/>
                      <a:pt x="202" y="21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208" y="28"/>
                      <a:pt x="208" y="28"/>
                      <a:pt x="208" y="28"/>
                    </a:cubicBezTo>
                    <a:cubicBezTo>
                      <a:pt x="211" y="31"/>
                      <a:pt x="211" y="31"/>
                      <a:pt x="211" y="31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10" y="39"/>
                      <a:pt x="210" y="39"/>
                      <a:pt x="210" y="39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14" y="49"/>
                      <a:pt x="214" y="49"/>
                      <a:pt x="214" y="49"/>
                    </a:cubicBezTo>
                    <a:cubicBezTo>
                      <a:pt x="218" y="53"/>
                      <a:pt x="218" y="53"/>
                      <a:pt x="218" y="53"/>
                    </a:cubicBezTo>
                    <a:cubicBezTo>
                      <a:pt x="222" y="53"/>
                      <a:pt x="222" y="53"/>
                      <a:pt x="222" y="53"/>
                    </a:cubicBezTo>
                    <a:cubicBezTo>
                      <a:pt x="222" y="58"/>
                      <a:pt x="222" y="58"/>
                      <a:pt x="222" y="58"/>
                    </a:cubicBezTo>
                    <a:cubicBezTo>
                      <a:pt x="222" y="58"/>
                      <a:pt x="220" y="61"/>
                      <a:pt x="223" y="61"/>
                    </a:cubicBezTo>
                    <a:cubicBezTo>
                      <a:pt x="226" y="62"/>
                      <a:pt x="227" y="62"/>
                      <a:pt x="227" y="62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33" y="72"/>
                      <a:pt x="233" y="72"/>
                      <a:pt x="233" y="72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9" y="76"/>
                      <a:pt x="249" y="76"/>
                      <a:pt x="249" y="76"/>
                    </a:cubicBezTo>
                    <a:cubicBezTo>
                      <a:pt x="251" y="80"/>
                      <a:pt x="251" y="80"/>
                      <a:pt x="251" y="80"/>
                    </a:cubicBezTo>
                    <a:cubicBezTo>
                      <a:pt x="252" y="89"/>
                      <a:pt x="252" y="89"/>
                      <a:pt x="252" y="89"/>
                    </a:cubicBezTo>
                    <a:cubicBezTo>
                      <a:pt x="257" y="89"/>
                      <a:pt x="257" y="89"/>
                      <a:pt x="257" y="89"/>
                    </a:cubicBezTo>
                    <a:cubicBezTo>
                      <a:pt x="260" y="86"/>
                      <a:pt x="260" y="86"/>
                      <a:pt x="260" y="86"/>
                    </a:cubicBezTo>
                    <a:cubicBezTo>
                      <a:pt x="263" y="85"/>
                      <a:pt x="263" y="85"/>
                      <a:pt x="263" y="85"/>
                    </a:cubicBezTo>
                    <a:cubicBezTo>
                      <a:pt x="267" y="86"/>
                      <a:pt x="267" y="86"/>
                      <a:pt x="267" y="86"/>
                    </a:cubicBezTo>
                    <a:cubicBezTo>
                      <a:pt x="272" y="87"/>
                      <a:pt x="272" y="87"/>
                      <a:pt x="272" y="87"/>
                    </a:cubicBezTo>
                    <a:cubicBezTo>
                      <a:pt x="277" y="87"/>
                      <a:pt x="277" y="87"/>
                      <a:pt x="277" y="87"/>
                    </a:cubicBezTo>
                    <a:cubicBezTo>
                      <a:pt x="275" y="92"/>
                      <a:pt x="275" y="92"/>
                      <a:pt x="275" y="92"/>
                    </a:cubicBezTo>
                    <a:cubicBezTo>
                      <a:pt x="279" y="95"/>
                      <a:pt x="279" y="95"/>
                      <a:pt x="279" y="95"/>
                    </a:cubicBezTo>
                    <a:cubicBezTo>
                      <a:pt x="283" y="96"/>
                      <a:pt x="283" y="96"/>
                      <a:pt x="283" y="96"/>
                    </a:cubicBezTo>
                    <a:cubicBezTo>
                      <a:pt x="288" y="98"/>
                      <a:pt x="288" y="98"/>
                      <a:pt x="288" y="98"/>
                    </a:cubicBezTo>
                    <a:cubicBezTo>
                      <a:pt x="288" y="104"/>
                      <a:pt x="288" y="104"/>
                      <a:pt x="288" y="104"/>
                    </a:cubicBezTo>
                    <a:cubicBezTo>
                      <a:pt x="286" y="107"/>
                      <a:pt x="286" y="107"/>
                      <a:pt x="286" y="107"/>
                    </a:cubicBezTo>
                    <a:cubicBezTo>
                      <a:pt x="282" y="108"/>
                      <a:pt x="282" y="108"/>
                      <a:pt x="282" y="108"/>
                    </a:cubicBezTo>
                    <a:cubicBezTo>
                      <a:pt x="282" y="108"/>
                      <a:pt x="284" y="113"/>
                      <a:pt x="282" y="114"/>
                    </a:cubicBezTo>
                    <a:cubicBezTo>
                      <a:pt x="281" y="115"/>
                      <a:pt x="274" y="121"/>
                      <a:pt x="274" y="121"/>
                    </a:cubicBezTo>
                    <a:cubicBezTo>
                      <a:pt x="267" y="123"/>
                      <a:pt x="267" y="123"/>
                      <a:pt x="267" y="123"/>
                    </a:cubicBezTo>
                    <a:cubicBezTo>
                      <a:pt x="261" y="121"/>
                      <a:pt x="261" y="121"/>
                      <a:pt x="261" y="121"/>
                    </a:cubicBezTo>
                    <a:cubicBezTo>
                      <a:pt x="261" y="121"/>
                      <a:pt x="260" y="120"/>
                      <a:pt x="256" y="121"/>
                    </a:cubicBezTo>
                    <a:cubicBezTo>
                      <a:pt x="252" y="123"/>
                      <a:pt x="252" y="124"/>
                      <a:pt x="252" y="124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50" y="134"/>
                      <a:pt x="250" y="134"/>
                      <a:pt x="250" y="13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59" y="138"/>
                      <a:pt x="259" y="138"/>
                      <a:pt x="259" y="138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64" y="145"/>
                      <a:pt x="264" y="145"/>
                      <a:pt x="264" y="145"/>
                    </a:cubicBezTo>
                    <a:cubicBezTo>
                      <a:pt x="262" y="149"/>
                      <a:pt x="262" y="149"/>
                      <a:pt x="262" y="149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8" y="153"/>
                      <a:pt x="268" y="153"/>
                      <a:pt x="268" y="153"/>
                    </a:cubicBezTo>
                    <a:cubicBezTo>
                      <a:pt x="266" y="155"/>
                      <a:pt x="266" y="155"/>
                      <a:pt x="266" y="155"/>
                    </a:cubicBezTo>
                    <a:cubicBezTo>
                      <a:pt x="269" y="161"/>
                      <a:pt x="269" y="161"/>
                      <a:pt x="269" y="161"/>
                    </a:cubicBezTo>
                    <a:cubicBezTo>
                      <a:pt x="271" y="164"/>
                      <a:pt x="271" y="164"/>
                      <a:pt x="271" y="164"/>
                    </a:cubicBezTo>
                    <a:cubicBezTo>
                      <a:pt x="269" y="166"/>
                      <a:pt x="269" y="166"/>
                      <a:pt x="269" y="166"/>
                    </a:cubicBezTo>
                    <a:cubicBezTo>
                      <a:pt x="272" y="167"/>
                      <a:pt x="272" y="167"/>
                      <a:pt x="272" y="167"/>
                    </a:cubicBezTo>
                    <a:cubicBezTo>
                      <a:pt x="276" y="167"/>
                      <a:pt x="276" y="167"/>
                      <a:pt x="276" y="167"/>
                    </a:cubicBezTo>
                    <a:cubicBezTo>
                      <a:pt x="276" y="170"/>
                      <a:pt x="276" y="170"/>
                      <a:pt x="276" y="170"/>
                    </a:cubicBezTo>
                    <a:cubicBezTo>
                      <a:pt x="283" y="174"/>
                      <a:pt x="283" y="174"/>
                      <a:pt x="283" y="174"/>
                    </a:cubicBezTo>
                    <a:cubicBezTo>
                      <a:pt x="281" y="174"/>
                      <a:pt x="281" y="174"/>
                      <a:pt x="281" y="174"/>
                    </a:cubicBezTo>
                    <a:cubicBezTo>
                      <a:pt x="273" y="176"/>
                      <a:pt x="273" y="176"/>
                      <a:pt x="273" y="176"/>
                    </a:cubicBezTo>
                    <a:cubicBezTo>
                      <a:pt x="269" y="182"/>
                      <a:pt x="269" y="182"/>
                      <a:pt x="269" y="182"/>
                    </a:cubicBezTo>
                    <a:cubicBezTo>
                      <a:pt x="257" y="182"/>
                      <a:pt x="257" y="182"/>
                      <a:pt x="257" y="182"/>
                    </a:cubicBezTo>
                    <a:cubicBezTo>
                      <a:pt x="255" y="194"/>
                      <a:pt x="255" y="194"/>
                      <a:pt x="255" y="194"/>
                    </a:cubicBezTo>
                    <a:cubicBezTo>
                      <a:pt x="252" y="202"/>
                      <a:pt x="252" y="202"/>
                      <a:pt x="252" y="202"/>
                    </a:cubicBezTo>
                    <a:cubicBezTo>
                      <a:pt x="249" y="211"/>
                      <a:pt x="249" y="211"/>
                      <a:pt x="249" y="211"/>
                    </a:cubicBezTo>
                    <a:cubicBezTo>
                      <a:pt x="251" y="216"/>
                      <a:pt x="251" y="216"/>
                      <a:pt x="251" y="216"/>
                    </a:cubicBezTo>
                    <a:cubicBezTo>
                      <a:pt x="254" y="223"/>
                      <a:pt x="254" y="223"/>
                      <a:pt x="254" y="223"/>
                    </a:cubicBezTo>
                    <a:cubicBezTo>
                      <a:pt x="260" y="230"/>
                      <a:pt x="260" y="230"/>
                      <a:pt x="260" y="230"/>
                    </a:cubicBezTo>
                    <a:cubicBezTo>
                      <a:pt x="260" y="230"/>
                      <a:pt x="260" y="230"/>
                      <a:pt x="260" y="230"/>
                    </a:cubicBezTo>
                    <a:cubicBezTo>
                      <a:pt x="254" y="232"/>
                      <a:pt x="254" y="232"/>
                      <a:pt x="254" y="232"/>
                    </a:cubicBezTo>
                    <a:cubicBezTo>
                      <a:pt x="250" y="233"/>
                      <a:pt x="250" y="233"/>
                      <a:pt x="250" y="233"/>
                    </a:cubicBezTo>
                    <a:cubicBezTo>
                      <a:pt x="246" y="227"/>
                      <a:pt x="246" y="227"/>
                      <a:pt x="246" y="227"/>
                    </a:cubicBezTo>
                    <a:cubicBezTo>
                      <a:pt x="240" y="225"/>
                      <a:pt x="240" y="225"/>
                      <a:pt x="240" y="225"/>
                    </a:cubicBezTo>
                    <a:cubicBezTo>
                      <a:pt x="233" y="228"/>
                      <a:pt x="233" y="228"/>
                      <a:pt x="233" y="228"/>
                    </a:cubicBezTo>
                    <a:cubicBezTo>
                      <a:pt x="226" y="230"/>
                      <a:pt x="226" y="230"/>
                      <a:pt x="226" y="230"/>
                    </a:cubicBezTo>
                    <a:cubicBezTo>
                      <a:pt x="224" y="230"/>
                      <a:pt x="224" y="230"/>
                      <a:pt x="224" y="230"/>
                    </a:cubicBezTo>
                    <a:cubicBezTo>
                      <a:pt x="222" y="234"/>
                      <a:pt x="222" y="234"/>
                      <a:pt x="222" y="234"/>
                    </a:cubicBezTo>
                    <a:cubicBezTo>
                      <a:pt x="216" y="237"/>
                      <a:pt x="216" y="237"/>
                      <a:pt x="216" y="237"/>
                    </a:cubicBezTo>
                    <a:cubicBezTo>
                      <a:pt x="216" y="237"/>
                      <a:pt x="214" y="235"/>
                      <a:pt x="213" y="234"/>
                    </a:cubicBezTo>
                    <a:cubicBezTo>
                      <a:pt x="212" y="233"/>
                      <a:pt x="209" y="231"/>
                      <a:pt x="209" y="231"/>
                    </a:cubicBezTo>
                    <a:cubicBezTo>
                      <a:pt x="209" y="231"/>
                      <a:pt x="208" y="229"/>
                      <a:pt x="207" y="228"/>
                    </a:cubicBezTo>
                    <a:cubicBezTo>
                      <a:pt x="206" y="228"/>
                      <a:pt x="200" y="232"/>
                      <a:pt x="200" y="232"/>
                    </a:cubicBezTo>
                    <a:cubicBezTo>
                      <a:pt x="200" y="232"/>
                      <a:pt x="195" y="235"/>
                      <a:pt x="195" y="236"/>
                    </a:cubicBezTo>
                    <a:cubicBezTo>
                      <a:pt x="196" y="236"/>
                      <a:pt x="195" y="241"/>
                      <a:pt x="195" y="241"/>
                    </a:cubicBezTo>
                    <a:cubicBezTo>
                      <a:pt x="188" y="235"/>
                      <a:pt x="188" y="235"/>
                      <a:pt x="188" y="235"/>
                    </a:cubicBezTo>
                    <a:cubicBezTo>
                      <a:pt x="183" y="239"/>
                      <a:pt x="183" y="239"/>
                      <a:pt x="183" y="239"/>
                    </a:cubicBezTo>
                    <a:cubicBezTo>
                      <a:pt x="179" y="236"/>
                      <a:pt x="179" y="236"/>
                      <a:pt x="179" y="236"/>
                    </a:cubicBezTo>
                    <a:cubicBezTo>
                      <a:pt x="177" y="235"/>
                      <a:pt x="177" y="235"/>
                      <a:pt x="177" y="235"/>
                    </a:cubicBezTo>
                    <a:cubicBezTo>
                      <a:pt x="171" y="242"/>
                      <a:pt x="171" y="242"/>
                      <a:pt x="171" y="242"/>
                    </a:cubicBezTo>
                    <a:cubicBezTo>
                      <a:pt x="167" y="240"/>
                      <a:pt x="167" y="240"/>
                      <a:pt x="167" y="240"/>
                    </a:cubicBezTo>
                    <a:cubicBezTo>
                      <a:pt x="165" y="247"/>
                      <a:pt x="165" y="247"/>
                      <a:pt x="165" y="247"/>
                    </a:cubicBezTo>
                    <a:cubicBezTo>
                      <a:pt x="160" y="243"/>
                      <a:pt x="160" y="243"/>
                      <a:pt x="160" y="243"/>
                    </a:cubicBezTo>
                    <a:cubicBezTo>
                      <a:pt x="160" y="243"/>
                      <a:pt x="155" y="242"/>
                      <a:pt x="154" y="242"/>
                    </a:cubicBezTo>
                    <a:cubicBezTo>
                      <a:pt x="153" y="242"/>
                      <a:pt x="150" y="246"/>
                      <a:pt x="150" y="246"/>
                    </a:cubicBezTo>
                    <a:cubicBezTo>
                      <a:pt x="145" y="242"/>
                      <a:pt x="145" y="242"/>
                      <a:pt x="145" y="242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1" y="239"/>
                      <a:pt x="130" y="240"/>
                      <a:pt x="129" y="240"/>
                    </a:cubicBezTo>
                    <a:cubicBezTo>
                      <a:pt x="128" y="240"/>
                      <a:pt x="121" y="239"/>
                      <a:pt x="121" y="239"/>
                    </a:cubicBezTo>
                    <a:cubicBezTo>
                      <a:pt x="112" y="241"/>
                      <a:pt x="112" y="241"/>
                      <a:pt x="112" y="241"/>
                    </a:cubicBezTo>
                    <a:cubicBezTo>
                      <a:pt x="99" y="241"/>
                      <a:pt x="99" y="241"/>
                      <a:pt x="99" y="241"/>
                    </a:cubicBezTo>
                    <a:cubicBezTo>
                      <a:pt x="87" y="242"/>
                      <a:pt x="87" y="242"/>
                      <a:pt x="87" y="242"/>
                    </a:cubicBezTo>
                    <a:cubicBezTo>
                      <a:pt x="78" y="242"/>
                      <a:pt x="78" y="242"/>
                      <a:pt x="78" y="242"/>
                    </a:cubicBezTo>
                    <a:cubicBezTo>
                      <a:pt x="71" y="247"/>
                      <a:pt x="71" y="247"/>
                      <a:pt x="71" y="247"/>
                    </a:cubicBezTo>
                    <a:cubicBezTo>
                      <a:pt x="64" y="248"/>
                      <a:pt x="64" y="248"/>
                      <a:pt x="64" y="248"/>
                    </a:cubicBezTo>
                    <a:cubicBezTo>
                      <a:pt x="56" y="249"/>
                      <a:pt x="56" y="249"/>
                      <a:pt x="56" y="249"/>
                    </a:cubicBezTo>
                    <a:cubicBezTo>
                      <a:pt x="55" y="249"/>
                      <a:pt x="55" y="249"/>
                      <a:pt x="55" y="249"/>
                    </a:cubicBezTo>
                    <a:cubicBezTo>
                      <a:pt x="54" y="250"/>
                      <a:pt x="54" y="250"/>
                      <a:pt x="54" y="250"/>
                    </a:cubicBezTo>
                    <a:cubicBezTo>
                      <a:pt x="51" y="252"/>
                      <a:pt x="51" y="252"/>
                      <a:pt x="51" y="252"/>
                    </a:cubicBezTo>
                    <a:cubicBezTo>
                      <a:pt x="51" y="253"/>
                      <a:pt x="51" y="253"/>
                      <a:pt x="51" y="253"/>
                    </a:cubicBezTo>
                    <a:cubicBezTo>
                      <a:pt x="49" y="255"/>
                      <a:pt x="49" y="255"/>
                      <a:pt x="49" y="255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47" y="262"/>
                      <a:pt x="45" y="264"/>
                      <a:pt x="44" y="266"/>
                    </a:cubicBezTo>
                    <a:cubicBezTo>
                      <a:pt x="44" y="266"/>
                      <a:pt x="44" y="266"/>
                      <a:pt x="44" y="266"/>
                    </a:cubicBezTo>
                    <a:cubicBezTo>
                      <a:pt x="44" y="266"/>
                      <a:pt x="41" y="265"/>
                      <a:pt x="41" y="267"/>
                    </a:cubicBezTo>
                    <a:cubicBezTo>
                      <a:pt x="41" y="268"/>
                      <a:pt x="41" y="268"/>
                      <a:pt x="41" y="268"/>
                    </a:cubicBezTo>
                    <a:cubicBezTo>
                      <a:pt x="38" y="269"/>
                      <a:pt x="33" y="267"/>
                      <a:pt x="33" y="267"/>
                    </a:cubicBezTo>
                    <a:cubicBezTo>
                      <a:pt x="27" y="270"/>
                      <a:pt x="27" y="270"/>
                      <a:pt x="27" y="270"/>
                    </a:cubicBezTo>
                    <a:cubicBezTo>
                      <a:pt x="27" y="270"/>
                      <a:pt x="27" y="270"/>
                      <a:pt x="27" y="270"/>
                    </a:cubicBezTo>
                    <a:cubicBezTo>
                      <a:pt x="27" y="269"/>
                      <a:pt x="25" y="265"/>
                      <a:pt x="25" y="265"/>
                    </a:cubicBezTo>
                    <a:cubicBezTo>
                      <a:pt x="25" y="265"/>
                      <a:pt x="26" y="258"/>
                      <a:pt x="26" y="258"/>
                    </a:cubicBezTo>
                    <a:cubicBezTo>
                      <a:pt x="26" y="257"/>
                      <a:pt x="25" y="249"/>
                      <a:pt x="25" y="249"/>
                    </a:cubicBezTo>
                    <a:cubicBezTo>
                      <a:pt x="25" y="245"/>
                      <a:pt x="25" y="245"/>
                      <a:pt x="25" y="245"/>
                    </a:cubicBezTo>
                    <a:cubicBezTo>
                      <a:pt x="19" y="241"/>
                      <a:pt x="19" y="241"/>
                      <a:pt x="19" y="241"/>
                    </a:cubicBezTo>
                    <a:cubicBezTo>
                      <a:pt x="19" y="241"/>
                      <a:pt x="12" y="240"/>
                      <a:pt x="10" y="240"/>
                    </a:cubicBezTo>
                    <a:cubicBezTo>
                      <a:pt x="9" y="240"/>
                      <a:pt x="8" y="237"/>
                      <a:pt x="8" y="237"/>
                    </a:cubicBezTo>
                    <a:cubicBezTo>
                      <a:pt x="9" y="234"/>
                      <a:pt x="9" y="234"/>
                      <a:pt x="9" y="234"/>
                    </a:cubicBezTo>
                    <a:cubicBezTo>
                      <a:pt x="12" y="225"/>
                      <a:pt x="12" y="225"/>
                      <a:pt x="12" y="225"/>
                    </a:cubicBezTo>
                    <a:cubicBezTo>
                      <a:pt x="17" y="218"/>
                      <a:pt x="17" y="218"/>
                      <a:pt x="17" y="218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21" y="216"/>
                      <a:pt x="25" y="210"/>
                      <a:pt x="26" y="209"/>
                    </a:cubicBezTo>
                    <a:cubicBezTo>
                      <a:pt x="27" y="209"/>
                      <a:pt x="26" y="204"/>
                      <a:pt x="25" y="204"/>
                    </a:cubicBezTo>
                    <a:cubicBezTo>
                      <a:pt x="25" y="203"/>
                      <a:pt x="25" y="200"/>
                      <a:pt x="25" y="199"/>
                    </a:cubicBezTo>
                    <a:cubicBezTo>
                      <a:pt x="25" y="197"/>
                      <a:pt x="22" y="194"/>
                      <a:pt x="22" y="194"/>
                    </a:cubicBezTo>
                    <a:cubicBezTo>
                      <a:pt x="21" y="186"/>
                      <a:pt x="21" y="186"/>
                      <a:pt x="21" y="186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3"/>
                      <a:pt x="19" y="183"/>
                      <a:pt x="19" y="183"/>
                    </a:cubicBezTo>
                    <a:cubicBezTo>
                      <a:pt x="13" y="175"/>
                      <a:pt x="13" y="175"/>
                      <a:pt x="13" y="175"/>
                    </a:cubicBezTo>
                    <a:cubicBezTo>
                      <a:pt x="8" y="164"/>
                      <a:pt x="8" y="164"/>
                      <a:pt x="8" y="164"/>
                    </a:cubicBezTo>
                    <a:cubicBezTo>
                      <a:pt x="8" y="164"/>
                      <a:pt x="2" y="154"/>
                      <a:pt x="1" y="15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9" y="141"/>
                      <a:pt x="19" y="141"/>
                      <a:pt x="19" y="141"/>
                    </a:cubicBezTo>
                    <a:cubicBezTo>
                      <a:pt x="25" y="142"/>
                      <a:pt x="25" y="142"/>
                      <a:pt x="25" y="142"/>
                    </a:cubicBezTo>
                    <a:cubicBezTo>
                      <a:pt x="32" y="141"/>
                      <a:pt x="32" y="141"/>
                      <a:pt x="32" y="141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41" y="136"/>
                      <a:pt x="41" y="136"/>
                      <a:pt x="41" y="136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9"/>
                      <a:pt x="40" y="126"/>
                      <a:pt x="41" y="127"/>
                    </a:cubicBezTo>
                    <a:cubicBezTo>
                      <a:pt x="43" y="127"/>
                      <a:pt x="47" y="127"/>
                      <a:pt x="47" y="127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7" y="115"/>
                      <a:pt x="67" y="115"/>
                      <a:pt x="67" y="115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58" y="113"/>
                      <a:pt x="58" y="111"/>
                    </a:cubicBezTo>
                    <a:cubicBezTo>
                      <a:pt x="59" y="108"/>
                      <a:pt x="61" y="103"/>
                      <a:pt x="61" y="103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3" y="65"/>
                      <a:pt x="73" y="65"/>
                      <a:pt x="73" y="65"/>
                    </a:cubicBezTo>
                    <a:lnTo>
                      <a:pt x="81" y="66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id="{7E95E395-8427-B44A-AF90-F48ACDC4C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066" y="2862204"/>
                <a:ext cx="354017" cy="336672"/>
              </a:xfrm>
              <a:custGeom>
                <a:avLst/>
                <a:gdLst>
                  <a:gd name="T0" fmla="*/ 110 w 155"/>
                  <a:gd name="T1" fmla="*/ 145 h 152"/>
                  <a:gd name="T2" fmla="*/ 107 w 155"/>
                  <a:gd name="T3" fmla="*/ 137 h 152"/>
                  <a:gd name="T4" fmla="*/ 112 w 155"/>
                  <a:gd name="T5" fmla="*/ 127 h 152"/>
                  <a:gd name="T6" fmla="*/ 117 w 155"/>
                  <a:gd name="T7" fmla="*/ 116 h 152"/>
                  <a:gd name="T8" fmla="*/ 115 w 155"/>
                  <a:gd name="T9" fmla="*/ 104 h 152"/>
                  <a:gd name="T10" fmla="*/ 114 w 155"/>
                  <a:gd name="T11" fmla="*/ 88 h 152"/>
                  <a:gd name="T12" fmla="*/ 123 w 155"/>
                  <a:gd name="T13" fmla="*/ 92 h 152"/>
                  <a:gd name="T14" fmla="*/ 128 w 155"/>
                  <a:gd name="T15" fmla="*/ 90 h 152"/>
                  <a:gd name="T16" fmla="*/ 136 w 155"/>
                  <a:gd name="T17" fmla="*/ 90 h 152"/>
                  <a:gd name="T18" fmla="*/ 143 w 155"/>
                  <a:gd name="T19" fmla="*/ 86 h 152"/>
                  <a:gd name="T20" fmla="*/ 155 w 155"/>
                  <a:gd name="T21" fmla="*/ 83 h 152"/>
                  <a:gd name="T22" fmla="*/ 143 w 155"/>
                  <a:gd name="T23" fmla="*/ 77 h 152"/>
                  <a:gd name="T24" fmla="*/ 141 w 155"/>
                  <a:gd name="T25" fmla="*/ 63 h 152"/>
                  <a:gd name="T26" fmla="*/ 131 w 155"/>
                  <a:gd name="T27" fmla="*/ 62 h 152"/>
                  <a:gd name="T28" fmla="*/ 125 w 155"/>
                  <a:gd name="T29" fmla="*/ 54 h 152"/>
                  <a:gd name="T30" fmla="*/ 122 w 155"/>
                  <a:gd name="T31" fmla="*/ 48 h 152"/>
                  <a:gd name="T32" fmla="*/ 116 w 155"/>
                  <a:gd name="T33" fmla="*/ 44 h 152"/>
                  <a:gd name="T34" fmla="*/ 108 w 155"/>
                  <a:gd name="T35" fmla="*/ 38 h 152"/>
                  <a:gd name="T36" fmla="*/ 103 w 155"/>
                  <a:gd name="T37" fmla="*/ 32 h 152"/>
                  <a:gd name="T38" fmla="*/ 100 w 155"/>
                  <a:gd name="T39" fmla="*/ 21 h 152"/>
                  <a:gd name="T40" fmla="*/ 94 w 155"/>
                  <a:gd name="T41" fmla="*/ 12 h 152"/>
                  <a:gd name="T42" fmla="*/ 83 w 155"/>
                  <a:gd name="T43" fmla="*/ 12 h 152"/>
                  <a:gd name="T44" fmla="*/ 70 w 155"/>
                  <a:gd name="T45" fmla="*/ 11 h 152"/>
                  <a:gd name="T46" fmla="*/ 66 w 155"/>
                  <a:gd name="T47" fmla="*/ 9 h 152"/>
                  <a:gd name="T48" fmla="*/ 65 w 155"/>
                  <a:gd name="T49" fmla="*/ 9 h 152"/>
                  <a:gd name="T50" fmla="*/ 59 w 155"/>
                  <a:gd name="T51" fmla="*/ 10 h 152"/>
                  <a:gd name="T52" fmla="*/ 54 w 155"/>
                  <a:gd name="T53" fmla="*/ 7 h 152"/>
                  <a:gd name="T54" fmla="*/ 44 w 155"/>
                  <a:gd name="T55" fmla="*/ 3 h 152"/>
                  <a:gd name="T56" fmla="*/ 34 w 155"/>
                  <a:gd name="T57" fmla="*/ 2 h 152"/>
                  <a:gd name="T58" fmla="*/ 28 w 155"/>
                  <a:gd name="T59" fmla="*/ 7 h 152"/>
                  <a:gd name="T60" fmla="*/ 24 w 155"/>
                  <a:gd name="T61" fmla="*/ 10 h 152"/>
                  <a:gd name="T62" fmla="*/ 16 w 155"/>
                  <a:gd name="T63" fmla="*/ 12 h 152"/>
                  <a:gd name="T64" fmla="*/ 9 w 155"/>
                  <a:gd name="T65" fmla="*/ 14 h 152"/>
                  <a:gd name="T66" fmla="*/ 8 w 155"/>
                  <a:gd name="T67" fmla="*/ 19 h 152"/>
                  <a:gd name="T68" fmla="*/ 0 w 155"/>
                  <a:gd name="T69" fmla="*/ 22 h 152"/>
                  <a:gd name="T70" fmla="*/ 10 w 155"/>
                  <a:gd name="T71" fmla="*/ 22 h 152"/>
                  <a:gd name="T72" fmla="*/ 16 w 155"/>
                  <a:gd name="T73" fmla="*/ 24 h 152"/>
                  <a:gd name="T74" fmla="*/ 20 w 155"/>
                  <a:gd name="T75" fmla="*/ 27 h 152"/>
                  <a:gd name="T76" fmla="*/ 26 w 155"/>
                  <a:gd name="T77" fmla="*/ 33 h 152"/>
                  <a:gd name="T78" fmla="*/ 29 w 155"/>
                  <a:gd name="T79" fmla="*/ 37 h 152"/>
                  <a:gd name="T80" fmla="*/ 32 w 155"/>
                  <a:gd name="T81" fmla="*/ 42 h 152"/>
                  <a:gd name="T82" fmla="*/ 38 w 155"/>
                  <a:gd name="T83" fmla="*/ 49 h 152"/>
                  <a:gd name="T84" fmla="*/ 44 w 155"/>
                  <a:gd name="T85" fmla="*/ 54 h 152"/>
                  <a:gd name="T86" fmla="*/ 50 w 155"/>
                  <a:gd name="T87" fmla="*/ 61 h 152"/>
                  <a:gd name="T88" fmla="*/ 63 w 155"/>
                  <a:gd name="T89" fmla="*/ 71 h 152"/>
                  <a:gd name="T90" fmla="*/ 76 w 155"/>
                  <a:gd name="T91" fmla="*/ 82 h 152"/>
                  <a:gd name="T92" fmla="*/ 83 w 155"/>
                  <a:gd name="T93" fmla="*/ 94 h 152"/>
                  <a:gd name="T94" fmla="*/ 86 w 155"/>
                  <a:gd name="T95" fmla="*/ 104 h 152"/>
                  <a:gd name="T96" fmla="*/ 85 w 155"/>
                  <a:gd name="T97" fmla="*/ 112 h 152"/>
                  <a:gd name="T98" fmla="*/ 86 w 155"/>
                  <a:gd name="T99" fmla="*/ 122 h 152"/>
                  <a:gd name="T100" fmla="*/ 91 w 155"/>
                  <a:gd name="T101" fmla="*/ 135 h 152"/>
                  <a:gd name="T102" fmla="*/ 94 w 155"/>
                  <a:gd name="T103" fmla="*/ 144 h 152"/>
                  <a:gd name="T104" fmla="*/ 97 w 155"/>
                  <a:gd name="T105" fmla="*/ 1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" h="152">
                    <a:moveTo>
                      <a:pt x="99" y="152"/>
                    </a:move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0" y="148"/>
                      <a:pt x="103" y="147"/>
                      <a:pt x="104" y="147"/>
                    </a:cubicBezTo>
                    <a:cubicBezTo>
                      <a:pt x="105" y="146"/>
                      <a:pt x="106" y="147"/>
                      <a:pt x="107" y="146"/>
                    </a:cubicBezTo>
                    <a:cubicBezTo>
                      <a:pt x="108" y="146"/>
                      <a:pt x="110" y="145"/>
                      <a:pt x="110" y="145"/>
                    </a:cubicBezTo>
                    <a:cubicBezTo>
                      <a:pt x="109" y="145"/>
                      <a:pt x="109" y="145"/>
                      <a:pt x="109" y="145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10" y="141"/>
                      <a:pt x="110" y="141"/>
                      <a:pt x="110" y="141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37"/>
                      <a:pt x="106" y="135"/>
                      <a:pt x="107" y="135"/>
                    </a:cubicBezTo>
                    <a:cubicBezTo>
                      <a:pt x="108" y="135"/>
                      <a:pt x="108" y="132"/>
                      <a:pt x="108" y="132"/>
                    </a:cubicBezTo>
                    <a:cubicBezTo>
                      <a:pt x="109" y="130"/>
                      <a:pt x="109" y="130"/>
                      <a:pt x="109" y="130"/>
                    </a:cubicBezTo>
                    <a:cubicBezTo>
                      <a:pt x="111" y="130"/>
                      <a:pt x="111" y="130"/>
                      <a:pt x="111" y="130"/>
                    </a:cubicBezTo>
                    <a:cubicBezTo>
                      <a:pt x="111" y="130"/>
                      <a:pt x="111" y="128"/>
                      <a:pt x="112" y="127"/>
                    </a:cubicBezTo>
                    <a:cubicBezTo>
                      <a:pt x="112" y="127"/>
                      <a:pt x="113" y="126"/>
                      <a:pt x="113" y="126"/>
                    </a:cubicBezTo>
                    <a:cubicBezTo>
                      <a:pt x="112" y="123"/>
                      <a:pt x="112" y="123"/>
                      <a:pt x="112" y="123"/>
                    </a:cubicBezTo>
                    <a:cubicBezTo>
                      <a:pt x="112" y="123"/>
                      <a:pt x="110" y="120"/>
                      <a:pt x="111" y="120"/>
                    </a:cubicBezTo>
                    <a:cubicBezTo>
                      <a:pt x="112" y="120"/>
                      <a:pt x="113" y="119"/>
                      <a:pt x="113" y="119"/>
                    </a:cubicBezTo>
                    <a:cubicBezTo>
                      <a:pt x="113" y="119"/>
                      <a:pt x="116" y="116"/>
                      <a:pt x="117" y="116"/>
                    </a:cubicBezTo>
                    <a:cubicBezTo>
                      <a:pt x="117" y="116"/>
                      <a:pt x="119" y="114"/>
                      <a:pt x="119" y="113"/>
                    </a:cubicBezTo>
                    <a:cubicBezTo>
                      <a:pt x="118" y="112"/>
                      <a:pt x="117" y="111"/>
                      <a:pt x="117" y="111"/>
                    </a:cubicBezTo>
                    <a:cubicBezTo>
                      <a:pt x="118" y="107"/>
                      <a:pt x="118" y="107"/>
                      <a:pt x="118" y="107"/>
                    </a:cubicBezTo>
                    <a:cubicBezTo>
                      <a:pt x="118" y="107"/>
                      <a:pt x="119" y="105"/>
                      <a:pt x="118" y="105"/>
                    </a:cubicBezTo>
                    <a:cubicBezTo>
                      <a:pt x="117" y="104"/>
                      <a:pt x="115" y="104"/>
                      <a:pt x="115" y="104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3" y="99"/>
                      <a:pt x="113" y="99"/>
                      <a:pt x="113" y="99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1" y="96"/>
                      <a:pt x="111" y="94"/>
                      <a:pt x="111" y="93"/>
                    </a:cubicBezTo>
                    <a:cubicBezTo>
                      <a:pt x="112" y="93"/>
                      <a:pt x="114" y="89"/>
                      <a:pt x="114" y="88"/>
                    </a:cubicBezTo>
                    <a:cubicBezTo>
                      <a:pt x="115" y="88"/>
                      <a:pt x="119" y="84"/>
                      <a:pt x="119" y="84"/>
                    </a:cubicBezTo>
                    <a:cubicBezTo>
                      <a:pt x="121" y="89"/>
                      <a:pt x="121" y="89"/>
                      <a:pt x="121" y="89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21" y="93"/>
                      <a:pt x="120" y="95"/>
                      <a:pt x="121" y="95"/>
                    </a:cubicBezTo>
                    <a:cubicBezTo>
                      <a:pt x="123" y="94"/>
                      <a:pt x="123" y="92"/>
                      <a:pt x="123" y="92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4" y="91"/>
                      <a:pt x="122" y="88"/>
                      <a:pt x="123" y="88"/>
                    </a:cubicBezTo>
                    <a:cubicBezTo>
                      <a:pt x="124" y="88"/>
                      <a:pt x="124" y="86"/>
                      <a:pt x="124" y="88"/>
                    </a:cubicBezTo>
                    <a:cubicBezTo>
                      <a:pt x="125" y="89"/>
                      <a:pt x="125" y="91"/>
                      <a:pt x="126" y="90"/>
                    </a:cubicBezTo>
                    <a:cubicBezTo>
                      <a:pt x="128" y="90"/>
                      <a:pt x="128" y="91"/>
                      <a:pt x="128" y="90"/>
                    </a:cubicBezTo>
                    <a:cubicBezTo>
                      <a:pt x="129" y="89"/>
                      <a:pt x="129" y="88"/>
                      <a:pt x="129" y="88"/>
                    </a:cubicBezTo>
                    <a:cubicBezTo>
                      <a:pt x="130" y="87"/>
                      <a:pt x="130" y="87"/>
                      <a:pt x="130" y="87"/>
                    </a:cubicBezTo>
                    <a:cubicBezTo>
                      <a:pt x="130" y="87"/>
                      <a:pt x="130" y="89"/>
                      <a:pt x="131" y="89"/>
                    </a:cubicBezTo>
                    <a:cubicBezTo>
                      <a:pt x="132" y="89"/>
                      <a:pt x="134" y="89"/>
                      <a:pt x="134" y="89"/>
                    </a:cubicBezTo>
                    <a:cubicBezTo>
                      <a:pt x="136" y="90"/>
                      <a:pt x="136" y="90"/>
                      <a:pt x="136" y="90"/>
                    </a:cubicBezTo>
                    <a:cubicBezTo>
                      <a:pt x="136" y="90"/>
                      <a:pt x="137" y="90"/>
                      <a:pt x="137" y="89"/>
                    </a:cubicBezTo>
                    <a:cubicBezTo>
                      <a:pt x="137" y="88"/>
                      <a:pt x="137" y="87"/>
                      <a:pt x="137" y="87"/>
                    </a:cubicBezTo>
                    <a:cubicBezTo>
                      <a:pt x="139" y="86"/>
                      <a:pt x="139" y="86"/>
                      <a:pt x="139" y="86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3" y="86"/>
                      <a:pt x="143" y="86"/>
                      <a:pt x="143" y="86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6" y="88"/>
                      <a:pt x="146" y="88"/>
                      <a:pt x="146" y="88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147" y="85"/>
                      <a:pt x="150" y="85"/>
                      <a:pt x="151" y="84"/>
                    </a:cubicBezTo>
                    <a:cubicBezTo>
                      <a:pt x="152" y="84"/>
                      <a:pt x="155" y="83"/>
                      <a:pt x="155" y="83"/>
                    </a:cubicBezTo>
                    <a:cubicBezTo>
                      <a:pt x="155" y="82"/>
                      <a:pt x="153" y="81"/>
                      <a:pt x="152" y="82"/>
                    </a:cubicBezTo>
                    <a:cubicBezTo>
                      <a:pt x="151" y="82"/>
                      <a:pt x="149" y="83"/>
                      <a:pt x="148" y="82"/>
                    </a:cubicBezTo>
                    <a:cubicBezTo>
                      <a:pt x="148" y="81"/>
                      <a:pt x="146" y="79"/>
                      <a:pt x="146" y="79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44" y="79"/>
                      <a:pt x="142" y="78"/>
                      <a:pt x="143" y="77"/>
                    </a:cubicBezTo>
                    <a:cubicBezTo>
                      <a:pt x="144" y="76"/>
                      <a:pt x="145" y="76"/>
                      <a:pt x="145" y="76"/>
                    </a:cubicBezTo>
                    <a:cubicBezTo>
                      <a:pt x="145" y="76"/>
                      <a:pt x="144" y="74"/>
                      <a:pt x="144" y="73"/>
                    </a:cubicBezTo>
                    <a:cubicBezTo>
                      <a:pt x="144" y="72"/>
                      <a:pt x="144" y="70"/>
                      <a:pt x="143" y="69"/>
                    </a:cubicBezTo>
                    <a:cubicBezTo>
                      <a:pt x="143" y="69"/>
                      <a:pt x="141" y="65"/>
                      <a:pt x="141" y="65"/>
                    </a:cubicBezTo>
                    <a:cubicBezTo>
                      <a:pt x="141" y="63"/>
                      <a:pt x="141" y="63"/>
                      <a:pt x="141" y="63"/>
                    </a:cubicBezTo>
                    <a:cubicBezTo>
                      <a:pt x="139" y="64"/>
                      <a:pt x="139" y="64"/>
                      <a:pt x="139" y="64"/>
                    </a:cubicBezTo>
                    <a:cubicBezTo>
                      <a:pt x="137" y="62"/>
                      <a:pt x="137" y="62"/>
                      <a:pt x="137" y="62"/>
                    </a:cubicBezTo>
                    <a:cubicBezTo>
                      <a:pt x="137" y="62"/>
                      <a:pt x="135" y="62"/>
                      <a:pt x="135" y="63"/>
                    </a:cubicBezTo>
                    <a:cubicBezTo>
                      <a:pt x="134" y="63"/>
                      <a:pt x="133" y="62"/>
                      <a:pt x="133" y="62"/>
                    </a:cubicBezTo>
                    <a:cubicBezTo>
                      <a:pt x="131" y="62"/>
                      <a:pt x="131" y="62"/>
                      <a:pt x="131" y="62"/>
                    </a:cubicBezTo>
                    <a:cubicBezTo>
                      <a:pt x="131" y="62"/>
                      <a:pt x="131" y="62"/>
                      <a:pt x="129" y="62"/>
                    </a:cubicBezTo>
                    <a:cubicBezTo>
                      <a:pt x="128" y="62"/>
                      <a:pt x="126" y="61"/>
                      <a:pt x="125" y="61"/>
                    </a:cubicBezTo>
                    <a:cubicBezTo>
                      <a:pt x="125" y="60"/>
                      <a:pt x="125" y="59"/>
                      <a:pt x="125" y="59"/>
                    </a:cubicBezTo>
                    <a:cubicBezTo>
                      <a:pt x="126" y="58"/>
                      <a:pt x="126" y="57"/>
                      <a:pt x="126" y="57"/>
                    </a:cubicBezTo>
                    <a:cubicBezTo>
                      <a:pt x="126" y="57"/>
                      <a:pt x="126" y="54"/>
                      <a:pt x="125" y="54"/>
                    </a:cubicBezTo>
                    <a:cubicBezTo>
                      <a:pt x="124" y="54"/>
                      <a:pt x="122" y="54"/>
                      <a:pt x="122" y="54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3" y="52"/>
                      <a:pt x="123" y="52"/>
                      <a:pt x="123" y="52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48"/>
                      <a:pt x="122" y="48"/>
                    </a:cubicBezTo>
                    <a:cubicBezTo>
                      <a:pt x="122" y="47"/>
                      <a:pt x="121" y="46"/>
                      <a:pt x="121" y="46"/>
                    </a:cubicBezTo>
                    <a:cubicBezTo>
                      <a:pt x="121" y="42"/>
                      <a:pt x="121" y="42"/>
                      <a:pt x="121" y="42"/>
                    </a:cubicBezTo>
                    <a:cubicBezTo>
                      <a:pt x="119" y="42"/>
                      <a:pt x="119" y="42"/>
                      <a:pt x="119" y="42"/>
                    </a:cubicBezTo>
                    <a:cubicBezTo>
                      <a:pt x="117" y="41"/>
                      <a:pt x="117" y="41"/>
                      <a:pt x="117" y="41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5" y="41"/>
                      <a:pt x="104" y="39"/>
                    </a:cubicBezTo>
                    <a:cubicBezTo>
                      <a:pt x="103" y="38"/>
                      <a:pt x="103" y="35"/>
                      <a:pt x="103" y="35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2" y="27"/>
                      <a:pt x="102" y="27"/>
                    </a:cubicBezTo>
                    <a:cubicBezTo>
                      <a:pt x="102" y="26"/>
                      <a:pt x="101" y="24"/>
                      <a:pt x="101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97" y="16"/>
                      <a:pt x="97" y="15"/>
                      <a:pt x="96" y="14"/>
                    </a:cubicBezTo>
                    <a:cubicBezTo>
                      <a:pt x="96" y="14"/>
                      <a:pt x="94" y="12"/>
                      <a:pt x="94" y="12"/>
                    </a:cubicBezTo>
                    <a:cubicBezTo>
                      <a:pt x="94" y="12"/>
                      <a:pt x="93" y="12"/>
                      <a:pt x="93" y="13"/>
                    </a:cubicBezTo>
                    <a:cubicBezTo>
                      <a:pt x="92" y="14"/>
                      <a:pt x="92" y="16"/>
                      <a:pt x="91" y="16"/>
                    </a:cubicBezTo>
                    <a:cubicBezTo>
                      <a:pt x="91" y="16"/>
                      <a:pt x="92" y="16"/>
                      <a:pt x="89" y="16"/>
                    </a:cubicBezTo>
                    <a:cubicBezTo>
                      <a:pt x="87" y="15"/>
                      <a:pt x="87" y="15"/>
                      <a:pt x="86" y="14"/>
                    </a:cubicBezTo>
                    <a:cubicBezTo>
                      <a:pt x="85" y="14"/>
                      <a:pt x="83" y="12"/>
                      <a:pt x="83" y="12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3" y="9"/>
                      <a:pt x="79" y="9"/>
                    </a:cubicBezTo>
                    <a:cubicBezTo>
                      <a:pt x="75" y="9"/>
                      <a:pt x="71" y="9"/>
                      <a:pt x="71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11"/>
                      <a:pt x="69" y="13"/>
                      <a:pt x="69" y="14"/>
                    </a:cubicBezTo>
                    <a:cubicBezTo>
                      <a:pt x="69" y="14"/>
                      <a:pt x="70" y="15"/>
                      <a:pt x="69" y="14"/>
                    </a:cubicBezTo>
                    <a:cubicBezTo>
                      <a:pt x="69" y="13"/>
                      <a:pt x="68" y="13"/>
                      <a:pt x="68" y="12"/>
                    </a:cubicBezTo>
                    <a:cubicBezTo>
                      <a:pt x="68" y="12"/>
                      <a:pt x="68" y="11"/>
                      <a:pt x="68" y="11"/>
                    </a:cubicBezTo>
                    <a:cubicBezTo>
                      <a:pt x="68" y="10"/>
                      <a:pt x="66" y="9"/>
                      <a:pt x="66" y="9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1"/>
                      <a:pt x="66" y="12"/>
                      <a:pt x="64" y="12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3" y="12"/>
                      <a:pt x="64" y="11"/>
                      <a:pt x="64" y="11"/>
                    </a:cubicBezTo>
                    <a:cubicBezTo>
                      <a:pt x="64" y="11"/>
                      <a:pt x="65" y="9"/>
                      <a:pt x="65" y="9"/>
                    </a:cubicBezTo>
                    <a:cubicBezTo>
                      <a:pt x="65" y="9"/>
                      <a:pt x="65" y="7"/>
                      <a:pt x="64" y="7"/>
                    </a:cubicBezTo>
                    <a:cubicBezTo>
                      <a:pt x="64" y="7"/>
                      <a:pt x="62" y="7"/>
                      <a:pt x="61" y="7"/>
                    </a:cubicBezTo>
                    <a:cubicBezTo>
                      <a:pt x="61" y="7"/>
                      <a:pt x="60" y="8"/>
                      <a:pt x="60" y="8"/>
                    </a:cubicBezTo>
                    <a:cubicBezTo>
                      <a:pt x="60" y="8"/>
                      <a:pt x="61" y="9"/>
                      <a:pt x="60" y="9"/>
                    </a:cubicBezTo>
                    <a:cubicBezTo>
                      <a:pt x="60" y="9"/>
                      <a:pt x="59" y="9"/>
                      <a:pt x="59" y="10"/>
                    </a:cubicBezTo>
                    <a:cubicBezTo>
                      <a:pt x="58" y="10"/>
                      <a:pt x="58" y="8"/>
                      <a:pt x="58" y="8"/>
                    </a:cubicBezTo>
                    <a:cubicBezTo>
                      <a:pt x="58" y="8"/>
                      <a:pt x="57" y="7"/>
                      <a:pt x="57" y="7"/>
                    </a:cubicBezTo>
                    <a:cubicBezTo>
                      <a:pt x="57" y="8"/>
                      <a:pt x="56" y="10"/>
                      <a:pt x="56" y="10"/>
                    </a:cubicBezTo>
                    <a:cubicBezTo>
                      <a:pt x="55" y="10"/>
                      <a:pt x="55" y="10"/>
                      <a:pt x="55" y="9"/>
                    </a:cubicBezTo>
                    <a:cubicBezTo>
                      <a:pt x="54" y="9"/>
                      <a:pt x="54" y="7"/>
                      <a:pt x="54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0" y="6"/>
                      <a:pt x="49" y="6"/>
                    </a:cubicBezTo>
                    <a:cubicBezTo>
                      <a:pt x="49" y="6"/>
                      <a:pt x="47" y="6"/>
                      <a:pt x="47" y="5"/>
                    </a:cubicBezTo>
                    <a:cubicBezTo>
                      <a:pt x="46" y="4"/>
                      <a:pt x="45" y="4"/>
                      <a:pt x="45" y="4"/>
                    </a:cubicBezTo>
                    <a:cubicBezTo>
                      <a:pt x="45" y="4"/>
                      <a:pt x="45" y="4"/>
                      <a:pt x="44" y="3"/>
                    </a:cubicBezTo>
                    <a:cubicBezTo>
                      <a:pt x="43" y="3"/>
                      <a:pt x="43" y="3"/>
                      <a:pt x="42" y="3"/>
                    </a:cubicBezTo>
                    <a:cubicBezTo>
                      <a:pt x="41" y="2"/>
                      <a:pt x="42" y="2"/>
                      <a:pt x="40" y="2"/>
                    </a:cubicBezTo>
                    <a:cubicBezTo>
                      <a:pt x="38" y="2"/>
                      <a:pt x="38" y="4"/>
                      <a:pt x="37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3" y="0"/>
                      <a:pt x="33" y="1"/>
                    </a:cubicBezTo>
                    <a:cubicBezTo>
                      <a:pt x="33" y="3"/>
                      <a:pt x="33" y="2"/>
                      <a:pt x="32" y="3"/>
                    </a:cubicBezTo>
                    <a:cubicBezTo>
                      <a:pt x="32" y="4"/>
                      <a:pt x="30" y="5"/>
                      <a:pt x="30" y="5"/>
                    </a:cubicBezTo>
                    <a:cubicBezTo>
                      <a:pt x="30" y="5"/>
                      <a:pt x="29" y="5"/>
                      <a:pt x="29" y="6"/>
                    </a:cubicBezTo>
                    <a:cubicBezTo>
                      <a:pt x="29" y="6"/>
                      <a:pt x="28" y="7"/>
                      <a:pt x="28" y="7"/>
                    </a:cubicBezTo>
                    <a:cubicBezTo>
                      <a:pt x="28" y="7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5" y="6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4" y="10"/>
                      <a:pt x="24" y="1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0" y="11"/>
                      <a:pt x="18" y="11"/>
                      <a:pt x="18" y="11"/>
                    </a:cubicBezTo>
                    <a:cubicBezTo>
                      <a:pt x="17" y="11"/>
                      <a:pt x="16" y="11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5"/>
                      <a:pt x="13" y="14"/>
                    </a:cubicBezTo>
                    <a:cubicBezTo>
                      <a:pt x="13" y="14"/>
                      <a:pt x="12" y="14"/>
                      <a:pt x="12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19"/>
                      <a:pt x="6" y="18"/>
                      <a:pt x="6" y="18"/>
                    </a:cubicBezTo>
                    <a:cubicBezTo>
                      <a:pt x="6" y="18"/>
                      <a:pt x="6" y="17"/>
                      <a:pt x="5" y="17"/>
                    </a:cubicBezTo>
                    <a:cubicBezTo>
                      <a:pt x="5" y="18"/>
                      <a:pt x="2" y="19"/>
                      <a:pt x="2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10" y="22"/>
                    </a:cubicBezTo>
                    <a:cubicBezTo>
                      <a:pt x="10" y="22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26"/>
                      <a:pt x="20" y="26"/>
                    </a:cubicBezTo>
                    <a:cubicBezTo>
                      <a:pt x="20" y="26"/>
                      <a:pt x="20" y="27"/>
                      <a:pt x="20" y="27"/>
                    </a:cubicBezTo>
                    <a:cubicBezTo>
                      <a:pt x="20" y="27"/>
                      <a:pt x="21" y="28"/>
                      <a:pt x="22" y="29"/>
                    </a:cubicBezTo>
                    <a:cubicBezTo>
                      <a:pt x="22" y="29"/>
                      <a:pt x="23" y="30"/>
                      <a:pt x="23" y="3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4"/>
                      <a:pt x="26" y="35"/>
                      <a:pt x="27" y="35"/>
                    </a:cubicBezTo>
                    <a:cubicBezTo>
                      <a:pt x="27" y="35"/>
                      <a:pt x="27" y="35"/>
                      <a:pt x="28" y="35"/>
                    </a:cubicBezTo>
                    <a:cubicBezTo>
                      <a:pt x="28" y="35"/>
                      <a:pt x="28" y="35"/>
                      <a:pt x="28" y="36"/>
                    </a:cubicBezTo>
                    <a:cubicBezTo>
                      <a:pt x="28" y="36"/>
                      <a:pt x="28" y="36"/>
                      <a:pt x="29" y="37"/>
                    </a:cubicBezTo>
                    <a:cubicBezTo>
                      <a:pt x="29" y="37"/>
                      <a:pt x="30" y="38"/>
                      <a:pt x="30" y="38"/>
                    </a:cubicBezTo>
                    <a:cubicBezTo>
                      <a:pt x="30" y="38"/>
                      <a:pt x="30" y="38"/>
                      <a:pt x="30" y="39"/>
                    </a:cubicBezTo>
                    <a:cubicBezTo>
                      <a:pt x="30" y="40"/>
                      <a:pt x="31" y="41"/>
                      <a:pt x="31" y="41"/>
                    </a:cubicBezTo>
                    <a:cubicBezTo>
                      <a:pt x="31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3" y="42"/>
                      <a:pt x="33" y="43"/>
                    </a:cubicBezTo>
                    <a:cubicBezTo>
                      <a:pt x="33" y="44"/>
                      <a:pt x="32" y="45"/>
                      <a:pt x="33" y="45"/>
                    </a:cubicBezTo>
                    <a:cubicBezTo>
                      <a:pt x="33" y="45"/>
                      <a:pt x="34" y="47"/>
                      <a:pt x="35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7" y="47"/>
                      <a:pt x="37" y="49"/>
                      <a:pt x="38" y="49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1"/>
                    </a:cubicBezTo>
                    <a:cubicBezTo>
                      <a:pt x="41" y="51"/>
                      <a:pt x="43" y="53"/>
                      <a:pt x="43" y="53"/>
                    </a:cubicBezTo>
                    <a:cubicBezTo>
                      <a:pt x="43" y="53"/>
                      <a:pt x="44" y="54"/>
                      <a:pt x="44" y="54"/>
                    </a:cubicBezTo>
                    <a:cubicBezTo>
                      <a:pt x="44" y="54"/>
                      <a:pt x="45" y="54"/>
                      <a:pt x="46" y="54"/>
                    </a:cubicBezTo>
                    <a:cubicBezTo>
                      <a:pt x="46" y="54"/>
                      <a:pt x="47" y="54"/>
                      <a:pt x="47" y="55"/>
                    </a:cubicBezTo>
                    <a:cubicBezTo>
                      <a:pt x="47" y="56"/>
                      <a:pt x="48" y="56"/>
                      <a:pt x="48" y="57"/>
                    </a:cubicBezTo>
                    <a:cubicBezTo>
                      <a:pt x="48" y="58"/>
                      <a:pt x="49" y="58"/>
                      <a:pt x="49" y="59"/>
                    </a:cubicBezTo>
                    <a:cubicBezTo>
                      <a:pt x="49" y="59"/>
                      <a:pt x="50" y="61"/>
                      <a:pt x="50" y="61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7" y="65"/>
                      <a:pt x="58" y="67"/>
                      <a:pt x="58" y="67"/>
                    </a:cubicBezTo>
                    <a:cubicBezTo>
                      <a:pt x="59" y="68"/>
                      <a:pt x="60" y="68"/>
                      <a:pt x="60" y="6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6" y="72"/>
                      <a:pt x="68" y="73"/>
                      <a:pt x="69" y="73"/>
                    </a:cubicBezTo>
                    <a:cubicBezTo>
                      <a:pt x="69" y="73"/>
                      <a:pt x="71" y="74"/>
                      <a:pt x="72" y="74"/>
                    </a:cubicBezTo>
                    <a:cubicBezTo>
                      <a:pt x="72" y="75"/>
                      <a:pt x="73" y="78"/>
                      <a:pt x="73" y="78"/>
                    </a:cubicBezTo>
                    <a:cubicBezTo>
                      <a:pt x="74" y="78"/>
                      <a:pt x="76" y="80"/>
                      <a:pt x="76" y="82"/>
                    </a:cubicBezTo>
                    <a:cubicBezTo>
                      <a:pt x="77" y="83"/>
                      <a:pt x="77" y="83"/>
                      <a:pt x="77" y="85"/>
                    </a:cubicBezTo>
                    <a:cubicBezTo>
                      <a:pt x="78" y="86"/>
                      <a:pt x="80" y="88"/>
                      <a:pt x="80" y="88"/>
                    </a:cubicBezTo>
                    <a:cubicBezTo>
                      <a:pt x="80" y="88"/>
                      <a:pt x="80" y="88"/>
                      <a:pt x="81" y="90"/>
                    </a:cubicBezTo>
                    <a:cubicBezTo>
                      <a:pt x="82" y="91"/>
                      <a:pt x="83" y="92"/>
                      <a:pt x="83" y="93"/>
                    </a:cubicBezTo>
                    <a:cubicBezTo>
                      <a:pt x="83" y="93"/>
                      <a:pt x="83" y="93"/>
                      <a:pt x="83" y="94"/>
                    </a:cubicBezTo>
                    <a:cubicBezTo>
                      <a:pt x="83" y="94"/>
                      <a:pt x="83" y="95"/>
                      <a:pt x="83" y="95"/>
                    </a:cubicBezTo>
                    <a:cubicBezTo>
                      <a:pt x="83" y="95"/>
                      <a:pt x="84" y="97"/>
                      <a:pt x="84" y="98"/>
                    </a:cubicBezTo>
                    <a:cubicBezTo>
                      <a:pt x="84" y="98"/>
                      <a:pt x="85" y="100"/>
                      <a:pt x="85" y="100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6" y="104"/>
                      <a:pt x="86" y="104"/>
                      <a:pt x="86" y="104"/>
                    </a:cubicBezTo>
                    <a:cubicBezTo>
                      <a:pt x="85" y="106"/>
                      <a:pt x="85" y="106"/>
                      <a:pt x="85" y="106"/>
                    </a:cubicBezTo>
                    <a:cubicBezTo>
                      <a:pt x="85" y="106"/>
                      <a:pt x="84" y="107"/>
                      <a:pt x="85" y="107"/>
                    </a:cubicBezTo>
                    <a:cubicBezTo>
                      <a:pt x="86" y="107"/>
                      <a:pt x="87" y="108"/>
                      <a:pt x="86" y="109"/>
                    </a:cubicBezTo>
                    <a:cubicBezTo>
                      <a:pt x="86" y="109"/>
                      <a:pt x="85" y="111"/>
                      <a:pt x="85" y="111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114"/>
                      <a:pt x="86" y="115"/>
                      <a:pt x="86" y="115"/>
                    </a:cubicBezTo>
                    <a:cubicBezTo>
                      <a:pt x="86" y="116"/>
                      <a:pt x="87" y="117"/>
                      <a:pt x="86" y="118"/>
                    </a:cubicBezTo>
                    <a:cubicBezTo>
                      <a:pt x="86" y="118"/>
                      <a:pt x="86" y="120"/>
                      <a:pt x="86" y="120"/>
                    </a:cubicBezTo>
                    <a:cubicBezTo>
                      <a:pt x="86" y="120"/>
                      <a:pt x="86" y="122"/>
                      <a:pt x="86" y="122"/>
                    </a:cubicBezTo>
                    <a:cubicBezTo>
                      <a:pt x="86" y="122"/>
                      <a:pt x="88" y="123"/>
                      <a:pt x="87" y="124"/>
                    </a:cubicBezTo>
                    <a:cubicBezTo>
                      <a:pt x="87" y="124"/>
                      <a:pt x="87" y="125"/>
                      <a:pt x="87" y="126"/>
                    </a:cubicBezTo>
                    <a:cubicBezTo>
                      <a:pt x="88" y="128"/>
                      <a:pt x="90" y="131"/>
                      <a:pt x="90" y="131"/>
                    </a:cubicBezTo>
                    <a:cubicBezTo>
                      <a:pt x="90" y="131"/>
                      <a:pt x="91" y="133"/>
                      <a:pt x="91" y="133"/>
                    </a:cubicBezTo>
                    <a:cubicBezTo>
                      <a:pt x="91" y="134"/>
                      <a:pt x="90" y="134"/>
                      <a:pt x="91" y="135"/>
                    </a:cubicBezTo>
                    <a:cubicBezTo>
                      <a:pt x="91" y="135"/>
                      <a:pt x="90" y="136"/>
                      <a:pt x="91" y="136"/>
                    </a:cubicBezTo>
                    <a:cubicBezTo>
                      <a:pt x="92" y="137"/>
                      <a:pt x="93" y="139"/>
                      <a:pt x="93" y="139"/>
                    </a:cubicBezTo>
                    <a:cubicBezTo>
                      <a:pt x="93" y="139"/>
                      <a:pt x="93" y="139"/>
                      <a:pt x="94" y="140"/>
                    </a:cubicBezTo>
                    <a:cubicBezTo>
                      <a:pt x="94" y="141"/>
                      <a:pt x="94" y="143"/>
                      <a:pt x="94" y="143"/>
                    </a:cubicBezTo>
                    <a:cubicBezTo>
                      <a:pt x="94" y="144"/>
                      <a:pt x="95" y="144"/>
                      <a:pt x="94" y="144"/>
                    </a:cubicBezTo>
                    <a:cubicBezTo>
                      <a:pt x="94" y="144"/>
                      <a:pt x="93" y="145"/>
                      <a:pt x="93" y="145"/>
                    </a:cubicBezTo>
                    <a:cubicBezTo>
                      <a:pt x="92" y="147"/>
                      <a:pt x="92" y="147"/>
                      <a:pt x="92" y="147"/>
                    </a:cubicBezTo>
                    <a:cubicBezTo>
                      <a:pt x="92" y="147"/>
                      <a:pt x="93" y="148"/>
                      <a:pt x="94" y="148"/>
                    </a:cubicBezTo>
                    <a:cubicBezTo>
                      <a:pt x="94" y="148"/>
                      <a:pt x="95" y="148"/>
                      <a:pt x="95" y="148"/>
                    </a:cubicBezTo>
                    <a:cubicBezTo>
                      <a:pt x="97" y="150"/>
                      <a:pt x="97" y="150"/>
                      <a:pt x="97" y="150"/>
                    </a:cubicBezTo>
                    <a:cubicBezTo>
                      <a:pt x="97" y="152"/>
                      <a:pt x="97" y="152"/>
                      <a:pt x="97" y="152"/>
                    </a:cubicBezTo>
                    <a:lnTo>
                      <a:pt x="99" y="152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4A382139-167B-9840-A51B-D76DF6B37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566" y="2676821"/>
                <a:ext cx="294647" cy="240785"/>
              </a:xfrm>
              <a:custGeom>
                <a:avLst/>
                <a:gdLst>
                  <a:gd name="T0" fmla="*/ 27 w 129"/>
                  <a:gd name="T1" fmla="*/ 5 h 109"/>
                  <a:gd name="T2" fmla="*/ 33 w 129"/>
                  <a:gd name="T3" fmla="*/ 7 h 109"/>
                  <a:gd name="T4" fmla="*/ 40 w 129"/>
                  <a:gd name="T5" fmla="*/ 5 h 109"/>
                  <a:gd name="T6" fmla="*/ 57 w 129"/>
                  <a:gd name="T7" fmla="*/ 8 h 109"/>
                  <a:gd name="T8" fmla="*/ 64 w 129"/>
                  <a:gd name="T9" fmla="*/ 7 h 109"/>
                  <a:gd name="T10" fmla="*/ 66 w 129"/>
                  <a:gd name="T11" fmla="*/ 1 h 109"/>
                  <a:gd name="T12" fmla="*/ 70 w 129"/>
                  <a:gd name="T13" fmla="*/ 5 h 109"/>
                  <a:gd name="T14" fmla="*/ 77 w 129"/>
                  <a:gd name="T15" fmla="*/ 1 h 109"/>
                  <a:gd name="T16" fmla="*/ 79 w 129"/>
                  <a:gd name="T17" fmla="*/ 5 h 109"/>
                  <a:gd name="T18" fmla="*/ 86 w 129"/>
                  <a:gd name="T19" fmla="*/ 3 h 109"/>
                  <a:gd name="T20" fmla="*/ 89 w 129"/>
                  <a:gd name="T21" fmla="*/ 9 h 109"/>
                  <a:gd name="T22" fmla="*/ 92 w 129"/>
                  <a:gd name="T23" fmla="*/ 12 h 109"/>
                  <a:gd name="T24" fmla="*/ 98 w 129"/>
                  <a:gd name="T25" fmla="*/ 15 h 109"/>
                  <a:gd name="T26" fmla="*/ 102 w 129"/>
                  <a:gd name="T27" fmla="*/ 18 h 109"/>
                  <a:gd name="T28" fmla="*/ 113 w 129"/>
                  <a:gd name="T29" fmla="*/ 22 h 109"/>
                  <a:gd name="T30" fmla="*/ 109 w 129"/>
                  <a:gd name="T31" fmla="*/ 30 h 109"/>
                  <a:gd name="T32" fmla="*/ 104 w 129"/>
                  <a:gd name="T33" fmla="*/ 36 h 109"/>
                  <a:gd name="T34" fmla="*/ 105 w 129"/>
                  <a:gd name="T35" fmla="*/ 43 h 109"/>
                  <a:gd name="T36" fmla="*/ 114 w 129"/>
                  <a:gd name="T37" fmla="*/ 42 h 109"/>
                  <a:gd name="T38" fmla="*/ 120 w 129"/>
                  <a:gd name="T39" fmla="*/ 46 h 109"/>
                  <a:gd name="T40" fmla="*/ 124 w 129"/>
                  <a:gd name="T41" fmla="*/ 50 h 109"/>
                  <a:gd name="T42" fmla="*/ 124 w 129"/>
                  <a:gd name="T43" fmla="*/ 57 h 109"/>
                  <a:gd name="T44" fmla="*/ 129 w 129"/>
                  <a:gd name="T45" fmla="*/ 61 h 109"/>
                  <a:gd name="T46" fmla="*/ 127 w 129"/>
                  <a:gd name="T47" fmla="*/ 67 h 109"/>
                  <a:gd name="T48" fmla="*/ 123 w 129"/>
                  <a:gd name="T49" fmla="*/ 70 h 109"/>
                  <a:gd name="T50" fmla="*/ 120 w 129"/>
                  <a:gd name="T51" fmla="*/ 74 h 109"/>
                  <a:gd name="T52" fmla="*/ 117 w 129"/>
                  <a:gd name="T53" fmla="*/ 75 h 109"/>
                  <a:gd name="T54" fmla="*/ 112 w 129"/>
                  <a:gd name="T55" fmla="*/ 77 h 109"/>
                  <a:gd name="T56" fmla="*/ 109 w 129"/>
                  <a:gd name="T57" fmla="*/ 82 h 109"/>
                  <a:gd name="T58" fmla="*/ 105 w 129"/>
                  <a:gd name="T59" fmla="*/ 88 h 109"/>
                  <a:gd name="T60" fmla="*/ 106 w 129"/>
                  <a:gd name="T61" fmla="*/ 92 h 109"/>
                  <a:gd name="T62" fmla="*/ 107 w 129"/>
                  <a:gd name="T63" fmla="*/ 96 h 109"/>
                  <a:gd name="T64" fmla="*/ 110 w 129"/>
                  <a:gd name="T65" fmla="*/ 101 h 109"/>
                  <a:gd name="T66" fmla="*/ 107 w 129"/>
                  <a:gd name="T67" fmla="*/ 107 h 109"/>
                  <a:gd name="T68" fmla="*/ 103 w 129"/>
                  <a:gd name="T69" fmla="*/ 108 h 109"/>
                  <a:gd name="T70" fmla="*/ 96 w 129"/>
                  <a:gd name="T71" fmla="*/ 109 h 109"/>
                  <a:gd name="T72" fmla="*/ 93 w 129"/>
                  <a:gd name="T73" fmla="*/ 104 h 109"/>
                  <a:gd name="T74" fmla="*/ 90 w 129"/>
                  <a:gd name="T75" fmla="*/ 101 h 109"/>
                  <a:gd name="T76" fmla="*/ 85 w 129"/>
                  <a:gd name="T77" fmla="*/ 97 h 109"/>
                  <a:gd name="T78" fmla="*/ 79 w 129"/>
                  <a:gd name="T79" fmla="*/ 94 h 109"/>
                  <a:gd name="T80" fmla="*/ 74 w 129"/>
                  <a:gd name="T81" fmla="*/ 89 h 109"/>
                  <a:gd name="T82" fmla="*/ 74 w 129"/>
                  <a:gd name="T83" fmla="*/ 81 h 109"/>
                  <a:gd name="T84" fmla="*/ 74 w 129"/>
                  <a:gd name="T85" fmla="*/ 73 h 109"/>
                  <a:gd name="T86" fmla="*/ 69 w 129"/>
                  <a:gd name="T87" fmla="*/ 78 h 109"/>
                  <a:gd name="T88" fmla="*/ 63 w 129"/>
                  <a:gd name="T89" fmla="*/ 82 h 109"/>
                  <a:gd name="T90" fmla="*/ 55 w 129"/>
                  <a:gd name="T91" fmla="*/ 82 h 109"/>
                  <a:gd name="T92" fmla="*/ 51 w 129"/>
                  <a:gd name="T93" fmla="*/ 77 h 109"/>
                  <a:gd name="T94" fmla="*/ 52 w 129"/>
                  <a:gd name="T95" fmla="*/ 73 h 109"/>
                  <a:gd name="T96" fmla="*/ 53 w 129"/>
                  <a:gd name="T97" fmla="*/ 66 h 109"/>
                  <a:gd name="T98" fmla="*/ 49 w 129"/>
                  <a:gd name="T99" fmla="*/ 62 h 109"/>
                  <a:gd name="T100" fmla="*/ 42 w 129"/>
                  <a:gd name="T101" fmla="*/ 61 h 109"/>
                  <a:gd name="T102" fmla="*/ 35 w 129"/>
                  <a:gd name="T103" fmla="*/ 60 h 109"/>
                  <a:gd name="T104" fmla="*/ 33 w 129"/>
                  <a:gd name="T105" fmla="*/ 52 h 109"/>
                  <a:gd name="T106" fmla="*/ 27 w 129"/>
                  <a:gd name="T107" fmla="*/ 51 h 109"/>
                  <a:gd name="T108" fmla="*/ 23 w 129"/>
                  <a:gd name="T109" fmla="*/ 46 h 109"/>
                  <a:gd name="T110" fmla="*/ 19 w 129"/>
                  <a:gd name="T111" fmla="*/ 37 h 109"/>
                  <a:gd name="T112" fmla="*/ 11 w 129"/>
                  <a:gd name="T113" fmla="*/ 37 h 109"/>
                  <a:gd name="T114" fmla="*/ 6 w 129"/>
                  <a:gd name="T115" fmla="*/ 35 h 109"/>
                  <a:gd name="T116" fmla="*/ 2 w 129"/>
                  <a:gd name="T117" fmla="*/ 29 h 109"/>
                  <a:gd name="T118" fmla="*/ 0 w 129"/>
                  <a:gd name="T119" fmla="*/ 2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9" h="109">
                    <a:moveTo>
                      <a:pt x="1" y="18"/>
                    </a:moveTo>
                    <a:cubicBezTo>
                      <a:pt x="1" y="18"/>
                      <a:pt x="21" y="6"/>
                      <a:pt x="21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2" y="7"/>
                      <a:pt x="33" y="7"/>
                    </a:cubicBezTo>
                    <a:cubicBezTo>
                      <a:pt x="33" y="7"/>
                      <a:pt x="35" y="9"/>
                      <a:pt x="35" y="8"/>
                    </a:cubicBezTo>
                    <a:cubicBezTo>
                      <a:pt x="36" y="7"/>
                      <a:pt x="36" y="6"/>
                      <a:pt x="37" y="6"/>
                    </a:cubicBezTo>
                    <a:cubicBezTo>
                      <a:pt x="37" y="5"/>
                      <a:pt x="38" y="4"/>
                      <a:pt x="40" y="5"/>
                    </a:cubicBezTo>
                    <a:cubicBezTo>
                      <a:pt x="41" y="6"/>
                      <a:pt x="41" y="10"/>
                      <a:pt x="41" y="10"/>
                    </a:cubicBezTo>
                    <a:cubicBezTo>
                      <a:pt x="49" y="12"/>
                      <a:pt x="44" y="13"/>
                      <a:pt x="55" y="10"/>
                    </a:cubicBezTo>
                    <a:cubicBezTo>
                      <a:pt x="55" y="10"/>
                      <a:pt x="57" y="8"/>
                      <a:pt x="57" y="8"/>
                    </a:cubicBezTo>
                    <a:cubicBezTo>
                      <a:pt x="57" y="7"/>
                      <a:pt x="56" y="5"/>
                      <a:pt x="58" y="6"/>
                    </a:cubicBezTo>
                    <a:cubicBezTo>
                      <a:pt x="59" y="7"/>
                      <a:pt x="60" y="7"/>
                      <a:pt x="61" y="7"/>
                    </a:cubicBezTo>
                    <a:cubicBezTo>
                      <a:pt x="62" y="7"/>
                      <a:pt x="64" y="7"/>
                      <a:pt x="64" y="7"/>
                    </a:cubicBezTo>
                    <a:cubicBezTo>
                      <a:pt x="64" y="7"/>
                      <a:pt x="65" y="6"/>
                      <a:pt x="64" y="5"/>
                    </a:cubicBezTo>
                    <a:cubicBezTo>
                      <a:pt x="64" y="4"/>
                      <a:pt x="63" y="3"/>
                      <a:pt x="64" y="3"/>
                    </a:cubicBezTo>
                    <a:cubicBezTo>
                      <a:pt x="64" y="2"/>
                      <a:pt x="66" y="1"/>
                      <a:pt x="66" y="1"/>
                    </a:cubicBezTo>
                    <a:cubicBezTo>
                      <a:pt x="66" y="1"/>
                      <a:pt x="67" y="1"/>
                      <a:pt x="67" y="2"/>
                    </a:cubicBezTo>
                    <a:cubicBezTo>
                      <a:pt x="68" y="3"/>
                      <a:pt x="68" y="3"/>
                      <a:pt x="68" y="4"/>
                    </a:cubicBezTo>
                    <a:cubicBezTo>
                      <a:pt x="69" y="4"/>
                      <a:pt x="69" y="5"/>
                      <a:pt x="70" y="5"/>
                    </a:cubicBezTo>
                    <a:cubicBezTo>
                      <a:pt x="72" y="5"/>
                      <a:pt x="72" y="5"/>
                      <a:pt x="73" y="4"/>
                    </a:cubicBezTo>
                    <a:cubicBezTo>
                      <a:pt x="74" y="3"/>
                      <a:pt x="74" y="3"/>
                      <a:pt x="75" y="2"/>
                    </a:cubicBezTo>
                    <a:cubicBezTo>
                      <a:pt x="76" y="0"/>
                      <a:pt x="76" y="0"/>
                      <a:pt x="77" y="1"/>
                    </a:cubicBezTo>
                    <a:cubicBezTo>
                      <a:pt x="78" y="1"/>
                      <a:pt x="80" y="2"/>
                      <a:pt x="80" y="2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7" y="4"/>
                      <a:pt x="79" y="5"/>
                    </a:cubicBezTo>
                    <a:cubicBezTo>
                      <a:pt x="82" y="6"/>
                      <a:pt x="83" y="6"/>
                      <a:pt x="83" y="6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1"/>
                      <a:pt x="86" y="3"/>
                    </a:cubicBezTo>
                    <a:cubicBezTo>
                      <a:pt x="86" y="4"/>
                      <a:pt x="87" y="6"/>
                      <a:pt x="87" y="6"/>
                    </a:cubicBezTo>
                    <a:cubicBezTo>
                      <a:pt x="87" y="6"/>
                      <a:pt x="87" y="9"/>
                      <a:pt x="88" y="9"/>
                    </a:cubicBezTo>
                    <a:cubicBezTo>
                      <a:pt x="89" y="9"/>
                      <a:pt x="89" y="8"/>
                      <a:pt x="89" y="9"/>
                    </a:cubicBezTo>
                    <a:cubicBezTo>
                      <a:pt x="89" y="10"/>
                      <a:pt x="88" y="10"/>
                      <a:pt x="89" y="10"/>
                    </a:cubicBezTo>
                    <a:cubicBezTo>
                      <a:pt x="89" y="11"/>
                      <a:pt x="91" y="11"/>
                      <a:pt x="91" y="11"/>
                    </a:cubicBezTo>
                    <a:cubicBezTo>
                      <a:pt x="91" y="11"/>
                      <a:pt x="92" y="11"/>
                      <a:pt x="92" y="12"/>
                    </a:cubicBezTo>
                    <a:cubicBezTo>
                      <a:pt x="92" y="13"/>
                      <a:pt x="92" y="14"/>
                      <a:pt x="92" y="14"/>
                    </a:cubicBezTo>
                    <a:cubicBezTo>
                      <a:pt x="92" y="14"/>
                      <a:pt x="95" y="14"/>
                      <a:pt x="95" y="14"/>
                    </a:cubicBezTo>
                    <a:cubicBezTo>
                      <a:pt x="96" y="14"/>
                      <a:pt x="97" y="15"/>
                      <a:pt x="98" y="15"/>
                    </a:cubicBezTo>
                    <a:cubicBezTo>
                      <a:pt x="99" y="14"/>
                      <a:pt x="100" y="13"/>
                      <a:pt x="100" y="13"/>
                    </a:cubicBezTo>
                    <a:cubicBezTo>
                      <a:pt x="100" y="14"/>
                      <a:pt x="102" y="14"/>
                      <a:pt x="102" y="15"/>
                    </a:cubicBezTo>
                    <a:cubicBezTo>
                      <a:pt x="101" y="17"/>
                      <a:pt x="100" y="17"/>
                      <a:pt x="102" y="18"/>
                    </a:cubicBezTo>
                    <a:cubicBezTo>
                      <a:pt x="104" y="18"/>
                      <a:pt x="106" y="19"/>
                      <a:pt x="107" y="19"/>
                    </a:cubicBezTo>
                    <a:cubicBezTo>
                      <a:pt x="108" y="20"/>
                      <a:pt x="111" y="21"/>
                      <a:pt x="111" y="21"/>
                    </a:cubicBezTo>
                    <a:cubicBezTo>
                      <a:pt x="112" y="21"/>
                      <a:pt x="113" y="21"/>
                      <a:pt x="113" y="22"/>
                    </a:cubicBezTo>
                    <a:cubicBezTo>
                      <a:pt x="113" y="23"/>
                      <a:pt x="111" y="25"/>
                      <a:pt x="111" y="25"/>
                    </a:cubicBezTo>
                    <a:cubicBezTo>
                      <a:pt x="111" y="25"/>
                      <a:pt x="110" y="26"/>
                      <a:pt x="110" y="27"/>
                    </a:cubicBezTo>
                    <a:cubicBezTo>
                      <a:pt x="110" y="27"/>
                      <a:pt x="109" y="30"/>
                      <a:pt x="109" y="30"/>
                    </a:cubicBezTo>
                    <a:cubicBezTo>
                      <a:pt x="108" y="31"/>
                      <a:pt x="107" y="33"/>
                      <a:pt x="107" y="33"/>
                    </a:cubicBezTo>
                    <a:cubicBezTo>
                      <a:pt x="107" y="33"/>
                      <a:pt x="106" y="35"/>
                      <a:pt x="105" y="35"/>
                    </a:cubicBezTo>
                    <a:cubicBezTo>
                      <a:pt x="105" y="35"/>
                      <a:pt x="104" y="36"/>
                      <a:pt x="104" y="36"/>
                    </a:cubicBezTo>
                    <a:cubicBezTo>
                      <a:pt x="104" y="37"/>
                      <a:pt x="104" y="39"/>
                      <a:pt x="104" y="39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9" y="42"/>
                      <a:pt x="109" y="42"/>
                      <a:pt x="109" y="42"/>
                    </a:cubicBezTo>
                    <a:cubicBezTo>
                      <a:pt x="109" y="42"/>
                      <a:pt x="109" y="42"/>
                      <a:pt x="110" y="43"/>
                    </a:cubicBezTo>
                    <a:cubicBezTo>
                      <a:pt x="112" y="43"/>
                      <a:pt x="113" y="42"/>
                      <a:pt x="114" y="42"/>
                    </a:cubicBezTo>
                    <a:cubicBezTo>
                      <a:pt x="114" y="42"/>
                      <a:pt x="116" y="44"/>
                      <a:pt x="116" y="44"/>
                    </a:cubicBezTo>
                    <a:cubicBezTo>
                      <a:pt x="116" y="44"/>
                      <a:pt x="117" y="45"/>
                      <a:pt x="117" y="45"/>
                    </a:cubicBezTo>
                    <a:cubicBezTo>
                      <a:pt x="118" y="45"/>
                      <a:pt x="120" y="46"/>
                      <a:pt x="120" y="46"/>
                    </a:cubicBezTo>
                    <a:cubicBezTo>
                      <a:pt x="120" y="49"/>
                      <a:pt x="120" y="49"/>
                      <a:pt x="120" y="49"/>
                    </a:cubicBezTo>
                    <a:cubicBezTo>
                      <a:pt x="120" y="49"/>
                      <a:pt x="122" y="49"/>
                      <a:pt x="122" y="49"/>
                    </a:cubicBezTo>
                    <a:cubicBezTo>
                      <a:pt x="123" y="49"/>
                      <a:pt x="124" y="50"/>
                      <a:pt x="124" y="50"/>
                    </a:cubicBezTo>
                    <a:cubicBezTo>
                      <a:pt x="124" y="50"/>
                      <a:pt x="124" y="53"/>
                      <a:pt x="123" y="53"/>
                    </a:cubicBezTo>
                    <a:cubicBezTo>
                      <a:pt x="123" y="54"/>
                      <a:pt x="122" y="55"/>
                      <a:pt x="122" y="55"/>
                    </a:cubicBezTo>
                    <a:cubicBezTo>
                      <a:pt x="122" y="55"/>
                      <a:pt x="123" y="57"/>
                      <a:pt x="124" y="57"/>
                    </a:cubicBezTo>
                    <a:cubicBezTo>
                      <a:pt x="124" y="57"/>
                      <a:pt x="126" y="57"/>
                      <a:pt x="126" y="57"/>
                    </a:cubicBezTo>
                    <a:cubicBezTo>
                      <a:pt x="127" y="57"/>
                      <a:pt x="128" y="59"/>
                      <a:pt x="128" y="59"/>
                    </a:cubicBezTo>
                    <a:cubicBezTo>
                      <a:pt x="128" y="59"/>
                      <a:pt x="129" y="60"/>
                      <a:pt x="129" y="61"/>
                    </a:cubicBezTo>
                    <a:cubicBezTo>
                      <a:pt x="129" y="62"/>
                      <a:pt x="128" y="64"/>
                      <a:pt x="128" y="64"/>
                    </a:cubicBezTo>
                    <a:cubicBezTo>
                      <a:pt x="128" y="64"/>
                      <a:pt x="128" y="65"/>
                      <a:pt x="128" y="66"/>
                    </a:cubicBezTo>
                    <a:cubicBezTo>
                      <a:pt x="128" y="66"/>
                      <a:pt x="127" y="67"/>
                      <a:pt x="127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5" y="67"/>
                      <a:pt x="125" y="70"/>
                      <a:pt x="124" y="70"/>
                    </a:cubicBezTo>
                    <a:cubicBezTo>
                      <a:pt x="124" y="70"/>
                      <a:pt x="123" y="70"/>
                      <a:pt x="123" y="70"/>
                    </a:cubicBezTo>
                    <a:cubicBezTo>
                      <a:pt x="122" y="70"/>
                      <a:pt x="121" y="71"/>
                      <a:pt x="121" y="71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4"/>
                      <a:pt x="120" y="74"/>
                      <a:pt x="119" y="74"/>
                    </a:cubicBezTo>
                    <a:cubicBezTo>
                      <a:pt x="119" y="74"/>
                      <a:pt x="119" y="74"/>
                      <a:pt x="118" y="74"/>
                    </a:cubicBezTo>
                    <a:cubicBezTo>
                      <a:pt x="118" y="75"/>
                      <a:pt x="117" y="75"/>
                      <a:pt x="117" y="75"/>
                    </a:cubicBezTo>
                    <a:cubicBezTo>
                      <a:pt x="117" y="75"/>
                      <a:pt x="116" y="74"/>
                      <a:pt x="115" y="74"/>
                    </a:cubicBezTo>
                    <a:cubicBezTo>
                      <a:pt x="115" y="74"/>
                      <a:pt x="114" y="74"/>
                      <a:pt x="114" y="75"/>
                    </a:cubicBezTo>
                    <a:cubicBezTo>
                      <a:pt x="113" y="76"/>
                      <a:pt x="113" y="77"/>
                      <a:pt x="112" y="77"/>
                    </a:cubicBezTo>
                    <a:cubicBezTo>
                      <a:pt x="112" y="77"/>
                      <a:pt x="111" y="78"/>
                      <a:pt x="111" y="78"/>
                    </a:cubicBezTo>
                    <a:cubicBezTo>
                      <a:pt x="111" y="78"/>
                      <a:pt x="111" y="80"/>
                      <a:pt x="110" y="80"/>
                    </a:cubicBezTo>
                    <a:cubicBezTo>
                      <a:pt x="110" y="81"/>
                      <a:pt x="109" y="82"/>
                      <a:pt x="109" y="82"/>
                    </a:cubicBezTo>
                    <a:cubicBezTo>
                      <a:pt x="109" y="82"/>
                      <a:pt x="109" y="83"/>
                      <a:pt x="109" y="83"/>
                    </a:cubicBezTo>
                    <a:cubicBezTo>
                      <a:pt x="109" y="84"/>
                      <a:pt x="109" y="85"/>
                      <a:pt x="108" y="86"/>
                    </a:cubicBezTo>
                    <a:cubicBezTo>
                      <a:pt x="107" y="86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9"/>
                    </a:cubicBezTo>
                    <a:cubicBezTo>
                      <a:pt x="106" y="89"/>
                      <a:pt x="106" y="90"/>
                      <a:pt x="106" y="90"/>
                    </a:cubicBezTo>
                    <a:cubicBezTo>
                      <a:pt x="106" y="92"/>
                      <a:pt x="106" y="92"/>
                      <a:pt x="106" y="92"/>
                    </a:cubicBezTo>
                    <a:cubicBezTo>
                      <a:pt x="106" y="92"/>
                      <a:pt x="105" y="93"/>
                      <a:pt x="105" y="94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10" y="100"/>
                      <a:pt x="110" y="101"/>
                    </a:cubicBezTo>
                    <a:cubicBezTo>
                      <a:pt x="110" y="101"/>
                      <a:pt x="110" y="103"/>
                      <a:pt x="110" y="103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107"/>
                      <a:pt x="106" y="107"/>
                      <a:pt x="106" y="107"/>
                    </a:cubicBezTo>
                    <a:cubicBezTo>
                      <a:pt x="105" y="107"/>
                      <a:pt x="104" y="107"/>
                      <a:pt x="104" y="107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1" y="108"/>
                      <a:pt x="101" y="108"/>
                      <a:pt x="101" y="108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0" y="101"/>
                      <a:pt x="89" y="99"/>
                      <a:pt x="89" y="99"/>
                    </a:cubicBezTo>
                    <a:cubicBezTo>
                      <a:pt x="88" y="99"/>
                      <a:pt x="87" y="99"/>
                      <a:pt x="87" y="99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6"/>
                      <a:pt x="84" y="95"/>
                    </a:cubicBezTo>
                    <a:cubicBezTo>
                      <a:pt x="83" y="95"/>
                      <a:pt x="83" y="94"/>
                      <a:pt x="82" y="94"/>
                    </a:cubicBezTo>
                    <a:cubicBezTo>
                      <a:pt x="81" y="94"/>
                      <a:pt x="79" y="94"/>
                      <a:pt x="79" y="94"/>
                    </a:cubicBezTo>
                    <a:cubicBezTo>
                      <a:pt x="79" y="94"/>
                      <a:pt x="78" y="92"/>
                      <a:pt x="77" y="92"/>
                    </a:cubicBezTo>
                    <a:cubicBezTo>
                      <a:pt x="77" y="92"/>
                      <a:pt x="73" y="92"/>
                      <a:pt x="73" y="92"/>
                    </a:cubicBezTo>
                    <a:cubicBezTo>
                      <a:pt x="73" y="92"/>
                      <a:pt x="74" y="89"/>
                      <a:pt x="74" y="89"/>
                    </a:cubicBezTo>
                    <a:cubicBezTo>
                      <a:pt x="74" y="88"/>
                      <a:pt x="74" y="85"/>
                      <a:pt x="74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84"/>
                      <a:pt x="73" y="83"/>
                      <a:pt x="74" y="81"/>
                    </a:cubicBezTo>
                    <a:cubicBezTo>
                      <a:pt x="75" y="79"/>
                      <a:pt x="74" y="80"/>
                      <a:pt x="75" y="78"/>
                    </a:cubicBezTo>
                    <a:cubicBezTo>
                      <a:pt x="76" y="75"/>
                      <a:pt x="76" y="74"/>
                      <a:pt x="76" y="74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3" y="72"/>
                      <a:pt x="72" y="73"/>
                    </a:cubicBezTo>
                    <a:cubicBezTo>
                      <a:pt x="72" y="75"/>
                      <a:pt x="71" y="75"/>
                      <a:pt x="71" y="75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69" y="81"/>
                      <a:pt x="70" y="82"/>
                      <a:pt x="67" y="82"/>
                    </a:cubicBezTo>
                    <a:cubicBezTo>
                      <a:pt x="65" y="82"/>
                      <a:pt x="63" y="82"/>
                      <a:pt x="63" y="82"/>
                    </a:cubicBezTo>
                    <a:cubicBezTo>
                      <a:pt x="63" y="82"/>
                      <a:pt x="65" y="84"/>
                      <a:pt x="63" y="84"/>
                    </a:cubicBezTo>
                    <a:cubicBezTo>
                      <a:pt x="60" y="84"/>
                      <a:pt x="57" y="84"/>
                      <a:pt x="57" y="84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1" y="83"/>
                      <a:pt x="51" y="82"/>
                      <a:pt x="51" y="80"/>
                    </a:cubicBezTo>
                    <a:cubicBezTo>
                      <a:pt x="51" y="79"/>
                      <a:pt x="50" y="77"/>
                      <a:pt x="51" y="77"/>
                    </a:cubicBezTo>
                    <a:cubicBezTo>
                      <a:pt x="52" y="77"/>
                      <a:pt x="53" y="76"/>
                      <a:pt x="53" y="76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1" y="73"/>
                      <a:pt x="51" y="72"/>
                    </a:cubicBezTo>
                    <a:cubicBezTo>
                      <a:pt x="51" y="71"/>
                      <a:pt x="52" y="69"/>
                      <a:pt x="52" y="69"/>
                    </a:cubicBezTo>
                    <a:cubicBezTo>
                      <a:pt x="53" y="68"/>
                      <a:pt x="53" y="66"/>
                      <a:pt x="53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6"/>
                      <a:pt x="50" y="67"/>
                      <a:pt x="50" y="65"/>
                    </a:cubicBezTo>
                    <a:cubicBezTo>
                      <a:pt x="50" y="64"/>
                      <a:pt x="49" y="62"/>
                      <a:pt x="49" y="62"/>
                    </a:cubicBezTo>
                    <a:cubicBezTo>
                      <a:pt x="49" y="62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5" y="62"/>
                    </a:cubicBezTo>
                    <a:cubicBezTo>
                      <a:pt x="45" y="62"/>
                      <a:pt x="42" y="61"/>
                      <a:pt x="42" y="61"/>
                    </a:cubicBezTo>
                    <a:cubicBezTo>
                      <a:pt x="42" y="61"/>
                      <a:pt x="39" y="61"/>
                      <a:pt x="39" y="61"/>
                    </a:cubicBezTo>
                    <a:cubicBezTo>
                      <a:pt x="38" y="61"/>
                      <a:pt x="37" y="63"/>
                      <a:pt x="37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4" y="55"/>
                      <a:pt x="34" y="54"/>
                    </a:cubicBezTo>
                    <a:cubicBezTo>
                      <a:pt x="34" y="54"/>
                      <a:pt x="33" y="52"/>
                      <a:pt x="33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28" y="51"/>
                      <a:pt x="27" y="51"/>
                    </a:cubicBezTo>
                    <a:cubicBezTo>
                      <a:pt x="26" y="51"/>
                      <a:pt x="26" y="51"/>
                      <a:pt x="25" y="51"/>
                    </a:cubicBezTo>
                    <a:cubicBezTo>
                      <a:pt x="25" y="51"/>
                      <a:pt x="23" y="49"/>
                      <a:pt x="23" y="49"/>
                    </a:cubicBezTo>
                    <a:cubicBezTo>
                      <a:pt x="23" y="48"/>
                      <a:pt x="23" y="47"/>
                      <a:pt x="23" y="46"/>
                    </a:cubicBezTo>
                    <a:cubicBezTo>
                      <a:pt x="22" y="45"/>
                      <a:pt x="21" y="43"/>
                      <a:pt x="21" y="42"/>
                    </a:cubicBezTo>
                    <a:cubicBezTo>
                      <a:pt x="21" y="42"/>
                      <a:pt x="22" y="40"/>
                      <a:pt x="22" y="40"/>
                    </a:cubicBezTo>
                    <a:cubicBezTo>
                      <a:pt x="21" y="39"/>
                      <a:pt x="19" y="37"/>
                      <a:pt x="19" y="37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5" y="37"/>
                      <a:pt x="14" y="37"/>
                    </a:cubicBezTo>
                    <a:cubicBezTo>
                      <a:pt x="13" y="37"/>
                      <a:pt x="11" y="36"/>
                      <a:pt x="11" y="37"/>
                    </a:cubicBezTo>
                    <a:cubicBezTo>
                      <a:pt x="11" y="37"/>
                      <a:pt x="12" y="39"/>
                      <a:pt x="11" y="39"/>
                    </a:cubicBezTo>
                    <a:cubicBezTo>
                      <a:pt x="10" y="39"/>
                      <a:pt x="8" y="39"/>
                      <a:pt x="7" y="38"/>
                    </a:cubicBezTo>
                    <a:cubicBezTo>
                      <a:pt x="6" y="37"/>
                      <a:pt x="6" y="36"/>
                      <a:pt x="6" y="35"/>
                    </a:cubicBezTo>
                    <a:cubicBezTo>
                      <a:pt x="5" y="35"/>
                      <a:pt x="5" y="33"/>
                      <a:pt x="4" y="33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2" y="29"/>
                      <a:pt x="2" y="29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4"/>
                      <a:pt x="1" y="24"/>
                    </a:cubicBezTo>
                    <a:cubicBezTo>
                      <a:pt x="1" y="23"/>
                      <a:pt x="0" y="22"/>
                      <a:pt x="0" y="22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1" y="18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D390F8B-B1D8-EE42-A7F6-16CBA680B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7582" y="2730092"/>
                <a:ext cx="547516" cy="294055"/>
              </a:xfrm>
              <a:custGeom>
                <a:avLst/>
                <a:gdLst>
                  <a:gd name="T0" fmla="*/ 56 w 240"/>
                  <a:gd name="T1" fmla="*/ 20 h 133"/>
                  <a:gd name="T2" fmla="*/ 62 w 240"/>
                  <a:gd name="T3" fmla="*/ 12 h 133"/>
                  <a:gd name="T4" fmla="*/ 73 w 240"/>
                  <a:gd name="T5" fmla="*/ 5 h 133"/>
                  <a:gd name="T6" fmla="*/ 85 w 240"/>
                  <a:gd name="T7" fmla="*/ 3 h 133"/>
                  <a:gd name="T8" fmla="*/ 87 w 240"/>
                  <a:gd name="T9" fmla="*/ 11 h 133"/>
                  <a:gd name="T10" fmla="*/ 93 w 240"/>
                  <a:gd name="T11" fmla="*/ 10 h 133"/>
                  <a:gd name="T12" fmla="*/ 99 w 240"/>
                  <a:gd name="T13" fmla="*/ 6 h 133"/>
                  <a:gd name="T14" fmla="*/ 103 w 240"/>
                  <a:gd name="T15" fmla="*/ 3 h 133"/>
                  <a:gd name="T16" fmla="*/ 110 w 240"/>
                  <a:gd name="T17" fmla="*/ 10 h 133"/>
                  <a:gd name="T18" fmla="*/ 118 w 240"/>
                  <a:gd name="T19" fmla="*/ 12 h 133"/>
                  <a:gd name="T20" fmla="*/ 126 w 240"/>
                  <a:gd name="T21" fmla="*/ 15 h 133"/>
                  <a:gd name="T22" fmla="*/ 133 w 240"/>
                  <a:gd name="T23" fmla="*/ 17 h 133"/>
                  <a:gd name="T24" fmla="*/ 142 w 240"/>
                  <a:gd name="T25" fmla="*/ 18 h 133"/>
                  <a:gd name="T26" fmla="*/ 146 w 240"/>
                  <a:gd name="T27" fmla="*/ 25 h 133"/>
                  <a:gd name="T28" fmla="*/ 146 w 240"/>
                  <a:gd name="T29" fmla="*/ 31 h 133"/>
                  <a:gd name="T30" fmla="*/ 154 w 240"/>
                  <a:gd name="T31" fmla="*/ 38 h 133"/>
                  <a:gd name="T32" fmla="*/ 164 w 240"/>
                  <a:gd name="T33" fmla="*/ 44 h 133"/>
                  <a:gd name="T34" fmla="*/ 169 w 240"/>
                  <a:gd name="T35" fmla="*/ 31 h 133"/>
                  <a:gd name="T36" fmla="*/ 176 w 240"/>
                  <a:gd name="T37" fmla="*/ 28 h 133"/>
                  <a:gd name="T38" fmla="*/ 194 w 240"/>
                  <a:gd name="T39" fmla="*/ 29 h 133"/>
                  <a:gd name="T40" fmla="*/ 193 w 240"/>
                  <a:gd name="T41" fmla="*/ 39 h 133"/>
                  <a:gd name="T42" fmla="*/ 203 w 240"/>
                  <a:gd name="T43" fmla="*/ 46 h 133"/>
                  <a:gd name="T44" fmla="*/ 213 w 240"/>
                  <a:gd name="T45" fmla="*/ 45 h 133"/>
                  <a:gd name="T46" fmla="*/ 228 w 240"/>
                  <a:gd name="T47" fmla="*/ 54 h 133"/>
                  <a:gd name="T48" fmla="*/ 237 w 240"/>
                  <a:gd name="T49" fmla="*/ 60 h 133"/>
                  <a:gd name="T50" fmla="*/ 236 w 240"/>
                  <a:gd name="T51" fmla="*/ 68 h 133"/>
                  <a:gd name="T52" fmla="*/ 229 w 240"/>
                  <a:gd name="T53" fmla="*/ 70 h 133"/>
                  <a:gd name="T54" fmla="*/ 223 w 240"/>
                  <a:gd name="T55" fmla="*/ 78 h 133"/>
                  <a:gd name="T56" fmla="*/ 216 w 240"/>
                  <a:gd name="T57" fmla="*/ 85 h 133"/>
                  <a:gd name="T58" fmla="*/ 215 w 240"/>
                  <a:gd name="T59" fmla="*/ 97 h 133"/>
                  <a:gd name="T60" fmla="*/ 208 w 240"/>
                  <a:gd name="T61" fmla="*/ 104 h 133"/>
                  <a:gd name="T62" fmla="*/ 203 w 240"/>
                  <a:gd name="T63" fmla="*/ 109 h 133"/>
                  <a:gd name="T64" fmla="*/ 198 w 240"/>
                  <a:gd name="T65" fmla="*/ 111 h 133"/>
                  <a:gd name="T66" fmla="*/ 193 w 240"/>
                  <a:gd name="T67" fmla="*/ 111 h 133"/>
                  <a:gd name="T68" fmla="*/ 189 w 240"/>
                  <a:gd name="T69" fmla="*/ 110 h 133"/>
                  <a:gd name="T70" fmla="*/ 184 w 240"/>
                  <a:gd name="T71" fmla="*/ 111 h 133"/>
                  <a:gd name="T72" fmla="*/ 181 w 240"/>
                  <a:gd name="T73" fmla="*/ 115 h 133"/>
                  <a:gd name="T74" fmla="*/ 179 w 240"/>
                  <a:gd name="T75" fmla="*/ 121 h 133"/>
                  <a:gd name="T76" fmla="*/ 177 w 240"/>
                  <a:gd name="T77" fmla="*/ 123 h 133"/>
                  <a:gd name="T78" fmla="*/ 163 w 240"/>
                  <a:gd name="T79" fmla="*/ 115 h 133"/>
                  <a:gd name="T80" fmla="*/ 147 w 240"/>
                  <a:gd name="T81" fmla="*/ 118 h 133"/>
                  <a:gd name="T82" fmla="*/ 134 w 240"/>
                  <a:gd name="T83" fmla="*/ 112 h 133"/>
                  <a:gd name="T84" fmla="*/ 119 w 240"/>
                  <a:gd name="T85" fmla="*/ 110 h 133"/>
                  <a:gd name="T86" fmla="*/ 106 w 240"/>
                  <a:gd name="T87" fmla="*/ 108 h 133"/>
                  <a:gd name="T88" fmla="*/ 104 w 240"/>
                  <a:gd name="T89" fmla="*/ 121 h 133"/>
                  <a:gd name="T90" fmla="*/ 97 w 240"/>
                  <a:gd name="T91" fmla="*/ 131 h 133"/>
                  <a:gd name="T92" fmla="*/ 86 w 240"/>
                  <a:gd name="T93" fmla="*/ 131 h 133"/>
                  <a:gd name="T94" fmla="*/ 74 w 240"/>
                  <a:gd name="T95" fmla="*/ 131 h 133"/>
                  <a:gd name="T96" fmla="*/ 63 w 240"/>
                  <a:gd name="T97" fmla="*/ 122 h 133"/>
                  <a:gd name="T98" fmla="*/ 55 w 240"/>
                  <a:gd name="T99" fmla="*/ 114 h 133"/>
                  <a:gd name="T100" fmla="*/ 45 w 240"/>
                  <a:gd name="T101" fmla="*/ 107 h 133"/>
                  <a:gd name="T102" fmla="*/ 39 w 240"/>
                  <a:gd name="T103" fmla="*/ 100 h 133"/>
                  <a:gd name="T104" fmla="*/ 24 w 240"/>
                  <a:gd name="T105" fmla="*/ 93 h 133"/>
                  <a:gd name="T106" fmla="*/ 17 w 240"/>
                  <a:gd name="T107" fmla="*/ 79 h 133"/>
                  <a:gd name="T108" fmla="*/ 16 w 240"/>
                  <a:gd name="T109" fmla="*/ 66 h 133"/>
                  <a:gd name="T110" fmla="*/ 4 w 240"/>
                  <a:gd name="T111" fmla="*/ 55 h 133"/>
                  <a:gd name="T112" fmla="*/ 5 w 240"/>
                  <a:gd name="T113" fmla="*/ 44 h 133"/>
                  <a:gd name="T114" fmla="*/ 10 w 240"/>
                  <a:gd name="T115" fmla="*/ 45 h 133"/>
                  <a:gd name="T116" fmla="*/ 23 w 240"/>
                  <a:gd name="T117" fmla="*/ 38 h 133"/>
                  <a:gd name="T118" fmla="*/ 35 w 240"/>
                  <a:gd name="T119" fmla="*/ 3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0" h="133">
                    <a:moveTo>
                      <a:pt x="43" y="27"/>
                    </a:moveTo>
                    <a:cubicBezTo>
                      <a:pt x="44" y="27"/>
                      <a:pt x="50" y="22"/>
                      <a:pt x="50" y="22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2"/>
                      <a:pt x="62" y="12"/>
                    </a:cubicBezTo>
                    <a:cubicBezTo>
                      <a:pt x="65" y="12"/>
                      <a:pt x="74" y="10"/>
                      <a:pt x="74" y="10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1"/>
                      <a:pt x="73" y="1"/>
                    </a:cubicBezTo>
                    <a:cubicBezTo>
                      <a:pt x="74" y="0"/>
                      <a:pt x="78" y="0"/>
                      <a:pt x="80" y="0"/>
                    </a:cubicBezTo>
                    <a:cubicBezTo>
                      <a:pt x="82" y="1"/>
                      <a:pt x="84" y="2"/>
                      <a:pt x="85" y="3"/>
                    </a:cubicBezTo>
                    <a:cubicBezTo>
                      <a:pt x="85" y="4"/>
                      <a:pt x="85" y="3"/>
                      <a:pt x="85" y="5"/>
                    </a:cubicBezTo>
                    <a:cubicBezTo>
                      <a:pt x="85" y="7"/>
                      <a:pt x="85" y="9"/>
                      <a:pt x="85" y="9"/>
                    </a:cubicBezTo>
                    <a:cubicBezTo>
                      <a:pt x="85" y="9"/>
                      <a:pt x="86" y="10"/>
                      <a:pt x="87" y="11"/>
                    </a:cubicBezTo>
                    <a:cubicBezTo>
                      <a:pt x="89" y="11"/>
                      <a:pt x="91" y="13"/>
                      <a:pt x="91" y="12"/>
                    </a:cubicBezTo>
                    <a:cubicBezTo>
                      <a:pt x="91" y="12"/>
                      <a:pt x="92" y="11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2"/>
                      <a:pt x="94" y="11"/>
                      <a:pt x="95" y="11"/>
                    </a:cubicBezTo>
                    <a:cubicBezTo>
                      <a:pt x="96" y="11"/>
                      <a:pt x="100" y="9"/>
                      <a:pt x="100" y="9"/>
                    </a:cubicBezTo>
                    <a:cubicBezTo>
                      <a:pt x="100" y="9"/>
                      <a:pt x="99" y="6"/>
                      <a:pt x="99" y="6"/>
                    </a:cubicBezTo>
                    <a:cubicBezTo>
                      <a:pt x="99" y="5"/>
                      <a:pt x="99" y="4"/>
                      <a:pt x="99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1" y="2"/>
                      <a:pt x="103" y="3"/>
                      <a:pt x="103" y="3"/>
                    </a:cubicBezTo>
                    <a:cubicBezTo>
                      <a:pt x="103" y="3"/>
                      <a:pt x="105" y="4"/>
                      <a:pt x="106" y="4"/>
                    </a:cubicBezTo>
                    <a:cubicBezTo>
                      <a:pt x="108" y="4"/>
                      <a:pt x="107" y="6"/>
                      <a:pt x="107" y="6"/>
                    </a:cubicBezTo>
                    <a:cubicBezTo>
                      <a:pt x="107" y="6"/>
                      <a:pt x="108" y="9"/>
                      <a:pt x="110" y="10"/>
                    </a:cubicBezTo>
                    <a:cubicBezTo>
                      <a:pt x="112" y="11"/>
                      <a:pt x="112" y="12"/>
                      <a:pt x="112" y="13"/>
                    </a:cubicBezTo>
                    <a:cubicBezTo>
                      <a:pt x="113" y="13"/>
                      <a:pt x="115" y="13"/>
                      <a:pt x="115" y="13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20" y="13"/>
                      <a:pt x="121" y="15"/>
                    </a:cubicBezTo>
                    <a:cubicBezTo>
                      <a:pt x="121" y="16"/>
                      <a:pt x="124" y="16"/>
                      <a:pt x="125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16"/>
                      <a:pt x="129" y="20"/>
                      <a:pt x="132" y="17"/>
                    </a:cubicBezTo>
                    <a:cubicBezTo>
                      <a:pt x="135" y="14"/>
                      <a:pt x="133" y="17"/>
                      <a:pt x="133" y="17"/>
                    </a:cubicBezTo>
                    <a:cubicBezTo>
                      <a:pt x="133" y="17"/>
                      <a:pt x="135" y="20"/>
                      <a:pt x="136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7"/>
                      <a:pt x="148" y="17"/>
                      <a:pt x="147" y="22"/>
                    </a:cubicBezTo>
                    <a:cubicBezTo>
                      <a:pt x="147" y="26"/>
                      <a:pt x="146" y="25"/>
                      <a:pt x="146" y="25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31"/>
                      <a:pt x="144" y="31"/>
                      <a:pt x="144" y="31"/>
                    </a:cubicBezTo>
                    <a:cubicBezTo>
                      <a:pt x="144" y="31"/>
                      <a:pt x="145" y="31"/>
                      <a:pt x="146" y="31"/>
                    </a:cubicBezTo>
                    <a:cubicBezTo>
                      <a:pt x="147" y="31"/>
                      <a:pt x="148" y="35"/>
                      <a:pt x="14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1" y="36"/>
                      <a:pt x="152" y="37"/>
                      <a:pt x="154" y="38"/>
                    </a:cubicBezTo>
                    <a:cubicBezTo>
                      <a:pt x="155" y="39"/>
                      <a:pt x="156" y="41"/>
                      <a:pt x="156" y="41"/>
                    </a:cubicBezTo>
                    <a:cubicBezTo>
                      <a:pt x="156" y="41"/>
                      <a:pt x="157" y="45"/>
                      <a:pt x="158" y="46"/>
                    </a:cubicBezTo>
                    <a:cubicBezTo>
                      <a:pt x="158" y="48"/>
                      <a:pt x="164" y="44"/>
                      <a:pt x="164" y="44"/>
                    </a:cubicBezTo>
                    <a:cubicBezTo>
                      <a:pt x="165" y="39"/>
                      <a:pt x="165" y="39"/>
                      <a:pt x="165" y="39"/>
                    </a:cubicBezTo>
                    <a:cubicBezTo>
                      <a:pt x="171" y="37"/>
                      <a:pt x="171" y="37"/>
                      <a:pt x="171" y="37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67" y="27"/>
                      <a:pt x="167" y="27"/>
                      <a:pt x="167" y="27"/>
                    </a:cubicBezTo>
                    <a:cubicBezTo>
                      <a:pt x="167" y="27"/>
                      <a:pt x="171" y="28"/>
                      <a:pt x="172" y="27"/>
                    </a:cubicBezTo>
                    <a:cubicBezTo>
                      <a:pt x="173" y="27"/>
                      <a:pt x="176" y="28"/>
                      <a:pt x="176" y="28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187" y="33"/>
                      <a:pt x="190" y="32"/>
                      <a:pt x="192" y="32"/>
                    </a:cubicBezTo>
                    <a:cubicBezTo>
                      <a:pt x="194" y="31"/>
                      <a:pt x="194" y="29"/>
                      <a:pt x="194" y="29"/>
                    </a:cubicBezTo>
                    <a:cubicBezTo>
                      <a:pt x="194" y="29"/>
                      <a:pt x="195" y="30"/>
                      <a:pt x="197" y="32"/>
                    </a:cubicBezTo>
                    <a:cubicBezTo>
                      <a:pt x="198" y="35"/>
                      <a:pt x="196" y="34"/>
                      <a:pt x="196" y="35"/>
                    </a:cubicBezTo>
                    <a:cubicBezTo>
                      <a:pt x="195" y="36"/>
                      <a:pt x="193" y="39"/>
                      <a:pt x="193" y="39"/>
                    </a:cubicBezTo>
                    <a:cubicBezTo>
                      <a:pt x="193" y="39"/>
                      <a:pt x="194" y="41"/>
                      <a:pt x="196" y="41"/>
                    </a:cubicBezTo>
                    <a:cubicBezTo>
                      <a:pt x="197" y="41"/>
                      <a:pt x="196" y="42"/>
                      <a:pt x="198" y="44"/>
                    </a:cubicBezTo>
                    <a:cubicBezTo>
                      <a:pt x="199" y="45"/>
                      <a:pt x="203" y="46"/>
                      <a:pt x="203" y="46"/>
                    </a:cubicBezTo>
                    <a:cubicBezTo>
                      <a:pt x="206" y="46"/>
                      <a:pt x="206" y="46"/>
                      <a:pt x="206" y="46"/>
                    </a:cubicBezTo>
                    <a:cubicBezTo>
                      <a:pt x="209" y="43"/>
                      <a:pt x="209" y="43"/>
                      <a:pt x="209" y="43"/>
                    </a:cubicBezTo>
                    <a:cubicBezTo>
                      <a:pt x="209" y="43"/>
                      <a:pt x="212" y="44"/>
                      <a:pt x="213" y="45"/>
                    </a:cubicBezTo>
                    <a:cubicBezTo>
                      <a:pt x="214" y="46"/>
                      <a:pt x="219" y="48"/>
                      <a:pt x="219" y="48"/>
                    </a:cubicBezTo>
                    <a:cubicBezTo>
                      <a:pt x="227" y="46"/>
                      <a:pt x="227" y="46"/>
                      <a:pt x="227" y="46"/>
                    </a:cubicBezTo>
                    <a:cubicBezTo>
                      <a:pt x="228" y="54"/>
                      <a:pt x="228" y="54"/>
                      <a:pt x="228" y="54"/>
                    </a:cubicBezTo>
                    <a:cubicBezTo>
                      <a:pt x="228" y="54"/>
                      <a:pt x="230" y="54"/>
                      <a:pt x="232" y="57"/>
                    </a:cubicBezTo>
                    <a:cubicBezTo>
                      <a:pt x="234" y="59"/>
                      <a:pt x="233" y="57"/>
                      <a:pt x="233" y="57"/>
                    </a:cubicBezTo>
                    <a:cubicBezTo>
                      <a:pt x="233" y="57"/>
                      <a:pt x="237" y="59"/>
                      <a:pt x="237" y="60"/>
                    </a:cubicBezTo>
                    <a:cubicBezTo>
                      <a:pt x="237" y="62"/>
                      <a:pt x="238" y="64"/>
                      <a:pt x="238" y="64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39" y="68"/>
                      <a:pt x="237" y="68"/>
                      <a:pt x="236" y="68"/>
                    </a:cubicBezTo>
                    <a:cubicBezTo>
                      <a:pt x="236" y="68"/>
                      <a:pt x="235" y="69"/>
                      <a:pt x="234" y="69"/>
                    </a:cubicBezTo>
                    <a:cubicBezTo>
                      <a:pt x="233" y="69"/>
                      <a:pt x="232" y="69"/>
                      <a:pt x="232" y="69"/>
                    </a:cubicBezTo>
                    <a:cubicBezTo>
                      <a:pt x="229" y="70"/>
                      <a:pt x="229" y="70"/>
                      <a:pt x="229" y="70"/>
                    </a:cubicBezTo>
                    <a:cubicBezTo>
                      <a:pt x="227" y="72"/>
                      <a:pt x="227" y="72"/>
                      <a:pt x="227" y="72"/>
                    </a:cubicBezTo>
                    <a:cubicBezTo>
                      <a:pt x="225" y="74"/>
                      <a:pt x="225" y="74"/>
                      <a:pt x="225" y="74"/>
                    </a:cubicBezTo>
                    <a:cubicBezTo>
                      <a:pt x="223" y="78"/>
                      <a:pt x="223" y="78"/>
                      <a:pt x="223" y="78"/>
                    </a:cubicBezTo>
                    <a:cubicBezTo>
                      <a:pt x="223" y="80"/>
                      <a:pt x="223" y="80"/>
                      <a:pt x="223" y="80"/>
                    </a:cubicBezTo>
                    <a:cubicBezTo>
                      <a:pt x="220" y="83"/>
                      <a:pt x="220" y="83"/>
                      <a:pt x="220" y="83"/>
                    </a:cubicBezTo>
                    <a:cubicBezTo>
                      <a:pt x="220" y="83"/>
                      <a:pt x="217" y="85"/>
                      <a:pt x="216" y="85"/>
                    </a:cubicBezTo>
                    <a:cubicBezTo>
                      <a:pt x="215" y="85"/>
                      <a:pt x="215" y="89"/>
                      <a:pt x="215" y="89"/>
                    </a:cubicBezTo>
                    <a:cubicBezTo>
                      <a:pt x="216" y="92"/>
                      <a:pt x="216" y="92"/>
                      <a:pt x="216" y="92"/>
                    </a:cubicBezTo>
                    <a:cubicBezTo>
                      <a:pt x="215" y="97"/>
                      <a:pt x="215" y="97"/>
                      <a:pt x="215" y="97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09" y="102"/>
                      <a:pt x="209" y="102"/>
                      <a:pt x="209" y="102"/>
                    </a:cubicBezTo>
                    <a:cubicBezTo>
                      <a:pt x="208" y="104"/>
                      <a:pt x="208" y="104"/>
                      <a:pt x="208" y="104"/>
                    </a:cubicBezTo>
                    <a:cubicBezTo>
                      <a:pt x="208" y="104"/>
                      <a:pt x="206" y="105"/>
                      <a:pt x="206" y="105"/>
                    </a:cubicBezTo>
                    <a:cubicBezTo>
                      <a:pt x="205" y="104"/>
                      <a:pt x="205" y="107"/>
                      <a:pt x="205" y="107"/>
                    </a:cubicBezTo>
                    <a:cubicBezTo>
                      <a:pt x="203" y="109"/>
                      <a:pt x="203" y="109"/>
                      <a:pt x="203" y="109"/>
                    </a:cubicBezTo>
                    <a:cubicBezTo>
                      <a:pt x="202" y="109"/>
                      <a:pt x="202" y="109"/>
                      <a:pt x="202" y="109"/>
                    </a:cubicBezTo>
                    <a:cubicBezTo>
                      <a:pt x="200" y="110"/>
                      <a:pt x="200" y="110"/>
                      <a:pt x="200" y="110"/>
                    </a:cubicBezTo>
                    <a:cubicBezTo>
                      <a:pt x="200" y="110"/>
                      <a:pt x="199" y="111"/>
                      <a:pt x="198" y="111"/>
                    </a:cubicBezTo>
                    <a:cubicBezTo>
                      <a:pt x="198" y="112"/>
                      <a:pt x="197" y="111"/>
                      <a:pt x="197" y="111"/>
                    </a:cubicBezTo>
                    <a:cubicBezTo>
                      <a:pt x="197" y="111"/>
                      <a:pt x="195" y="110"/>
                      <a:pt x="194" y="110"/>
                    </a:cubicBezTo>
                    <a:cubicBezTo>
                      <a:pt x="194" y="110"/>
                      <a:pt x="194" y="111"/>
                      <a:pt x="193" y="111"/>
                    </a:cubicBezTo>
                    <a:cubicBezTo>
                      <a:pt x="193" y="111"/>
                      <a:pt x="193" y="111"/>
                      <a:pt x="192" y="112"/>
                    </a:cubicBezTo>
                    <a:cubicBezTo>
                      <a:pt x="192" y="112"/>
                      <a:pt x="191" y="111"/>
                      <a:pt x="190" y="111"/>
                    </a:cubicBezTo>
                    <a:cubicBezTo>
                      <a:pt x="189" y="111"/>
                      <a:pt x="189" y="110"/>
                      <a:pt x="189" y="110"/>
                    </a:cubicBezTo>
                    <a:cubicBezTo>
                      <a:pt x="188" y="110"/>
                      <a:pt x="187" y="110"/>
                      <a:pt x="187" y="110"/>
                    </a:cubicBezTo>
                    <a:cubicBezTo>
                      <a:pt x="186" y="110"/>
                      <a:pt x="185" y="110"/>
                      <a:pt x="185" y="110"/>
                    </a:cubicBezTo>
                    <a:cubicBezTo>
                      <a:pt x="185" y="110"/>
                      <a:pt x="184" y="111"/>
                      <a:pt x="184" y="111"/>
                    </a:cubicBezTo>
                    <a:cubicBezTo>
                      <a:pt x="182" y="112"/>
                      <a:pt x="182" y="112"/>
                      <a:pt x="182" y="112"/>
                    </a:cubicBezTo>
                    <a:cubicBezTo>
                      <a:pt x="182" y="112"/>
                      <a:pt x="182" y="113"/>
                      <a:pt x="182" y="114"/>
                    </a:cubicBezTo>
                    <a:cubicBezTo>
                      <a:pt x="182" y="114"/>
                      <a:pt x="182" y="115"/>
                      <a:pt x="181" y="115"/>
                    </a:cubicBezTo>
                    <a:cubicBezTo>
                      <a:pt x="181" y="115"/>
                      <a:pt x="180" y="117"/>
                      <a:pt x="180" y="117"/>
                    </a:cubicBezTo>
                    <a:cubicBezTo>
                      <a:pt x="180" y="117"/>
                      <a:pt x="180" y="120"/>
                      <a:pt x="179" y="120"/>
                    </a:cubicBezTo>
                    <a:cubicBezTo>
                      <a:pt x="179" y="120"/>
                      <a:pt x="179" y="121"/>
                      <a:pt x="179" y="121"/>
                    </a:cubicBezTo>
                    <a:cubicBezTo>
                      <a:pt x="179" y="123"/>
                      <a:pt x="179" y="123"/>
                      <a:pt x="179" y="123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7" y="123"/>
                      <a:pt x="177" y="123"/>
                      <a:pt x="177" y="12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7"/>
                      <a:pt x="172" y="118"/>
                      <a:pt x="169" y="118"/>
                    </a:cubicBezTo>
                    <a:cubicBezTo>
                      <a:pt x="166" y="117"/>
                      <a:pt x="164" y="115"/>
                      <a:pt x="163" y="115"/>
                    </a:cubicBezTo>
                    <a:cubicBezTo>
                      <a:pt x="163" y="114"/>
                      <a:pt x="159" y="115"/>
                      <a:pt x="159" y="115"/>
                    </a:cubicBezTo>
                    <a:cubicBezTo>
                      <a:pt x="158" y="119"/>
                      <a:pt x="158" y="119"/>
                      <a:pt x="158" y="119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34" y="112"/>
                      <a:pt x="134" y="112"/>
                      <a:pt x="134" y="112"/>
                    </a:cubicBezTo>
                    <a:cubicBezTo>
                      <a:pt x="134" y="112"/>
                      <a:pt x="130" y="112"/>
                      <a:pt x="129" y="112"/>
                    </a:cubicBezTo>
                    <a:cubicBezTo>
                      <a:pt x="128" y="112"/>
                      <a:pt x="124" y="111"/>
                      <a:pt x="124" y="111"/>
                    </a:cubicBezTo>
                    <a:cubicBezTo>
                      <a:pt x="124" y="111"/>
                      <a:pt x="120" y="110"/>
                      <a:pt x="119" y="110"/>
                    </a:cubicBezTo>
                    <a:cubicBezTo>
                      <a:pt x="118" y="110"/>
                      <a:pt x="116" y="110"/>
                      <a:pt x="116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11" y="109"/>
                      <a:pt x="108" y="107"/>
                      <a:pt x="106" y="108"/>
                    </a:cubicBezTo>
                    <a:cubicBezTo>
                      <a:pt x="105" y="108"/>
                      <a:pt x="106" y="111"/>
                      <a:pt x="106" y="111"/>
                    </a:cubicBezTo>
                    <a:cubicBezTo>
                      <a:pt x="106" y="111"/>
                      <a:pt x="105" y="116"/>
                      <a:pt x="106" y="117"/>
                    </a:cubicBezTo>
                    <a:cubicBezTo>
                      <a:pt x="106" y="119"/>
                      <a:pt x="104" y="121"/>
                      <a:pt x="104" y="121"/>
                    </a:cubicBezTo>
                    <a:cubicBezTo>
                      <a:pt x="101" y="122"/>
                      <a:pt x="101" y="122"/>
                      <a:pt x="101" y="122"/>
                    </a:cubicBezTo>
                    <a:cubicBezTo>
                      <a:pt x="101" y="122"/>
                      <a:pt x="99" y="125"/>
                      <a:pt x="98" y="125"/>
                    </a:cubicBezTo>
                    <a:cubicBezTo>
                      <a:pt x="97" y="125"/>
                      <a:pt x="97" y="131"/>
                      <a:pt x="97" y="131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89" y="129"/>
                      <a:pt x="89" y="129"/>
                      <a:pt x="89" y="129"/>
                    </a:cubicBezTo>
                    <a:cubicBezTo>
                      <a:pt x="86" y="131"/>
                      <a:pt x="86" y="131"/>
                      <a:pt x="86" y="131"/>
                    </a:cubicBezTo>
                    <a:cubicBezTo>
                      <a:pt x="85" y="133"/>
                      <a:pt x="85" y="133"/>
                      <a:pt x="85" y="133"/>
                    </a:cubicBezTo>
                    <a:cubicBezTo>
                      <a:pt x="85" y="133"/>
                      <a:pt x="80" y="132"/>
                      <a:pt x="80" y="132"/>
                    </a:cubicBezTo>
                    <a:cubicBezTo>
                      <a:pt x="79" y="132"/>
                      <a:pt x="74" y="131"/>
                      <a:pt x="74" y="131"/>
                    </a:cubicBezTo>
                    <a:cubicBezTo>
                      <a:pt x="74" y="131"/>
                      <a:pt x="71" y="128"/>
                      <a:pt x="70" y="127"/>
                    </a:cubicBezTo>
                    <a:cubicBezTo>
                      <a:pt x="69" y="126"/>
                      <a:pt x="65" y="124"/>
                      <a:pt x="64" y="123"/>
                    </a:cubicBezTo>
                    <a:cubicBezTo>
                      <a:pt x="63" y="123"/>
                      <a:pt x="63" y="122"/>
                      <a:pt x="63" y="122"/>
                    </a:cubicBezTo>
                    <a:cubicBezTo>
                      <a:pt x="61" y="120"/>
                      <a:pt x="62" y="120"/>
                      <a:pt x="60" y="119"/>
                    </a:cubicBezTo>
                    <a:cubicBezTo>
                      <a:pt x="58" y="118"/>
                      <a:pt x="56" y="118"/>
                      <a:pt x="56" y="117"/>
                    </a:cubicBezTo>
                    <a:cubicBezTo>
                      <a:pt x="56" y="116"/>
                      <a:pt x="57" y="114"/>
                      <a:pt x="55" y="114"/>
                    </a:cubicBezTo>
                    <a:cubicBezTo>
                      <a:pt x="52" y="115"/>
                      <a:pt x="51" y="116"/>
                      <a:pt x="50" y="115"/>
                    </a:cubicBezTo>
                    <a:cubicBezTo>
                      <a:pt x="48" y="113"/>
                      <a:pt x="48" y="113"/>
                      <a:pt x="47" y="111"/>
                    </a:cubicBezTo>
                    <a:cubicBezTo>
                      <a:pt x="47" y="109"/>
                      <a:pt x="47" y="107"/>
                      <a:pt x="45" y="107"/>
                    </a:cubicBezTo>
                    <a:cubicBezTo>
                      <a:pt x="43" y="107"/>
                      <a:pt x="42" y="106"/>
                      <a:pt x="42" y="106"/>
                    </a:cubicBezTo>
                    <a:cubicBezTo>
                      <a:pt x="42" y="106"/>
                      <a:pt x="41" y="107"/>
                      <a:pt x="40" y="105"/>
                    </a:cubicBezTo>
                    <a:cubicBezTo>
                      <a:pt x="39" y="102"/>
                      <a:pt x="42" y="104"/>
                      <a:pt x="39" y="100"/>
                    </a:cubicBezTo>
                    <a:cubicBezTo>
                      <a:pt x="35" y="97"/>
                      <a:pt x="36" y="98"/>
                      <a:pt x="34" y="96"/>
                    </a:cubicBezTo>
                    <a:cubicBezTo>
                      <a:pt x="32" y="94"/>
                      <a:pt x="26" y="96"/>
                      <a:pt x="26" y="96"/>
                    </a:cubicBezTo>
                    <a:cubicBezTo>
                      <a:pt x="26" y="96"/>
                      <a:pt x="26" y="95"/>
                      <a:pt x="24" y="93"/>
                    </a:cubicBezTo>
                    <a:cubicBezTo>
                      <a:pt x="22" y="91"/>
                      <a:pt x="23" y="92"/>
                      <a:pt x="21" y="90"/>
                    </a:cubicBezTo>
                    <a:cubicBezTo>
                      <a:pt x="19" y="87"/>
                      <a:pt x="19" y="88"/>
                      <a:pt x="19" y="85"/>
                    </a:cubicBezTo>
                    <a:cubicBezTo>
                      <a:pt x="18" y="82"/>
                      <a:pt x="19" y="81"/>
                      <a:pt x="17" y="79"/>
                    </a:cubicBezTo>
                    <a:cubicBezTo>
                      <a:pt x="15" y="77"/>
                      <a:pt x="14" y="75"/>
                      <a:pt x="14" y="75"/>
                    </a:cubicBezTo>
                    <a:cubicBezTo>
                      <a:pt x="14" y="75"/>
                      <a:pt x="12" y="73"/>
                      <a:pt x="14" y="70"/>
                    </a:cubicBezTo>
                    <a:cubicBezTo>
                      <a:pt x="16" y="68"/>
                      <a:pt x="16" y="68"/>
                      <a:pt x="16" y="66"/>
                    </a:cubicBezTo>
                    <a:cubicBezTo>
                      <a:pt x="16" y="65"/>
                      <a:pt x="17" y="63"/>
                      <a:pt x="14" y="61"/>
                    </a:cubicBezTo>
                    <a:cubicBezTo>
                      <a:pt x="11" y="59"/>
                      <a:pt x="11" y="59"/>
                      <a:pt x="8" y="57"/>
                    </a:cubicBezTo>
                    <a:cubicBezTo>
                      <a:pt x="6" y="56"/>
                      <a:pt x="5" y="56"/>
                      <a:pt x="4" y="55"/>
                    </a:cubicBezTo>
                    <a:cubicBezTo>
                      <a:pt x="3" y="54"/>
                      <a:pt x="1" y="47"/>
                      <a:pt x="1" y="4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7" y="40"/>
                    </a:cubicBezTo>
                    <a:cubicBezTo>
                      <a:pt x="19" y="40"/>
                      <a:pt x="22" y="38"/>
                      <a:pt x="23" y="38"/>
                    </a:cubicBezTo>
                    <a:cubicBezTo>
                      <a:pt x="25" y="38"/>
                      <a:pt x="28" y="39"/>
                      <a:pt x="29" y="39"/>
                    </a:cubicBezTo>
                    <a:cubicBezTo>
                      <a:pt x="31" y="38"/>
                      <a:pt x="32" y="38"/>
                      <a:pt x="32" y="36"/>
                    </a:cubicBezTo>
                    <a:cubicBezTo>
                      <a:pt x="33" y="35"/>
                      <a:pt x="31" y="33"/>
                      <a:pt x="35" y="32"/>
                    </a:cubicBezTo>
                    <a:cubicBezTo>
                      <a:pt x="38" y="30"/>
                      <a:pt x="39" y="30"/>
                      <a:pt x="39" y="30"/>
                    </a:cubicBezTo>
                    <a:lnTo>
                      <a:pt x="43" y="27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9DA8DB26-EAF8-9646-BE02-C85F02AD4F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87686" y="3123231"/>
                <a:ext cx="662956" cy="236523"/>
              </a:xfrm>
              <a:custGeom>
                <a:avLst/>
                <a:gdLst>
                  <a:gd name="T0" fmla="*/ 233 w 291"/>
                  <a:gd name="T1" fmla="*/ 67 h 107"/>
                  <a:gd name="T2" fmla="*/ 238 w 291"/>
                  <a:gd name="T3" fmla="*/ 67 h 107"/>
                  <a:gd name="T4" fmla="*/ 239 w 291"/>
                  <a:gd name="T5" fmla="*/ 67 h 107"/>
                  <a:gd name="T6" fmla="*/ 240 w 291"/>
                  <a:gd name="T7" fmla="*/ 67 h 107"/>
                  <a:gd name="T8" fmla="*/ 240 w 291"/>
                  <a:gd name="T9" fmla="*/ 68 h 107"/>
                  <a:gd name="T10" fmla="*/ 241 w 291"/>
                  <a:gd name="T11" fmla="*/ 68 h 107"/>
                  <a:gd name="T12" fmla="*/ 242 w 291"/>
                  <a:gd name="T13" fmla="*/ 67 h 107"/>
                  <a:gd name="T14" fmla="*/ 243 w 291"/>
                  <a:gd name="T15" fmla="*/ 67 h 107"/>
                  <a:gd name="T16" fmla="*/ 244 w 291"/>
                  <a:gd name="T17" fmla="*/ 67 h 107"/>
                  <a:gd name="T18" fmla="*/ 245 w 291"/>
                  <a:gd name="T19" fmla="*/ 67 h 107"/>
                  <a:gd name="T20" fmla="*/ 247 w 291"/>
                  <a:gd name="T21" fmla="*/ 67 h 107"/>
                  <a:gd name="T22" fmla="*/ 248 w 291"/>
                  <a:gd name="T23" fmla="*/ 67 h 107"/>
                  <a:gd name="T24" fmla="*/ 249 w 291"/>
                  <a:gd name="T25" fmla="*/ 66 h 107"/>
                  <a:gd name="T26" fmla="*/ 250 w 291"/>
                  <a:gd name="T27" fmla="*/ 66 h 107"/>
                  <a:gd name="T28" fmla="*/ 250 w 291"/>
                  <a:gd name="T29" fmla="*/ 66 h 107"/>
                  <a:gd name="T30" fmla="*/ 267 w 291"/>
                  <a:gd name="T31" fmla="*/ 71 h 107"/>
                  <a:gd name="T32" fmla="*/ 268 w 291"/>
                  <a:gd name="T33" fmla="*/ 71 h 107"/>
                  <a:gd name="T34" fmla="*/ 268 w 291"/>
                  <a:gd name="T35" fmla="*/ 71 h 107"/>
                  <a:gd name="T36" fmla="*/ 268 w 291"/>
                  <a:gd name="T37" fmla="*/ 71 h 107"/>
                  <a:gd name="T38" fmla="*/ 233 w 291"/>
                  <a:gd name="T39" fmla="*/ 67 h 107"/>
                  <a:gd name="T40" fmla="*/ 269 w 291"/>
                  <a:gd name="T41" fmla="*/ 71 h 107"/>
                  <a:gd name="T42" fmla="*/ 269 w 291"/>
                  <a:gd name="T43" fmla="*/ 71 h 107"/>
                  <a:gd name="T44" fmla="*/ 270 w 291"/>
                  <a:gd name="T45" fmla="*/ 71 h 107"/>
                  <a:gd name="T46" fmla="*/ 270 w 291"/>
                  <a:gd name="T47" fmla="*/ 70 h 107"/>
                  <a:gd name="T48" fmla="*/ 271 w 291"/>
                  <a:gd name="T49" fmla="*/ 70 h 107"/>
                  <a:gd name="T50" fmla="*/ 271 w 291"/>
                  <a:gd name="T51" fmla="*/ 70 h 107"/>
                  <a:gd name="T52" fmla="*/ 271 w 291"/>
                  <a:gd name="T53" fmla="*/ 70 h 107"/>
                  <a:gd name="T54" fmla="*/ 272 w 291"/>
                  <a:gd name="T55" fmla="*/ 69 h 107"/>
                  <a:gd name="T56" fmla="*/ 272 w 291"/>
                  <a:gd name="T57" fmla="*/ 69 h 107"/>
                  <a:gd name="T58" fmla="*/ 273 w 291"/>
                  <a:gd name="T59" fmla="*/ 69 h 107"/>
                  <a:gd name="T60" fmla="*/ 273 w 291"/>
                  <a:gd name="T61" fmla="*/ 69 h 107"/>
                  <a:gd name="T62" fmla="*/ 273 w 291"/>
                  <a:gd name="T63" fmla="*/ 69 h 107"/>
                  <a:gd name="T64" fmla="*/ 273 w 291"/>
                  <a:gd name="T65" fmla="*/ 69 h 107"/>
                  <a:gd name="T66" fmla="*/ 274 w 291"/>
                  <a:gd name="T67" fmla="*/ 69 h 107"/>
                  <a:gd name="T68" fmla="*/ 274 w 291"/>
                  <a:gd name="T69" fmla="*/ 69 h 107"/>
                  <a:gd name="T70" fmla="*/ 274 w 291"/>
                  <a:gd name="T71" fmla="*/ 69 h 107"/>
                  <a:gd name="T72" fmla="*/ 275 w 291"/>
                  <a:gd name="T73" fmla="*/ 69 h 107"/>
                  <a:gd name="T74" fmla="*/ 289 w 291"/>
                  <a:gd name="T75" fmla="*/ 72 h 107"/>
                  <a:gd name="T76" fmla="*/ 272 w 291"/>
                  <a:gd name="T77" fmla="*/ 47 h 107"/>
                  <a:gd name="T78" fmla="*/ 266 w 291"/>
                  <a:gd name="T79" fmla="*/ 27 h 107"/>
                  <a:gd name="T80" fmla="*/ 235 w 291"/>
                  <a:gd name="T81" fmla="*/ 11 h 107"/>
                  <a:gd name="T82" fmla="*/ 197 w 291"/>
                  <a:gd name="T83" fmla="*/ 0 h 107"/>
                  <a:gd name="T84" fmla="*/ 173 w 291"/>
                  <a:gd name="T85" fmla="*/ 17 h 107"/>
                  <a:gd name="T86" fmla="*/ 157 w 291"/>
                  <a:gd name="T87" fmla="*/ 16 h 107"/>
                  <a:gd name="T88" fmla="*/ 111 w 291"/>
                  <a:gd name="T89" fmla="*/ 2 h 107"/>
                  <a:gd name="T90" fmla="*/ 68 w 291"/>
                  <a:gd name="T91" fmla="*/ 11 h 107"/>
                  <a:gd name="T92" fmla="*/ 40 w 291"/>
                  <a:gd name="T93" fmla="*/ 10 h 107"/>
                  <a:gd name="T94" fmla="*/ 1 w 291"/>
                  <a:gd name="T95" fmla="*/ 10 h 107"/>
                  <a:gd name="T96" fmla="*/ 18 w 291"/>
                  <a:gd name="T97" fmla="*/ 27 h 107"/>
                  <a:gd name="T98" fmla="*/ 44 w 291"/>
                  <a:gd name="T99" fmla="*/ 31 h 107"/>
                  <a:gd name="T100" fmla="*/ 70 w 291"/>
                  <a:gd name="T101" fmla="*/ 48 h 107"/>
                  <a:gd name="T102" fmla="*/ 83 w 291"/>
                  <a:gd name="T103" fmla="*/ 100 h 107"/>
                  <a:gd name="T104" fmla="*/ 124 w 291"/>
                  <a:gd name="T105" fmla="*/ 91 h 107"/>
                  <a:gd name="T106" fmla="*/ 153 w 291"/>
                  <a:gd name="T107" fmla="*/ 102 h 107"/>
                  <a:gd name="T108" fmla="*/ 163 w 291"/>
                  <a:gd name="T109" fmla="*/ 98 h 107"/>
                  <a:gd name="T110" fmla="*/ 184 w 291"/>
                  <a:gd name="T111" fmla="*/ 85 h 107"/>
                  <a:gd name="T112" fmla="*/ 193 w 291"/>
                  <a:gd name="T113" fmla="*/ 79 h 107"/>
                  <a:gd name="T114" fmla="*/ 206 w 291"/>
                  <a:gd name="T115" fmla="*/ 76 h 107"/>
                  <a:gd name="T116" fmla="*/ 215 w 291"/>
                  <a:gd name="T117" fmla="*/ 68 h 107"/>
                  <a:gd name="T118" fmla="*/ 230 w 291"/>
                  <a:gd name="T119" fmla="*/ 6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1" h="107">
                    <a:moveTo>
                      <a:pt x="231" y="69"/>
                    </a:moveTo>
                    <a:cubicBezTo>
                      <a:pt x="232" y="69"/>
                      <a:pt x="232" y="69"/>
                      <a:pt x="232" y="69"/>
                    </a:cubicBezTo>
                    <a:cubicBezTo>
                      <a:pt x="231" y="68"/>
                      <a:pt x="231" y="68"/>
                      <a:pt x="231" y="68"/>
                    </a:cubicBezTo>
                    <a:cubicBezTo>
                      <a:pt x="231" y="68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4" y="67"/>
                      <a:pt x="234" y="67"/>
                      <a:pt x="234" y="67"/>
                    </a:cubicBezTo>
                    <a:cubicBezTo>
                      <a:pt x="234" y="67"/>
                      <a:pt x="234" y="67"/>
                      <a:pt x="234" y="67"/>
                    </a:cubicBezTo>
                    <a:cubicBezTo>
                      <a:pt x="235" y="67"/>
                      <a:pt x="237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9" y="67"/>
                      <a:pt x="249" y="67"/>
                      <a:pt x="249" y="67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2" y="70"/>
                      <a:pt x="252" y="70"/>
                      <a:pt x="252" y="70"/>
                    </a:cubicBezTo>
                    <a:cubicBezTo>
                      <a:pt x="252" y="70"/>
                      <a:pt x="263" y="72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31" y="69"/>
                      <a:pt x="231" y="69"/>
                      <a:pt x="231" y="69"/>
                    </a:cubicBezTo>
                    <a:close/>
                    <a:moveTo>
                      <a:pt x="233" y="67"/>
                    </a:move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lose/>
                    <a:moveTo>
                      <a:pt x="269" y="71"/>
                    </a:move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2" y="70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6" y="69"/>
                      <a:pt x="276" y="69"/>
                      <a:pt x="278" y="70"/>
                    </a:cubicBezTo>
                    <a:cubicBezTo>
                      <a:pt x="280" y="71"/>
                      <a:pt x="283" y="72"/>
                      <a:pt x="285" y="72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90" y="69"/>
                      <a:pt x="290" y="69"/>
                      <a:pt x="290" y="69"/>
                    </a:cubicBezTo>
                    <a:cubicBezTo>
                      <a:pt x="291" y="71"/>
                      <a:pt x="289" y="61"/>
                      <a:pt x="290" y="58"/>
                    </a:cubicBezTo>
                    <a:cubicBezTo>
                      <a:pt x="289" y="57"/>
                      <a:pt x="288" y="56"/>
                      <a:pt x="288" y="55"/>
                    </a:cubicBezTo>
                    <a:cubicBezTo>
                      <a:pt x="287" y="54"/>
                      <a:pt x="282" y="54"/>
                      <a:pt x="282" y="54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75" y="52"/>
                      <a:pt x="275" y="52"/>
                      <a:pt x="275" y="52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69" y="45"/>
                      <a:pt x="269" y="45"/>
                      <a:pt x="269" y="45"/>
                    </a:cubicBezTo>
                    <a:cubicBezTo>
                      <a:pt x="266" y="41"/>
                      <a:pt x="266" y="41"/>
                      <a:pt x="266" y="41"/>
                    </a:cubicBezTo>
                    <a:cubicBezTo>
                      <a:pt x="267" y="39"/>
                      <a:pt x="267" y="39"/>
                      <a:pt x="267" y="39"/>
                    </a:cubicBezTo>
                    <a:cubicBezTo>
                      <a:pt x="270" y="35"/>
                      <a:pt x="270" y="35"/>
                      <a:pt x="270" y="35"/>
                    </a:cubicBezTo>
                    <a:cubicBezTo>
                      <a:pt x="270" y="35"/>
                      <a:pt x="271" y="35"/>
                      <a:pt x="272" y="33"/>
                    </a:cubicBezTo>
                    <a:cubicBezTo>
                      <a:pt x="274" y="30"/>
                      <a:pt x="272" y="30"/>
                      <a:pt x="272" y="30"/>
                    </a:cubicBezTo>
                    <a:cubicBezTo>
                      <a:pt x="272" y="30"/>
                      <a:pt x="268" y="28"/>
                      <a:pt x="266" y="27"/>
                    </a:cubicBezTo>
                    <a:cubicBezTo>
                      <a:pt x="264" y="26"/>
                      <a:pt x="261" y="29"/>
                      <a:pt x="261" y="29"/>
                    </a:cubicBezTo>
                    <a:cubicBezTo>
                      <a:pt x="255" y="28"/>
                      <a:pt x="255" y="28"/>
                      <a:pt x="255" y="28"/>
                    </a:cubicBezTo>
                    <a:cubicBezTo>
                      <a:pt x="250" y="28"/>
                      <a:pt x="250" y="28"/>
                      <a:pt x="250" y="28"/>
                    </a:cubicBezTo>
                    <a:cubicBezTo>
                      <a:pt x="246" y="24"/>
                      <a:pt x="246" y="24"/>
                      <a:pt x="246" y="24"/>
                    </a:cubicBezTo>
                    <a:cubicBezTo>
                      <a:pt x="239" y="22"/>
                      <a:pt x="239" y="22"/>
                      <a:pt x="239" y="22"/>
                    </a:cubicBezTo>
                    <a:cubicBezTo>
                      <a:pt x="235" y="20"/>
                      <a:pt x="235" y="20"/>
                      <a:pt x="235" y="20"/>
                    </a:cubicBezTo>
                    <a:cubicBezTo>
                      <a:pt x="235" y="20"/>
                      <a:pt x="235" y="12"/>
                      <a:pt x="235" y="11"/>
                    </a:cubicBezTo>
                    <a:cubicBezTo>
                      <a:pt x="235" y="9"/>
                      <a:pt x="235" y="6"/>
                      <a:pt x="235" y="6"/>
                    </a:cubicBezTo>
                    <a:cubicBezTo>
                      <a:pt x="235" y="6"/>
                      <a:pt x="229" y="5"/>
                      <a:pt x="226" y="6"/>
                    </a:cubicBezTo>
                    <a:cubicBezTo>
                      <a:pt x="224" y="7"/>
                      <a:pt x="221" y="6"/>
                      <a:pt x="221" y="6"/>
                    </a:cubicBezTo>
                    <a:cubicBezTo>
                      <a:pt x="221" y="6"/>
                      <a:pt x="213" y="5"/>
                      <a:pt x="212" y="3"/>
                    </a:cubicBezTo>
                    <a:cubicBezTo>
                      <a:pt x="212" y="1"/>
                      <a:pt x="212" y="2"/>
                      <a:pt x="211" y="2"/>
                    </a:cubicBezTo>
                    <a:cubicBezTo>
                      <a:pt x="209" y="2"/>
                      <a:pt x="203" y="2"/>
                      <a:pt x="203" y="2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7" y="9"/>
                      <a:pt x="197" y="9"/>
                      <a:pt x="197" y="9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86" y="6"/>
                      <a:pt x="186" y="6"/>
                      <a:pt x="186" y="6"/>
                    </a:cubicBezTo>
                    <a:cubicBezTo>
                      <a:pt x="180" y="9"/>
                      <a:pt x="180" y="9"/>
                      <a:pt x="180" y="9"/>
                    </a:cubicBezTo>
                    <a:cubicBezTo>
                      <a:pt x="175" y="11"/>
                      <a:pt x="175" y="11"/>
                      <a:pt x="175" y="11"/>
                    </a:cubicBezTo>
                    <a:cubicBezTo>
                      <a:pt x="175" y="14"/>
                      <a:pt x="175" y="14"/>
                      <a:pt x="175" y="14"/>
                    </a:cubicBezTo>
                    <a:cubicBezTo>
                      <a:pt x="173" y="17"/>
                      <a:pt x="173" y="17"/>
                      <a:pt x="173" y="17"/>
                    </a:cubicBezTo>
                    <a:cubicBezTo>
                      <a:pt x="173" y="17"/>
                      <a:pt x="170" y="18"/>
                      <a:pt x="168" y="18"/>
                    </a:cubicBezTo>
                    <a:cubicBezTo>
                      <a:pt x="168" y="19"/>
                      <a:pt x="167" y="21"/>
                      <a:pt x="167" y="22"/>
                    </a:cubicBezTo>
                    <a:cubicBezTo>
                      <a:pt x="166" y="23"/>
                      <a:pt x="164" y="23"/>
                      <a:pt x="164" y="23"/>
                    </a:cubicBezTo>
                    <a:cubicBezTo>
                      <a:pt x="160" y="22"/>
                      <a:pt x="160" y="22"/>
                      <a:pt x="160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45" y="12"/>
                      <a:pt x="145" y="12"/>
                      <a:pt x="145" y="12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4" y="7"/>
                      <a:pt x="97" y="4"/>
                      <a:pt x="94" y="4"/>
                    </a:cubicBezTo>
                    <a:cubicBezTo>
                      <a:pt x="92" y="5"/>
                      <a:pt x="88" y="6"/>
                      <a:pt x="87" y="7"/>
                    </a:cubicBezTo>
                    <a:cubicBezTo>
                      <a:pt x="86" y="7"/>
                      <a:pt x="84" y="10"/>
                      <a:pt x="83" y="10"/>
                    </a:cubicBezTo>
                    <a:cubicBezTo>
                      <a:pt x="81" y="11"/>
                      <a:pt x="79" y="10"/>
                      <a:pt x="77" y="10"/>
                    </a:cubicBezTo>
                    <a:cubicBezTo>
                      <a:pt x="76" y="11"/>
                      <a:pt x="75" y="12"/>
                      <a:pt x="73" y="12"/>
                    </a:cubicBezTo>
                    <a:cubicBezTo>
                      <a:pt x="71" y="12"/>
                      <a:pt x="70" y="11"/>
                      <a:pt x="68" y="11"/>
                    </a:cubicBezTo>
                    <a:cubicBezTo>
                      <a:pt x="67" y="12"/>
                      <a:pt x="66" y="13"/>
                      <a:pt x="64" y="13"/>
                    </a:cubicBezTo>
                    <a:cubicBezTo>
                      <a:pt x="62" y="13"/>
                      <a:pt x="61" y="11"/>
                      <a:pt x="61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8"/>
                      <a:pt x="54" y="10"/>
                      <a:pt x="51" y="10"/>
                    </a:cubicBezTo>
                    <a:cubicBezTo>
                      <a:pt x="49" y="9"/>
                      <a:pt x="47" y="8"/>
                      <a:pt x="45" y="9"/>
                    </a:cubicBezTo>
                    <a:cubicBezTo>
                      <a:pt x="43" y="9"/>
                      <a:pt x="40" y="10"/>
                      <a:pt x="40" y="10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0" y="6"/>
                      <a:pt x="6" y="7"/>
                    </a:cubicBezTo>
                    <a:cubicBezTo>
                      <a:pt x="5" y="7"/>
                      <a:pt x="2" y="10"/>
                      <a:pt x="1" y="10"/>
                    </a:cubicBezTo>
                    <a:cubicBezTo>
                      <a:pt x="0" y="11"/>
                      <a:pt x="1" y="11"/>
                      <a:pt x="2" y="14"/>
                    </a:cubicBezTo>
                    <a:cubicBezTo>
                      <a:pt x="2" y="16"/>
                      <a:pt x="1" y="20"/>
                      <a:pt x="1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6" y="30"/>
                      <a:pt x="17" y="29"/>
                    </a:cubicBezTo>
                    <a:cubicBezTo>
                      <a:pt x="18" y="29"/>
                      <a:pt x="17" y="28"/>
                      <a:pt x="18" y="27"/>
                    </a:cubicBezTo>
                    <a:cubicBezTo>
                      <a:pt x="18" y="27"/>
                      <a:pt x="19" y="29"/>
                      <a:pt x="21" y="29"/>
                    </a:cubicBezTo>
                    <a:cubicBezTo>
                      <a:pt x="21" y="29"/>
                      <a:pt x="23" y="28"/>
                      <a:pt x="24" y="28"/>
                    </a:cubicBezTo>
                    <a:cubicBezTo>
                      <a:pt x="26" y="29"/>
                      <a:pt x="27" y="30"/>
                      <a:pt x="28" y="30"/>
                    </a:cubicBezTo>
                    <a:cubicBezTo>
                      <a:pt x="29" y="30"/>
                      <a:pt x="31" y="29"/>
                      <a:pt x="31" y="29"/>
                    </a:cubicBezTo>
                    <a:cubicBezTo>
                      <a:pt x="33" y="28"/>
                      <a:pt x="36" y="27"/>
                      <a:pt x="39" y="30"/>
                    </a:cubicBezTo>
                    <a:cubicBezTo>
                      <a:pt x="41" y="32"/>
                      <a:pt x="40" y="33"/>
                      <a:pt x="42" y="33"/>
                    </a:cubicBezTo>
                    <a:cubicBezTo>
                      <a:pt x="43" y="33"/>
                      <a:pt x="43" y="31"/>
                      <a:pt x="44" y="31"/>
                    </a:cubicBezTo>
                    <a:cubicBezTo>
                      <a:pt x="46" y="31"/>
                      <a:pt x="46" y="32"/>
                      <a:pt x="47" y="33"/>
                    </a:cubicBezTo>
                    <a:cubicBezTo>
                      <a:pt x="49" y="35"/>
                      <a:pt x="49" y="37"/>
                      <a:pt x="51" y="38"/>
                    </a:cubicBezTo>
                    <a:cubicBezTo>
                      <a:pt x="51" y="39"/>
                      <a:pt x="52" y="40"/>
                      <a:pt x="54" y="40"/>
                    </a:cubicBezTo>
                    <a:cubicBezTo>
                      <a:pt x="54" y="40"/>
                      <a:pt x="55" y="39"/>
                      <a:pt x="55" y="39"/>
                    </a:cubicBezTo>
                    <a:cubicBezTo>
                      <a:pt x="57" y="39"/>
                      <a:pt x="59" y="39"/>
                      <a:pt x="60" y="40"/>
                    </a:cubicBezTo>
                    <a:cubicBezTo>
                      <a:pt x="64" y="40"/>
                      <a:pt x="65" y="40"/>
                      <a:pt x="66" y="41"/>
                    </a:cubicBezTo>
                    <a:cubicBezTo>
                      <a:pt x="67" y="43"/>
                      <a:pt x="69" y="46"/>
                      <a:pt x="70" y="48"/>
                    </a:cubicBezTo>
                    <a:cubicBezTo>
                      <a:pt x="71" y="50"/>
                      <a:pt x="72" y="54"/>
                      <a:pt x="73" y="55"/>
                    </a:cubicBezTo>
                    <a:cubicBezTo>
                      <a:pt x="74" y="57"/>
                      <a:pt x="77" y="58"/>
                      <a:pt x="78" y="60"/>
                    </a:cubicBezTo>
                    <a:cubicBezTo>
                      <a:pt x="79" y="61"/>
                      <a:pt x="81" y="67"/>
                      <a:pt x="82" y="69"/>
                    </a:cubicBezTo>
                    <a:cubicBezTo>
                      <a:pt x="82" y="71"/>
                      <a:pt x="85" y="74"/>
                      <a:pt x="86" y="78"/>
                    </a:cubicBezTo>
                    <a:cubicBezTo>
                      <a:pt x="88" y="82"/>
                      <a:pt x="88" y="85"/>
                      <a:pt x="88" y="85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88" y="89"/>
                      <a:pt x="85" y="98"/>
                      <a:pt x="83" y="100"/>
                    </a:cubicBezTo>
                    <a:cubicBezTo>
                      <a:pt x="81" y="102"/>
                      <a:pt x="84" y="105"/>
                      <a:pt x="87" y="106"/>
                    </a:cubicBezTo>
                    <a:cubicBezTo>
                      <a:pt x="90" y="107"/>
                      <a:pt x="98" y="103"/>
                      <a:pt x="98" y="103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20" y="99"/>
                      <a:pt x="122" y="98"/>
                    </a:cubicBezTo>
                    <a:cubicBezTo>
                      <a:pt x="125" y="96"/>
                      <a:pt x="125" y="94"/>
                      <a:pt x="125" y="94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4" y="91"/>
                      <a:pt x="130" y="88"/>
                      <a:pt x="133" y="87"/>
                    </a:cubicBezTo>
                    <a:cubicBezTo>
                      <a:pt x="135" y="86"/>
                      <a:pt x="137" y="88"/>
                      <a:pt x="137" y="88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4" y="95"/>
                      <a:pt x="144" y="95"/>
                      <a:pt x="144" y="95"/>
                    </a:cubicBezTo>
                    <a:cubicBezTo>
                      <a:pt x="149" y="96"/>
                      <a:pt x="149" y="96"/>
                      <a:pt x="149" y="96"/>
                    </a:cubicBezTo>
                    <a:cubicBezTo>
                      <a:pt x="149" y="96"/>
                      <a:pt x="152" y="99"/>
                      <a:pt x="153" y="100"/>
                    </a:cubicBezTo>
                    <a:cubicBezTo>
                      <a:pt x="153" y="102"/>
                      <a:pt x="153" y="102"/>
                      <a:pt x="153" y="102"/>
                    </a:cubicBezTo>
                    <a:cubicBezTo>
                      <a:pt x="159" y="102"/>
                      <a:pt x="159" y="102"/>
                      <a:pt x="159" y="102"/>
                    </a:cubicBezTo>
                    <a:cubicBezTo>
                      <a:pt x="164" y="100"/>
                      <a:pt x="164" y="100"/>
                      <a:pt x="164" y="100"/>
                    </a:cubicBezTo>
                    <a:cubicBezTo>
                      <a:pt x="169" y="103"/>
                      <a:pt x="169" y="103"/>
                      <a:pt x="169" y="103"/>
                    </a:cubicBezTo>
                    <a:cubicBezTo>
                      <a:pt x="174" y="101"/>
                      <a:pt x="174" y="101"/>
                      <a:pt x="174" y="101"/>
                    </a:cubicBezTo>
                    <a:cubicBezTo>
                      <a:pt x="173" y="100"/>
                      <a:pt x="169" y="99"/>
                      <a:pt x="169" y="99"/>
                    </a:cubicBezTo>
                    <a:cubicBezTo>
                      <a:pt x="164" y="99"/>
                      <a:pt x="164" y="99"/>
                      <a:pt x="164" y="99"/>
                    </a:cubicBezTo>
                    <a:cubicBezTo>
                      <a:pt x="163" y="98"/>
                      <a:pt x="163" y="98"/>
                      <a:pt x="163" y="98"/>
                    </a:cubicBezTo>
                    <a:cubicBezTo>
                      <a:pt x="161" y="96"/>
                      <a:pt x="161" y="96"/>
                      <a:pt x="161" y="96"/>
                    </a:cubicBezTo>
                    <a:cubicBezTo>
                      <a:pt x="165" y="93"/>
                      <a:pt x="165" y="93"/>
                      <a:pt x="165" y="93"/>
                    </a:cubicBezTo>
                    <a:cubicBezTo>
                      <a:pt x="165" y="93"/>
                      <a:pt x="167" y="93"/>
                      <a:pt x="168" y="92"/>
                    </a:cubicBezTo>
                    <a:cubicBezTo>
                      <a:pt x="170" y="92"/>
                      <a:pt x="176" y="90"/>
                      <a:pt x="176" y="90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8" y="88"/>
                      <a:pt x="180" y="86"/>
                      <a:pt x="180" y="86"/>
                    </a:cubicBezTo>
                    <a:cubicBezTo>
                      <a:pt x="181" y="86"/>
                      <a:pt x="183" y="86"/>
                      <a:pt x="184" y="85"/>
                    </a:cubicBezTo>
                    <a:cubicBezTo>
                      <a:pt x="184" y="85"/>
                      <a:pt x="185" y="84"/>
                      <a:pt x="185" y="84"/>
                    </a:cubicBezTo>
                    <a:cubicBezTo>
                      <a:pt x="185" y="84"/>
                      <a:pt x="185" y="83"/>
                      <a:pt x="186" y="83"/>
                    </a:cubicBezTo>
                    <a:cubicBezTo>
                      <a:pt x="186" y="83"/>
                      <a:pt x="187" y="83"/>
                      <a:pt x="188" y="82"/>
                    </a:cubicBezTo>
                    <a:cubicBezTo>
                      <a:pt x="189" y="82"/>
                      <a:pt x="189" y="82"/>
                      <a:pt x="190" y="81"/>
                    </a:cubicBezTo>
                    <a:cubicBezTo>
                      <a:pt x="190" y="81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2" y="78"/>
                      <a:pt x="193" y="79"/>
                      <a:pt x="193" y="79"/>
                    </a:cubicBezTo>
                    <a:cubicBezTo>
                      <a:pt x="193" y="79"/>
                      <a:pt x="195" y="79"/>
                      <a:pt x="196" y="79"/>
                    </a:cubicBezTo>
                    <a:cubicBezTo>
                      <a:pt x="196" y="79"/>
                      <a:pt x="198" y="78"/>
                      <a:pt x="198" y="78"/>
                    </a:cubicBezTo>
                    <a:cubicBezTo>
                      <a:pt x="198" y="78"/>
                      <a:pt x="198" y="77"/>
                      <a:pt x="199" y="77"/>
                    </a:cubicBezTo>
                    <a:cubicBezTo>
                      <a:pt x="200" y="77"/>
                      <a:pt x="201" y="77"/>
                      <a:pt x="202" y="77"/>
                    </a:cubicBezTo>
                    <a:cubicBezTo>
                      <a:pt x="202" y="77"/>
                      <a:pt x="204" y="77"/>
                      <a:pt x="204" y="77"/>
                    </a:cubicBezTo>
                    <a:cubicBezTo>
                      <a:pt x="205" y="76"/>
                      <a:pt x="205" y="76"/>
                      <a:pt x="205" y="76"/>
                    </a:cubicBezTo>
                    <a:cubicBezTo>
                      <a:pt x="206" y="76"/>
                      <a:pt x="205" y="75"/>
                      <a:pt x="206" y="76"/>
                    </a:cubicBezTo>
                    <a:cubicBezTo>
                      <a:pt x="207" y="76"/>
                      <a:pt x="206" y="77"/>
                      <a:pt x="207" y="76"/>
                    </a:cubicBezTo>
                    <a:cubicBezTo>
                      <a:pt x="208" y="75"/>
                      <a:pt x="209" y="73"/>
                      <a:pt x="209" y="73"/>
                    </a:cubicBezTo>
                    <a:cubicBezTo>
                      <a:pt x="209" y="73"/>
                      <a:pt x="208" y="73"/>
                      <a:pt x="210" y="73"/>
                    </a:cubicBezTo>
                    <a:cubicBezTo>
                      <a:pt x="212" y="73"/>
                      <a:pt x="212" y="73"/>
                      <a:pt x="214" y="73"/>
                    </a:cubicBezTo>
                    <a:cubicBezTo>
                      <a:pt x="215" y="73"/>
                      <a:pt x="217" y="72"/>
                      <a:pt x="217" y="72"/>
                    </a:cubicBezTo>
                    <a:cubicBezTo>
                      <a:pt x="218" y="72"/>
                      <a:pt x="219" y="71"/>
                      <a:pt x="219" y="71"/>
                    </a:cubicBezTo>
                    <a:cubicBezTo>
                      <a:pt x="219" y="70"/>
                      <a:pt x="215" y="68"/>
                      <a:pt x="215" y="68"/>
                    </a:cubicBezTo>
                    <a:cubicBezTo>
                      <a:pt x="215" y="68"/>
                      <a:pt x="213" y="67"/>
                      <a:pt x="216" y="67"/>
                    </a:cubicBezTo>
                    <a:cubicBezTo>
                      <a:pt x="219" y="68"/>
                      <a:pt x="220" y="68"/>
                      <a:pt x="220" y="68"/>
                    </a:cubicBezTo>
                    <a:cubicBezTo>
                      <a:pt x="221" y="68"/>
                      <a:pt x="221" y="67"/>
                      <a:pt x="222" y="67"/>
                    </a:cubicBezTo>
                    <a:cubicBezTo>
                      <a:pt x="223" y="66"/>
                      <a:pt x="224" y="65"/>
                      <a:pt x="224" y="65"/>
                    </a:cubicBezTo>
                    <a:cubicBezTo>
                      <a:pt x="225" y="65"/>
                      <a:pt x="227" y="67"/>
                      <a:pt x="227" y="67"/>
                    </a:cubicBezTo>
                    <a:cubicBezTo>
                      <a:pt x="227" y="69"/>
                      <a:pt x="227" y="69"/>
                      <a:pt x="227" y="69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1" y="69"/>
                      <a:pt x="231" y="69"/>
                    </a:cubicBezTo>
                    <a:cubicBezTo>
                      <a:pt x="269" y="71"/>
                      <a:pt x="269" y="71"/>
                      <a:pt x="269" y="71"/>
                    </a:cubicBezTo>
                    <a:close/>
                    <a:moveTo>
                      <a:pt x="269" y="71"/>
                    </a:move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4" name="Freeform 41">
                <a:extLst>
                  <a:ext uri="{FF2B5EF4-FFF2-40B4-BE49-F238E27FC236}">
                    <a16:creationId xmlns:a16="http://schemas.microsoft.com/office/drawing/2014/main" id="{27B6F2E4-03FA-234E-8C7D-009BF68A1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9181" y="1991757"/>
                <a:ext cx="413386" cy="308971"/>
              </a:xfrm>
              <a:custGeom>
                <a:avLst/>
                <a:gdLst>
                  <a:gd name="T0" fmla="*/ 24 w 181"/>
                  <a:gd name="T1" fmla="*/ 22 h 140"/>
                  <a:gd name="T2" fmla="*/ 34 w 181"/>
                  <a:gd name="T3" fmla="*/ 20 h 140"/>
                  <a:gd name="T4" fmla="*/ 48 w 181"/>
                  <a:gd name="T5" fmla="*/ 17 h 140"/>
                  <a:gd name="T6" fmla="*/ 55 w 181"/>
                  <a:gd name="T7" fmla="*/ 16 h 140"/>
                  <a:gd name="T8" fmla="*/ 62 w 181"/>
                  <a:gd name="T9" fmla="*/ 15 h 140"/>
                  <a:gd name="T10" fmla="*/ 73 w 181"/>
                  <a:gd name="T11" fmla="*/ 13 h 140"/>
                  <a:gd name="T12" fmla="*/ 81 w 181"/>
                  <a:gd name="T13" fmla="*/ 13 h 140"/>
                  <a:gd name="T14" fmla="*/ 92 w 181"/>
                  <a:gd name="T15" fmla="*/ 15 h 140"/>
                  <a:gd name="T16" fmla="*/ 101 w 181"/>
                  <a:gd name="T17" fmla="*/ 12 h 140"/>
                  <a:gd name="T18" fmla="*/ 105 w 181"/>
                  <a:gd name="T19" fmla="*/ 3 h 140"/>
                  <a:gd name="T20" fmla="*/ 112 w 181"/>
                  <a:gd name="T21" fmla="*/ 6 h 140"/>
                  <a:gd name="T22" fmla="*/ 117 w 181"/>
                  <a:gd name="T23" fmla="*/ 10 h 140"/>
                  <a:gd name="T24" fmla="*/ 128 w 181"/>
                  <a:gd name="T25" fmla="*/ 11 h 140"/>
                  <a:gd name="T26" fmla="*/ 135 w 181"/>
                  <a:gd name="T27" fmla="*/ 10 h 140"/>
                  <a:gd name="T28" fmla="*/ 139 w 181"/>
                  <a:gd name="T29" fmla="*/ 14 h 140"/>
                  <a:gd name="T30" fmla="*/ 146 w 181"/>
                  <a:gd name="T31" fmla="*/ 17 h 140"/>
                  <a:gd name="T32" fmla="*/ 153 w 181"/>
                  <a:gd name="T33" fmla="*/ 22 h 140"/>
                  <a:gd name="T34" fmla="*/ 158 w 181"/>
                  <a:gd name="T35" fmla="*/ 27 h 140"/>
                  <a:gd name="T36" fmla="*/ 167 w 181"/>
                  <a:gd name="T37" fmla="*/ 28 h 140"/>
                  <a:gd name="T38" fmla="*/ 170 w 181"/>
                  <a:gd name="T39" fmla="*/ 28 h 140"/>
                  <a:gd name="T40" fmla="*/ 172 w 181"/>
                  <a:gd name="T41" fmla="*/ 37 h 140"/>
                  <a:gd name="T42" fmla="*/ 170 w 181"/>
                  <a:gd name="T43" fmla="*/ 47 h 140"/>
                  <a:gd name="T44" fmla="*/ 180 w 181"/>
                  <a:gd name="T45" fmla="*/ 47 h 140"/>
                  <a:gd name="T46" fmla="*/ 177 w 181"/>
                  <a:gd name="T47" fmla="*/ 53 h 140"/>
                  <a:gd name="T48" fmla="*/ 170 w 181"/>
                  <a:gd name="T49" fmla="*/ 57 h 140"/>
                  <a:gd name="T50" fmla="*/ 167 w 181"/>
                  <a:gd name="T51" fmla="*/ 67 h 140"/>
                  <a:gd name="T52" fmla="*/ 157 w 181"/>
                  <a:gd name="T53" fmla="*/ 74 h 140"/>
                  <a:gd name="T54" fmla="*/ 156 w 181"/>
                  <a:gd name="T55" fmla="*/ 82 h 140"/>
                  <a:gd name="T56" fmla="*/ 158 w 181"/>
                  <a:gd name="T57" fmla="*/ 95 h 140"/>
                  <a:gd name="T58" fmla="*/ 157 w 181"/>
                  <a:gd name="T59" fmla="*/ 104 h 140"/>
                  <a:gd name="T60" fmla="*/ 164 w 181"/>
                  <a:gd name="T61" fmla="*/ 107 h 140"/>
                  <a:gd name="T62" fmla="*/ 157 w 181"/>
                  <a:gd name="T63" fmla="*/ 114 h 140"/>
                  <a:gd name="T64" fmla="*/ 156 w 181"/>
                  <a:gd name="T65" fmla="*/ 108 h 140"/>
                  <a:gd name="T66" fmla="*/ 146 w 181"/>
                  <a:gd name="T67" fmla="*/ 113 h 140"/>
                  <a:gd name="T68" fmla="*/ 144 w 181"/>
                  <a:gd name="T69" fmla="*/ 119 h 140"/>
                  <a:gd name="T70" fmla="*/ 136 w 181"/>
                  <a:gd name="T71" fmla="*/ 121 h 140"/>
                  <a:gd name="T72" fmla="*/ 133 w 181"/>
                  <a:gd name="T73" fmla="*/ 128 h 140"/>
                  <a:gd name="T74" fmla="*/ 122 w 181"/>
                  <a:gd name="T75" fmla="*/ 134 h 140"/>
                  <a:gd name="T76" fmla="*/ 106 w 181"/>
                  <a:gd name="T77" fmla="*/ 137 h 140"/>
                  <a:gd name="T78" fmla="*/ 97 w 181"/>
                  <a:gd name="T79" fmla="*/ 140 h 140"/>
                  <a:gd name="T80" fmla="*/ 93 w 181"/>
                  <a:gd name="T81" fmla="*/ 131 h 140"/>
                  <a:gd name="T82" fmla="*/ 79 w 181"/>
                  <a:gd name="T83" fmla="*/ 124 h 140"/>
                  <a:gd name="T84" fmla="*/ 73 w 181"/>
                  <a:gd name="T85" fmla="*/ 121 h 140"/>
                  <a:gd name="T86" fmla="*/ 69 w 181"/>
                  <a:gd name="T87" fmla="*/ 121 h 140"/>
                  <a:gd name="T88" fmla="*/ 66 w 181"/>
                  <a:gd name="T89" fmla="*/ 107 h 140"/>
                  <a:gd name="T90" fmla="*/ 68 w 181"/>
                  <a:gd name="T91" fmla="*/ 97 h 140"/>
                  <a:gd name="T92" fmla="*/ 61 w 181"/>
                  <a:gd name="T93" fmla="*/ 90 h 140"/>
                  <a:gd name="T94" fmla="*/ 56 w 181"/>
                  <a:gd name="T95" fmla="*/ 86 h 140"/>
                  <a:gd name="T96" fmla="*/ 45 w 181"/>
                  <a:gd name="T97" fmla="*/ 89 h 140"/>
                  <a:gd name="T98" fmla="*/ 31 w 181"/>
                  <a:gd name="T99" fmla="*/ 90 h 140"/>
                  <a:gd name="T100" fmla="*/ 22 w 181"/>
                  <a:gd name="T101" fmla="*/ 86 h 140"/>
                  <a:gd name="T102" fmla="*/ 13 w 181"/>
                  <a:gd name="T103" fmla="*/ 79 h 140"/>
                  <a:gd name="T104" fmla="*/ 11 w 181"/>
                  <a:gd name="T105" fmla="*/ 69 h 140"/>
                  <a:gd name="T106" fmla="*/ 4 w 181"/>
                  <a:gd name="T107" fmla="*/ 60 h 140"/>
                  <a:gd name="T108" fmla="*/ 1 w 181"/>
                  <a:gd name="T109" fmla="*/ 49 h 140"/>
                  <a:gd name="T110" fmla="*/ 1 w 181"/>
                  <a:gd name="T111" fmla="*/ 42 h 140"/>
                  <a:gd name="T112" fmla="*/ 7 w 181"/>
                  <a:gd name="T113" fmla="*/ 35 h 140"/>
                  <a:gd name="T114" fmla="*/ 12 w 181"/>
                  <a:gd name="T115" fmla="*/ 31 h 140"/>
                  <a:gd name="T116" fmla="*/ 18 w 181"/>
                  <a:gd name="T117" fmla="*/ 2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1" h="140">
                    <a:moveTo>
                      <a:pt x="18" y="26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9" y="18"/>
                      <a:pt x="40" y="18"/>
                    </a:cubicBezTo>
                    <a:cubicBezTo>
                      <a:pt x="41" y="18"/>
                      <a:pt x="48" y="17"/>
                      <a:pt x="48" y="17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5" y="15"/>
                      <a:pt x="55" y="16"/>
                    </a:cubicBezTo>
                    <a:cubicBezTo>
                      <a:pt x="56" y="17"/>
                      <a:pt x="59" y="20"/>
                      <a:pt x="60" y="20"/>
                    </a:cubicBezTo>
                    <a:cubicBezTo>
                      <a:pt x="61" y="19"/>
                      <a:pt x="62" y="15"/>
                      <a:pt x="62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3" y="12"/>
                      <a:pt x="74" y="12"/>
                    </a:cubicBezTo>
                    <a:cubicBezTo>
                      <a:pt x="75" y="13"/>
                      <a:pt x="81" y="13"/>
                      <a:pt x="81" y="13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13"/>
                      <a:pt x="91" y="15"/>
                      <a:pt x="92" y="15"/>
                    </a:cubicBezTo>
                    <a:cubicBezTo>
                      <a:pt x="92" y="14"/>
                      <a:pt x="95" y="10"/>
                      <a:pt x="95" y="10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5" y="3"/>
                      <a:pt x="105" y="3"/>
                    </a:cubicBezTo>
                    <a:cubicBezTo>
                      <a:pt x="106" y="3"/>
                      <a:pt x="110" y="0"/>
                      <a:pt x="110" y="0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44" y="14"/>
                      <a:pt x="144" y="14"/>
                      <a:pt x="144" y="14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3" y="22"/>
                      <a:pt x="153" y="22"/>
                      <a:pt x="153" y="22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58" y="27"/>
                      <a:pt x="158" y="27"/>
                      <a:pt x="158" y="27"/>
                    </a:cubicBezTo>
                    <a:cubicBezTo>
                      <a:pt x="162" y="27"/>
                      <a:pt x="162" y="27"/>
                      <a:pt x="162" y="27"/>
                    </a:cubicBezTo>
                    <a:cubicBezTo>
                      <a:pt x="167" y="28"/>
                      <a:pt x="167" y="28"/>
                      <a:pt x="167" y="28"/>
                    </a:cubicBezTo>
                    <a:cubicBezTo>
                      <a:pt x="170" y="28"/>
                      <a:pt x="170" y="28"/>
                      <a:pt x="170" y="28"/>
                    </a:cubicBezTo>
                    <a:cubicBezTo>
                      <a:pt x="170" y="28"/>
                      <a:pt x="170" y="28"/>
                      <a:pt x="170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2" y="37"/>
                      <a:pt x="172" y="37"/>
                      <a:pt x="172" y="37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73" y="48"/>
                      <a:pt x="173" y="48"/>
                      <a:pt x="173" y="48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77" y="53"/>
                      <a:pt x="177" y="53"/>
                      <a:pt x="177" y="53"/>
                    </a:cubicBezTo>
                    <a:cubicBezTo>
                      <a:pt x="178" y="58"/>
                      <a:pt x="178" y="58"/>
                      <a:pt x="178" y="58"/>
                    </a:cubicBezTo>
                    <a:cubicBezTo>
                      <a:pt x="170" y="57"/>
                      <a:pt x="170" y="57"/>
                      <a:pt x="170" y="57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6" y="82"/>
                      <a:pt x="156" y="82"/>
                      <a:pt x="156" y="82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8" y="95"/>
                      <a:pt x="158" y="95"/>
                      <a:pt x="158" y="95"/>
                    </a:cubicBezTo>
                    <a:cubicBezTo>
                      <a:pt x="158" y="95"/>
                      <a:pt x="156" y="100"/>
                      <a:pt x="155" y="103"/>
                    </a:cubicBezTo>
                    <a:cubicBezTo>
                      <a:pt x="155" y="105"/>
                      <a:pt x="157" y="104"/>
                      <a:pt x="157" y="104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4" y="107"/>
                      <a:pt x="164" y="107"/>
                      <a:pt x="164" y="107"/>
                    </a:cubicBezTo>
                    <a:cubicBezTo>
                      <a:pt x="162" y="113"/>
                      <a:pt x="162" y="113"/>
                      <a:pt x="162" y="113"/>
                    </a:cubicBezTo>
                    <a:cubicBezTo>
                      <a:pt x="157" y="114"/>
                      <a:pt x="157" y="114"/>
                      <a:pt x="157" y="114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3" y="111"/>
                      <a:pt x="153" y="111"/>
                      <a:pt x="153" y="111"/>
                    </a:cubicBez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6" y="115"/>
                      <a:pt x="146" y="115"/>
                      <a:pt x="146" y="115"/>
                    </a:cubicBezTo>
                    <a:cubicBezTo>
                      <a:pt x="144" y="119"/>
                      <a:pt x="144" y="119"/>
                      <a:pt x="144" y="119"/>
                    </a:cubicBezTo>
                    <a:cubicBezTo>
                      <a:pt x="144" y="119"/>
                      <a:pt x="140" y="119"/>
                      <a:pt x="138" y="119"/>
                    </a:cubicBezTo>
                    <a:cubicBezTo>
                      <a:pt x="137" y="118"/>
                      <a:pt x="136" y="121"/>
                      <a:pt x="136" y="121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3" y="128"/>
                      <a:pt x="133" y="128"/>
                      <a:pt x="133" y="128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22" y="134"/>
                      <a:pt x="122" y="134"/>
                      <a:pt x="122" y="134"/>
                    </a:cubicBez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97" y="140"/>
                      <a:pt x="97" y="140"/>
                      <a:pt x="97" y="140"/>
                    </a:cubicBezTo>
                    <a:cubicBezTo>
                      <a:pt x="96" y="134"/>
                      <a:pt x="96" y="134"/>
                      <a:pt x="96" y="134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0" y="125"/>
                      <a:pt x="90" y="124"/>
                    </a:cubicBezTo>
                    <a:cubicBezTo>
                      <a:pt x="90" y="124"/>
                      <a:pt x="79" y="124"/>
                      <a:pt x="79" y="124"/>
                    </a:cubicBezTo>
                    <a:cubicBezTo>
                      <a:pt x="79" y="124"/>
                      <a:pt x="77" y="121"/>
                      <a:pt x="76" y="119"/>
                    </a:cubicBezTo>
                    <a:cubicBezTo>
                      <a:pt x="76" y="118"/>
                      <a:pt x="73" y="121"/>
                      <a:pt x="73" y="121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6" y="107"/>
                      <a:pt x="66" y="107"/>
                      <a:pt x="66" y="107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68" y="97"/>
                      <a:pt x="68" y="97"/>
                      <a:pt x="68" y="97"/>
                    </a:cubicBezTo>
                    <a:cubicBezTo>
                      <a:pt x="68" y="97"/>
                      <a:pt x="66" y="96"/>
                      <a:pt x="65" y="94"/>
                    </a:cubicBezTo>
                    <a:cubicBezTo>
                      <a:pt x="63" y="92"/>
                      <a:pt x="61" y="90"/>
                      <a:pt x="61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0" y="43"/>
                      <a:pt x="1" y="42"/>
                    </a:cubicBezTo>
                    <a:cubicBezTo>
                      <a:pt x="3" y="42"/>
                      <a:pt x="6" y="41"/>
                      <a:pt x="6" y="4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8" y="26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5" name="Freeform 53">
                <a:extLst>
                  <a:ext uri="{FF2B5EF4-FFF2-40B4-BE49-F238E27FC236}">
                    <a16:creationId xmlns:a16="http://schemas.microsoft.com/office/drawing/2014/main" id="{FC36ABF0-DFEF-BA44-96F7-A8F9B76F8C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6982" y="1595422"/>
                <a:ext cx="401292" cy="265289"/>
              </a:xfrm>
              <a:custGeom>
                <a:avLst/>
                <a:gdLst>
                  <a:gd name="T0" fmla="*/ 39 w 176"/>
                  <a:gd name="T1" fmla="*/ 45 h 120"/>
                  <a:gd name="T2" fmla="*/ 46 w 176"/>
                  <a:gd name="T3" fmla="*/ 36 h 120"/>
                  <a:gd name="T4" fmla="*/ 51 w 176"/>
                  <a:gd name="T5" fmla="*/ 29 h 120"/>
                  <a:gd name="T6" fmla="*/ 59 w 176"/>
                  <a:gd name="T7" fmla="*/ 23 h 120"/>
                  <a:gd name="T8" fmla="*/ 69 w 176"/>
                  <a:gd name="T9" fmla="*/ 17 h 120"/>
                  <a:gd name="T10" fmla="*/ 81 w 176"/>
                  <a:gd name="T11" fmla="*/ 15 h 120"/>
                  <a:gd name="T12" fmla="*/ 89 w 176"/>
                  <a:gd name="T13" fmla="*/ 6 h 120"/>
                  <a:gd name="T14" fmla="*/ 97 w 176"/>
                  <a:gd name="T15" fmla="*/ 7 h 120"/>
                  <a:gd name="T16" fmla="*/ 109 w 176"/>
                  <a:gd name="T17" fmla="*/ 4 h 120"/>
                  <a:gd name="T18" fmla="*/ 128 w 176"/>
                  <a:gd name="T19" fmla="*/ 7 h 120"/>
                  <a:gd name="T20" fmla="*/ 154 w 176"/>
                  <a:gd name="T21" fmla="*/ 3 h 120"/>
                  <a:gd name="T22" fmla="*/ 157 w 176"/>
                  <a:gd name="T23" fmla="*/ 15 h 120"/>
                  <a:gd name="T24" fmla="*/ 162 w 176"/>
                  <a:gd name="T25" fmla="*/ 70 h 120"/>
                  <a:gd name="T26" fmla="*/ 171 w 176"/>
                  <a:gd name="T27" fmla="*/ 80 h 120"/>
                  <a:gd name="T28" fmla="*/ 168 w 176"/>
                  <a:gd name="T29" fmla="*/ 90 h 120"/>
                  <a:gd name="T30" fmla="*/ 165 w 176"/>
                  <a:gd name="T31" fmla="*/ 105 h 120"/>
                  <a:gd name="T32" fmla="*/ 146 w 176"/>
                  <a:gd name="T33" fmla="*/ 109 h 120"/>
                  <a:gd name="T34" fmla="*/ 124 w 176"/>
                  <a:gd name="T35" fmla="*/ 99 h 120"/>
                  <a:gd name="T36" fmla="*/ 102 w 176"/>
                  <a:gd name="T37" fmla="*/ 94 h 120"/>
                  <a:gd name="T38" fmla="*/ 78 w 176"/>
                  <a:gd name="T39" fmla="*/ 107 h 120"/>
                  <a:gd name="T40" fmla="*/ 77 w 176"/>
                  <a:gd name="T41" fmla="*/ 87 h 120"/>
                  <a:gd name="T42" fmla="*/ 71 w 176"/>
                  <a:gd name="T43" fmla="*/ 83 h 120"/>
                  <a:gd name="T44" fmla="*/ 61 w 176"/>
                  <a:gd name="T45" fmla="*/ 86 h 120"/>
                  <a:gd name="T46" fmla="*/ 48 w 176"/>
                  <a:gd name="T47" fmla="*/ 75 h 120"/>
                  <a:gd name="T48" fmla="*/ 48 w 176"/>
                  <a:gd name="T49" fmla="*/ 67 h 120"/>
                  <a:gd name="T50" fmla="*/ 53 w 176"/>
                  <a:gd name="T51" fmla="*/ 62 h 120"/>
                  <a:gd name="T52" fmla="*/ 42 w 176"/>
                  <a:gd name="T53" fmla="*/ 59 h 120"/>
                  <a:gd name="T54" fmla="*/ 45 w 176"/>
                  <a:gd name="T55" fmla="*/ 51 h 120"/>
                  <a:gd name="T56" fmla="*/ 23 w 176"/>
                  <a:gd name="T57" fmla="*/ 103 h 120"/>
                  <a:gd name="T58" fmla="*/ 22 w 176"/>
                  <a:gd name="T59" fmla="*/ 105 h 120"/>
                  <a:gd name="T60" fmla="*/ 64 w 176"/>
                  <a:gd name="T61" fmla="*/ 98 h 120"/>
                  <a:gd name="T62" fmla="*/ 9 w 176"/>
                  <a:gd name="T63" fmla="*/ 91 h 120"/>
                  <a:gd name="T64" fmla="*/ 4 w 176"/>
                  <a:gd name="T65" fmla="*/ 87 h 120"/>
                  <a:gd name="T66" fmla="*/ 3 w 176"/>
                  <a:gd name="T67" fmla="*/ 91 h 120"/>
                  <a:gd name="T68" fmla="*/ 5 w 176"/>
                  <a:gd name="T69" fmla="*/ 98 h 120"/>
                  <a:gd name="T70" fmla="*/ 10 w 176"/>
                  <a:gd name="T71" fmla="*/ 103 h 120"/>
                  <a:gd name="T72" fmla="*/ 14 w 176"/>
                  <a:gd name="T73" fmla="*/ 110 h 120"/>
                  <a:gd name="T74" fmla="*/ 13 w 176"/>
                  <a:gd name="T75" fmla="*/ 119 h 120"/>
                  <a:gd name="T76" fmla="*/ 17 w 176"/>
                  <a:gd name="T77" fmla="*/ 109 h 120"/>
                  <a:gd name="T78" fmla="*/ 23 w 176"/>
                  <a:gd name="T79" fmla="*/ 99 h 120"/>
                  <a:gd name="T80" fmla="*/ 29 w 176"/>
                  <a:gd name="T81" fmla="*/ 97 h 120"/>
                  <a:gd name="T82" fmla="*/ 33 w 176"/>
                  <a:gd name="T83" fmla="*/ 89 h 120"/>
                  <a:gd name="T84" fmla="*/ 37 w 176"/>
                  <a:gd name="T85" fmla="*/ 84 h 120"/>
                  <a:gd name="T86" fmla="*/ 41 w 176"/>
                  <a:gd name="T87" fmla="*/ 81 h 120"/>
                  <a:gd name="T88" fmla="*/ 28 w 176"/>
                  <a:gd name="T89" fmla="*/ 77 h 120"/>
                  <a:gd name="T90" fmla="*/ 19 w 176"/>
                  <a:gd name="T91" fmla="*/ 81 h 120"/>
                  <a:gd name="T92" fmla="*/ 12 w 176"/>
                  <a:gd name="T93" fmla="*/ 86 h 120"/>
                  <a:gd name="T94" fmla="*/ 35 w 176"/>
                  <a:gd name="T95" fmla="*/ 76 h 120"/>
                  <a:gd name="T96" fmla="*/ 43 w 176"/>
                  <a:gd name="T97" fmla="*/ 76 h 120"/>
                  <a:gd name="T98" fmla="*/ 36 w 176"/>
                  <a:gd name="T99" fmla="*/ 75 h 120"/>
                  <a:gd name="T100" fmla="*/ 27 w 176"/>
                  <a:gd name="T101" fmla="*/ 59 h 120"/>
                  <a:gd name="T102" fmla="*/ 27 w 176"/>
                  <a:gd name="T103" fmla="*/ 65 h 120"/>
                  <a:gd name="T104" fmla="*/ 22 w 176"/>
                  <a:gd name="T105" fmla="*/ 70 h 120"/>
                  <a:gd name="T106" fmla="*/ 14 w 176"/>
                  <a:gd name="T107" fmla="*/ 68 h 120"/>
                  <a:gd name="T108" fmla="*/ 3 w 176"/>
                  <a:gd name="T109" fmla="*/ 64 h 120"/>
                  <a:gd name="T110" fmla="*/ 16 w 176"/>
                  <a:gd name="T111" fmla="*/ 54 h 120"/>
                  <a:gd name="T112" fmla="*/ 36 w 176"/>
                  <a:gd name="T113" fmla="*/ 52 h 120"/>
                  <a:gd name="T114" fmla="*/ 33 w 176"/>
                  <a:gd name="T115" fmla="*/ 57 h 120"/>
                  <a:gd name="T116" fmla="*/ 36 w 176"/>
                  <a:gd name="T117" fmla="*/ 5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6" h="120">
                    <a:moveTo>
                      <a:pt x="39" y="52"/>
                    </a:moveTo>
                    <a:cubicBezTo>
                      <a:pt x="40" y="50"/>
                      <a:pt x="40" y="50"/>
                      <a:pt x="40" y="50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9" y="41"/>
                      <a:pt x="40" y="41"/>
                    </a:cubicBezTo>
                    <a:cubicBezTo>
                      <a:pt x="40" y="40"/>
                      <a:pt x="43" y="40"/>
                      <a:pt x="43" y="40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4" y="36"/>
                      <a:pt x="46" y="36"/>
                    </a:cubicBezTo>
                    <a:cubicBezTo>
                      <a:pt x="47" y="36"/>
                      <a:pt x="49" y="36"/>
                      <a:pt x="50" y="36"/>
                    </a:cubicBezTo>
                    <a:cubicBezTo>
                      <a:pt x="51" y="36"/>
                      <a:pt x="52" y="35"/>
                      <a:pt x="52" y="35"/>
                    </a:cubicBezTo>
                    <a:cubicBezTo>
                      <a:pt x="54" y="35"/>
                      <a:pt x="55" y="36"/>
                      <a:pt x="54" y="35"/>
                    </a:cubicBezTo>
                    <a:cubicBezTo>
                      <a:pt x="54" y="35"/>
                      <a:pt x="54" y="34"/>
                      <a:pt x="53" y="33"/>
                    </a:cubicBezTo>
                    <a:cubicBezTo>
                      <a:pt x="52" y="32"/>
                      <a:pt x="49" y="30"/>
                      <a:pt x="51" y="29"/>
                    </a:cubicBezTo>
                    <a:cubicBezTo>
                      <a:pt x="52" y="28"/>
                      <a:pt x="53" y="28"/>
                      <a:pt x="54" y="29"/>
                    </a:cubicBezTo>
                    <a:cubicBezTo>
                      <a:pt x="55" y="29"/>
                      <a:pt x="56" y="31"/>
                      <a:pt x="56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9" y="27"/>
                      <a:pt x="60" y="26"/>
                    </a:cubicBezTo>
                    <a:cubicBezTo>
                      <a:pt x="60" y="25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62" y="23"/>
                    </a:cubicBezTo>
                    <a:cubicBezTo>
                      <a:pt x="65" y="22"/>
                      <a:pt x="64" y="22"/>
                      <a:pt x="66" y="22"/>
                    </a:cubicBezTo>
                    <a:cubicBezTo>
                      <a:pt x="67" y="22"/>
                      <a:pt x="70" y="22"/>
                      <a:pt x="70" y="22"/>
                    </a:cubicBezTo>
                    <a:cubicBezTo>
                      <a:pt x="70" y="22"/>
                      <a:pt x="72" y="21"/>
                      <a:pt x="71" y="20"/>
                    </a:cubicBezTo>
                    <a:cubicBezTo>
                      <a:pt x="71" y="19"/>
                      <a:pt x="69" y="17"/>
                      <a:pt x="69" y="17"/>
                    </a:cubicBezTo>
                    <a:cubicBezTo>
                      <a:pt x="69" y="17"/>
                      <a:pt x="70" y="14"/>
                      <a:pt x="70" y="15"/>
                    </a:cubicBezTo>
                    <a:cubicBezTo>
                      <a:pt x="70" y="17"/>
                      <a:pt x="73" y="19"/>
                      <a:pt x="73" y="19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4" y="15"/>
                      <a:pt x="86" y="15"/>
                    </a:cubicBezTo>
                    <a:cubicBezTo>
                      <a:pt x="87" y="15"/>
                      <a:pt x="90" y="14"/>
                      <a:pt x="90" y="14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8"/>
                      <a:pt x="89" y="5"/>
                      <a:pt x="89" y="6"/>
                    </a:cubicBezTo>
                    <a:cubicBezTo>
                      <a:pt x="90" y="7"/>
                      <a:pt x="90" y="9"/>
                      <a:pt x="91" y="9"/>
                    </a:cubicBezTo>
                    <a:cubicBezTo>
                      <a:pt x="92" y="9"/>
                      <a:pt x="93" y="10"/>
                      <a:pt x="94" y="9"/>
                    </a:cubicBezTo>
                    <a:cubicBezTo>
                      <a:pt x="94" y="8"/>
                      <a:pt x="94" y="5"/>
                      <a:pt x="94" y="5"/>
                    </a:cubicBezTo>
                    <a:cubicBezTo>
                      <a:pt x="94" y="5"/>
                      <a:pt x="93" y="4"/>
                      <a:pt x="94" y="4"/>
                    </a:cubicBezTo>
                    <a:cubicBezTo>
                      <a:pt x="95" y="5"/>
                      <a:pt x="97" y="7"/>
                      <a:pt x="97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6" y="5"/>
                      <a:pt x="107" y="5"/>
                    </a:cubicBezTo>
                    <a:cubicBezTo>
                      <a:pt x="108" y="5"/>
                      <a:pt x="108" y="4"/>
                      <a:pt x="109" y="4"/>
                    </a:cubicBezTo>
                    <a:cubicBezTo>
                      <a:pt x="110" y="4"/>
                      <a:pt x="112" y="5"/>
                      <a:pt x="112" y="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7" y="5"/>
                      <a:pt x="138" y="5"/>
                    </a:cubicBezTo>
                    <a:cubicBezTo>
                      <a:pt x="140" y="4"/>
                      <a:pt x="144" y="4"/>
                      <a:pt x="144" y="4"/>
                    </a:cubicBezTo>
                    <a:cubicBezTo>
                      <a:pt x="144" y="4"/>
                      <a:pt x="145" y="4"/>
                      <a:pt x="147" y="4"/>
                    </a:cubicBezTo>
                    <a:cubicBezTo>
                      <a:pt x="149" y="3"/>
                      <a:pt x="154" y="3"/>
                      <a:pt x="154" y="3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57" y="8"/>
                      <a:pt x="157" y="8"/>
                      <a:pt x="157" y="8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6" y="25"/>
                      <a:pt x="153" y="30"/>
                      <a:pt x="152" y="36"/>
                    </a:cubicBezTo>
                    <a:cubicBezTo>
                      <a:pt x="151" y="39"/>
                      <a:pt x="149" y="40"/>
                      <a:pt x="152" y="45"/>
                    </a:cubicBezTo>
                    <a:cubicBezTo>
                      <a:pt x="154" y="47"/>
                      <a:pt x="154" y="54"/>
                      <a:pt x="158" y="58"/>
                    </a:cubicBezTo>
                    <a:cubicBezTo>
                      <a:pt x="160" y="60"/>
                      <a:pt x="158" y="65"/>
                      <a:pt x="161" y="67"/>
                    </a:cubicBezTo>
                    <a:cubicBezTo>
                      <a:pt x="161" y="67"/>
                      <a:pt x="161" y="68"/>
                      <a:pt x="162" y="70"/>
                    </a:cubicBezTo>
                    <a:cubicBezTo>
                      <a:pt x="164" y="72"/>
                      <a:pt x="164" y="71"/>
                      <a:pt x="165" y="72"/>
                    </a:cubicBezTo>
                    <a:cubicBezTo>
                      <a:pt x="165" y="72"/>
                      <a:pt x="167" y="73"/>
                      <a:pt x="168" y="74"/>
                    </a:cubicBezTo>
                    <a:cubicBezTo>
                      <a:pt x="169" y="75"/>
                      <a:pt x="169" y="77"/>
                      <a:pt x="169" y="78"/>
                    </a:cubicBezTo>
                    <a:cubicBezTo>
                      <a:pt x="169" y="79"/>
                      <a:pt x="170" y="80"/>
                      <a:pt x="170" y="80"/>
                    </a:cubicBezTo>
                    <a:cubicBezTo>
                      <a:pt x="170" y="80"/>
                      <a:pt x="171" y="79"/>
                      <a:pt x="171" y="80"/>
                    </a:cubicBezTo>
                    <a:cubicBezTo>
                      <a:pt x="171" y="81"/>
                      <a:pt x="170" y="79"/>
                      <a:pt x="171" y="81"/>
                    </a:cubicBezTo>
                    <a:cubicBezTo>
                      <a:pt x="173" y="83"/>
                      <a:pt x="176" y="83"/>
                      <a:pt x="176" y="83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8"/>
                      <a:pt x="168" y="88"/>
                      <a:pt x="168" y="90"/>
                    </a:cubicBezTo>
                    <a:cubicBezTo>
                      <a:pt x="168" y="91"/>
                      <a:pt x="168" y="95"/>
                      <a:pt x="168" y="95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5" y="98"/>
                      <a:pt x="167" y="102"/>
                      <a:pt x="167" y="103"/>
                    </a:cubicBezTo>
                    <a:cubicBezTo>
                      <a:pt x="167" y="104"/>
                      <a:pt x="168" y="104"/>
                      <a:pt x="168" y="104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1" y="105"/>
                      <a:pt x="161" y="105"/>
                      <a:pt x="161" y="105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51" y="106"/>
                      <a:pt x="151" y="106"/>
                      <a:pt x="151" y="106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49" y="106"/>
                      <a:pt x="148" y="108"/>
                      <a:pt x="146" y="109"/>
                    </a:cubicBezTo>
                    <a:cubicBezTo>
                      <a:pt x="145" y="110"/>
                      <a:pt x="144" y="111"/>
                      <a:pt x="143" y="111"/>
                    </a:cubicBezTo>
                    <a:cubicBezTo>
                      <a:pt x="141" y="112"/>
                      <a:pt x="139" y="110"/>
                      <a:pt x="139" y="110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24" y="99"/>
                      <a:pt x="124" y="99"/>
                      <a:pt x="124" y="99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3" y="103"/>
                      <a:pt x="83" y="103"/>
                      <a:pt x="83" y="103"/>
                    </a:cubicBezTo>
                    <a:cubicBezTo>
                      <a:pt x="83" y="103"/>
                      <a:pt x="80" y="106"/>
                      <a:pt x="78" y="107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77" y="106"/>
                      <a:pt x="77" y="103"/>
                      <a:pt x="78" y="101"/>
                    </a:cubicBezTo>
                    <a:cubicBezTo>
                      <a:pt x="79" y="100"/>
                      <a:pt x="79" y="98"/>
                      <a:pt x="79" y="97"/>
                    </a:cubicBezTo>
                    <a:cubicBezTo>
                      <a:pt x="79" y="96"/>
                      <a:pt x="79" y="94"/>
                      <a:pt x="78" y="92"/>
                    </a:cubicBezTo>
                    <a:cubicBezTo>
                      <a:pt x="78" y="90"/>
                      <a:pt x="77" y="87"/>
                      <a:pt x="77" y="87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1" y="83"/>
                      <a:pt x="72" y="85"/>
                      <a:pt x="72" y="86"/>
                    </a:cubicBezTo>
                    <a:cubicBezTo>
                      <a:pt x="71" y="87"/>
                      <a:pt x="69" y="87"/>
                      <a:pt x="69" y="87"/>
                    </a:cubicBezTo>
                    <a:cubicBezTo>
                      <a:pt x="68" y="88"/>
                      <a:pt x="68" y="91"/>
                      <a:pt x="68" y="91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7"/>
                      <a:pt x="62" y="87"/>
                      <a:pt x="61" y="86"/>
                    </a:cubicBezTo>
                    <a:cubicBezTo>
                      <a:pt x="60" y="86"/>
                      <a:pt x="58" y="86"/>
                      <a:pt x="58" y="86"/>
                    </a:cubicBezTo>
                    <a:cubicBezTo>
                      <a:pt x="58" y="86"/>
                      <a:pt x="58" y="86"/>
                      <a:pt x="57" y="86"/>
                    </a:cubicBezTo>
                    <a:cubicBezTo>
                      <a:pt x="55" y="86"/>
                      <a:pt x="55" y="86"/>
                      <a:pt x="54" y="84"/>
                    </a:cubicBezTo>
                    <a:cubicBezTo>
                      <a:pt x="53" y="82"/>
                      <a:pt x="50" y="77"/>
                      <a:pt x="50" y="77"/>
                    </a:cubicBezTo>
                    <a:cubicBezTo>
                      <a:pt x="50" y="77"/>
                      <a:pt x="49" y="75"/>
                      <a:pt x="48" y="75"/>
                    </a:cubicBezTo>
                    <a:cubicBezTo>
                      <a:pt x="48" y="75"/>
                      <a:pt x="47" y="77"/>
                      <a:pt x="47" y="77"/>
                    </a:cubicBezTo>
                    <a:cubicBezTo>
                      <a:pt x="46" y="77"/>
                      <a:pt x="46" y="75"/>
                      <a:pt x="46" y="74"/>
                    </a:cubicBezTo>
                    <a:cubicBezTo>
                      <a:pt x="46" y="73"/>
                      <a:pt x="46" y="72"/>
                      <a:pt x="46" y="70"/>
                    </a:cubicBezTo>
                    <a:cubicBezTo>
                      <a:pt x="46" y="68"/>
                      <a:pt x="45" y="66"/>
                      <a:pt x="46" y="66"/>
                    </a:cubicBezTo>
                    <a:cubicBezTo>
                      <a:pt x="46" y="66"/>
                      <a:pt x="47" y="67"/>
                      <a:pt x="48" y="67"/>
                    </a:cubicBezTo>
                    <a:cubicBezTo>
                      <a:pt x="49" y="67"/>
                      <a:pt x="49" y="65"/>
                      <a:pt x="49" y="65"/>
                    </a:cubicBezTo>
                    <a:cubicBezTo>
                      <a:pt x="50" y="65"/>
                      <a:pt x="51" y="66"/>
                      <a:pt x="51" y="66"/>
                    </a:cubicBezTo>
                    <a:cubicBezTo>
                      <a:pt x="52" y="66"/>
                      <a:pt x="53" y="66"/>
                      <a:pt x="53" y="66"/>
                    </a:cubicBezTo>
                    <a:cubicBezTo>
                      <a:pt x="54" y="65"/>
                      <a:pt x="54" y="65"/>
                      <a:pt x="54" y="64"/>
                    </a:cubicBezTo>
                    <a:cubicBezTo>
                      <a:pt x="54" y="63"/>
                      <a:pt x="53" y="62"/>
                      <a:pt x="53" y="62"/>
                    </a:cubicBezTo>
                    <a:cubicBezTo>
                      <a:pt x="52" y="62"/>
                      <a:pt x="46" y="65"/>
                      <a:pt x="46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9" y="52"/>
                      <a:pt x="39" y="52"/>
                      <a:pt x="39" y="52"/>
                    </a:cubicBezTo>
                    <a:close/>
                    <a:moveTo>
                      <a:pt x="23" y="103"/>
                    </a:moveTo>
                    <a:cubicBezTo>
                      <a:pt x="23" y="103"/>
                      <a:pt x="23" y="103"/>
                      <a:pt x="23" y="103"/>
                    </a:cubicBezTo>
                    <a:cubicBezTo>
                      <a:pt x="23" y="103"/>
                      <a:pt x="25" y="103"/>
                      <a:pt x="25" y="103"/>
                    </a:cubicBezTo>
                    <a:cubicBezTo>
                      <a:pt x="25" y="103"/>
                      <a:pt x="26" y="104"/>
                      <a:pt x="25" y="104"/>
                    </a:cubicBezTo>
                    <a:cubicBezTo>
                      <a:pt x="25" y="105"/>
                      <a:pt x="26" y="105"/>
                      <a:pt x="25" y="105"/>
                    </a:cubicBezTo>
                    <a:cubicBezTo>
                      <a:pt x="24" y="105"/>
                      <a:pt x="22" y="106"/>
                      <a:pt x="22" y="105"/>
                    </a:cubicBezTo>
                    <a:cubicBezTo>
                      <a:pt x="22" y="105"/>
                      <a:pt x="23" y="104"/>
                      <a:pt x="23" y="104"/>
                    </a:cubicBezTo>
                    <a:cubicBezTo>
                      <a:pt x="23" y="103"/>
                      <a:pt x="23" y="103"/>
                      <a:pt x="23" y="103"/>
                    </a:cubicBezTo>
                    <a:close/>
                    <a:moveTo>
                      <a:pt x="64" y="95"/>
                    </a:move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5"/>
                      <a:pt x="63" y="98"/>
                      <a:pt x="64" y="98"/>
                    </a:cubicBezTo>
                    <a:cubicBezTo>
                      <a:pt x="64" y="98"/>
                      <a:pt x="65" y="98"/>
                      <a:pt x="66" y="98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7" y="96"/>
                      <a:pt x="67" y="95"/>
                      <a:pt x="67" y="95"/>
                    </a:cubicBezTo>
                    <a:cubicBezTo>
                      <a:pt x="64" y="95"/>
                      <a:pt x="64" y="95"/>
                      <a:pt x="64" y="95"/>
                    </a:cubicBezTo>
                    <a:close/>
                    <a:moveTo>
                      <a:pt x="9" y="91"/>
                    </a:moveTo>
                    <a:cubicBezTo>
                      <a:pt x="9" y="91"/>
                      <a:pt x="9" y="91"/>
                      <a:pt x="9" y="91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2"/>
                      <a:pt x="7" y="89"/>
                      <a:pt x="7" y="88"/>
                    </a:cubicBezTo>
                    <a:cubicBezTo>
                      <a:pt x="7" y="88"/>
                      <a:pt x="5" y="87"/>
                      <a:pt x="5" y="87"/>
                    </a:cubicBezTo>
                    <a:cubicBezTo>
                      <a:pt x="5" y="87"/>
                      <a:pt x="4" y="87"/>
                      <a:pt x="4" y="87"/>
                    </a:cubicBezTo>
                    <a:cubicBezTo>
                      <a:pt x="3" y="87"/>
                      <a:pt x="3" y="88"/>
                      <a:pt x="3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1" y="88"/>
                      <a:pt x="1" y="88"/>
                    </a:cubicBezTo>
                    <a:cubicBezTo>
                      <a:pt x="0" y="89"/>
                      <a:pt x="1" y="90"/>
                      <a:pt x="1" y="90"/>
                    </a:cubicBezTo>
                    <a:cubicBezTo>
                      <a:pt x="1" y="90"/>
                      <a:pt x="2" y="90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6" y="93"/>
                      <a:pt x="7" y="94"/>
                    </a:cubicBezTo>
                    <a:cubicBezTo>
                      <a:pt x="7" y="94"/>
                      <a:pt x="7" y="95"/>
                      <a:pt x="7" y="95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7"/>
                      <a:pt x="5" y="98"/>
                      <a:pt x="5" y="98"/>
                    </a:cubicBezTo>
                    <a:cubicBezTo>
                      <a:pt x="6" y="98"/>
                      <a:pt x="4" y="99"/>
                      <a:pt x="4" y="99"/>
                    </a:cubicBezTo>
                    <a:cubicBezTo>
                      <a:pt x="4" y="99"/>
                      <a:pt x="4" y="101"/>
                      <a:pt x="4" y="101"/>
                    </a:cubicBezTo>
                    <a:cubicBezTo>
                      <a:pt x="4" y="101"/>
                      <a:pt x="5" y="102"/>
                      <a:pt x="7" y="102"/>
                    </a:cubicBezTo>
                    <a:cubicBezTo>
                      <a:pt x="9" y="103"/>
                      <a:pt x="9" y="102"/>
                      <a:pt x="9" y="102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10" y="104"/>
                      <a:pt x="10" y="104"/>
                      <a:pt x="10" y="104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4" y="110"/>
                      <a:pt x="13" y="110"/>
                      <a:pt x="12" y="110"/>
                    </a:cubicBezTo>
                    <a:cubicBezTo>
                      <a:pt x="12" y="111"/>
                      <a:pt x="12" y="112"/>
                      <a:pt x="11" y="112"/>
                    </a:cubicBezTo>
                    <a:cubicBezTo>
                      <a:pt x="11" y="112"/>
                      <a:pt x="11" y="114"/>
                      <a:pt x="10" y="115"/>
                    </a:cubicBezTo>
                    <a:cubicBezTo>
                      <a:pt x="10" y="116"/>
                      <a:pt x="11" y="117"/>
                      <a:pt x="11" y="118"/>
                    </a:cubicBezTo>
                    <a:cubicBezTo>
                      <a:pt x="11" y="120"/>
                      <a:pt x="12" y="119"/>
                      <a:pt x="13" y="119"/>
                    </a:cubicBezTo>
                    <a:cubicBezTo>
                      <a:pt x="13" y="119"/>
                      <a:pt x="14" y="118"/>
                      <a:pt x="14" y="118"/>
                    </a:cubicBezTo>
                    <a:cubicBezTo>
                      <a:pt x="15" y="118"/>
                      <a:pt x="16" y="116"/>
                      <a:pt x="17" y="115"/>
                    </a:cubicBezTo>
                    <a:cubicBezTo>
                      <a:pt x="17" y="114"/>
                      <a:pt x="17" y="113"/>
                      <a:pt x="17" y="113"/>
                    </a:cubicBezTo>
                    <a:cubicBezTo>
                      <a:pt x="16" y="112"/>
                      <a:pt x="17" y="110"/>
                      <a:pt x="17" y="110"/>
                    </a:cubicBezTo>
                    <a:cubicBezTo>
                      <a:pt x="17" y="109"/>
                      <a:pt x="17" y="109"/>
                      <a:pt x="17" y="109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4" y="99"/>
                      <a:pt x="25" y="98"/>
                    </a:cubicBezTo>
                    <a:cubicBezTo>
                      <a:pt x="27" y="98"/>
                      <a:pt x="26" y="99"/>
                      <a:pt x="27" y="99"/>
                    </a:cubicBezTo>
                    <a:cubicBezTo>
                      <a:pt x="27" y="100"/>
                      <a:pt x="28" y="100"/>
                      <a:pt x="29" y="100"/>
                    </a:cubicBezTo>
                    <a:cubicBezTo>
                      <a:pt x="29" y="100"/>
                      <a:pt x="30" y="98"/>
                      <a:pt x="30" y="98"/>
                    </a:cubicBezTo>
                    <a:cubicBezTo>
                      <a:pt x="30" y="97"/>
                      <a:pt x="29" y="97"/>
                      <a:pt x="29" y="97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89"/>
                      <a:pt x="35" y="89"/>
                      <a:pt x="36" y="89"/>
                    </a:cubicBezTo>
                    <a:cubicBezTo>
                      <a:pt x="36" y="89"/>
                      <a:pt x="36" y="88"/>
                      <a:pt x="36" y="88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86"/>
                      <a:pt x="37" y="86"/>
                      <a:pt x="38" y="85"/>
                    </a:cubicBezTo>
                    <a:cubicBezTo>
                      <a:pt x="38" y="85"/>
                      <a:pt x="37" y="84"/>
                      <a:pt x="37" y="84"/>
                    </a:cubicBezTo>
                    <a:cubicBezTo>
                      <a:pt x="37" y="83"/>
                      <a:pt x="38" y="82"/>
                      <a:pt x="38" y="82"/>
                    </a:cubicBezTo>
                    <a:cubicBezTo>
                      <a:pt x="38" y="82"/>
                      <a:pt x="40" y="84"/>
                      <a:pt x="41" y="84"/>
                    </a:cubicBezTo>
                    <a:cubicBezTo>
                      <a:pt x="42" y="85"/>
                      <a:pt x="42" y="84"/>
                      <a:pt x="43" y="84"/>
                    </a:cubicBezTo>
                    <a:cubicBezTo>
                      <a:pt x="43" y="83"/>
                      <a:pt x="42" y="82"/>
                      <a:pt x="42" y="82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4" y="78"/>
                      <a:pt x="31" y="78"/>
                      <a:pt x="31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7"/>
                      <a:pt x="28" y="77"/>
                      <a:pt x="28" y="77"/>
                    </a:cubicBezTo>
                    <a:cubicBezTo>
                      <a:pt x="27" y="77"/>
                      <a:pt x="26" y="78"/>
                      <a:pt x="25" y="79"/>
                    </a:cubicBezTo>
                    <a:cubicBezTo>
                      <a:pt x="25" y="79"/>
                      <a:pt x="24" y="80"/>
                      <a:pt x="23" y="80"/>
                    </a:cubicBezTo>
                    <a:cubicBezTo>
                      <a:pt x="23" y="80"/>
                      <a:pt x="22" y="78"/>
                      <a:pt x="22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78"/>
                      <a:pt x="19" y="80"/>
                      <a:pt x="19" y="81"/>
                    </a:cubicBezTo>
                    <a:cubicBezTo>
                      <a:pt x="19" y="81"/>
                      <a:pt x="17" y="81"/>
                      <a:pt x="16" y="81"/>
                    </a:cubicBezTo>
                    <a:cubicBezTo>
                      <a:pt x="15" y="82"/>
                      <a:pt x="14" y="82"/>
                      <a:pt x="13" y="83"/>
                    </a:cubicBezTo>
                    <a:cubicBezTo>
                      <a:pt x="12" y="83"/>
                      <a:pt x="14" y="84"/>
                      <a:pt x="14" y="84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8" y="89"/>
                      <a:pt x="9" y="91"/>
                      <a:pt x="9" y="91"/>
                    </a:cubicBezTo>
                    <a:close/>
                    <a:moveTo>
                      <a:pt x="35" y="76"/>
                    </a:moveTo>
                    <a:cubicBezTo>
                      <a:pt x="35" y="76"/>
                      <a:pt x="35" y="76"/>
                      <a:pt x="35" y="76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36" y="77"/>
                      <a:pt x="37" y="78"/>
                      <a:pt x="39" y="78"/>
                    </a:cubicBezTo>
                    <a:cubicBezTo>
                      <a:pt x="42" y="78"/>
                      <a:pt x="42" y="80"/>
                      <a:pt x="44" y="78"/>
                    </a:cubicBezTo>
                    <a:cubicBezTo>
                      <a:pt x="44" y="77"/>
                      <a:pt x="44" y="77"/>
                      <a:pt x="43" y="76"/>
                    </a:cubicBezTo>
                    <a:cubicBezTo>
                      <a:pt x="43" y="75"/>
                      <a:pt x="42" y="75"/>
                      <a:pt x="42" y="74"/>
                    </a:cubicBezTo>
                    <a:cubicBezTo>
                      <a:pt x="42" y="74"/>
                      <a:pt x="42" y="74"/>
                      <a:pt x="40" y="72"/>
                    </a:cubicBezTo>
                    <a:cubicBezTo>
                      <a:pt x="39" y="71"/>
                      <a:pt x="39" y="72"/>
                      <a:pt x="38" y="72"/>
                    </a:cubicBezTo>
                    <a:cubicBezTo>
                      <a:pt x="37" y="72"/>
                      <a:pt x="36" y="72"/>
                      <a:pt x="35" y="72"/>
                    </a:cubicBezTo>
                    <a:cubicBezTo>
                      <a:pt x="34" y="73"/>
                      <a:pt x="36" y="74"/>
                      <a:pt x="36" y="75"/>
                    </a:cubicBezTo>
                    <a:cubicBezTo>
                      <a:pt x="36" y="75"/>
                      <a:pt x="35" y="76"/>
                      <a:pt x="35" y="76"/>
                    </a:cubicBezTo>
                    <a:close/>
                    <a:moveTo>
                      <a:pt x="22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6"/>
                      <a:pt x="24" y="56"/>
                      <a:pt x="25" y="57"/>
                    </a:cubicBezTo>
                    <a:cubicBezTo>
                      <a:pt x="25" y="57"/>
                      <a:pt x="27" y="58"/>
                      <a:pt x="27" y="59"/>
                    </a:cubicBezTo>
                    <a:cubicBezTo>
                      <a:pt x="27" y="59"/>
                      <a:pt x="28" y="59"/>
                      <a:pt x="28" y="60"/>
                    </a:cubicBezTo>
                    <a:cubicBezTo>
                      <a:pt x="28" y="60"/>
                      <a:pt x="29" y="61"/>
                      <a:pt x="29" y="62"/>
                    </a:cubicBezTo>
                    <a:cubicBezTo>
                      <a:pt x="30" y="63"/>
                      <a:pt x="31" y="64"/>
                      <a:pt x="31" y="64"/>
                    </a:cubicBezTo>
                    <a:cubicBezTo>
                      <a:pt x="31" y="64"/>
                      <a:pt x="32" y="65"/>
                      <a:pt x="31" y="65"/>
                    </a:cubicBezTo>
                    <a:cubicBezTo>
                      <a:pt x="30" y="65"/>
                      <a:pt x="27" y="65"/>
                      <a:pt x="27" y="65"/>
                    </a:cubicBezTo>
                    <a:cubicBezTo>
                      <a:pt x="27" y="65"/>
                      <a:pt x="26" y="66"/>
                      <a:pt x="26" y="66"/>
                    </a:cubicBezTo>
                    <a:cubicBezTo>
                      <a:pt x="26" y="67"/>
                      <a:pt x="28" y="68"/>
                      <a:pt x="27" y="68"/>
                    </a:cubicBezTo>
                    <a:cubicBezTo>
                      <a:pt x="26" y="69"/>
                      <a:pt x="26" y="69"/>
                      <a:pt x="25" y="69"/>
                    </a:cubicBezTo>
                    <a:cubicBezTo>
                      <a:pt x="24" y="68"/>
                      <a:pt x="23" y="66"/>
                      <a:pt x="23" y="66"/>
                    </a:cubicBezTo>
                    <a:cubicBezTo>
                      <a:pt x="22" y="67"/>
                      <a:pt x="22" y="70"/>
                      <a:pt x="22" y="70"/>
                    </a:cubicBezTo>
                    <a:cubicBezTo>
                      <a:pt x="22" y="71"/>
                      <a:pt x="23" y="72"/>
                      <a:pt x="22" y="73"/>
                    </a:cubicBezTo>
                    <a:cubicBezTo>
                      <a:pt x="22" y="73"/>
                      <a:pt x="19" y="74"/>
                      <a:pt x="19" y="74"/>
                    </a:cubicBezTo>
                    <a:cubicBezTo>
                      <a:pt x="19" y="74"/>
                      <a:pt x="18" y="74"/>
                      <a:pt x="18" y="74"/>
                    </a:cubicBezTo>
                    <a:cubicBezTo>
                      <a:pt x="17" y="74"/>
                      <a:pt x="15" y="72"/>
                      <a:pt x="14" y="71"/>
                    </a:cubicBezTo>
                    <a:cubicBezTo>
                      <a:pt x="14" y="70"/>
                      <a:pt x="14" y="68"/>
                      <a:pt x="14" y="68"/>
                    </a:cubicBezTo>
                    <a:cubicBezTo>
                      <a:pt x="13" y="67"/>
                      <a:pt x="12" y="66"/>
                      <a:pt x="12" y="66"/>
                    </a:cubicBezTo>
                    <a:cubicBezTo>
                      <a:pt x="12" y="66"/>
                      <a:pt x="13" y="65"/>
                      <a:pt x="11" y="66"/>
                    </a:cubicBezTo>
                    <a:cubicBezTo>
                      <a:pt x="8" y="66"/>
                      <a:pt x="9" y="67"/>
                      <a:pt x="8" y="67"/>
                    </a:cubicBezTo>
                    <a:cubicBezTo>
                      <a:pt x="7" y="66"/>
                      <a:pt x="7" y="65"/>
                      <a:pt x="5" y="65"/>
                    </a:cubicBezTo>
                    <a:cubicBezTo>
                      <a:pt x="4" y="65"/>
                      <a:pt x="3" y="64"/>
                      <a:pt x="3" y="64"/>
                    </a:cubicBezTo>
                    <a:cubicBezTo>
                      <a:pt x="3" y="64"/>
                      <a:pt x="6" y="62"/>
                      <a:pt x="7" y="62"/>
                    </a:cubicBezTo>
                    <a:cubicBezTo>
                      <a:pt x="8" y="62"/>
                      <a:pt x="7" y="62"/>
                      <a:pt x="9" y="62"/>
                    </a:cubicBezTo>
                    <a:cubicBezTo>
                      <a:pt x="12" y="61"/>
                      <a:pt x="13" y="63"/>
                      <a:pt x="13" y="61"/>
                    </a:cubicBezTo>
                    <a:cubicBezTo>
                      <a:pt x="14" y="59"/>
                      <a:pt x="14" y="58"/>
                      <a:pt x="15" y="57"/>
                    </a:cubicBezTo>
                    <a:cubicBezTo>
                      <a:pt x="15" y="56"/>
                      <a:pt x="16" y="54"/>
                      <a:pt x="16" y="54"/>
                    </a:cubicBezTo>
                    <a:cubicBezTo>
                      <a:pt x="16" y="53"/>
                      <a:pt x="19" y="53"/>
                      <a:pt x="19" y="53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7"/>
                      <a:pt x="21" y="57"/>
                    </a:cubicBezTo>
                    <a:cubicBezTo>
                      <a:pt x="22" y="57"/>
                      <a:pt x="22" y="57"/>
                      <a:pt x="22" y="57"/>
                    </a:cubicBezTo>
                    <a:close/>
                    <a:moveTo>
                      <a:pt x="36" y="52"/>
                    </a:moveTo>
                    <a:cubicBezTo>
                      <a:pt x="36" y="52"/>
                      <a:pt x="36" y="52"/>
                      <a:pt x="36" y="52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3" y="57"/>
                      <a:pt x="34" y="56"/>
                      <a:pt x="35" y="56"/>
                    </a:cubicBezTo>
                    <a:cubicBezTo>
                      <a:pt x="36" y="56"/>
                      <a:pt x="38" y="56"/>
                      <a:pt x="38" y="56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8" y="52"/>
                      <a:pt x="38" y="52"/>
                      <a:pt x="38" y="52"/>
                    </a:cubicBezTo>
                    <a:lnTo>
                      <a:pt x="36" y="52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6" name="Freeform 195">
                <a:extLst>
                  <a:ext uri="{FF2B5EF4-FFF2-40B4-BE49-F238E27FC236}">
                    <a16:creationId xmlns:a16="http://schemas.microsoft.com/office/drawing/2014/main" id="{97B9D8D9-91B0-8C4B-8D71-B0FD16E90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4086" y="3377866"/>
                <a:ext cx="556312" cy="405924"/>
              </a:xfrm>
              <a:custGeom>
                <a:avLst/>
                <a:gdLst>
                  <a:gd name="T0" fmla="*/ 7 w 244"/>
                  <a:gd name="T1" fmla="*/ 36 h 184"/>
                  <a:gd name="T2" fmla="*/ 21 w 244"/>
                  <a:gd name="T3" fmla="*/ 52 h 184"/>
                  <a:gd name="T4" fmla="*/ 77 w 244"/>
                  <a:gd name="T5" fmla="*/ 49 h 184"/>
                  <a:gd name="T6" fmla="*/ 144 w 244"/>
                  <a:gd name="T7" fmla="*/ 21 h 184"/>
                  <a:gd name="T8" fmla="*/ 203 w 244"/>
                  <a:gd name="T9" fmla="*/ 3 h 184"/>
                  <a:gd name="T10" fmla="*/ 238 w 244"/>
                  <a:gd name="T11" fmla="*/ 8 h 184"/>
                  <a:gd name="T12" fmla="*/ 241 w 244"/>
                  <a:gd name="T13" fmla="*/ 22 h 184"/>
                  <a:gd name="T14" fmla="*/ 232 w 244"/>
                  <a:gd name="T15" fmla="*/ 27 h 184"/>
                  <a:gd name="T16" fmla="*/ 225 w 244"/>
                  <a:gd name="T17" fmla="*/ 36 h 184"/>
                  <a:gd name="T18" fmla="*/ 225 w 244"/>
                  <a:gd name="T19" fmla="*/ 56 h 184"/>
                  <a:gd name="T20" fmla="*/ 222 w 244"/>
                  <a:gd name="T21" fmla="*/ 69 h 184"/>
                  <a:gd name="T22" fmla="*/ 220 w 244"/>
                  <a:gd name="T23" fmla="*/ 76 h 184"/>
                  <a:gd name="T24" fmla="*/ 216 w 244"/>
                  <a:gd name="T25" fmla="*/ 83 h 184"/>
                  <a:gd name="T26" fmla="*/ 232 w 244"/>
                  <a:gd name="T27" fmla="*/ 92 h 184"/>
                  <a:gd name="T28" fmla="*/ 244 w 244"/>
                  <a:gd name="T29" fmla="*/ 102 h 184"/>
                  <a:gd name="T30" fmla="*/ 231 w 244"/>
                  <a:gd name="T31" fmla="*/ 108 h 184"/>
                  <a:gd name="T32" fmla="*/ 211 w 244"/>
                  <a:gd name="T33" fmla="*/ 106 h 184"/>
                  <a:gd name="T34" fmla="*/ 201 w 244"/>
                  <a:gd name="T35" fmla="*/ 115 h 184"/>
                  <a:gd name="T36" fmla="*/ 188 w 244"/>
                  <a:gd name="T37" fmla="*/ 126 h 184"/>
                  <a:gd name="T38" fmla="*/ 181 w 244"/>
                  <a:gd name="T39" fmla="*/ 135 h 184"/>
                  <a:gd name="T40" fmla="*/ 179 w 244"/>
                  <a:gd name="T41" fmla="*/ 147 h 184"/>
                  <a:gd name="T42" fmla="*/ 174 w 244"/>
                  <a:gd name="T43" fmla="*/ 158 h 184"/>
                  <a:gd name="T44" fmla="*/ 155 w 244"/>
                  <a:gd name="T45" fmla="*/ 165 h 184"/>
                  <a:gd name="T46" fmla="*/ 139 w 244"/>
                  <a:gd name="T47" fmla="*/ 167 h 184"/>
                  <a:gd name="T48" fmla="*/ 116 w 244"/>
                  <a:gd name="T49" fmla="*/ 164 h 184"/>
                  <a:gd name="T50" fmla="*/ 104 w 244"/>
                  <a:gd name="T51" fmla="*/ 163 h 184"/>
                  <a:gd name="T52" fmla="*/ 92 w 244"/>
                  <a:gd name="T53" fmla="*/ 169 h 184"/>
                  <a:gd name="T54" fmla="*/ 70 w 244"/>
                  <a:gd name="T55" fmla="*/ 177 h 184"/>
                  <a:gd name="T56" fmla="*/ 57 w 244"/>
                  <a:gd name="T57" fmla="*/ 184 h 184"/>
                  <a:gd name="T58" fmla="*/ 51 w 244"/>
                  <a:gd name="T59" fmla="*/ 183 h 184"/>
                  <a:gd name="T60" fmla="*/ 48 w 244"/>
                  <a:gd name="T61" fmla="*/ 172 h 184"/>
                  <a:gd name="T62" fmla="*/ 50 w 244"/>
                  <a:gd name="T63" fmla="*/ 165 h 184"/>
                  <a:gd name="T64" fmla="*/ 24 w 244"/>
                  <a:gd name="T65" fmla="*/ 143 h 184"/>
                  <a:gd name="T66" fmla="*/ 21 w 244"/>
                  <a:gd name="T67" fmla="*/ 138 h 184"/>
                  <a:gd name="T68" fmla="*/ 20 w 244"/>
                  <a:gd name="T69" fmla="*/ 133 h 184"/>
                  <a:gd name="T70" fmla="*/ 20 w 244"/>
                  <a:gd name="T71" fmla="*/ 125 h 184"/>
                  <a:gd name="T72" fmla="*/ 16 w 244"/>
                  <a:gd name="T73" fmla="*/ 113 h 184"/>
                  <a:gd name="T74" fmla="*/ 19 w 244"/>
                  <a:gd name="T75" fmla="*/ 106 h 184"/>
                  <a:gd name="T76" fmla="*/ 25 w 244"/>
                  <a:gd name="T77" fmla="*/ 99 h 184"/>
                  <a:gd name="T78" fmla="*/ 33 w 244"/>
                  <a:gd name="T79" fmla="*/ 84 h 184"/>
                  <a:gd name="T80" fmla="*/ 21 w 244"/>
                  <a:gd name="T81" fmla="*/ 77 h 184"/>
                  <a:gd name="T82" fmla="*/ 11 w 244"/>
                  <a:gd name="T83" fmla="*/ 73 h 184"/>
                  <a:gd name="T84" fmla="*/ 2 w 244"/>
                  <a:gd name="T85" fmla="*/ 60 h 184"/>
                  <a:gd name="T86" fmla="*/ 1 w 244"/>
                  <a:gd name="T87" fmla="*/ 47 h 184"/>
                  <a:gd name="T88" fmla="*/ 7 w 244"/>
                  <a:gd name="T89" fmla="*/ 3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4" h="184">
                    <a:moveTo>
                      <a:pt x="7" y="38"/>
                    </a:move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4" y="34"/>
                      <a:pt x="20" y="38"/>
                      <a:pt x="23" y="38"/>
                    </a:cubicBezTo>
                    <a:cubicBezTo>
                      <a:pt x="29" y="39"/>
                      <a:pt x="16" y="46"/>
                      <a:pt x="18" y="46"/>
                    </a:cubicBezTo>
                    <a:cubicBezTo>
                      <a:pt x="20" y="45"/>
                      <a:pt x="18" y="51"/>
                      <a:pt x="21" y="52"/>
                    </a:cubicBezTo>
                    <a:cubicBezTo>
                      <a:pt x="26" y="53"/>
                      <a:pt x="30" y="49"/>
                      <a:pt x="36" y="49"/>
                    </a:cubicBezTo>
                    <a:cubicBezTo>
                      <a:pt x="41" y="48"/>
                      <a:pt x="47" y="51"/>
                      <a:pt x="49" y="49"/>
                    </a:cubicBezTo>
                    <a:cubicBezTo>
                      <a:pt x="53" y="44"/>
                      <a:pt x="69" y="54"/>
                      <a:pt x="77" y="49"/>
                    </a:cubicBezTo>
                    <a:cubicBezTo>
                      <a:pt x="82" y="45"/>
                      <a:pt x="102" y="43"/>
                      <a:pt x="109" y="43"/>
                    </a:cubicBezTo>
                    <a:cubicBezTo>
                      <a:pt x="127" y="42"/>
                      <a:pt x="128" y="42"/>
                      <a:pt x="136" y="37"/>
                    </a:cubicBezTo>
                    <a:cubicBezTo>
                      <a:pt x="136" y="37"/>
                      <a:pt x="141" y="26"/>
                      <a:pt x="144" y="21"/>
                    </a:cubicBezTo>
                    <a:cubicBezTo>
                      <a:pt x="146" y="17"/>
                      <a:pt x="152" y="15"/>
                      <a:pt x="158" y="11"/>
                    </a:cubicBezTo>
                    <a:cubicBezTo>
                      <a:pt x="163" y="7"/>
                      <a:pt x="176" y="3"/>
                      <a:pt x="179" y="2"/>
                    </a:cubicBezTo>
                    <a:cubicBezTo>
                      <a:pt x="182" y="2"/>
                      <a:pt x="203" y="3"/>
                      <a:pt x="203" y="3"/>
                    </a:cubicBezTo>
                    <a:cubicBezTo>
                      <a:pt x="214" y="0"/>
                      <a:pt x="214" y="0"/>
                      <a:pt x="214" y="0"/>
                    </a:cubicBezTo>
                    <a:cubicBezTo>
                      <a:pt x="214" y="0"/>
                      <a:pt x="216" y="8"/>
                      <a:pt x="219" y="9"/>
                    </a:cubicBezTo>
                    <a:cubicBezTo>
                      <a:pt x="228" y="10"/>
                      <a:pt x="235" y="10"/>
                      <a:pt x="238" y="8"/>
                    </a:cubicBezTo>
                    <a:cubicBezTo>
                      <a:pt x="239" y="8"/>
                      <a:pt x="239" y="10"/>
                      <a:pt x="240" y="11"/>
                    </a:cubicBezTo>
                    <a:cubicBezTo>
                      <a:pt x="241" y="13"/>
                      <a:pt x="242" y="17"/>
                      <a:pt x="242" y="17"/>
                    </a:cubicBezTo>
                    <a:cubicBezTo>
                      <a:pt x="241" y="22"/>
                      <a:pt x="241" y="22"/>
                      <a:pt x="241" y="22"/>
                    </a:cubicBezTo>
                    <a:cubicBezTo>
                      <a:pt x="240" y="23"/>
                      <a:pt x="240" y="23"/>
                      <a:pt x="240" y="23"/>
                    </a:cubicBezTo>
                    <a:cubicBezTo>
                      <a:pt x="235" y="26"/>
                      <a:pt x="235" y="26"/>
                      <a:pt x="235" y="26"/>
                    </a:cubicBezTo>
                    <a:cubicBezTo>
                      <a:pt x="235" y="26"/>
                      <a:pt x="233" y="26"/>
                      <a:pt x="232" y="27"/>
                    </a:cubicBezTo>
                    <a:cubicBezTo>
                      <a:pt x="231" y="27"/>
                      <a:pt x="229" y="28"/>
                      <a:pt x="229" y="28"/>
                    </a:cubicBezTo>
                    <a:cubicBezTo>
                      <a:pt x="229" y="28"/>
                      <a:pt x="227" y="30"/>
                      <a:pt x="227" y="31"/>
                    </a:cubicBezTo>
                    <a:cubicBezTo>
                      <a:pt x="226" y="33"/>
                      <a:pt x="225" y="36"/>
                      <a:pt x="225" y="36"/>
                    </a:cubicBezTo>
                    <a:cubicBezTo>
                      <a:pt x="223" y="41"/>
                      <a:pt x="223" y="41"/>
                      <a:pt x="223" y="41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7" y="65"/>
                      <a:pt x="227" y="65"/>
                      <a:pt x="227" y="65"/>
                    </a:cubicBezTo>
                    <a:cubicBezTo>
                      <a:pt x="227" y="65"/>
                      <a:pt x="224" y="68"/>
                      <a:pt x="223" y="68"/>
                    </a:cubicBezTo>
                    <a:cubicBezTo>
                      <a:pt x="223" y="68"/>
                      <a:pt x="222" y="69"/>
                      <a:pt x="222" y="69"/>
                    </a:cubicBezTo>
                    <a:cubicBezTo>
                      <a:pt x="222" y="71"/>
                      <a:pt x="222" y="71"/>
                      <a:pt x="222" y="71"/>
                    </a:cubicBezTo>
                    <a:cubicBezTo>
                      <a:pt x="221" y="74"/>
                      <a:pt x="221" y="74"/>
                      <a:pt x="221" y="74"/>
                    </a:cubicBezTo>
                    <a:cubicBezTo>
                      <a:pt x="220" y="76"/>
                      <a:pt x="220" y="76"/>
                      <a:pt x="220" y="76"/>
                    </a:cubicBezTo>
                    <a:cubicBezTo>
                      <a:pt x="220" y="76"/>
                      <a:pt x="219" y="78"/>
                      <a:pt x="218" y="78"/>
                    </a:cubicBezTo>
                    <a:cubicBezTo>
                      <a:pt x="217" y="79"/>
                      <a:pt x="215" y="81"/>
                      <a:pt x="215" y="81"/>
                    </a:cubicBezTo>
                    <a:cubicBezTo>
                      <a:pt x="216" y="83"/>
                      <a:pt x="216" y="83"/>
                      <a:pt x="216" y="83"/>
                    </a:cubicBezTo>
                    <a:cubicBezTo>
                      <a:pt x="227" y="85"/>
                      <a:pt x="227" y="85"/>
                      <a:pt x="227" y="85"/>
                    </a:cubicBezTo>
                    <a:cubicBezTo>
                      <a:pt x="227" y="87"/>
                      <a:pt x="227" y="87"/>
                      <a:pt x="227" y="87"/>
                    </a:cubicBezTo>
                    <a:cubicBezTo>
                      <a:pt x="232" y="92"/>
                      <a:pt x="232" y="92"/>
                      <a:pt x="232" y="92"/>
                    </a:cubicBezTo>
                    <a:cubicBezTo>
                      <a:pt x="235" y="97"/>
                      <a:pt x="235" y="97"/>
                      <a:pt x="235" y="97"/>
                    </a:cubicBezTo>
                    <a:cubicBezTo>
                      <a:pt x="240" y="99"/>
                      <a:pt x="240" y="99"/>
                      <a:pt x="240" y="99"/>
                    </a:cubicBezTo>
                    <a:cubicBezTo>
                      <a:pt x="240" y="99"/>
                      <a:pt x="244" y="102"/>
                      <a:pt x="244" y="102"/>
                    </a:cubicBezTo>
                    <a:cubicBezTo>
                      <a:pt x="243" y="103"/>
                      <a:pt x="238" y="105"/>
                      <a:pt x="238" y="105"/>
                    </a:cubicBezTo>
                    <a:cubicBezTo>
                      <a:pt x="235" y="107"/>
                      <a:pt x="235" y="107"/>
                      <a:pt x="235" y="107"/>
                    </a:cubicBezTo>
                    <a:cubicBezTo>
                      <a:pt x="235" y="107"/>
                      <a:pt x="233" y="107"/>
                      <a:pt x="231" y="108"/>
                    </a:cubicBezTo>
                    <a:cubicBezTo>
                      <a:pt x="230" y="109"/>
                      <a:pt x="224" y="112"/>
                      <a:pt x="224" y="112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11" y="106"/>
                      <a:pt x="211" y="106"/>
                      <a:pt x="211" y="106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4" y="110"/>
                      <a:pt x="204" y="110"/>
                      <a:pt x="204" y="110"/>
                    </a:cubicBezTo>
                    <a:cubicBezTo>
                      <a:pt x="201" y="115"/>
                      <a:pt x="201" y="115"/>
                      <a:pt x="201" y="115"/>
                    </a:cubicBezTo>
                    <a:cubicBezTo>
                      <a:pt x="201" y="115"/>
                      <a:pt x="194" y="117"/>
                      <a:pt x="192" y="118"/>
                    </a:cubicBezTo>
                    <a:cubicBezTo>
                      <a:pt x="191" y="119"/>
                      <a:pt x="187" y="122"/>
                      <a:pt x="187" y="122"/>
                    </a:cubicBezTo>
                    <a:cubicBezTo>
                      <a:pt x="188" y="126"/>
                      <a:pt x="188" y="126"/>
                      <a:pt x="188" y="126"/>
                    </a:cubicBezTo>
                    <a:cubicBezTo>
                      <a:pt x="184" y="129"/>
                      <a:pt x="184" y="129"/>
                      <a:pt x="184" y="129"/>
                    </a:cubicBezTo>
                    <a:cubicBezTo>
                      <a:pt x="184" y="129"/>
                      <a:pt x="181" y="130"/>
                      <a:pt x="180" y="132"/>
                    </a:cubicBezTo>
                    <a:cubicBezTo>
                      <a:pt x="180" y="134"/>
                      <a:pt x="181" y="135"/>
                      <a:pt x="181" y="135"/>
                    </a:cubicBezTo>
                    <a:cubicBezTo>
                      <a:pt x="179" y="135"/>
                      <a:pt x="176" y="136"/>
                      <a:pt x="175" y="137"/>
                    </a:cubicBezTo>
                    <a:cubicBezTo>
                      <a:pt x="174" y="137"/>
                      <a:pt x="174" y="139"/>
                      <a:pt x="175" y="141"/>
                    </a:cubicBezTo>
                    <a:cubicBezTo>
                      <a:pt x="175" y="142"/>
                      <a:pt x="177" y="144"/>
                      <a:pt x="179" y="147"/>
                    </a:cubicBezTo>
                    <a:cubicBezTo>
                      <a:pt x="180" y="150"/>
                      <a:pt x="181" y="150"/>
                      <a:pt x="181" y="151"/>
                    </a:cubicBezTo>
                    <a:cubicBezTo>
                      <a:pt x="181" y="152"/>
                      <a:pt x="180" y="155"/>
                      <a:pt x="179" y="156"/>
                    </a:cubicBezTo>
                    <a:cubicBezTo>
                      <a:pt x="177" y="158"/>
                      <a:pt x="175" y="158"/>
                      <a:pt x="174" y="158"/>
                    </a:cubicBezTo>
                    <a:cubicBezTo>
                      <a:pt x="173" y="159"/>
                      <a:pt x="170" y="161"/>
                      <a:pt x="169" y="161"/>
                    </a:cubicBezTo>
                    <a:cubicBezTo>
                      <a:pt x="168" y="162"/>
                      <a:pt x="163" y="163"/>
                      <a:pt x="162" y="163"/>
                    </a:cubicBezTo>
                    <a:cubicBezTo>
                      <a:pt x="161" y="163"/>
                      <a:pt x="155" y="165"/>
                      <a:pt x="155" y="165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47" y="169"/>
                      <a:pt x="147" y="169"/>
                      <a:pt x="147" y="169"/>
                    </a:cubicBezTo>
                    <a:cubicBezTo>
                      <a:pt x="139" y="167"/>
                      <a:pt x="139" y="167"/>
                      <a:pt x="139" y="167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9" y="164"/>
                      <a:pt x="124" y="168"/>
                      <a:pt x="123" y="168"/>
                    </a:cubicBezTo>
                    <a:cubicBezTo>
                      <a:pt x="122" y="168"/>
                      <a:pt x="116" y="164"/>
                      <a:pt x="116" y="164"/>
                    </a:cubicBezTo>
                    <a:cubicBezTo>
                      <a:pt x="113" y="159"/>
                      <a:pt x="113" y="159"/>
                      <a:pt x="113" y="159"/>
                    </a:cubicBezTo>
                    <a:cubicBezTo>
                      <a:pt x="113" y="159"/>
                      <a:pt x="107" y="160"/>
                      <a:pt x="106" y="160"/>
                    </a:cubicBezTo>
                    <a:cubicBezTo>
                      <a:pt x="105" y="160"/>
                      <a:pt x="104" y="162"/>
                      <a:pt x="104" y="163"/>
                    </a:cubicBezTo>
                    <a:cubicBezTo>
                      <a:pt x="103" y="163"/>
                      <a:pt x="101" y="163"/>
                      <a:pt x="99" y="163"/>
                    </a:cubicBezTo>
                    <a:cubicBezTo>
                      <a:pt x="96" y="163"/>
                      <a:pt x="94" y="165"/>
                      <a:pt x="94" y="165"/>
                    </a:cubicBezTo>
                    <a:cubicBezTo>
                      <a:pt x="92" y="169"/>
                      <a:pt x="92" y="169"/>
                      <a:pt x="92" y="169"/>
                    </a:cubicBezTo>
                    <a:cubicBezTo>
                      <a:pt x="92" y="169"/>
                      <a:pt x="87" y="171"/>
                      <a:pt x="87" y="171"/>
                    </a:cubicBezTo>
                    <a:cubicBezTo>
                      <a:pt x="86" y="172"/>
                      <a:pt x="77" y="175"/>
                      <a:pt x="77" y="175"/>
                    </a:cubicBezTo>
                    <a:cubicBezTo>
                      <a:pt x="70" y="177"/>
                      <a:pt x="70" y="177"/>
                      <a:pt x="70" y="177"/>
                    </a:cubicBezTo>
                    <a:cubicBezTo>
                      <a:pt x="70" y="177"/>
                      <a:pt x="68" y="178"/>
                      <a:pt x="67" y="177"/>
                    </a:cubicBezTo>
                    <a:cubicBezTo>
                      <a:pt x="66" y="177"/>
                      <a:pt x="63" y="180"/>
                      <a:pt x="63" y="180"/>
                    </a:cubicBezTo>
                    <a:cubicBezTo>
                      <a:pt x="57" y="184"/>
                      <a:pt x="57" y="184"/>
                      <a:pt x="57" y="184"/>
                    </a:cubicBezTo>
                    <a:cubicBezTo>
                      <a:pt x="51" y="184"/>
                      <a:pt x="51" y="184"/>
                      <a:pt x="51" y="184"/>
                    </a:cubicBezTo>
                    <a:cubicBezTo>
                      <a:pt x="51" y="184"/>
                      <a:pt x="51" y="183"/>
                      <a:pt x="51" y="183"/>
                    </a:cubicBezTo>
                    <a:cubicBezTo>
                      <a:pt x="51" y="183"/>
                      <a:pt x="51" y="183"/>
                      <a:pt x="51" y="183"/>
                    </a:cubicBezTo>
                    <a:cubicBezTo>
                      <a:pt x="51" y="182"/>
                      <a:pt x="51" y="182"/>
                      <a:pt x="51" y="182"/>
                    </a:cubicBezTo>
                    <a:cubicBezTo>
                      <a:pt x="51" y="181"/>
                      <a:pt x="50" y="180"/>
                      <a:pt x="50" y="178"/>
                    </a:cubicBezTo>
                    <a:cubicBezTo>
                      <a:pt x="49" y="176"/>
                      <a:pt x="48" y="174"/>
                      <a:pt x="48" y="172"/>
                    </a:cubicBezTo>
                    <a:cubicBezTo>
                      <a:pt x="48" y="171"/>
                      <a:pt x="49" y="170"/>
                      <a:pt x="49" y="169"/>
                    </a:cubicBezTo>
                    <a:cubicBezTo>
                      <a:pt x="49" y="169"/>
                      <a:pt x="49" y="169"/>
                      <a:pt x="49" y="169"/>
                    </a:cubicBezTo>
                    <a:cubicBezTo>
                      <a:pt x="50" y="168"/>
                      <a:pt x="50" y="167"/>
                      <a:pt x="50" y="165"/>
                    </a:cubicBezTo>
                    <a:cubicBezTo>
                      <a:pt x="49" y="161"/>
                      <a:pt x="45" y="161"/>
                      <a:pt x="44" y="157"/>
                    </a:cubicBezTo>
                    <a:cubicBezTo>
                      <a:pt x="43" y="154"/>
                      <a:pt x="39" y="151"/>
                      <a:pt x="39" y="150"/>
                    </a:cubicBezTo>
                    <a:cubicBezTo>
                      <a:pt x="32" y="146"/>
                      <a:pt x="28" y="147"/>
                      <a:pt x="24" y="143"/>
                    </a:cubicBezTo>
                    <a:cubicBezTo>
                      <a:pt x="23" y="142"/>
                      <a:pt x="22" y="141"/>
                      <a:pt x="22" y="140"/>
                    </a:cubicBezTo>
                    <a:cubicBezTo>
                      <a:pt x="23" y="139"/>
                      <a:pt x="23" y="139"/>
                      <a:pt x="23" y="139"/>
                    </a:cubicBezTo>
                    <a:cubicBezTo>
                      <a:pt x="23" y="139"/>
                      <a:pt x="22" y="139"/>
                      <a:pt x="21" y="138"/>
                    </a:cubicBezTo>
                    <a:cubicBezTo>
                      <a:pt x="20" y="137"/>
                      <a:pt x="19" y="136"/>
                      <a:pt x="18" y="135"/>
                    </a:cubicBezTo>
                    <a:cubicBezTo>
                      <a:pt x="18" y="135"/>
                      <a:pt x="18" y="135"/>
                      <a:pt x="18" y="135"/>
                    </a:cubicBezTo>
                    <a:cubicBezTo>
                      <a:pt x="19" y="135"/>
                      <a:pt x="20" y="133"/>
                      <a:pt x="20" y="133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22" y="128"/>
                      <a:pt x="21" y="125"/>
                      <a:pt x="20" y="125"/>
                    </a:cubicBezTo>
                    <a:cubicBezTo>
                      <a:pt x="20" y="124"/>
                      <a:pt x="17" y="123"/>
                      <a:pt x="17" y="123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4" y="110"/>
                      <a:pt x="16" y="108"/>
                      <a:pt x="17" y="107"/>
                    </a:cubicBezTo>
                    <a:cubicBezTo>
                      <a:pt x="17" y="107"/>
                      <a:pt x="18" y="106"/>
                      <a:pt x="19" y="106"/>
                    </a:cubicBezTo>
                    <a:cubicBezTo>
                      <a:pt x="20" y="105"/>
                      <a:pt x="22" y="105"/>
                      <a:pt x="23" y="105"/>
                    </a:cubicBezTo>
                    <a:cubicBezTo>
                      <a:pt x="24" y="105"/>
                      <a:pt x="26" y="103"/>
                      <a:pt x="26" y="103"/>
                    </a:cubicBezTo>
                    <a:cubicBezTo>
                      <a:pt x="26" y="103"/>
                      <a:pt x="26" y="100"/>
                      <a:pt x="25" y="99"/>
                    </a:cubicBezTo>
                    <a:cubicBezTo>
                      <a:pt x="25" y="97"/>
                      <a:pt x="27" y="95"/>
                      <a:pt x="27" y="95"/>
                    </a:cubicBezTo>
                    <a:cubicBezTo>
                      <a:pt x="27" y="95"/>
                      <a:pt x="30" y="91"/>
                      <a:pt x="31" y="90"/>
                    </a:cubicBezTo>
                    <a:cubicBezTo>
                      <a:pt x="32" y="89"/>
                      <a:pt x="33" y="84"/>
                      <a:pt x="33" y="84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5" y="83"/>
                      <a:pt x="21" y="77"/>
                      <a:pt x="21" y="77"/>
                    </a:cubicBezTo>
                    <a:cubicBezTo>
                      <a:pt x="21" y="76"/>
                      <a:pt x="19" y="76"/>
                      <a:pt x="19" y="76"/>
                    </a:cubicBezTo>
                    <a:cubicBezTo>
                      <a:pt x="19" y="76"/>
                      <a:pt x="15" y="74"/>
                      <a:pt x="15" y="74"/>
                    </a:cubicBezTo>
                    <a:cubicBezTo>
                      <a:pt x="14" y="74"/>
                      <a:pt x="11" y="73"/>
                      <a:pt x="11" y="73"/>
                    </a:cubicBezTo>
                    <a:cubicBezTo>
                      <a:pt x="11" y="73"/>
                      <a:pt x="7" y="68"/>
                      <a:pt x="6" y="66"/>
                    </a:cubicBezTo>
                    <a:cubicBezTo>
                      <a:pt x="5" y="64"/>
                      <a:pt x="4" y="63"/>
                      <a:pt x="4" y="63"/>
                    </a:cubicBezTo>
                    <a:cubicBezTo>
                      <a:pt x="4" y="63"/>
                      <a:pt x="3" y="61"/>
                      <a:pt x="2" y="60"/>
                    </a:cubicBezTo>
                    <a:cubicBezTo>
                      <a:pt x="1" y="59"/>
                      <a:pt x="1" y="57"/>
                      <a:pt x="1" y="57"/>
                    </a:cubicBezTo>
                    <a:cubicBezTo>
                      <a:pt x="1" y="57"/>
                      <a:pt x="2" y="54"/>
                      <a:pt x="1" y="52"/>
                    </a:cubicBezTo>
                    <a:cubicBezTo>
                      <a:pt x="1" y="51"/>
                      <a:pt x="0" y="47"/>
                      <a:pt x="1" y="47"/>
                    </a:cubicBezTo>
                    <a:cubicBezTo>
                      <a:pt x="2" y="45"/>
                      <a:pt x="3" y="43"/>
                      <a:pt x="5" y="42"/>
                    </a:cubicBezTo>
                    <a:cubicBezTo>
                      <a:pt x="6" y="42"/>
                      <a:pt x="6" y="42"/>
                      <a:pt x="7" y="42"/>
                    </a:cubicBezTo>
                    <a:cubicBezTo>
                      <a:pt x="8" y="42"/>
                      <a:pt x="7" y="39"/>
                      <a:pt x="7" y="39"/>
                    </a:cubicBezTo>
                    <a:lnTo>
                      <a:pt x="7" y="38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7" name="Freeform 212">
                <a:extLst>
                  <a:ext uri="{FF2B5EF4-FFF2-40B4-BE49-F238E27FC236}">
                    <a16:creationId xmlns:a16="http://schemas.microsoft.com/office/drawing/2014/main" id="{88F490B2-B6C0-8744-8997-FFEA1E94B7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2115" y="3121100"/>
                <a:ext cx="622278" cy="493289"/>
              </a:xfrm>
              <a:custGeom>
                <a:avLst/>
                <a:gdLst>
                  <a:gd name="T0" fmla="*/ 3 w 273"/>
                  <a:gd name="T1" fmla="*/ 68 h 223"/>
                  <a:gd name="T2" fmla="*/ 41 w 273"/>
                  <a:gd name="T3" fmla="*/ 71 h 223"/>
                  <a:gd name="T4" fmla="*/ 60 w 273"/>
                  <a:gd name="T5" fmla="*/ 70 h 223"/>
                  <a:gd name="T6" fmla="*/ 73 w 273"/>
                  <a:gd name="T7" fmla="*/ 54 h 223"/>
                  <a:gd name="T8" fmla="*/ 49 w 273"/>
                  <a:gd name="T9" fmla="*/ 36 h 223"/>
                  <a:gd name="T10" fmla="*/ 65 w 273"/>
                  <a:gd name="T11" fmla="*/ 28 h 223"/>
                  <a:gd name="T12" fmla="*/ 87 w 273"/>
                  <a:gd name="T13" fmla="*/ 33 h 223"/>
                  <a:gd name="T14" fmla="*/ 101 w 273"/>
                  <a:gd name="T15" fmla="*/ 44 h 223"/>
                  <a:gd name="T16" fmla="*/ 128 w 273"/>
                  <a:gd name="T17" fmla="*/ 54 h 223"/>
                  <a:gd name="T18" fmla="*/ 145 w 273"/>
                  <a:gd name="T19" fmla="*/ 30 h 223"/>
                  <a:gd name="T20" fmla="*/ 161 w 273"/>
                  <a:gd name="T21" fmla="*/ 0 h 223"/>
                  <a:gd name="T22" fmla="*/ 202 w 273"/>
                  <a:gd name="T23" fmla="*/ 43 h 223"/>
                  <a:gd name="T24" fmla="*/ 227 w 273"/>
                  <a:gd name="T25" fmla="*/ 63 h 223"/>
                  <a:gd name="T26" fmla="*/ 260 w 273"/>
                  <a:gd name="T27" fmla="*/ 65 h 223"/>
                  <a:gd name="T28" fmla="*/ 262 w 273"/>
                  <a:gd name="T29" fmla="*/ 72 h 223"/>
                  <a:gd name="T30" fmla="*/ 240 w 273"/>
                  <a:gd name="T31" fmla="*/ 85 h 223"/>
                  <a:gd name="T32" fmla="*/ 233 w 273"/>
                  <a:gd name="T33" fmla="*/ 106 h 223"/>
                  <a:gd name="T34" fmla="*/ 236 w 273"/>
                  <a:gd name="T35" fmla="*/ 125 h 223"/>
                  <a:gd name="T36" fmla="*/ 243 w 273"/>
                  <a:gd name="T37" fmla="*/ 148 h 223"/>
                  <a:gd name="T38" fmla="*/ 237 w 273"/>
                  <a:gd name="T39" fmla="*/ 172 h 223"/>
                  <a:gd name="T40" fmla="*/ 229 w 273"/>
                  <a:gd name="T41" fmla="*/ 161 h 223"/>
                  <a:gd name="T42" fmla="*/ 223 w 273"/>
                  <a:gd name="T43" fmla="*/ 178 h 223"/>
                  <a:gd name="T44" fmla="*/ 230 w 273"/>
                  <a:gd name="T45" fmla="*/ 201 h 223"/>
                  <a:gd name="T46" fmla="*/ 211 w 273"/>
                  <a:gd name="T47" fmla="*/ 207 h 223"/>
                  <a:gd name="T48" fmla="*/ 195 w 273"/>
                  <a:gd name="T49" fmla="*/ 200 h 223"/>
                  <a:gd name="T50" fmla="*/ 193 w 273"/>
                  <a:gd name="T51" fmla="*/ 177 h 223"/>
                  <a:gd name="T52" fmla="*/ 189 w 273"/>
                  <a:gd name="T53" fmla="*/ 154 h 223"/>
                  <a:gd name="T54" fmla="*/ 152 w 273"/>
                  <a:gd name="T55" fmla="*/ 156 h 223"/>
                  <a:gd name="T56" fmla="*/ 123 w 273"/>
                  <a:gd name="T57" fmla="*/ 193 h 223"/>
                  <a:gd name="T58" fmla="*/ 98 w 273"/>
                  <a:gd name="T59" fmla="*/ 195 h 223"/>
                  <a:gd name="T60" fmla="*/ 96 w 273"/>
                  <a:gd name="T61" fmla="*/ 182 h 223"/>
                  <a:gd name="T62" fmla="*/ 98 w 273"/>
                  <a:gd name="T63" fmla="*/ 169 h 223"/>
                  <a:gd name="T64" fmla="*/ 89 w 273"/>
                  <a:gd name="T65" fmla="*/ 162 h 223"/>
                  <a:gd name="T66" fmla="*/ 91 w 273"/>
                  <a:gd name="T67" fmla="*/ 154 h 223"/>
                  <a:gd name="T68" fmla="*/ 89 w 273"/>
                  <a:gd name="T69" fmla="*/ 147 h 223"/>
                  <a:gd name="T70" fmla="*/ 78 w 273"/>
                  <a:gd name="T71" fmla="*/ 142 h 223"/>
                  <a:gd name="T72" fmla="*/ 62 w 273"/>
                  <a:gd name="T73" fmla="*/ 137 h 223"/>
                  <a:gd name="T74" fmla="*/ 47 w 273"/>
                  <a:gd name="T75" fmla="*/ 132 h 223"/>
                  <a:gd name="T76" fmla="*/ 50 w 273"/>
                  <a:gd name="T77" fmla="*/ 125 h 223"/>
                  <a:gd name="T78" fmla="*/ 55 w 273"/>
                  <a:gd name="T79" fmla="*/ 116 h 223"/>
                  <a:gd name="T80" fmla="*/ 44 w 273"/>
                  <a:gd name="T81" fmla="*/ 111 h 223"/>
                  <a:gd name="T82" fmla="*/ 26 w 273"/>
                  <a:gd name="T83" fmla="*/ 100 h 223"/>
                  <a:gd name="T84" fmla="*/ 24 w 273"/>
                  <a:gd name="T85" fmla="*/ 88 h 223"/>
                  <a:gd name="T86" fmla="*/ 24 w 273"/>
                  <a:gd name="T87" fmla="*/ 83 h 223"/>
                  <a:gd name="T88" fmla="*/ 16 w 273"/>
                  <a:gd name="T89" fmla="*/ 76 h 223"/>
                  <a:gd name="T90" fmla="*/ 4 w 273"/>
                  <a:gd name="T91" fmla="*/ 76 h 223"/>
                  <a:gd name="T92" fmla="*/ 10 w 273"/>
                  <a:gd name="T93" fmla="*/ 182 h 223"/>
                  <a:gd name="T94" fmla="*/ 26 w 273"/>
                  <a:gd name="T95" fmla="*/ 198 h 223"/>
                  <a:gd name="T96" fmla="*/ 44 w 273"/>
                  <a:gd name="T97" fmla="*/ 209 h 223"/>
                  <a:gd name="T98" fmla="*/ 76 w 273"/>
                  <a:gd name="T99" fmla="*/ 223 h 223"/>
                  <a:gd name="T100" fmla="*/ 78 w 273"/>
                  <a:gd name="T101" fmla="*/ 204 h 223"/>
                  <a:gd name="T102" fmla="*/ 69 w 273"/>
                  <a:gd name="T103" fmla="*/ 195 h 223"/>
                  <a:gd name="T104" fmla="*/ 61 w 273"/>
                  <a:gd name="T105" fmla="*/ 180 h 223"/>
                  <a:gd name="T106" fmla="*/ 34 w 273"/>
                  <a:gd name="T107" fmla="*/ 186 h 223"/>
                  <a:gd name="T108" fmla="*/ 18 w 273"/>
                  <a:gd name="T109" fmla="*/ 18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3" h="223">
                    <a:moveTo>
                      <a:pt x="0" y="75"/>
                    </a:moveTo>
                    <a:cubicBezTo>
                      <a:pt x="1" y="75"/>
                      <a:pt x="3" y="74"/>
                      <a:pt x="4" y="74"/>
                    </a:cubicBezTo>
                    <a:cubicBezTo>
                      <a:pt x="4" y="73"/>
                      <a:pt x="5" y="73"/>
                      <a:pt x="5" y="72"/>
                    </a:cubicBezTo>
                    <a:cubicBezTo>
                      <a:pt x="5" y="72"/>
                      <a:pt x="2" y="71"/>
                      <a:pt x="1" y="69"/>
                    </a:cubicBezTo>
                    <a:cubicBezTo>
                      <a:pt x="1" y="69"/>
                      <a:pt x="3" y="68"/>
                      <a:pt x="3" y="68"/>
                    </a:cubicBezTo>
                    <a:cubicBezTo>
                      <a:pt x="3" y="68"/>
                      <a:pt x="9" y="69"/>
                      <a:pt x="11" y="69"/>
                    </a:cubicBezTo>
                    <a:cubicBezTo>
                      <a:pt x="13" y="69"/>
                      <a:pt x="20" y="67"/>
                      <a:pt x="20" y="67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2" y="71"/>
                      <a:pt x="33" y="71"/>
                      <a:pt x="37" y="72"/>
                    </a:cubicBezTo>
                    <a:cubicBezTo>
                      <a:pt x="39" y="73"/>
                      <a:pt x="39" y="72"/>
                      <a:pt x="41" y="71"/>
                    </a:cubicBezTo>
                    <a:cubicBezTo>
                      <a:pt x="42" y="70"/>
                      <a:pt x="44" y="69"/>
                      <a:pt x="45" y="70"/>
                    </a:cubicBezTo>
                    <a:cubicBezTo>
                      <a:pt x="46" y="70"/>
                      <a:pt x="46" y="70"/>
                      <a:pt x="48" y="71"/>
                    </a:cubicBezTo>
                    <a:cubicBezTo>
                      <a:pt x="50" y="72"/>
                      <a:pt x="53" y="73"/>
                      <a:pt x="55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2" y="72"/>
                      <a:pt x="58" y="59"/>
                      <a:pt x="60" y="59"/>
                    </a:cubicBezTo>
                    <a:cubicBezTo>
                      <a:pt x="63" y="58"/>
                      <a:pt x="64" y="61"/>
                      <a:pt x="68" y="60"/>
                    </a:cubicBezTo>
                    <a:cubicBezTo>
                      <a:pt x="72" y="58"/>
                      <a:pt x="78" y="66"/>
                      <a:pt x="79" y="62"/>
                    </a:cubicBezTo>
                    <a:cubicBezTo>
                      <a:pt x="80" y="59"/>
                      <a:pt x="86" y="63"/>
                      <a:pt x="81" y="59"/>
                    </a:cubicBezTo>
                    <a:cubicBezTo>
                      <a:pt x="75" y="54"/>
                      <a:pt x="77" y="55"/>
                      <a:pt x="73" y="54"/>
                    </a:cubicBezTo>
                    <a:cubicBezTo>
                      <a:pt x="69" y="52"/>
                      <a:pt x="66" y="51"/>
                      <a:pt x="64" y="50"/>
                    </a:cubicBezTo>
                    <a:cubicBezTo>
                      <a:pt x="62" y="50"/>
                      <a:pt x="63" y="50"/>
                      <a:pt x="60" y="48"/>
                    </a:cubicBezTo>
                    <a:cubicBezTo>
                      <a:pt x="57" y="46"/>
                      <a:pt x="54" y="44"/>
                      <a:pt x="54" y="44"/>
                    </a:cubicBezTo>
                    <a:cubicBezTo>
                      <a:pt x="54" y="44"/>
                      <a:pt x="51" y="43"/>
                      <a:pt x="51" y="41"/>
                    </a:cubicBezTo>
                    <a:cubicBezTo>
                      <a:pt x="50" y="39"/>
                      <a:pt x="49" y="36"/>
                      <a:pt x="49" y="36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4" y="23"/>
                      <a:pt x="59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4" y="29"/>
                      <a:pt x="65" y="28"/>
                    </a:cubicBezTo>
                    <a:cubicBezTo>
                      <a:pt x="67" y="28"/>
                      <a:pt x="68" y="26"/>
                      <a:pt x="69" y="25"/>
                    </a:cubicBezTo>
                    <a:cubicBezTo>
                      <a:pt x="70" y="24"/>
                      <a:pt x="73" y="21"/>
                      <a:pt x="74" y="22"/>
                    </a:cubicBezTo>
                    <a:cubicBezTo>
                      <a:pt x="74" y="24"/>
                      <a:pt x="71" y="27"/>
                      <a:pt x="75" y="27"/>
                    </a:cubicBezTo>
                    <a:cubicBezTo>
                      <a:pt x="79" y="27"/>
                      <a:pt x="78" y="29"/>
                      <a:pt x="81" y="30"/>
                    </a:cubicBezTo>
                    <a:cubicBezTo>
                      <a:pt x="84" y="30"/>
                      <a:pt x="87" y="32"/>
                      <a:pt x="87" y="33"/>
                    </a:cubicBezTo>
                    <a:cubicBezTo>
                      <a:pt x="87" y="34"/>
                      <a:pt x="87" y="35"/>
                      <a:pt x="88" y="36"/>
                    </a:cubicBezTo>
                    <a:cubicBezTo>
                      <a:pt x="90" y="37"/>
                      <a:pt x="91" y="36"/>
                      <a:pt x="93" y="36"/>
                    </a:cubicBezTo>
                    <a:cubicBezTo>
                      <a:pt x="95" y="36"/>
                      <a:pt x="95" y="34"/>
                      <a:pt x="96" y="36"/>
                    </a:cubicBezTo>
                    <a:cubicBezTo>
                      <a:pt x="96" y="38"/>
                      <a:pt x="97" y="39"/>
                      <a:pt x="97" y="39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105" y="48"/>
                      <a:pt x="102" y="48"/>
                      <a:pt x="106" y="50"/>
                    </a:cubicBezTo>
                    <a:cubicBezTo>
                      <a:pt x="110" y="51"/>
                      <a:pt x="113" y="51"/>
                      <a:pt x="113" y="51"/>
                    </a:cubicBezTo>
                    <a:cubicBezTo>
                      <a:pt x="113" y="51"/>
                      <a:pt x="113" y="51"/>
                      <a:pt x="117" y="52"/>
                    </a:cubicBezTo>
                    <a:cubicBezTo>
                      <a:pt x="121" y="53"/>
                      <a:pt x="124" y="55"/>
                      <a:pt x="128" y="54"/>
                    </a:cubicBezTo>
                    <a:cubicBezTo>
                      <a:pt x="133" y="54"/>
                      <a:pt x="137" y="49"/>
                      <a:pt x="137" y="49"/>
                    </a:cubicBezTo>
                    <a:cubicBezTo>
                      <a:pt x="137" y="49"/>
                      <a:pt x="139" y="46"/>
                      <a:pt x="138" y="44"/>
                    </a:cubicBezTo>
                    <a:cubicBezTo>
                      <a:pt x="138" y="42"/>
                      <a:pt x="140" y="38"/>
                      <a:pt x="142" y="37"/>
                    </a:cubicBezTo>
                    <a:cubicBezTo>
                      <a:pt x="144" y="36"/>
                      <a:pt x="141" y="35"/>
                      <a:pt x="142" y="33"/>
                    </a:cubicBezTo>
                    <a:cubicBezTo>
                      <a:pt x="143" y="32"/>
                      <a:pt x="144" y="31"/>
                      <a:pt x="145" y="30"/>
                    </a:cubicBezTo>
                    <a:cubicBezTo>
                      <a:pt x="147" y="29"/>
                      <a:pt x="153" y="23"/>
                      <a:pt x="153" y="23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8"/>
                      <a:pt x="155" y="12"/>
                      <a:pt x="156" y="11"/>
                    </a:cubicBezTo>
                    <a:cubicBezTo>
                      <a:pt x="157" y="10"/>
                      <a:pt x="160" y="2"/>
                      <a:pt x="160" y="2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0"/>
                      <a:pt x="181" y="18"/>
                      <a:pt x="182" y="18"/>
                    </a:cubicBezTo>
                    <a:cubicBezTo>
                      <a:pt x="183" y="18"/>
                      <a:pt x="191" y="23"/>
                      <a:pt x="192" y="25"/>
                    </a:cubicBezTo>
                    <a:cubicBezTo>
                      <a:pt x="193" y="26"/>
                      <a:pt x="199" y="34"/>
                      <a:pt x="199" y="34"/>
                    </a:cubicBezTo>
                    <a:cubicBezTo>
                      <a:pt x="200" y="38"/>
                      <a:pt x="200" y="38"/>
                      <a:pt x="200" y="38"/>
                    </a:cubicBezTo>
                    <a:cubicBezTo>
                      <a:pt x="200" y="38"/>
                      <a:pt x="200" y="41"/>
                      <a:pt x="202" y="43"/>
                    </a:cubicBezTo>
                    <a:cubicBezTo>
                      <a:pt x="204" y="44"/>
                      <a:pt x="208" y="48"/>
                      <a:pt x="210" y="49"/>
                    </a:cubicBezTo>
                    <a:cubicBezTo>
                      <a:pt x="212" y="49"/>
                      <a:pt x="220" y="54"/>
                      <a:pt x="220" y="54"/>
                    </a:cubicBezTo>
                    <a:cubicBezTo>
                      <a:pt x="220" y="54"/>
                      <a:pt x="221" y="51"/>
                      <a:pt x="222" y="53"/>
                    </a:cubicBezTo>
                    <a:cubicBezTo>
                      <a:pt x="223" y="55"/>
                      <a:pt x="224" y="58"/>
                      <a:pt x="224" y="59"/>
                    </a:cubicBezTo>
                    <a:cubicBezTo>
                      <a:pt x="224" y="60"/>
                      <a:pt x="225" y="64"/>
                      <a:pt x="227" y="63"/>
                    </a:cubicBezTo>
                    <a:cubicBezTo>
                      <a:pt x="229" y="63"/>
                      <a:pt x="235" y="63"/>
                      <a:pt x="235" y="63"/>
                    </a:cubicBezTo>
                    <a:cubicBezTo>
                      <a:pt x="235" y="63"/>
                      <a:pt x="236" y="65"/>
                      <a:pt x="239" y="65"/>
                    </a:cubicBezTo>
                    <a:cubicBezTo>
                      <a:pt x="242" y="65"/>
                      <a:pt x="243" y="64"/>
                      <a:pt x="245" y="63"/>
                    </a:cubicBezTo>
                    <a:cubicBezTo>
                      <a:pt x="246" y="63"/>
                      <a:pt x="254" y="62"/>
                      <a:pt x="254" y="62"/>
                    </a:cubicBezTo>
                    <a:cubicBezTo>
                      <a:pt x="260" y="65"/>
                      <a:pt x="260" y="65"/>
                      <a:pt x="260" y="65"/>
                    </a:cubicBezTo>
                    <a:cubicBezTo>
                      <a:pt x="266" y="67"/>
                      <a:pt x="266" y="67"/>
                      <a:pt x="266" y="67"/>
                    </a:cubicBezTo>
                    <a:cubicBezTo>
                      <a:pt x="271" y="72"/>
                      <a:pt x="271" y="72"/>
                      <a:pt x="271" y="72"/>
                    </a:cubicBezTo>
                    <a:cubicBezTo>
                      <a:pt x="273" y="76"/>
                      <a:pt x="273" y="76"/>
                      <a:pt x="273" y="76"/>
                    </a:cubicBezTo>
                    <a:cubicBezTo>
                      <a:pt x="273" y="76"/>
                      <a:pt x="267" y="71"/>
                      <a:pt x="266" y="71"/>
                    </a:cubicBezTo>
                    <a:cubicBezTo>
                      <a:pt x="265" y="72"/>
                      <a:pt x="263" y="72"/>
                      <a:pt x="262" y="72"/>
                    </a:cubicBezTo>
                    <a:cubicBezTo>
                      <a:pt x="260" y="73"/>
                      <a:pt x="255" y="74"/>
                      <a:pt x="255" y="74"/>
                    </a:cubicBezTo>
                    <a:cubicBezTo>
                      <a:pt x="252" y="76"/>
                      <a:pt x="252" y="76"/>
                      <a:pt x="252" y="76"/>
                    </a:cubicBezTo>
                    <a:cubicBezTo>
                      <a:pt x="248" y="76"/>
                      <a:pt x="248" y="76"/>
                      <a:pt x="248" y="76"/>
                    </a:cubicBezTo>
                    <a:cubicBezTo>
                      <a:pt x="245" y="81"/>
                      <a:pt x="245" y="81"/>
                      <a:pt x="245" y="81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4" y="90"/>
                      <a:pt x="234" y="90"/>
                      <a:pt x="234" y="90"/>
                    </a:cubicBezTo>
                    <a:cubicBezTo>
                      <a:pt x="231" y="97"/>
                      <a:pt x="231" y="97"/>
                      <a:pt x="231" y="97"/>
                    </a:cubicBezTo>
                    <a:cubicBezTo>
                      <a:pt x="231" y="97"/>
                      <a:pt x="235" y="100"/>
                      <a:pt x="234" y="100"/>
                    </a:cubicBezTo>
                    <a:cubicBezTo>
                      <a:pt x="233" y="101"/>
                      <a:pt x="231" y="103"/>
                      <a:pt x="231" y="103"/>
                    </a:cubicBezTo>
                    <a:cubicBezTo>
                      <a:pt x="233" y="106"/>
                      <a:pt x="233" y="106"/>
                      <a:pt x="233" y="106"/>
                    </a:cubicBezTo>
                    <a:cubicBezTo>
                      <a:pt x="232" y="110"/>
                      <a:pt x="232" y="110"/>
                      <a:pt x="232" y="110"/>
                    </a:cubicBezTo>
                    <a:cubicBezTo>
                      <a:pt x="236" y="114"/>
                      <a:pt x="236" y="114"/>
                      <a:pt x="236" y="114"/>
                    </a:cubicBezTo>
                    <a:cubicBezTo>
                      <a:pt x="235" y="117"/>
                      <a:pt x="235" y="117"/>
                      <a:pt x="235" y="117"/>
                    </a:cubicBezTo>
                    <a:cubicBezTo>
                      <a:pt x="236" y="121"/>
                      <a:pt x="236" y="121"/>
                      <a:pt x="236" y="121"/>
                    </a:cubicBezTo>
                    <a:cubicBezTo>
                      <a:pt x="236" y="121"/>
                      <a:pt x="240" y="121"/>
                      <a:pt x="236" y="125"/>
                    </a:cubicBezTo>
                    <a:cubicBezTo>
                      <a:pt x="233" y="128"/>
                      <a:pt x="232" y="129"/>
                      <a:pt x="232" y="130"/>
                    </a:cubicBezTo>
                    <a:cubicBezTo>
                      <a:pt x="233" y="132"/>
                      <a:pt x="234" y="136"/>
                      <a:pt x="234" y="136"/>
                    </a:cubicBezTo>
                    <a:cubicBezTo>
                      <a:pt x="234" y="136"/>
                      <a:pt x="233" y="139"/>
                      <a:pt x="235" y="141"/>
                    </a:cubicBezTo>
                    <a:cubicBezTo>
                      <a:pt x="236" y="142"/>
                      <a:pt x="241" y="144"/>
                      <a:pt x="241" y="144"/>
                    </a:cubicBezTo>
                    <a:cubicBezTo>
                      <a:pt x="241" y="144"/>
                      <a:pt x="243" y="147"/>
                      <a:pt x="243" y="148"/>
                    </a:cubicBezTo>
                    <a:cubicBezTo>
                      <a:pt x="242" y="149"/>
                      <a:pt x="236" y="150"/>
                      <a:pt x="236" y="150"/>
                    </a:cubicBezTo>
                    <a:cubicBezTo>
                      <a:pt x="236" y="150"/>
                      <a:pt x="236" y="153"/>
                      <a:pt x="236" y="154"/>
                    </a:cubicBezTo>
                    <a:cubicBezTo>
                      <a:pt x="236" y="155"/>
                      <a:pt x="237" y="160"/>
                      <a:pt x="237" y="16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6"/>
                      <a:pt x="239" y="170"/>
                      <a:pt x="237" y="172"/>
                    </a:cubicBezTo>
                    <a:cubicBezTo>
                      <a:pt x="234" y="174"/>
                      <a:pt x="233" y="175"/>
                      <a:pt x="231" y="173"/>
                    </a:cubicBezTo>
                    <a:cubicBezTo>
                      <a:pt x="235" y="169"/>
                      <a:pt x="235" y="169"/>
                      <a:pt x="235" y="169"/>
                    </a:cubicBezTo>
                    <a:cubicBezTo>
                      <a:pt x="234" y="165"/>
                      <a:pt x="234" y="165"/>
                      <a:pt x="234" y="165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25" y="162"/>
                      <a:pt x="225" y="162"/>
                      <a:pt x="225" y="162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5" y="174"/>
                      <a:pt x="225" y="174"/>
                      <a:pt x="225" y="174"/>
                    </a:cubicBezTo>
                    <a:cubicBezTo>
                      <a:pt x="226" y="177"/>
                      <a:pt x="226" y="177"/>
                      <a:pt x="226" y="177"/>
                    </a:cubicBezTo>
                    <a:cubicBezTo>
                      <a:pt x="226" y="177"/>
                      <a:pt x="224" y="177"/>
                      <a:pt x="223" y="178"/>
                    </a:cubicBezTo>
                    <a:cubicBezTo>
                      <a:pt x="223" y="178"/>
                      <a:pt x="221" y="179"/>
                      <a:pt x="222" y="180"/>
                    </a:cubicBezTo>
                    <a:cubicBezTo>
                      <a:pt x="223" y="181"/>
                      <a:pt x="224" y="183"/>
                      <a:pt x="224" y="183"/>
                    </a:cubicBezTo>
                    <a:cubicBezTo>
                      <a:pt x="224" y="184"/>
                      <a:pt x="225" y="188"/>
                      <a:pt x="225" y="188"/>
                    </a:cubicBezTo>
                    <a:cubicBezTo>
                      <a:pt x="227" y="192"/>
                      <a:pt x="227" y="192"/>
                      <a:pt x="227" y="192"/>
                    </a:cubicBezTo>
                    <a:cubicBezTo>
                      <a:pt x="227" y="192"/>
                      <a:pt x="230" y="200"/>
                      <a:pt x="230" y="201"/>
                    </a:cubicBezTo>
                    <a:cubicBezTo>
                      <a:pt x="230" y="201"/>
                      <a:pt x="232" y="209"/>
                      <a:pt x="232" y="209"/>
                    </a:cubicBezTo>
                    <a:cubicBezTo>
                      <a:pt x="232" y="209"/>
                      <a:pt x="227" y="214"/>
                      <a:pt x="226" y="215"/>
                    </a:cubicBezTo>
                    <a:cubicBezTo>
                      <a:pt x="224" y="216"/>
                      <a:pt x="224" y="218"/>
                      <a:pt x="223" y="217"/>
                    </a:cubicBezTo>
                    <a:cubicBezTo>
                      <a:pt x="222" y="216"/>
                      <a:pt x="220" y="214"/>
                      <a:pt x="218" y="213"/>
                    </a:cubicBezTo>
                    <a:cubicBezTo>
                      <a:pt x="217" y="212"/>
                      <a:pt x="212" y="208"/>
                      <a:pt x="211" y="207"/>
                    </a:cubicBezTo>
                    <a:cubicBezTo>
                      <a:pt x="210" y="206"/>
                      <a:pt x="208" y="205"/>
                      <a:pt x="208" y="205"/>
                    </a:cubicBezTo>
                    <a:cubicBezTo>
                      <a:pt x="208" y="205"/>
                      <a:pt x="207" y="207"/>
                      <a:pt x="206" y="207"/>
                    </a:cubicBezTo>
                    <a:cubicBezTo>
                      <a:pt x="205" y="207"/>
                      <a:pt x="203" y="206"/>
                      <a:pt x="203" y="206"/>
                    </a:cubicBezTo>
                    <a:cubicBezTo>
                      <a:pt x="202" y="206"/>
                      <a:pt x="200" y="205"/>
                      <a:pt x="199" y="204"/>
                    </a:cubicBezTo>
                    <a:cubicBezTo>
                      <a:pt x="197" y="202"/>
                      <a:pt x="196" y="200"/>
                      <a:pt x="195" y="200"/>
                    </a:cubicBezTo>
                    <a:cubicBezTo>
                      <a:pt x="195" y="200"/>
                      <a:pt x="195" y="199"/>
                      <a:pt x="191" y="199"/>
                    </a:cubicBezTo>
                    <a:cubicBezTo>
                      <a:pt x="187" y="200"/>
                      <a:pt x="179" y="200"/>
                      <a:pt x="184" y="194"/>
                    </a:cubicBezTo>
                    <a:cubicBezTo>
                      <a:pt x="185" y="192"/>
                      <a:pt x="183" y="189"/>
                      <a:pt x="189" y="186"/>
                    </a:cubicBezTo>
                    <a:cubicBezTo>
                      <a:pt x="189" y="186"/>
                      <a:pt x="194" y="184"/>
                      <a:pt x="195" y="182"/>
                    </a:cubicBezTo>
                    <a:cubicBezTo>
                      <a:pt x="197" y="180"/>
                      <a:pt x="193" y="177"/>
                      <a:pt x="193" y="177"/>
                    </a:cubicBezTo>
                    <a:cubicBezTo>
                      <a:pt x="192" y="177"/>
                      <a:pt x="191" y="177"/>
                      <a:pt x="189" y="176"/>
                    </a:cubicBezTo>
                    <a:cubicBezTo>
                      <a:pt x="188" y="176"/>
                      <a:pt x="183" y="173"/>
                      <a:pt x="183" y="172"/>
                    </a:cubicBezTo>
                    <a:cubicBezTo>
                      <a:pt x="182" y="170"/>
                      <a:pt x="182" y="169"/>
                      <a:pt x="183" y="165"/>
                    </a:cubicBezTo>
                    <a:cubicBezTo>
                      <a:pt x="184" y="161"/>
                      <a:pt x="185" y="163"/>
                      <a:pt x="187" y="161"/>
                    </a:cubicBezTo>
                    <a:cubicBezTo>
                      <a:pt x="190" y="158"/>
                      <a:pt x="192" y="156"/>
                      <a:pt x="189" y="154"/>
                    </a:cubicBezTo>
                    <a:cubicBezTo>
                      <a:pt x="186" y="153"/>
                      <a:pt x="185" y="154"/>
                      <a:pt x="179" y="150"/>
                    </a:cubicBezTo>
                    <a:cubicBezTo>
                      <a:pt x="173" y="146"/>
                      <a:pt x="171" y="144"/>
                      <a:pt x="170" y="144"/>
                    </a:cubicBezTo>
                    <a:cubicBezTo>
                      <a:pt x="169" y="143"/>
                      <a:pt x="168" y="142"/>
                      <a:pt x="166" y="143"/>
                    </a:cubicBezTo>
                    <a:cubicBezTo>
                      <a:pt x="165" y="144"/>
                      <a:pt x="160" y="149"/>
                      <a:pt x="159" y="150"/>
                    </a:cubicBezTo>
                    <a:cubicBezTo>
                      <a:pt x="158" y="151"/>
                      <a:pt x="152" y="156"/>
                      <a:pt x="152" y="156"/>
                    </a:cubicBezTo>
                    <a:cubicBezTo>
                      <a:pt x="151" y="157"/>
                      <a:pt x="141" y="164"/>
                      <a:pt x="141" y="164"/>
                    </a:cubicBezTo>
                    <a:cubicBezTo>
                      <a:pt x="141" y="164"/>
                      <a:pt x="138" y="172"/>
                      <a:pt x="136" y="175"/>
                    </a:cubicBezTo>
                    <a:cubicBezTo>
                      <a:pt x="135" y="178"/>
                      <a:pt x="129" y="182"/>
                      <a:pt x="129" y="184"/>
                    </a:cubicBezTo>
                    <a:cubicBezTo>
                      <a:pt x="129" y="185"/>
                      <a:pt x="129" y="188"/>
                      <a:pt x="128" y="189"/>
                    </a:cubicBezTo>
                    <a:cubicBezTo>
                      <a:pt x="128" y="189"/>
                      <a:pt x="125" y="193"/>
                      <a:pt x="123" y="193"/>
                    </a:cubicBezTo>
                    <a:cubicBezTo>
                      <a:pt x="122" y="194"/>
                      <a:pt x="116" y="195"/>
                      <a:pt x="116" y="197"/>
                    </a:cubicBezTo>
                    <a:cubicBezTo>
                      <a:pt x="116" y="199"/>
                      <a:pt x="119" y="199"/>
                      <a:pt x="116" y="203"/>
                    </a:cubicBezTo>
                    <a:cubicBezTo>
                      <a:pt x="113" y="206"/>
                      <a:pt x="110" y="220"/>
                      <a:pt x="107" y="208"/>
                    </a:cubicBezTo>
                    <a:cubicBezTo>
                      <a:pt x="105" y="200"/>
                      <a:pt x="105" y="199"/>
                      <a:pt x="103" y="198"/>
                    </a:cubicBezTo>
                    <a:cubicBezTo>
                      <a:pt x="100" y="196"/>
                      <a:pt x="98" y="195"/>
                      <a:pt x="98" y="195"/>
                    </a:cubicBezTo>
                    <a:cubicBezTo>
                      <a:pt x="98" y="195"/>
                      <a:pt x="96" y="192"/>
                      <a:pt x="100" y="191"/>
                    </a:cubicBezTo>
                    <a:cubicBezTo>
                      <a:pt x="104" y="191"/>
                      <a:pt x="105" y="193"/>
                      <a:pt x="107" y="191"/>
                    </a:cubicBezTo>
                    <a:cubicBezTo>
                      <a:pt x="110" y="189"/>
                      <a:pt x="111" y="188"/>
                      <a:pt x="107" y="187"/>
                    </a:cubicBezTo>
                    <a:cubicBezTo>
                      <a:pt x="103" y="186"/>
                      <a:pt x="105" y="188"/>
                      <a:pt x="101" y="186"/>
                    </a:cubicBezTo>
                    <a:cubicBezTo>
                      <a:pt x="98" y="183"/>
                      <a:pt x="97" y="183"/>
                      <a:pt x="96" y="182"/>
                    </a:cubicBezTo>
                    <a:cubicBezTo>
                      <a:pt x="96" y="181"/>
                      <a:pt x="96" y="181"/>
                      <a:pt x="97" y="180"/>
                    </a:cubicBezTo>
                    <a:cubicBezTo>
                      <a:pt x="99" y="177"/>
                      <a:pt x="99" y="177"/>
                      <a:pt x="99" y="177"/>
                    </a:cubicBezTo>
                    <a:cubicBezTo>
                      <a:pt x="99" y="177"/>
                      <a:pt x="99" y="177"/>
                      <a:pt x="98" y="177"/>
                    </a:cubicBezTo>
                    <a:cubicBezTo>
                      <a:pt x="98" y="175"/>
                      <a:pt x="100" y="173"/>
                      <a:pt x="100" y="171"/>
                    </a:cubicBezTo>
                    <a:cubicBezTo>
                      <a:pt x="100" y="170"/>
                      <a:pt x="99" y="169"/>
                      <a:pt x="98" y="169"/>
                    </a:cubicBezTo>
                    <a:cubicBezTo>
                      <a:pt x="97" y="169"/>
                      <a:pt x="98" y="169"/>
                      <a:pt x="96" y="169"/>
                    </a:cubicBezTo>
                    <a:cubicBezTo>
                      <a:pt x="96" y="168"/>
                      <a:pt x="95" y="168"/>
                      <a:pt x="95" y="167"/>
                    </a:cubicBezTo>
                    <a:cubicBezTo>
                      <a:pt x="94" y="166"/>
                      <a:pt x="94" y="166"/>
                      <a:pt x="94" y="166"/>
                    </a:cubicBezTo>
                    <a:cubicBezTo>
                      <a:pt x="90" y="166"/>
                      <a:pt x="90" y="166"/>
                      <a:pt x="90" y="166"/>
                    </a:cubicBezTo>
                    <a:cubicBezTo>
                      <a:pt x="89" y="162"/>
                      <a:pt x="89" y="162"/>
                      <a:pt x="89" y="162"/>
                    </a:cubicBezTo>
                    <a:cubicBezTo>
                      <a:pt x="89" y="162"/>
                      <a:pt x="92" y="163"/>
                      <a:pt x="93" y="163"/>
                    </a:cubicBezTo>
                    <a:cubicBezTo>
                      <a:pt x="94" y="163"/>
                      <a:pt x="98" y="160"/>
                      <a:pt x="98" y="160"/>
                    </a:cubicBezTo>
                    <a:cubicBezTo>
                      <a:pt x="98" y="160"/>
                      <a:pt x="96" y="159"/>
                      <a:pt x="95" y="159"/>
                    </a:cubicBezTo>
                    <a:cubicBezTo>
                      <a:pt x="94" y="159"/>
                      <a:pt x="94" y="156"/>
                      <a:pt x="94" y="156"/>
                    </a:cubicBezTo>
                    <a:cubicBezTo>
                      <a:pt x="91" y="154"/>
                      <a:pt x="91" y="154"/>
                      <a:pt x="91" y="154"/>
                    </a:cubicBezTo>
                    <a:cubicBezTo>
                      <a:pt x="87" y="153"/>
                      <a:pt x="87" y="153"/>
                      <a:pt x="87" y="153"/>
                    </a:cubicBezTo>
                    <a:cubicBezTo>
                      <a:pt x="87" y="153"/>
                      <a:pt x="86" y="152"/>
                      <a:pt x="85" y="152"/>
                    </a:cubicBezTo>
                    <a:cubicBezTo>
                      <a:pt x="85" y="151"/>
                      <a:pt x="85" y="150"/>
                      <a:pt x="85" y="150"/>
                    </a:cubicBezTo>
                    <a:cubicBezTo>
                      <a:pt x="86" y="149"/>
                      <a:pt x="86" y="149"/>
                      <a:pt x="86" y="149"/>
                    </a:cubicBezTo>
                    <a:cubicBezTo>
                      <a:pt x="89" y="147"/>
                      <a:pt x="89" y="147"/>
                      <a:pt x="89" y="147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89" y="141"/>
                      <a:pt x="89" y="141"/>
                      <a:pt x="89" y="141"/>
                    </a:cubicBezTo>
                    <a:cubicBezTo>
                      <a:pt x="87" y="141"/>
                      <a:pt x="87" y="141"/>
                      <a:pt x="87" y="141"/>
                    </a:cubicBezTo>
                    <a:cubicBezTo>
                      <a:pt x="87" y="141"/>
                      <a:pt x="83" y="143"/>
                      <a:pt x="81" y="141"/>
                    </a:cubicBezTo>
                    <a:cubicBezTo>
                      <a:pt x="79" y="140"/>
                      <a:pt x="80" y="141"/>
                      <a:pt x="78" y="142"/>
                    </a:cubicBezTo>
                    <a:cubicBezTo>
                      <a:pt x="77" y="142"/>
                      <a:pt x="75" y="144"/>
                      <a:pt x="75" y="144"/>
                    </a:cubicBezTo>
                    <a:cubicBezTo>
                      <a:pt x="75" y="144"/>
                      <a:pt x="74" y="145"/>
                      <a:pt x="72" y="145"/>
                    </a:cubicBezTo>
                    <a:cubicBezTo>
                      <a:pt x="71" y="145"/>
                      <a:pt x="71" y="142"/>
                      <a:pt x="71" y="142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2" y="137"/>
                      <a:pt x="62" y="137"/>
                      <a:pt x="62" y="137"/>
                    </a:cubicBezTo>
                    <a:cubicBezTo>
                      <a:pt x="56" y="137"/>
                      <a:pt x="56" y="137"/>
                      <a:pt x="56" y="137"/>
                    </a:cubicBezTo>
                    <a:cubicBezTo>
                      <a:pt x="54" y="136"/>
                      <a:pt x="54" y="136"/>
                      <a:pt x="54" y="136"/>
                    </a:cubicBezTo>
                    <a:cubicBezTo>
                      <a:pt x="52" y="134"/>
                      <a:pt x="52" y="134"/>
                      <a:pt x="52" y="134"/>
                    </a:cubicBezTo>
                    <a:cubicBezTo>
                      <a:pt x="52" y="134"/>
                      <a:pt x="51" y="132"/>
                      <a:pt x="50" y="132"/>
                    </a:cubicBezTo>
                    <a:cubicBezTo>
                      <a:pt x="48" y="131"/>
                      <a:pt x="48" y="132"/>
                      <a:pt x="47" y="132"/>
                    </a:cubicBezTo>
                    <a:cubicBezTo>
                      <a:pt x="46" y="132"/>
                      <a:pt x="46" y="132"/>
                      <a:pt x="43" y="132"/>
                    </a:cubicBezTo>
                    <a:cubicBezTo>
                      <a:pt x="41" y="132"/>
                      <a:pt x="41" y="130"/>
                      <a:pt x="41" y="130"/>
                    </a:cubicBezTo>
                    <a:cubicBezTo>
                      <a:pt x="41" y="130"/>
                      <a:pt x="42" y="128"/>
                      <a:pt x="42" y="127"/>
                    </a:cubicBezTo>
                    <a:cubicBezTo>
                      <a:pt x="42" y="127"/>
                      <a:pt x="44" y="127"/>
                      <a:pt x="44" y="127"/>
                    </a:cubicBezTo>
                    <a:cubicBezTo>
                      <a:pt x="45" y="126"/>
                      <a:pt x="48" y="125"/>
                      <a:pt x="50" y="125"/>
                    </a:cubicBezTo>
                    <a:cubicBezTo>
                      <a:pt x="51" y="125"/>
                      <a:pt x="51" y="125"/>
                      <a:pt x="53" y="124"/>
                    </a:cubicBezTo>
                    <a:cubicBezTo>
                      <a:pt x="54" y="124"/>
                      <a:pt x="54" y="123"/>
                      <a:pt x="54" y="123"/>
                    </a:cubicBezTo>
                    <a:cubicBezTo>
                      <a:pt x="54" y="123"/>
                      <a:pt x="54" y="119"/>
                      <a:pt x="54" y="119"/>
                    </a:cubicBezTo>
                    <a:cubicBezTo>
                      <a:pt x="54" y="118"/>
                      <a:pt x="54" y="118"/>
                      <a:pt x="55" y="118"/>
                    </a:cubicBezTo>
                    <a:cubicBezTo>
                      <a:pt x="55" y="117"/>
                      <a:pt x="55" y="116"/>
                      <a:pt x="55" y="116"/>
                    </a:cubicBezTo>
                    <a:cubicBezTo>
                      <a:pt x="55" y="116"/>
                      <a:pt x="54" y="114"/>
                      <a:pt x="54" y="113"/>
                    </a:cubicBezTo>
                    <a:cubicBezTo>
                      <a:pt x="53" y="111"/>
                      <a:pt x="52" y="112"/>
                      <a:pt x="52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47" y="112"/>
                      <a:pt x="47" y="111"/>
                    </a:cubicBezTo>
                    <a:cubicBezTo>
                      <a:pt x="46" y="111"/>
                      <a:pt x="44" y="111"/>
                      <a:pt x="44" y="111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41" y="108"/>
                      <a:pt x="39" y="108"/>
                      <a:pt x="37" y="108"/>
                    </a:cubicBezTo>
                    <a:cubicBezTo>
                      <a:pt x="35" y="107"/>
                      <a:pt x="33" y="106"/>
                      <a:pt x="33" y="106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4" y="99"/>
                      <a:pt x="21" y="95"/>
                      <a:pt x="21" y="94"/>
                    </a:cubicBezTo>
                    <a:cubicBezTo>
                      <a:pt x="21" y="94"/>
                      <a:pt x="21" y="94"/>
                      <a:pt x="22" y="93"/>
                    </a:cubicBezTo>
                    <a:cubicBezTo>
                      <a:pt x="22" y="93"/>
                      <a:pt x="22" y="92"/>
                      <a:pt x="23" y="91"/>
                    </a:cubicBezTo>
                    <a:cubicBezTo>
                      <a:pt x="23" y="90"/>
                      <a:pt x="24" y="89"/>
                      <a:pt x="24" y="88"/>
                    </a:cubicBezTo>
                    <a:cubicBezTo>
                      <a:pt x="24" y="88"/>
                      <a:pt x="25" y="87"/>
                      <a:pt x="26" y="87"/>
                    </a:cubicBezTo>
                    <a:cubicBezTo>
                      <a:pt x="27" y="87"/>
                      <a:pt x="28" y="86"/>
                      <a:pt x="28" y="86"/>
                    </a:cubicBezTo>
                    <a:cubicBezTo>
                      <a:pt x="28" y="85"/>
                      <a:pt x="28" y="84"/>
                      <a:pt x="29" y="83"/>
                    </a:cubicBezTo>
                    <a:cubicBezTo>
                      <a:pt x="29" y="82"/>
                      <a:pt x="27" y="83"/>
                      <a:pt x="26" y="82"/>
                    </a:cubicBezTo>
                    <a:cubicBezTo>
                      <a:pt x="25" y="82"/>
                      <a:pt x="25" y="82"/>
                      <a:pt x="24" y="83"/>
                    </a:cubicBezTo>
                    <a:cubicBezTo>
                      <a:pt x="23" y="83"/>
                      <a:pt x="22" y="81"/>
                      <a:pt x="22" y="81"/>
                    </a:cubicBezTo>
                    <a:cubicBezTo>
                      <a:pt x="22" y="80"/>
                      <a:pt x="20" y="80"/>
                      <a:pt x="19" y="79"/>
                    </a:cubicBezTo>
                    <a:cubicBezTo>
                      <a:pt x="18" y="79"/>
                      <a:pt x="18" y="79"/>
                      <a:pt x="18" y="78"/>
                    </a:cubicBezTo>
                    <a:cubicBezTo>
                      <a:pt x="17" y="77"/>
                      <a:pt x="18" y="77"/>
                      <a:pt x="17" y="77"/>
                    </a:cubicBezTo>
                    <a:cubicBezTo>
                      <a:pt x="17" y="76"/>
                      <a:pt x="16" y="76"/>
                      <a:pt x="16" y="76"/>
                    </a:cubicBezTo>
                    <a:cubicBezTo>
                      <a:pt x="16" y="76"/>
                      <a:pt x="15" y="78"/>
                      <a:pt x="14" y="78"/>
                    </a:cubicBezTo>
                    <a:cubicBezTo>
                      <a:pt x="13" y="78"/>
                      <a:pt x="12" y="77"/>
                      <a:pt x="12" y="77"/>
                    </a:cubicBezTo>
                    <a:cubicBezTo>
                      <a:pt x="11" y="77"/>
                      <a:pt x="10" y="77"/>
                      <a:pt x="9" y="78"/>
                    </a:cubicBezTo>
                    <a:cubicBezTo>
                      <a:pt x="9" y="78"/>
                      <a:pt x="7" y="77"/>
                      <a:pt x="7" y="77"/>
                    </a:cubicBezTo>
                    <a:cubicBezTo>
                      <a:pt x="7" y="76"/>
                      <a:pt x="4" y="76"/>
                      <a:pt x="4" y="76"/>
                    </a:cubicBezTo>
                    <a:cubicBezTo>
                      <a:pt x="4" y="76"/>
                      <a:pt x="4" y="77"/>
                      <a:pt x="3" y="77"/>
                    </a:cubicBezTo>
                    <a:cubicBezTo>
                      <a:pt x="2" y="78"/>
                      <a:pt x="1" y="77"/>
                      <a:pt x="1" y="77"/>
                    </a:cubicBezTo>
                    <a:cubicBezTo>
                      <a:pt x="0" y="77"/>
                      <a:pt x="0" y="76"/>
                      <a:pt x="0" y="75"/>
                    </a:cubicBezTo>
                    <a:close/>
                    <a:moveTo>
                      <a:pt x="10" y="182"/>
                    </a:moveTo>
                    <a:cubicBezTo>
                      <a:pt x="10" y="182"/>
                      <a:pt x="10" y="182"/>
                      <a:pt x="10" y="182"/>
                    </a:cubicBezTo>
                    <a:cubicBezTo>
                      <a:pt x="10" y="185"/>
                      <a:pt x="10" y="185"/>
                      <a:pt x="10" y="185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20" y="190"/>
                      <a:pt x="20" y="190"/>
                      <a:pt x="20" y="190"/>
                    </a:cubicBezTo>
                    <a:cubicBezTo>
                      <a:pt x="20" y="190"/>
                      <a:pt x="22" y="195"/>
                      <a:pt x="22" y="196"/>
                    </a:cubicBezTo>
                    <a:cubicBezTo>
                      <a:pt x="22" y="198"/>
                      <a:pt x="25" y="198"/>
                      <a:pt x="26" y="198"/>
                    </a:cubicBezTo>
                    <a:cubicBezTo>
                      <a:pt x="26" y="198"/>
                      <a:pt x="30" y="199"/>
                      <a:pt x="30" y="199"/>
                    </a:cubicBezTo>
                    <a:cubicBezTo>
                      <a:pt x="30" y="199"/>
                      <a:pt x="32" y="201"/>
                      <a:pt x="33" y="202"/>
                    </a:cubicBezTo>
                    <a:cubicBezTo>
                      <a:pt x="33" y="203"/>
                      <a:pt x="33" y="205"/>
                      <a:pt x="33" y="205"/>
                    </a:cubicBezTo>
                    <a:cubicBezTo>
                      <a:pt x="37" y="209"/>
                      <a:pt x="37" y="209"/>
                      <a:pt x="37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44" y="209"/>
                      <a:pt x="51" y="215"/>
                      <a:pt x="52" y="216"/>
                    </a:cubicBezTo>
                    <a:cubicBezTo>
                      <a:pt x="52" y="217"/>
                      <a:pt x="56" y="221"/>
                      <a:pt x="56" y="221"/>
                    </a:cubicBezTo>
                    <a:cubicBezTo>
                      <a:pt x="56" y="221"/>
                      <a:pt x="63" y="221"/>
                      <a:pt x="64" y="221"/>
                    </a:cubicBezTo>
                    <a:cubicBezTo>
                      <a:pt x="64" y="221"/>
                      <a:pt x="71" y="221"/>
                      <a:pt x="71" y="221"/>
                    </a:cubicBezTo>
                    <a:cubicBezTo>
                      <a:pt x="76" y="223"/>
                      <a:pt x="76" y="223"/>
                      <a:pt x="76" y="223"/>
                    </a:cubicBezTo>
                    <a:cubicBezTo>
                      <a:pt x="81" y="222"/>
                      <a:pt x="81" y="222"/>
                      <a:pt x="81" y="222"/>
                    </a:cubicBezTo>
                    <a:cubicBezTo>
                      <a:pt x="92" y="219"/>
                      <a:pt x="92" y="219"/>
                      <a:pt x="92" y="219"/>
                    </a:cubicBezTo>
                    <a:cubicBezTo>
                      <a:pt x="92" y="219"/>
                      <a:pt x="89" y="217"/>
                      <a:pt x="89" y="217"/>
                    </a:cubicBezTo>
                    <a:cubicBezTo>
                      <a:pt x="89" y="216"/>
                      <a:pt x="85" y="211"/>
                      <a:pt x="85" y="211"/>
                    </a:cubicBezTo>
                    <a:cubicBezTo>
                      <a:pt x="85" y="211"/>
                      <a:pt x="79" y="204"/>
                      <a:pt x="78" y="204"/>
                    </a:cubicBezTo>
                    <a:cubicBezTo>
                      <a:pt x="78" y="203"/>
                      <a:pt x="77" y="202"/>
                      <a:pt x="77" y="201"/>
                    </a:cubicBezTo>
                    <a:cubicBezTo>
                      <a:pt x="77" y="199"/>
                      <a:pt x="78" y="198"/>
                      <a:pt x="78" y="197"/>
                    </a:cubicBezTo>
                    <a:cubicBezTo>
                      <a:pt x="79" y="196"/>
                      <a:pt x="79" y="194"/>
                      <a:pt x="79" y="194"/>
                    </a:cubicBezTo>
                    <a:cubicBezTo>
                      <a:pt x="79" y="194"/>
                      <a:pt x="76" y="194"/>
                      <a:pt x="74" y="194"/>
                    </a:cubicBezTo>
                    <a:cubicBezTo>
                      <a:pt x="73" y="194"/>
                      <a:pt x="71" y="195"/>
                      <a:pt x="69" y="195"/>
                    </a:cubicBezTo>
                    <a:cubicBezTo>
                      <a:pt x="68" y="195"/>
                      <a:pt x="66" y="194"/>
                      <a:pt x="66" y="194"/>
                    </a:cubicBezTo>
                    <a:cubicBezTo>
                      <a:pt x="65" y="194"/>
                      <a:pt x="65" y="191"/>
                      <a:pt x="65" y="191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65" y="184"/>
                      <a:pt x="65" y="184"/>
                      <a:pt x="65" y="184"/>
                    </a:cubicBezTo>
                    <a:cubicBezTo>
                      <a:pt x="61" y="180"/>
                      <a:pt x="61" y="180"/>
                      <a:pt x="61" y="180"/>
                    </a:cubicBezTo>
                    <a:cubicBezTo>
                      <a:pt x="61" y="180"/>
                      <a:pt x="54" y="183"/>
                      <a:pt x="53" y="183"/>
                    </a:cubicBezTo>
                    <a:cubicBezTo>
                      <a:pt x="52" y="183"/>
                      <a:pt x="48" y="188"/>
                      <a:pt x="47" y="188"/>
                    </a:cubicBezTo>
                    <a:cubicBezTo>
                      <a:pt x="47" y="188"/>
                      <a:pt x="44" y="185"/>
                      <a:pt x="44" y="185"/>
                    </a:cubicBezTo>
                    <a:cubicBezTo>
                      <a:pt x="36" y="183"/>
                      <a:pt x="36" y="183"/>
                      <a:pt x="36" y="183"/>
                    </a:cubicBezTo>
                    <a:cubicBezTo>
                      <a:pt x="36" y="183"/>
                      <a:pt x="35" y="185"/>
                      <a:pt x="34" y="186"/>
                    </a:cubicBezTo>
                    <a:cubicBezTo>
                      <a:pt x="33" y="187"/>
                      <a:pt x="32" y="186"/>
                      <a:pt x="32" y="185"/>
                    </a:cubicBezTo>
                    <a:cubicBezTo>
                      <a:pt x="31" y="183"/>
                      <a:pt x="33" y="180"/>
                      <a:pt x="33" y="180"/>
                    </a:cubicBezTo>
                    <a:cubicBezTo>
                      <a:pt x="27" y="177"/>
                      <a:pt x="27" y="177"/>
                      <a:pt x="27" y="177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18" y="180"/>
                      <a:pt x="11" y="181"/>
                      <a:pt x="10" y="182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8" name="Freeform 221">
                <a:extLst>
                  <a:ext uri="{FF2B5EF4-FFF2-40B4-BE49-F238E27FC236}">
                    <a16:creationId xmlns:a16="http://schemas.microsoft.com/office/drawing/2014/main" id="{E0571C24-B708-D34C-9F52-3C160C1876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3088" y="2966615"/>
                <a:ext cx="635471" cy="313233"/>
              </a:xfrm>
              <a:custGeom>
                <a:avLst/>
                <a:gdLst>
                  <a:gd name="T0" fmla="*/ 196 w 279"/>
                  <a:gd name="T1" fmla="*/ 4 h 142"/>
                  <a:gd name="T2" fmla="*/ 219 w 279"/>
                  <a:gd name="T3" fmla="*/ 5 h 142"/>
                  <a:gd name="T4" fmla="*/ 249 w 279"/>
                  <a:gd name="T5" fmla="*/ 8 h 142"/>
                  <a:gd name="T6" fmla="*/ 268 w 279"/>
                  <a:gd name="T7" fmla="*/ 17 h 142"/>
                  <a:gd name="T8" fmla="*/ 266 w 279"/>
                  <a:gd name="T9" fmla="*/ 29 h 142"/>
                  <a:gd name="T10" fmla="*/ 271 w 279"/>
                  <a:gd name="T11" fmla="*/ 39 h 142"/>
                  <a:gd name="T12" fmla="*/ 277 w 279"/>
                  <a:gd name="T13" fmla="*/ 56 h 142"/>
                  <a:gd name="T14" fmla="*/ 259 w 279"/>
                  <a:gd name="T15" fmla="*/ 63 h 142"/>
                  <a:gd name="T16" fmla="*/ 260 w 279"/>
                  <a:gd name="T17" fmla="*/ 82 h 142"/>
                  <a:gd name="T18" fmla="*/ 255 w 279"/>
                  <a:gd name="T19" fmla="*/ 104 h 142"/>
                  <a:gd name="T20" fmla="*/ 238 w 279"/>
                  <a:gd name="T21" fmla="*/ 121 h 142"/>
                  <a:gd name="T22" fmla="*/ 206 w 279"/>
                  <a:gd name="T23" fmla="*/ 128 h 142"/>
                  <a:gd name="T24" fmla="*/ 191 w 279"/>
                  <a:gd name="T25" fmla="*/ 142 h 142"/>
                  <a:gd name="T26" fmla="*/ 146 w 279"/>
                  <a:gd name="T27" fmla="*/ 138 h 142"/>
                  <a:gd name="T28" fmla="*/ 104 w 279"/>
                  <a:gd name="T29" fmla="*/ 126 h 142"/>
                  <a:gd name="T30" fmla="*/ 94 w 279"/>
                  <a:gd name="T31" fmla="*/ 112 h 142"/>
                  <a:gd name="T32" fmla="*/ 60 w 279"/>
                  <a:gd name="T33" fmla="*/ 121 h 142"/>
                  <a:gd name="T34" fmla="*/ 39 w 279"/>
                  <a:gd name="T35" fmla="*/ 126 h 142"/>
                  <a:gd name="T36" fmla="*/ 37 w 279"/>
                  <a:gd name="T37" fmla="*/ 118 h 142"/>
                  <a:gd name="T38" fmla="*/ 31 w 279"/>
                  <a:gd name="T39" fmla="*/ 120 h 142"/>
                  <a:gd name="T40" fmla="*/ 26 w 279"/>
                  <a:gd name="T41" fmla="*/ 124 h 142"/>
                  <a:gd name="T42" fmla="*/ 17 w 279"/>
                  <a:gd name="T43" fmla="*/ 120 h 142"/>
                  <a:gd name="T44" fmla="*/ 2 w 279"/>
                  <a:gd name="T45" fmla="*/ 114 h 142"/>
                  <a:gd name="T46" fmla="*/ 2 w 279"/>
                  <a:gd name="T47" fmla="*/ 113 h 142"/>
                  <a:gd name="T48" fmla="*/ 4 w 279"/>
                  <a:gd name="T49" fmla="*/ 113 h 142"/>
                  <a:gd name="T50" fmla="*/ 5 w 279"/>
                  <a:gd name="T51" fmla="*/ 112 h 142"/>
                  <a:gd name="T52" fmla="*/ 4 w 279"/>
                  <a:gd name="T53" fmla="*/ 111 h 142"/>
                  <a:gd name="T54" fmla="*/ 4 w 279"/>
                  <a:gd name="T55" fmla="*/ 110 h 142"/>
                  <a:gd name="T56" fmla="*/ 3 w 279"/>
                  <a:gd name="T57" fmla="*/ 109 h 142"/>
                  <a:gd name="T58" fmla="*/ 3 w 279"/>
                  <a:gd name="T59" fmla="*/ 108 h 142"/>
                  <a:gd name="T60" fmla="*/ 2 w 279"/>
                  <a:gd name="T61" fmla="*/ 106 h 142"/>
                  <a:gd name="T62" fmla="*/ 2 w 279"/>
                  <a:gd name="T63" fmla="*/ 104 h 142"/>
                  <a:gd name="T64" fmla="*/ 7 w 279"/>
                  <a:gd name="T65" fmla="*/ 94 h 142"/>
                  <a:gd name="T66" fmla="*/ 6 w 279"/>
                  <a:gd name="T67" fmla="*/ 91 h 142"/>
                  <a:gd name="T68" fmla="*/ 6 w 279"/>
                  <a:gd name="T69" fmla="*/ 91 h 142"/>
                  <a:gd name="T70" fmla="*/ 6 w 279"/>
                  <a:gd name="T71" fmla="*/ 90 h 142"/>
                  <a:gd name="T72" fmla="*/ 6 w 279"/>
                  <a:gd name="T73" fmla="*/ 90 h 142"/>
                  <a:gd name="T74" fmla="*/ 23 w 279"/>
                  <a:gd name="T75" fmla="*/ 94 h 142"/>
                  <a:gd name="T76" fmla="*/ 32 w 279"/>
                  <a:gd name="T77" fmla="*/ 101 h 142"/>
                  <a:gd name="T78" fmla="*/ 38 w 279"/>
                  <a:gd name="T79" fmla="*/ 88 h 142"/>
                  <a:gd name="T80" fmla="*/ 55 w 279"/>
                  <a:gd name="T81" fmla="*/ 95 h 142"/>
                  <a:gd name="T82" fmla="*/ 73 w 279"/>
                  <a:gd name="T83" fmla="*/ 88 h 142"/>
                  <a:gd name="T84" fmla="*/ 95 w 279"/>
                  <a:gd name="T85" fmla="*/ 82 h 142"/>
                  <a:gd name="T86" fmla="*/ 110 w 279"/>
                  <a:gd name="T87" fmla="*/ 80 h 142"/>
                  <a:gd name="T88" fmla="*/ 123 w 279"/>
                  <a:gd name="T89" fmla="*/ 85 h 142"/>
                  <a:gd name="T90" fmla="*/ 130 w 279"/>
                  <a:gd name="T91" fmla="*/ 76 h 142"/>
                  <a:gd name="T92" fmla="*/ 123 w 279"/>
                  <a:gd name="T93" fmla="*/ 62 h 142"/>
                  <a:gd name="T94" fmla="*/ 126 w 279"/>
                  <a:gd name="T95" fmla="*/ 48 h 142"/>
                  <a:gd name="T96" fmla="*/ 141 w 279"/>
                  <a:gd name="T97" fmla="*/ 38 h 142"/>
                  <a:gd name="T98" fmla="*/ 152 w 279"/>
                  <a:gd name="T99" fmla="*/ 29 h 142"/>
                  <a:gd name="T100" fmla="*/ 160 w 279"/>
                  <a:gd name="T101" fmla="*/ 20 h 142"/>
                  <a:gd name="T102" fmla="*/ 183 w 279"/>
                  <a:gd name="T103" fmla="*/ 25 h 142"/>
                  <a:gd name="T104" fmla="*/ 1 w 279"/>
                  <a:gd name="T105" fmla="*/ 114 h 142"/>
                  <a:gd name="T106" fmla="*/ 1 w 279"/>
                  <a:gd name="T107" fmla="*/ 114 h 142"/>
                  <a:gd name="T108" fmla="*/ 2 w 279"/>
                  <a:gd name="T109" fmla="*/ 11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9" h="142">
                    <a:moveTo>
                      <a:pt x="187" y="24"/>
                    </a:moveTo>
                    <a:cubicBezTo>
                      <a:pt x="187" y="24"/>
                      <a:pt x="187" y="18"/>
                      <a:pt x="188" y="18"/>
                    </a:cubicBezTo>
                    <a:cubicBezTo>
                      <a:pt x="189" y="18"/>
                      <a:pt x="191" y="15"/>
                      <a:pt x="191" y="15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6" y="12"/>
                      <a:pt x="196" y="10"/>
                    </a:cubicBezTo>
                    <a:cubicBezTo>
                      <a:pt x="195" y="9"/>
                      <a:pt x="196" y="4"/>
                      <a:pt x="196" y="4"/>
                    </a:cubicBezTo>
                    <a:cubicBezTo>
                      <a:pt x="196" y="4"/>
                      <a:pt x="195" y="1"/>
                      <a:pt x="196" y="1"/>
                    </a:cubicBezTo>
                    <a:cubicBezTo>
                      <a:pt x="198" y="0"/>
                      <a:pt x="201" y="2"/>
                      <a:pt x="201" y="2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8" y="3"/>
                      <a:pt x="209" y="3"/>
                    </a:cubicBezTo>
                    <a:cubicBezTo>
                      <a:pt x="210" y="3"/>
                      <a:pt x="214" y="4"/>
                      <a:pt x="214" y="4"/>
                    </a:cubicBezTo>
                    <a:cubicBezTo>
                      <a:pt x="214" y="4"/>
                      <a:pt x="218" y="5"/>
                      <a:pt x="219" y="5"/>
                    </a:cubicBezTo>
                    <a:cubicBezTo>
                      <a:pt x="220" y="5"/>
                      <a:pt x="224" y="5"/>
                      <a:pt x="224" y="5"/>
                    </a:cubicBezTo>
                    <a:cubicBezTo>
                      <a:pt x="226" y="6"/>
                      <a:pt x="226" y="6"/>
                      <a:pt x="226" y="6"/>
                    </a:cubicBezTo>
                    <a:cubicBezTo>
                      <a:pt x="233" y="9"/>
                      <a:pt x="233" y="9"/>
                      <a:pt x="233" y="9"/>
                    </a:cubicBezTo>
                    <a:cubicBezTo>
                      <a:pt x="237" y="11"/>
                      <a:pt x="237" y="11"/>
                      <a:pt x="237" y="11"/>
                    </a:cubicBezTo>
                    <a:cubicBezTo>
                      <a:pt x="248" y="12"/>
                      <a:pt x="248" y="12"/>
                      <a:pt x="248" y="12"/>
                    </a:cubicBezTo>
                    <a:cubicBezTo>
                      <a:pt x="249" y="8"/>
                      <a:pt x="249" y="8"/>
                      <a:pt x="249" y="8"/>
                    </a:cubicBezTo>
                    <a:cubicBezTo>
                      <a:pt x="249" y="8"/>
                      <a:pt x="253" y="7"/>
                      <a:pt x="253" y="8"/>
                    </a:cubicBezTo>
                    <a:cubicBezTo>
                      <a:pt x="254" y="8"/>
                      <a:pt x="256" y="10"/>
                      <a:pt x="259" y="11"/>
                    </a:cubicBezTo>
                    <a:cubicBezTo>
                      <a:pt x="262" y="11"/>
                      <a:pt x="265" y="10"/>
                      <a:pt x="265" y="10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9" y="17"/>
                      <a:pt x="269" y="17"/>
                      <a:pt x="269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8" y="20"/>
                      <a:pt x="268" y="20"/>
                      <a:pt x="268" y="20"/>
                    </a:cubicBezTo>
                    <a:cubicBezTo>
                      <a:pt x="269" y="21"/>
                      <a:pt x="269" y="21"/>
                      <a:pt x="269" y="21"/>
                    </a:cubicBezTo>
                    <a:cubicBezTo>
                      <a:pt x="269" y="21"/>
                      <a:pt x="268" y="23"/>
                      <a:pt x="268" y="23"/>
                    </a:cubicBezTo>
                    <a:cubicBezTo>
                      <a:pt x="268" y="23"/>
                      <a:pt x="268" y="25"/>
                      <a:pt x="268" y="25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66" y="29"/>
                      <a:pt x="266" y="32"/>
                      <a:pt x="266" y="32"/>
                    </a:cubicBezTo>
                    <a:cubicBezTo>
                      <a:pt x="266" y="32"/>
                      <a:pt x="267" y="33"/>
                      <a:pt x="268" y="33"/>
                    </a:cubicBezTo>
                    <a:cubicBezTo>
                      <a:pt x="268" y="33"/>
                      <a:pt x="268" y="34"/>
                      <a:pt x="268" y="34"/>
                    </a:cubicBezTo>
                    <a:cubicBezTo>
                      <a:pt x="268" y="34"/>
                      <a:pt x="269" y="35"/>
                      <a:pt x="270" y="36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70" y="36"/>
                      <a:pt x="271" y="38"/>
                      <a:pt x="271" y="39"/>
                    </a:cubicBezTo>
                    <a:cubicBezTo>
                      <a:pt x="272" y="40"/>
                      <a:pt x="272" y="41"/>
                      <a:pt x="272" y="41"/>
                    </a:cubicBezTo>
                    <a:cubicBezTo>
                      <a:pt x="272" y="41"/>
                      <a:pt x="273" y="43"/>
                      <a:pt x="274" y="43"/>
                    </a:cubicBezTo>
                    <a:cubicBezTo>
                      <a:pt x="274" y="43"/>
                      <a:pt x="275" y="43"/>
                      <a:pt x="276" y="43"/>
                    </a:cubicBezTo>
                    <a:cubicBezTo>
                      <a:pt x="276" y="43"/>
                      <a:pt x="277" y="43"/>
                      <a:pt x="277" y="43"/>
                    </a:cubicBezTo>
                    <a:cubicBezTo>
                      <a:pt x="277" y="44"/>
                      <a:pt x="276" y="50"/>
                      <a:pt x="276" y="50"/>
                    </a:cubicBezTo>
                    <a:cubicBezTo>
                      <a:pt x="277" y="56"/>
                      <a:pt x="277" y="56"/>
                      <a:pt x="277" y="56"/>
                    </a:cubicBezTo>
                    <a:cubicBezTo>
                      <a:pt x="277" y="56"/>
                      <a:pt x="276" y="59"/>
                      <a:pt x="276" y="60"/>
                    </a:cubicBezTo>
                    <a:cubicBezTo>
                      <a:pt x="277" y="62"/>
                      <a:pt x="279" y="64"/>
                      <a:pt x="276" y="65"/>
                    </a:cubicBezTo>
                    <a:cubicBezTo>
                      <a:pt x="274" y="65"/>
                      <a:pt x="271" y="67"/>
                      <a:pt x="270" y="65"/>
                    </a:cubicBezTo>
                    <a:cubicBezTo>
                      <a:pt x="270" y="65"/>
                      <a:pt x="269" y="63"/>
                      <a:pt x="269" y="66"/>
                    </a:cubicBezTo>
                    <a:cubicBezTo>
                      <a:pt x="270" y="67"/>
                      <a:pt x="267" y="66"/>
                      <a:pt x="267" y="66"/>
                    </a:cubicBezTo>
                    <a:cubicBezTo>
                      <a:pt x="259" y="63"/>
                      <a:pt x="259" y="63"/>
                      <a:pt x="259" y="63"/>
                    </a:cubicBezTo>
                    <a:cubicBezTo>
                      <a:pt x="257" y="65"/>
                      <a:pt x="257" y="65"/>
                      <a:pt x="257" y="65"/>
                    </a:cubicBezTo>
                    <a:cubicBezTo>
                      <a:pt x="253" y="68"/>
                      <a:pt x="253" y="68"/>
                      <a:pt x="253" y="68"/>
                    </a:cubicBezTo>
                    <a:cubicBezTo>
                      <a:pt x="259" y="70"/>
                      <a:pt x="259" y="70"/>
                      <a:pt x="259" y="70"/>
                    </a:cubicBezTo>
                    <a:cubicBezTo>
                      <a:pt x="261" y="70"/>
                      <a:pt x="261" y="70"/>
                      <a:pt x="261" y="70"/>
                    </a:cubicBezTo>
                    <a:cubicBezTo>
                      <a:pt x="266" y="78"/>
                      <a:pt x="266" y="78"/>
                      <a:pt x="266" y="78"/>
                    </a:cubicBezTo>
                    <a:cubicBezTo>
                      <a:pt x="260" y="82"/>
                      <a:pt x="260" y="82"/>
                      <a:pt x="260" y="82"/>
                    </a:cubicBezTo>
                    <a:cubicBezTo>
                      <a:pt x="260" y="82"/>
                      <a:pt x="257" y="84"/>
                      <a:pt x="256" y="84"/>
                    </a:cubicBezTo>
                    <a:cubicBezTo>
                      <a:pt x="255" y="84"/>
                      <a:pt x="254" y="85"/>
                      <a:pt x="254" y="85"/>
                    </a:cubicBezTo>
                    <a:cubicBezTo>
                      <a:pt x="257" y="91"/>
                      <a:pt x="257" y="91"/>
                      <a:pt x="257" y="91"/>
                    </a:cubicBezTo>
                    <a:cubicBezTo>
                      <a:pt x="257" y="93"/>
                      <a:pt x="257" y="93"/>
                      <a:pt x="257" y="93"/>
                    </a:cubicBezTo>
                    <a:cubicBezTo>
                      <a:pt x="258" y="99"/>
                      <a:pt x="258" y="99"/>
                      <a:pt x="258" y="99"/>
                    </a:cubicBezTo>
                    <a:cubicBezTo>
                      <a:pt x="255" y="104"/>
                      <a:pt x="255" y="104"/>
                      <a:pt x="255" y="104"/>
                    </a:cubicBezTo>
                    <a:cubicBezTo>
                      <a:pt x="252" y="105"/>
                      <a:pt x="252" y="105"/>
                      <a:pt x="252" y="105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25"/>
                      <a:pt x="244" y="125"/>
                      <a:pt x="244" y="125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233" y="123"/>
                      <a:pt x="233" y="123"/>
                      <a:pt x="233" y="123"/>
                    </a:cubicBezTo>
                    <a:cubicBezTo>
                      <a:pt x="230" y="124"/>
                      <a:pt x="230" y="124"/>
                      <a:pt x="230" y="124"/>
                    </a:cubicBezTo>
                    <a:cubicBezTo>
                      <a:pt x="224" y="128"/>
                      <a:pt x="224" y="128"/>
                      <a:pt x="224" y="128"/>
                    </a:cubicBezTo>
                    <a:cubicBezTo>
                      <a:pt x="219" y="126"/>
                      <a:pt x="219" y="126"/>
                      <a:pt x="219" y="126"/>
                    </a:cubicBezTo>
                    <a:cubicBezTo>
                      <a:pt x="212" y="128"/>
                      <a:pt x="212" y="128"/>
                      <a:pt x="212" y="128"/>
                    </a:cubicBezTo>
                    <a:cubicBezTo>
                      <a:pt x="206" y="128"/>
                      <a:pt x="206" y="128"/>
                      <a:pt x="206" y="128"/>
                    </a:cubicBezTo>
                    <a:cubicBezTo>
                      <a:pt x="203" y="130"/>
                      <a:pt x="203" y="130"/>
                      <a:pt x="203" y="130"/>
                    </a:cubicBezTo>
                    <a:cubicBezTo>
                      <a:pt x="201" y="134"/>
                      <a:pt x="201" y="134"/>
                      <a:pt x="201" y="134"/>
                    </a:cubicBezTo>
                    <a:cubicBezTo>
                      <a:pt x="200" y="136"/>
                      <a:pt x="200" y="136"/>
                      <a:pt x="200" y="136"/>
                    </a:cubicBezTo>
                    <a:cubicBezTo>
                      <a:pt x="196" y="137"/>
                      <a:pt x="196" y="137"/>
                      <a:pt x="196" y="137"/>
                    </a:cubicBezTo>
                    <a:cubicBezTo>
                      <a:pt x="194" y="140"/>
                      <a:pt x="194" y="140"/>
                      <a:pt x="194" y="140"/>
                    </a:cubicBezTo>
                    <a:cubicBezTo>
                      <a:pt x="191" y="142"/>
                      <a:pt x="191" y="142"/>
                      <a:pt x="191" y="142"/>
                    </a:cubicBezTo>
                    <a:cubicBezTo>
                      <a:pt x="189" y="142"/>
                      <a:pt x="189" y="142"/>
                      <a:pt x="189" y="142"/>
                    </a:cubicBezTo>
                    <a:cubicBezTo>
                      <a:pt x="180" y="142"/>
                      <a:pt x="180" y="142"/>
                      <a:pt x="180" y="142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61" y="138"/>
                      <a:pt x="161" y="138"/>
                      <a:pt x="161" y="138"/>
                    </a:cubicBezTo>
                    <a:cubicBezTo>
                      <a:pt x="154" y="139"/>
                      <a:pt x="154" y="139"/>
                      <a:pt x="154" y="139"/>
                    </a:cubicBezTo>
                    <a:cubicBezTo>
                      <a:pt x="154" y="139"/>
                      <a:pt x="149" y="138"/>
                      <a:pt x="146" y="138"/>
                    </a:cubicBezTo>
                    <a:cubicBezTo>
                      <a:pt x="142" y="138"/>
                      <a:pt x="134" y="136"/>
                      <a:pt x="134" y="136"/>
                    </a:cubicBezTo>
                    <a:cubicBezTo>
                      <a:pt x="124" y="133"/>
                      <a:pt x="124" y="133"/>
                      <a:pt x="124" y="133"/>
                    </a:cubicBezTo>
                    <a:cubicBezTo>
                      <a:pt x="118" y="133"/>
                      <a:pt x="118" y="133"/>
                      <a:pt x="118" y="133"/>
                    </a:cubicBezTo>
                    <a:cubicBezTo>
                      <a:pt x="109" y="132"/>
                      <a:pt x="109" y="132"/>
                      <a:pt x="109" y="132"/>
                    </a:cubicBezTo>
                    <a:cubicBezTo>
                      <a:pt x="109" y="132"/>
                      <a:pt x="108" y="130"/>
                      <a:pt x="107" y="129"/>
                    </a:cubicBezTo>
                    <a:cubicBezTo>
                      <a:pt x="107" y="128"/>
                      <a:pt x="104" y="126"/>
                      <a:pt x="104" y="126"/>
                    </a:cubicBezTo>
                    <a:cubicBezTo>
                      <a:pt x="104" y="124"/>
                      <a:pt x="104" y="124"/>
                      <a:pt x="104" y="124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102" y="112"/>
                      <a:pt x="102" y="112"/>
                      <a:pt x="102" y="112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100" y="111"/>
                      <a:pt x="96" y="112"/>
                      <a:pt x="94" y="112"/>
                    </a:cubicBezTo>
                    <a:cubicBezTo>
                      <a:pt x="93" y="113"/>
                      <a:pt x="87" y="114"/>
                      <a:pt x="87" y="114"/>
                    </a:cubicBezTo>
                    <a:cubicBezTo>
                      <a:pt x="85" y="115"/>
                      <a:pt x="85" y="115"/>
                      <a:pt x="85" y="115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66" y="118"/>
                      <a:pt x="66" y="118"/>
                      <a:pt x="66" y="118"/>
                    </a:cubicBezTo>
                    <a:cubicBezTo>
                      <a:pt x="60" y="121"/>
                      <a:pt x="60" y="121"/>
                      <a:pt x="60" y="121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2" y="129"/>
                      <a:pt x="52" y="129"/>
                      <a:pt x="52" y="129"/>
                    </a:cubicBezTo>
                    <a:cubicBezTo>
                      <a:pt x="47" y="125"/>
                      <a:pt x="47" y="125"/>
                      <a:pt x="47" y="125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38" y="127"/>
                      <a:pt x="38" y="126"/>
                      <a:pt x="38" y="126"/>
                    </a:cubicBezTo>
                    <a:cubicBezTo>
                      <a:pt x="38" y="125"/>
                      <a:pt x="39" y="122"/>
                      <a:pt x="39" y="122"/>
                    </a:cubicBezTo>
                    <a:cubicBezTo>
                      <a:pt x="39" y="122"/>
                      <a:pt x="39" y="121"/>
                      <a:pt x="39" y="120"/>
                    </a:cubicBezTo>
                    <a:cubicBezTo>
                      <a:pt x="39" y="120"/>
                      <a:pt x="38" y="119"/>
                      <a:pt x="38" y="119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7" y="118"/>
                      <a:pt x="36" y="116"/>
                      <a:pt x="36" y="116"/>
                    </a:cubicBezTo>
                    <a:cubicBezTo>
                      <a:pt x="35" y="117"/>
                      <a:pt x="34" y="117"/>
                      <a:pt x="34" y="117"/>
                    </a:cubicBezTo>
                    <a:cubicBezTo>
                      <a:pt x="34" y="117"/>
                      <a:pt x="34" y="119"/>
                      <a:pt x="34" y="119"/>
                    </a:cubicBezTo>
                    <a:cubicBezTo>
                      <a:pt x="33" y="120"/>
                      <a:pt x="32" y="120"/>
                      <a:pt x="32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8" y="123"/>
                      <a:pt x="28" y="124"/>
                    </a:cubicBezTo>
                    <a:cubicBezTo>
                      <a:pt x="28" y="124"/>
                      <a:pt x="27" y="124"/>
                      <a:pt x="26" y="124"/>
                    </a:cubicBezTo>
                    <a:cubicBezTo>
                      <a:pt x="26" y="124"/>
                      <a:pt x="24" y="124"/>
                      <a:pt x="24" y="124"/>
                    </a:cubicBezTo>
                    <a:cubicBezTo>
                      <a:pt x="23" y="123"/>
                      <a:pt x="23" y="123"/>
                      <a:pt x="23" y="123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6" y="114"/>
                      <a:pt x="2" y="114"/>
                      <a:pt x="2" y="114"/>
                    </a:cubicBezTo>
                    <a:cubicBezTo>
                      <a:pt x="2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4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5" y="113"/>
                    </a:cubicBezTo>
                    <a:cubicBezTo>
                      <a:pt x="5" y="113"/>
                      <a:pt x="5" y="113"/>
                      <a:pt x="5" y="112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5" y="112"/>
                      <a:pt x="5" y="112"/>
                      <a:pt x="4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112"/>
                      <a:pt x="4" y="112"/>
                      <a:pt x="4" y="111"/>
                    </a:cubicBezTo>
                    <a:cubicBezTo>
                      <a:pt x="4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4" y="111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4" y="110"/>
                      <a:pt x="4" y="111"/>
                      <a:pt x="4" y="111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7"/>
                      <a:pt x="3" y="108"/>
                      <a:pt x="3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7"/>
                      <a:pt x="2" y="107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8"/>
                      <a:pt x="2" y="108"/>
                      <a:pt x="2" y="108"/>
                    </a:cubicBezTo>
                    <a:cubicBezTo>
                      <a:pt x="1" y="108"/>
                      <a:pt x="1" y="108"/>
                      <a:pt x="1" y="108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102"/>
                      <a:pt x="4" y="100"/>
                      <a:pt x="5" y="100"/>
                    </a:cubicBezTo>
                    <a:cubicBezTo>
                      <a:pt x="5" y="99"/>
                      <a:pt x="5" y="98"/>
                      <a:pt x="5" y="98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97"/>
                      <a:pt x="8" y="96"/>
                      <a:pt x="8" y="96"/>
                    </a:cubicBezTo>
                    <a:cubicBezTo>
                      <a:pt x="8" y="95"/>
                      <a:pt x="7" y="94"/>
                      <a:pt x="7" y="94"/>
                    </a:cubicBezTo>
                    <a:cubicBezTo>
                      <a:pt x="7" y="93"/>
                      <a:pt x="8" y="92"/>
                      <a:pt x="8" y="92"/>
                    </a:cubicBezTo>
                    <a:cubicBezTo>
                      <a:pt x="7" y="92"/>
                      <a:pt x="7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8" y="88"/>
                      <a:pt x="10" y="86"/>
                      <a:pt x="10" y="86"/>
                    </a:cubicBezTo>
                    <a:cubicBezTo>
                      <a:pt x="10" y="86"/>
                      <a:pt x="12" y="85"/>
                      <a:pt x="14" y="86"/>
                    </a:cubicBezTo>
                    <a:cubicBezTo>
                      <a:pt x="15" y="87"/>
                      <a:pt x="17" y="89"/>
                      <a:pt x="18" y="90"/>
                    </a:cubicBezTo>
                    <a:cubicBezTo>
                      <a:pt x="18" y="90"/>
                      <a:pt x="19" y="91"/>
                      <a:pt x="20" y="91"/>
                    </a:cubicBezTo>
                    <a:cubicBezTo>
                      <a:pt x="21" y="91"/>
                      <a:pt x="22" y="92"/>
                      <a:pt x="22" y="92"/>
                    </a:cubicBezTo>
                    <a:cubicBezTo>
                      <a:pt x="22" y="93"/>
                      <a:pt x="23" y="92"/>
                      <a:pt x="23" y="94"/>
                    </a:cubicBezTo>
                    <a:cubicBezTo>
                      <a:pt x="22" y="96"/>
                      <a:pt x="22" y="98"/>
                      <a:pt x="23" y="98"/>
                    </a:cubicBezTo>
                    <a:cubicBezTo>
                      <a:pt x="25" y="97"/>
                      <a:pt x="26" y="96"/>
                      <a:pt x="26" y="97"/>
                    </a:cubicBezTo>
                    <a:cubicBezTo>
                      <a:pt x="26" y="98"/>
                      <a:pt x="27" y="97"/>
                      <a:pt x="26" y="99"/>
                    </a:cubicBezTo>
                    <a:cubicBezTo>
                      <a:pt x="26" y="101"/>
                      <a:pt x="25" y="102"/>
                      <a:pt x="26" y="102"/>
                    </a:cubicBezTo>
                    <a:cubicBezTo>
                      <a:pt x="28" y="103"/>
                      <a:pt x="30" y="104"/>
                      <a:pt x="31" y="103"/>
                    </a:cubicBezTo>
                    <a:cubicBezTo>
                      <a:pt x="32" y="101"/>
                      <a:pt x="31" y="103"/>
                      <a:pt x="32" y="101"/>
                    </a:cubicBezTo>
                    <a:cubicBezTo>
                      <a:pt x="33" y="98"/>
                      <a:pt x="33" y="99"/>
                      <a:pt x="34" y="98"/>
                    </a:cubicBezTo>
                    <a:cubicBezTo>
                      <a:pt x="34" y="96"/>
                      <a:pt x="34" y="97"/>
                      <a:pt x="35" y="95"/>
                    </a:cubicBezTo>
                    <a:cubicBezTo>
                      <a:pt x="35" y="93"/>
                      <a:pt x="36" y="94"/>
                      <a:pt x="35" y="93"/>
                    </a:cubicBezTo>
                    <a:cubicBezTo>
                      <a:pt x="35" y="93"/>
                      <a:pt x="35" y="92"/>
                      <a:pt x="34" y="91"/>
                    </a:cubicBezTo>
                    <a:cubicBezTo>
                      <a:pt x="34" y="89"/>
                      <a:pt x="32" y="90"/>
                      <a:pt x="35" y="89"/>
                    </a:cubicBezTo>
                    <a:cubicBezTo>
                      <a:pt x="37" y="88"/>
                      <a:pt x="38" y="88"/>
                      <a:pt x="38" y="88"/>
                    </a:cubicBezTo>
                    <a:cubicBezTo>
                      <a:pt x="38" y="87"/>
                      <a:pt x="41" y="87"/>
                      <a:pt x="41" y="87"/>
                    </a:cubicBezTo>
                    <a:cubicBezTo>
                      <a:pt x="41" y="87"/>
                      <a:pt x="44" y="87"/>
                      <a:pt x="44" y="87"/>
                    </a:cubicBezTo>
                    <a:cubicBezTo>
                      <a:pt x="45" y="87"/>
                      <a:pt x="49" y="87"/>
                      <a:pt x="49" y="88"/>
                    </a:cubicBezTo>
                    <a:cubicBezTo>
                      <a:pt x="49" y="89"/>
                      <a:pt x="51" y="89"/>
                      <a:pt x="51" y="89"/>
                    </a:cubicBezTo>
                    <a:cubicBezTo>
                      <a:pt x="51" y="89"/>
                      <a:pt x="53" y="89"/>
                      <a:pt x="54" y="91"/>
                    </a:cubicBezTo>
                    <a:cubicBezTo>
                      <a:pt x="54" y="94"/>
                      <a:pt x="54" y="96"/>
                      <a:pt x="55" y="95"/>
                    </a:cubicBezTo>
                    <a:cubicBezTo>
                      <a:pt x="56" y="95"/>
                      <a:pt x="58" y="97"/>
                      <a:pt x="58" y="96"/>
                    </a:cubicBezTo>
                    <a:cubicBezTo>
                      <a:pt x="59" y="95"/>
                      <a:pt x="60" y="94"/>
                      <a:pt x="61" y="94"/>
                    </a:cubicBezTo>
                    <a:cubicBezTo>
                      <a:pt x="62" y="94"/>
                      <a:pt x="60" y="93"/>
                      <a:pt x="63" y="93"/>
                    </a:cubicBezTo>
                    <a:cubicBezTo>
                      <a:pt x="67" y="94"/>
                      <a:pt x="66" y="95"/>
                      <a:pt x="68" y="93"/>
                    </a:cubicBezTo>
                    <a:cubicBezTo>
                      <a:pt x="69" y="91"/>
                      <a:pt x="69" y="91"/>
                      <a:pt x="71" y="90"/>
                    </a:cubicBezTo>
                    <a:cubicBezTo>
                      <a:pt x="72" y="89"/>
                      <a:pt x="72" y="89"/>
                      <a:pt x="73" y="88"/>
                    </a:cubicBezTo>
                    <a:cubicBezTo>
                      <a:pt x="73" y="88"/>
                      <a:pt x="77" y="88"/>
                      <a:pt x="77" y="88"/>
                    </a:cubicBezTo>
                    <a:cubicBezTo>
                      <a:pt x="78" y="87"/>
                      <a:pt x="79" y="85"/>
                      <a:pt x="80" y="85"/>
                    </a:cubicBezTo>
                    <a:cubicBezTo>
                      <a:pt x="80" y="85"/>
                      <a:pt x="84" y="85"/>
                      <a:pt x="85" y="85"/>
                    </a:cubicBezTo>
                    <a:cubicBezTo>
                      <a:pt x="86" y="85"/>
                      <a:pt x="88" y="85"/>
                      <a:pt x="89" y="84"/>
                    </a:cubicBezTo>
                    <a:cubicBezTo>
                      <a:pt x="89" y="83"/>
                      <a:pt x="89" y="83"/>
                      <a:pt x="90" y="82"/>
                    </a:cubicBezTo>
                    <a:cubicBezTo>
                      <a:pt x="92" y="82"/>
                      <a:pt x="93" y="82"/>
                      <a:pt x="95" y="82"/>
                    </a:cubicBezTo>
                    <a:cubicBezTo>
                      <a:pt x="97" y="82"/>
                      <a:pt x="97" y="82"/>
                      <a:pt x="98" y="82"/>
                    </a:cubicBezTo>
                    <a:cubicBezTo>
                      <a:pt x="99" y="82"/>
                      <a:pt x="100" y="84"/>
                      <a:pt x="100" y="81"/>
                    </a:cubicBezTo>
                    <a:cubicBezTo>
                      <a:pt x="99" y="78"/>
                      <a:pt x="98" y="78"/>
                      <a:pt x="99" y="77"/>
                    </a:cubicBezTo>
                    <a:cubicBezTo>
                      <a:pt x="101" y="77"/>
                      <a:pt x="103" y="77"/>
                      <a:pt x="103" y="77"/>
                    </a:cubicBezTo>
                    <a:cubicBezTo>
                      <a:pt x="104" y="77"/>
                      <a:pt x="108" y="78"/>
                      <a:pt x="109" y="78"/>
                    </a:cubicBezTo>
                    <a:cubicBezTo>
                      <a:pt x="109" y="78"/>
                      <a:pt x="110" y="80"/>
                      <a:pt x="110" y="80"/>
                    </a:cubicBezTo>
                    <a:cubicBezTo>
                      <a:pt x="111" y="80"/>
                      <a:pt x="112" y="81"/>
                      <a:pt x="113" y="80"/>
                    </a:cubicBezTo>
                    <a:cubicBezTo>
                      <a:pt x="113" y="80"/>
                      <a:pt x="114" y="78"/>
                      <a:pt x="115" y="78"/>
                    </a:cubicBezTo>
                    <a:cubicBezTo>
                      <a:pt x="116" y="78"/>
                      <a:pt x="119" y="78"/>
                      <a:pt x="119" y="78"/>
                    </a:cubicBezTo>
                    <a:cubicBezTo>
                      <a:pt x="119" y="78"/>
                      <a:pt x="123" y="79"/>
                      <a:pt x="123" y="79"/>
                    </a:cubicBezTo>
                    <a:cubicBezTo>
                      <a:pt x="123" y="79"/>
                      <a:pt x="122" y="81"/>
                      <a:pt x="122" y="82"/>
                    </a:cubicBezTo>
                    <a:cubicBezTo>
                      <a:pt x="122" y="83"/>
                      <a:pt x="122" y="84"/>
                      <a:pt x="123" y="85"/>
                    </a:cubicBezTo>
                    <a:cubicBezTo>
                      <a:pt x="123" y="85"/>
                      <a:pt x="125" y="87"/>
                      <a:pt x="125" y="87"/>
                    </a:cubicBezTo>
                    <a:cubicBezTo>
                      <a:pt x="125" y="87"/>
                      <a:pt x="130" y="89"/>
                      <a:pt x="130" y="89"/>
                    </a:cubicBezTo>
                    <a:cubicBezTo>
                      <a:pt x="130" y="89"/>
                      <a:pt x="131" y="90"/>
                      <a:pt x="131" y="86"/>
                    </a:cubicBezTo>
                    <a:cubicBezTo>
                      <a:pt x="131" y="82"/>
                      <a:pt x="131" y="81"/>
                      <a:pt x="131" y="81"/>
                    </a:cubicBezTo>
                    <a:cubicBezTo>
                      <a:pt x="131" y="77"/>
                      <a:pt x="131" y="77"/>
                      <a:pt x="131" y="77"/>
                    </a:cubicBezTo>
                    <a:cubicBezTo>
                      <a:pt x="131" y="77"/>
                      <a:pt x="131" y="76"/>
                      <a:pt x="130" y="76"/>
                    </a:cubicBezTo>
                    <a:cubicBezTo>
                      <a:pt x="130" y="76"/>
                      <a:pt x="129" y="76"/>
                      <a:pt x="129" y="76"/>
                    </a:cubicBezTo>
                    <a:cubicBezTo>
                      <a:pt x="129" y="76"/>
                      <a:pt x="125" y="75"/>
                      <a:pt x="124" y="75"/>
                    </a:cubicBezTo>
                    <a:cubicBezTo>
                      <a:pt x="123" y="75"/>
                      <a:pt x="124" y="73"/>
                      <a:pt x="124" y="72"/>
                    </a:cubicBezTo>
                    <a:cubicBezTo>
                      <a:pt x="124" y="72"/>
                      <a:pt x="126" y="70"/>
                      <a:pt x="126" y="70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3" y="50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7" y="48"/>
                    </a:cubicBezTo>
                    <a:cubicBezTo>
                      <a:pt x="129" y="46"/>
                      <a:pt x="129" y="46"/>
                      <a:pt x="129" y="46"/>
                    </a:cubicBezTo>
                    <a:cubicBezTo>
                      <a:pt x="129" y="46"/>
                      <a:pt x="134" y="44"/>
                      <a:pt x="134" y="44"/>
                    </a:cubicBezTo>
                    <a:cubicBezTo>
                      <a:pt x="134" y="44"/>
                      <a:pt x="135" y="43"/>
                      <a:pt x="135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41" y="38"/>
                      <a:pt x="141" y="38"/>
                      <a:pt x="141" y="38"/>
                    </a:cubicBezTo>
                    <a:cubicBezTo>
                      <a:pt x="141" y="33"/>
                      <a:pt x="141" y="33"/>
                      <a:pt x="141" y="33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2" y="30"/>
                      <a:pt x="142" y="28"/>
                      <a:pt x="142" y="28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48" y="28"/>
                      <a:pt x="149" y="29"/>
                      <a:pt x="150" y="30"/>
                    </a:cubicBezTo>
                    <a:cubicBezTo>
                      <a:pt x="151" y="30"/>
                      <a:pt x="152" y="29"/>
                      <a:pt x="152" y="29"/>
                    </a:cubicBezTo>
                    <a:cubicBezTo>
                      <a:pt x="153" y="29"/>
                      <a:pt x="154" y="27"/>
                      <a:pt x="154" y="27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53" y="19"/>
                      <a:pt x="153" y="19"/>
                      <a:pt x="153" y="19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4" y="16"/>
                      <a:pt x="158" y="19"/>
                      <a:pt x="160" y="20"/>
                    </a:cubicBezTo>
                    <a:cubicBezTo>
                      <a:pt x="161" y="21"/>
                      <a:pt x="164" y="24"/>
                      <a:pt x="164" y="24"/>
                    </a:cubicBezTo>
                    <a:cubicBezTo>
                      <a:pt x="164" y="24"/>
                      <a:pt x="169" y="25"/>
                      <a:pt x="170" y="25"/>
                    </a:cubicBezTo>
                    <a:cubicBezTo>
                      <a:pt x="170" y="25"/>
                      <a:pt x="175" y="26"/>
                      <a:pt x="175" y="26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7" y="24"/>
                      <a:pt x="187" y="24"/>
                      <a:pt x="187" y="24"/>
                    </a:cubicBezTo>
                    <a:close/>
                    <a:moveTo>
                      <a:pt x="5" y="91"/>
                    </a:moveTo>
                    <a:cubicBezTo>
                      <a:pt x="5" y="91"/>
                      <a:pt x="5" y="91"/>
                      <a:pt x="5" y="9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1"/>
                      <a:pt x="5" y="91"/>
                      <a:pt x="5" y="91"/>
                    </a:cubicBezTo>
                    <a:close/>
                    <a:moveTo>
                      <a:pt x="1" y="114"/>
                    </a:move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lose/>
                    <a:moveTo>
                      <a:pt x="1" y="114"/>
                    </a:move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3"/>
                      <a:pt x="1" y="113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2" y="113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14"/>
                      <a:pt x="0" y="114"/>
                      <a:pt x="0" y="114"/>
                    </a:cubicBezTo>
                    <a:lnTo>
                      <a:pt x="1" y="114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9" name="Freeform 11">
                <a:extLst>
                  <a:ext uri="{FF2B5EF4-FFF2-40B4-BE49-F238E27FC236}">
                    <a16:creationId xmlns:a16="http://schemas.microsoft.com/office/drawing/2014/main" id="{1F38F083-73F3-704F-B590-677D554EC2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8896" y="2714111"/>
                <a:ext cx="1185186" cy="1190072"/>
              </a:xfrm>
              <a:custGeom>
                <a:avLst/>
                <a:gdLst>
                  <a:gd name="T0" fmla="*/ 269 w 520"/>
                  <a:gd name="T1" fmla="*/ 424 h 538"/>
                  <a:gd name="T2" fmla="*/ 326 w 520"/>
                  <a:gd name="T3" fmla="*/ 423 h 538"/>
                  <a:gd name="T4" fmla="*/ 401 w 520"/>
                  <a:gd name="T5" fmla="*/ 437 h 538"/>
                  <a:gd name="T6" fmla="*/ 432 w 520"/>
                  <a:gd name="T7" fmla="*/ 408 h 538"/>
                  <a:gd name="T8" fmla="*/ 434 w 520"/>
                  <a:gd name="T9" fmla="*/ 407 h 538"/>
                  <a:gd name="T10" fmla="*/ 435 w 520"/>
                  <a:gd name="T11" fmla="*/ 406 h 538"/>
                  <a:gd name="T12" fmla="*/ 436 w 520"/>
                  <a:gd name="T13" fmla="*/ 406 h 538"/>
                  <a:gd name="T14" fmla="*/ 421 w 520"/>
                  <a:gd name="T15" fmla="*/ 359 h 538"/>
                  <a:gd name="T16" fmla="*/ 425 w 520"/>
                  <a:gd name="T17" fmla="*/ 310 h 538"/>
                  <a:gd name="T18" fmla="*/ 418 w 520"/>
                  <a:gd name="T19" fmla="*/ 279 h 538"/>
                  <a:gd name="T20" fmla="*/ 414 w 520"/>
                  <a:gd name="T21" fmla="*/ 263 h 538"/>
                  <a:gd name="T22" fmla="*/ 395 w 520"/>
                  <a:gd name="T23" fmla="*/ 272 h 538"/>
                  <a:gd name="T24" fmla="*/ 384 w 520"/>
                  <a:gd name="T25" fmla="*/ 274 h 538"/>
                  <a:gd name="T26" fmla="*/ 389 w 520"/>
                  <a:gd name="T27" fmla="*/ 259 h 538"/>
                  <a:gd name="T28" fmla="*/ 402 w 520"/>
                  <a:gd name="T29" fmla="*/ 242 h 538"/>
                  <a:gd name="T30" fmla="*/ 411 w 520"/>
                  <a:gd name="T31" fmla="*/ 230 h 538"/>
                  <a:gd name="T32" fmla="*/ 424 w 520"/>
                  <a:gd name="T33" fmla="*/ 215 h 538"/>
                  <a:gd name="T34" fmla="*/ 422 w 520"/>
                  <a:gd name="T35" fmla="*/ 208 h 538"/>
                  <a:gd name="T36" fmla="*/ 434 w 520"/>
                  <a:gd name="T37" fmla="*/ 208 h 538"/>
                  <a:gd name="T38" fmla="*/ 443 w 520"/>
                  <a:gd name="T39" fmla="*/ 202 h 538"/>
                  <a:gd name="T40" fmla="*/ 451 w 520"/>
                  <a:gd name="T41" fmla="*/ 160 h 538"/>
                  <a:gd name="T42" fmla="*/ 430 w 520"/>
                  <a:gd name="T43" fmla="*/ 116 h 538"/>
                  <a:gd name="T44" fmla="*/ 401 w 520"/>
                  <a:gd name="T45" fmla="*/ 94 h 538"/>
                  <a:gd name="T46" fmla="*/ 391 w 520"/>
                  <a:gd name="T47" fmla="*/ 95 h 538"/>
                  <a:gd name="T48" fmla="*/ 383 w 520"/>
                  <a:gd name="T49" fmla="*/ 91 h 538"/>
                  <a:gd name="T50" fmla="*/ 367 w 520"/>
                  <a:gd name="T51" fmla="*/ 82 h 538"/>
                  <a:gd name="T52" fmla="*/ 355 w 520"/>
                  <a:gd name="T53" fmla="*/ 61 h 538"/>
                  <a:gd name="T54" fmla="*/ 335 w 520"/>
                  <a:gd name="T55" fmla="*/ 65 h 538"/>
                  <a:gd name="T56" fmla="*/ 330 w 520"/>
                  <a:gd name="T57" fmla="*/ 48 h 538"/>
                  <a:gd name="T58" fmla="*/ 311 w 520"/>
                  <a:gd name="T59" fmla="*/ 35 h 538"/>
                  <a:gd name="T60" fmla="*/ 291 w 520"/>
                  <a:gd name="T61" fmla="*/ 20 h 538"/>
                  <a:gd name="T62" fmla="*/ 281 w 520"/>
                  <a:gd name="T63" fmla="*/ 1 h 538"/>
                  <a:gd name="T64" fmla="*/ 229 w 520"/>
                  <a:gd name="T65" fmla="*/ 53 h 538"/>
                  <a:gd name="T66" fmla="*/ 145 w 520"/>
                  <a:gd name="T67" fmla="*/ 76 h 538"/>
                  <a:gd name="T68" fmla="*/ 117 w 520"/>
                  <a:gd name="T69" fmla="*/ 65 h 538"/>
                  <a:gd name="T70" fmla="*/ 107 w 520"/>
                  <a:gd name="T71" fmla="*/ 111 h 538"/>
                  <a:gd name="T72" fmla="*/ 46 w 520"/>
                  <a:gd name="T73" fmla="*/ 99 h 538"/>
                  <a:gd name="T74" fmla="*/ 16 w 520"/>
                  <a:gd name="T75" fmla="*/ 117 h 538"/>
                  <a:gd name="T76" fmla="*/ 19 w 520"/>
                  <a:gd name="T77" fmla="*/ 145 h 538"/>
                  <a:gd name="T78" fmla="*/ 58 w 520"/>
                  <a:gd name="T79" fmla="*/ 167 h 538"/>
                  <a:gd name="T80" fmla="*/ 91 w 520"/>
                  <a:gd name="T81" fmla="*/ 200 h 538"/>
                  <a:gd name="T82" fmla="*/ 95 w 520"/>
                  <a:gd name="T83" fmla="*/ 228 h 538"/>
                  <a:gd name="T84" fmla="*/ 109 w 520"/>
                  <a:gd name="T85" fmla="*/ 250 h 538"/>
                  <a:gd name="T86" fmla="*/ 109 w 520"/>
                  <a:gd name="T87" fmla="*/ 265 h 538"/>
                  <a:gd name="T88" fmla="*/ 114 w 520"/>
                  <a:gd name="T89" fmla="*/ 284 h 538"/>
                  <a:gd name="T90" fmla="*/ 92 w 520"/>
                  <a:gd name="T91" fmla="*/ 371 h 538"/>
                  <a:gd name="T92" fmla="*/ 159 w 520"/>
                  <a:gd name="T93" fmla="*/ 443 h 538"/>
                  <a:gd name="T94" fmla="*/ 193 w 520"/>
                  <a:gd name="T95" fmla="*/ 453 h 538"/>
                  <a:gd name="T96" fmla="*/ 197 w 520"/>
                  <a:gd name="T97" fmla="*/ 450 h 538"/>
                  <a:gd name="T98" fmla="*/ 203 w 520"/>
                  <a:gd name="T99" fmla="*/ 453 h 538"/>
                  <a:gd name="T100" fmla="*/ 208 w 520"/>
                  <a:gd name="T101" fmla="*/ 456 h 538"/>
                  <a:gd name="T102" fmla="*/ 203 w 520"/>
                  <a:gd name="T103" fmla="*/ 460 h 538"/>
                  <a:gd name="T104" fmla="*/ 198 w 520"/>
                  <a:gd name="T105" fmla="*/ 462 h 538"/>
                  <a:gd name="T106" fmla="*/ 243 w 520"/>
                  <a:gd name="T107" fmla="*/ 471 h 538"/>
                  <a:gd name="T108" fmla="*/ 193 w 520"/>
                  <a:gd name="T109" fmla="*/ 458 h 538"/>
                  <a:gd name="T110" fmla="*/ 449 w 520"/>
                  <a:gd name="T111" fmla="*/ 200 h 538"/>
                  <a:gd name="T112" fmla="*/ 511 w 520"/>
                  <a:gd name="T113" fmla="*/ 523 h 538"/>
                  <a:gd name="T114" fmla="*/ 517 w 520"/>
                  <a:gd name="T115" fmla="*/ 468 h 538"/>
                  <a:gd name="T116" fmla="*/ 485 w 520"/>
                  <a:gd name="T117" fmla="*/ 478 h 538"/>
                  <a:gd name="T118" fmla="*/ 493 w 520"/>
                  <a:gd name="T119" fmla="*/ 52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0" h="538">
                    <a:moveTo>
                      <a:pt x="259" y="471"/>
                    </a:moveTo>
                    <a:cubicBezTo>
                      <a:pt x="261" y="468"/>
                      <a:pt x="261" y="468"/>
                      <a:pt x="261" y="468"/>
                    </a:cubicBezTo>
                    <a:cubicBezTo>
                      <a:pt x="261" y="468"/>
                      <a:pt x="261" y="462"/>
                      <a:pt x="259" y="461"/>
                    </a:cubicBezTo>
                    <a:cubicBezTo>
                      <a:pt x="258" y="460"/>
                      <a:pt x="257" y="459"/>
                      <a:pt x="257" y="459"/>
                    </a:cubicBezTo>
                    <a:cubicBezTo>
                      <a:pt x="257" y="459"/>
                      <a:pt x="257" y="455"/>
                      <a:pt x="257" y="453"/>
                    </a:cubicBezTo>
                    <a:cubicBezTo>
                      <a:pt x="257" y="452"/>
                      <a:pt x="257" y="448"/>
                      <a:pt x="257" y="447"/>
                    </a:cubicBezTo>
                    <a:cubicBezTo>
                      <a:pt x="257" y="446"/>
                      <a:pt x="258" y="442"/>
                      <a:pt x="258" y="441"/>
                    </a:cubicBezTo>
                    <a:cubicBezTo>
                      <a:pt x="258" y="441"/>
                      <a:pt x="257" y="441"/>
                      <a:pt x="259" y="439"/>
                    </a:cubicBezTo>
                    <a:cubicBezTo>
                      <a:pt x="261" y="436"/>
                      <a:pt x="261" y="434"/>
                      <a:pt x="261" y="434"/>
                    </a:cubicBezTo>
                    <a:cubicBezTo>
                      <a:pt x="265" y="429"/>
                      <a:pt x="265" y="429"/>
                      <a:pt x="265" y="429"/>
                    </a:cubicBezTo>
                    <a:cubicBezTo>
                      <a:pt x="265" y="429"/>
                      <a:pt x="268" y="424"/>
                      <a:pt x="269" y="424"/>
                    </a:cubicBezTo>
                    <a:cubicBezTo>
                      <a:pt x="270" y="425"/>
                      <a:pt x="274" y="424"/>
                      <a:pt x="275" y="424"/>
                    </a:cubicBezTo>
                    <a:cubicBezTo>
                      <a:pt x="276" y="424"/>
                      <a:pt x="280" y="428"/>
                      <a:pt x="282" y="424"/>
                    </a:cubicBezTo>
                    <a:cubicBezTo>
                      <a:pt x="284" y="421"/>
                      <a:pt x="285" y="419"/>
                      <a:pt x="285" y="418"/>
                    </a:cubicBezTo>
                    <a:cubicBezTo>
                      <a:pt x="286" y="417"/>
                      <a:pt x="287" y="414"/>
                      <a:pt x="290" y="414"/>
                    </a:cubicBezTo>
                    <a:cubicBezTo>
                      <a:pt x="293" y="413"/>
                      <a:pt x="300" y="413"/>
                      <a:pt x="300" y="413"/>
                    </a:cubicBezTo>
                    <a:cubicBezTo>
                      <a:pt x="303" y="414"/>
                      <a:pt x="303" y="414"/>
                      <a:pt x="303" y="414"/>
                    </a:cubicBezTo>
                    <a:cubicBezTo>
                      <a:pt x="311" y="417"/>
                      <a:pt x="311" y="417"/>
                      <a:pt x="311" y="417"/>
                    </a:cubicBezTo>
                    <a:cubicBezTo>
                      <a:pt x="311" y="417"/>
                      <a:pt x="314" y="417"/>
                      <a:pt x="316" y="417"/>
                    </a:cubicBezTo>
                    <a:cubicBezTo>
                      <a:pt x="317" y="417"/>
                      <a:pt x="318" y="417"/>
                      <a:pt x="318" y="417"/>
                    </a:cubicBezTo>
                    <a:cubicBezTo>
                      <a:pt x="321" y="421"/>
                      <a:pt x="321" y="421"/>
                      <a:pt x="321" y="421"/>
                    </a:cubicBezTo>
                    <a:cubicBezTo>
                      <a:pt x="321" y="421"/>
                      <a:pt x="325" y="423"/>
                      <a:pt x="326" y="423"/>
                    </a:cubicBezTo>
                    <a:cubicBezTo>
                      <a:pt x="327" y="423"/>
                      <a:pt x="335" y="421"/>
                      <a:pt x="335" y="421"/>
                    </a:cubicBezTo>
                    <a:cubicBezTo>
                      <a:pt x="335" y="421"/>
                      <a:pt x="338" y="420"/>
                      <a:pt x="339" y="421"/>
                    </a:cubicBezTo>
                    <a:cubicBezTo>
                      <a:pt x="340" y="422"/>
                      <a:pt x="343" y="423"/>
                      <a:pt x="344" y="424"/>
                    </a:cubicBezTo>
                    <a:cubicBezTo>
                      <a:pt x="344" y="425"/>
                      <a:pt x="352" y="429"/>
                      <a:pt x="354" y="430"/>
                    </a:cubicBezTo>
                    <a:cubicBezTo>
                      <a:pt x="355" y="431"/>
                      <a:pt x="359" y="430"/>
                      <a:pt x="359" y="430"/>
                    </a:cubicBezTo>
                    <a:cubicBezTo>
                      <a:pt x="361" y="435"/>
                      <a:pt x="361" y="435"/>
                      <a:pt x="361" y="435"/>
                    </a:cubicBezTo>
                    <a:cubicBezTo>
                      <a:pt x="371" y="438"/>
                      <a:pt x="371" y="438"/>
                      <a:pt x="371" y="438"/>
                    </a:cubicBezTo>
                    <a:cubicBezTo>
                      <a:pt x="375" y="438"/>
                      <a:pt x="375" y="438"/>
                      <a:pt x="375" y="438"/>
                    </a:cubicBezTo>
                    <a:cubicBezTo>
                      <a:pt x="389" y="443"/>
                      <a:pt x="389" y="443"/>
                      <a:pt x="389" y="443"/>
                    </a:cubicBezTo>
                    <a:cubicBezTo>
                      <a:pt x="398" y="436"/>
                      <a:pt x="398" y="436"/>
                      <a:pt x="398" y="436"/>
                    </a:cubicBezTo>
                    <a:cubicBezTo>
                      <a:pt x="398" y="436"/>
                      <a:pt x="400" y="437"/>
                      <a:pt x="401" y="437"/>
                    </a:cubicBezTo>
                    <a:cubicBezTo>
                      <a:pt x="402" y="437"/>
                      <a:pt x="404" y="429"/>
                      <a:pt x="404" y="429"/>
                    </a:cubicBezTo>
                    <a:cubicBezTo>
                      <a:pt x="404" y="429"/>
                      <a:pt x="404" y="427"/>
                      <a:pt x="405" y="427"/>
                    </a:cubicBezTo>
                    <a:cubicBezTo>
                      <a:pt x="407" y="427"/>
                      <a:pt x="414" y="424"/>
                      <a:pt x="414" y="424"/>
                    </a:cubicBezTo>
                    <a:cubicBezTo>
                      <a:pt x="414" y="423"/>
                      <a:pt x="413" y="419"/>
                      <a:pt x="416" y="418"/>
                    </a:cubicBezTo>
                    <a:cubicBezTo>
                      <a:pt x="418" y="417"/>
                      <a:pt x="422" y="414"/>
                      <a:pt x="422" y="414"/>
                    </a:cubicBezTo>
                    <a:cubicBezTo>
                      <a:pt x="423" y="413"/>
                      <a:pt x="421" y="411"/>
                      <a:pt x="424" y="410"/>
                    </a:cubicBezTo>
                    <a:cubicBezTo>
                      <a:pt x="426" y="410"/>
                      <a:pt x="429" y="409"/>
                      <a:pt x="431" y="409"/>
                    </a:cubicBezTo>
                    <a:cubicBezTo>
                      <a:pt x="431" y="409"/>
                      <a:pt x="431" y="409"/>
                      <a:pt x="431" y="409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7" y="405"/>
                      <a:pt x="438" y="405"/>
                      <a:pt x="438" y="405"/>
                    </a:cubicBezTo>
                    <a:cubicBezTo>
                      <a:pt x="444" y="400"/>
                      <a:pt x="444" y="400"/>
                      <a:pt x="444" y="400"/>
                    </a:cubicBezTo>
                    <a:cubicBezTo>
                      <a:pt x="447" y="389"/>
                      <a:pt x="447" y="389"/>
                      <a:pt x="447" y="389"/>
                    </a:cubicBezTo>
                    <a:cubicBezTo>
                      <a:pt x="443" y="386"/>
                      <a:pt x="443" y="386"/>
                      <a:pt x="443" y="386"/>
                    </a:cubicBezTo>
                    <a:cubicBezTo>
                      <a:pt x="434" y="386"/>
                      <a:pt x="434" y="386"/>
                      <a:pt x="434" y="386"/>
                    </a:cubicBezTo>
                    <a:cubicBezTo>
                      <a:pt x="424" y="382"/>
                      <a:pt x="424" y="382"/>
                      <a:pt x="424" y="382"/>
                    </a:cubicBezTo>
                    <a:cubicBezTo>
                      <a:pt x="419" y="374"/>
                      <a:pt x="419" y="374"/>
                      <a:pt x="419" y="374"/>
                    </a:cubicBezTo>
                    <a:cubicBezTo>
                      <a:pt x="416" y="374"/>
                      <a:pt x="416" y="374"/>
                      <a:pt x="416" y="374"/>
                    </a:cubicBezTo>
                    <a:cubicBezTo>
                      <a:pt x="415" y="367"/>
                      <a:pt x="413" y="370"/>
                      <a:pt x="417" y="365"/>
                    </a:cubicBezTo>
                    <a:cubicBezTo>
                      <a:pt x="421" y="359"/>
                      <a:pt x="421" y="359"/>
                      <a:pt x="421" y="359"/>
                    </a:cubicBezTo>
                    <a:cubicBezTo>
                      <a:pt x="420" y="349"/>
                      <a:pt x="420" y="349"/>
                      <a:pt x="420" y="349"/>
                    </a:cubicBezTo>
                    <a:cubicBezTo>
                      <a:pt x="417" y="346"/>
                      <a:pt x="417" y="346"/>
                      <a:pt x="417" y="346"/>
                    </a:cubicBezTo>
                    <a:cubicBezTo>
                      <a:pt x="412" y="343"/>
                      <a:pt x="412" y="343"/>
                      <a:pt x="412" y="343"/>
                    </a:cubicBezTo>
                    <a:cubicBezTo>
                      <a:pt x="412" y="343"/>
                      <a:pt x="409" y="339"/>
                      <a:pt x="408" y="338"/>
                    </a:cubicBezTo>
                    <a:cubicBezTo>
                      <a:pt x="408" y="338"/>
                      <a:pt x="408" y="336"/>
                      <a:pt x="408" y="336"/>
                    </a:cubicBezTo>
                    <a:cubicBezTo>
                      <a:pt x="407" y="335"/>
                      <a:pt x="411" y="335"/>
                      <a:pt x="411" y="335"/>
                    </a:cubicBezTo>
                    <a:cubicBezTo>
                      <a:pt x="412" y="335"/>
                      <a:pt x="415" y="334"/>
                      <a:pt x="416" y="334"/>
                    </a:cubicBezTo>
                    <a:cubicBezTo>
                      <a:pt x="417" y="334"/>
                      <a:pt x="421" y="330"/>
                      <a:pt x="421" y="330"/>
                    </a:cubicBezTo>
                    <a:cubicBezTo>
                      <a:pt x="421" y="330"/>
                      <a:pt x="423" y="326"/>
                      <a:pt x="425" y="325"/>
                    </a:cubicBezTo>
                    <a:cubicBezTo>
                      <a:pt x="426" y="324"/>
                      <a:pt x="428" y="316"/>
                      <a:pt x="428" y="315"/>
                    </a:cubicBezTo>
                    <a:cubicBezTo>
                      <a:pt x="428" y="315"/>
                      <a:pt x="426" y="310"/>
                      <a:pt x="425" y="310"/>
                    </a:cubicBezTo>
                    <a:cubicBezTo>
                      <a:pt x="416" y="306"/>
                      <a:pt x="418" y="304"/>
                      <a:pt x="414" y="302"/>
                    </a:cubicBezTo>
                    <a:cubicBezTo>
                      <a:pt x="414" y="297"/>
                      <a:pt x="414" y="297"/>
                      <a:pt x="414" y="297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420" y="292"/>
                      <a:pt x="422" y="291"/>
                      <a:pt x="423" y="291"/>
                    </a:cubicBezTo>
                    <a:cubicBezTo>
                      <a:pt x="424" y="289"/>
                      <a:pt x="424" y="289"/>
                      <a:pt x="424" y="289"/>
                    </a:cubicBezTo>
                    <a:cubicBezTo>
                      <a:pt x="424" y="289"/>
                      <a:pt x="422" y="287"/>
                      <a:pt x="422" y="287"/>
                    </a:cubicBezTo>
                    <a:cubicBezTo>
                      <a:pt x="422" y="287"/>
                      <a:pt x="421" y="286"/>
                      <a:pt x="420" y="286"/>
                    </a:cubicBezTo>
                    <a:cubicBezTo>
                      <a:pt x="420" y="286"/>
                      <a:pt x="419" y="285"/>
                      <a:pt x="419" y="285"/>
                    </a:cubicBezTo>
                    <a:cubicBezTo>
                      <a:pt x="419" y="285"/>
                      <a:pt x="418" y="284"/>
                      <a:pt x="417" y="284"/>
                    </a:cubicBezTo>
                    <a:cubicBezTo>
                      <a:pt x="416" y="284"/>
                      <a:pt x="417" y="282"/>
                      <a:pt x="418" y="282"/>
                    </a:cubicBezTo>
                    <a:cubicBezTo>
                      <a:pt x="418" y="281"/>
                      <a:pt x="418" y="279"/>
                      <a:pt x="418" y="279"/>
                    </a:cubicBezTo>
                    <a:cubicBezTo>
                      <a:pt x="418" y="279"/>
                      <a:pt x="415" y="279"/>
                      <a:pt x="414" y="279"/>
                    </a:cubicBezTo>
                    <a:cubicBezTo>
                      <a:pt x="414" y="278"/>
                      <a:pt x="414" y="278"/>
                      <a:pt x="414" y="278"/>
                    </a:cubicBezTo>
                    <a:cubicBezTo>
                      <a:pt x="414" y="278"/>
                      <a:pt x="415" y="275"/>
                      <a:pt x="416" y="275"/>
                    </a:cubicBezTo>
                    <a:cubicBezTo>
                      <a:pt x="416" y="274"/>
                      <a:pt x="416" y="273"/>
                      <a:pt x="416" y="273"/>
                    </a:cubicBezTo>
                    <a:cubicBezTo>
                      <a:pt x="416" y="273"/>
                      <a:pt x="416" y="272"/>
                      <a:pt x="416" y="270"/>
                    </a:cubicBezTo>
                    <a:cubicBezTo>
                      <a:pt x="417" y="269"/>
                      <a:pt x="416" y="269"/>
                      <a:pt x="416" y="269"/>
                    </a:cubicBezTo>
                    <a:cubicBezTo>
                      <a:pt x="416" y="269"/>
                      <a:pt x="415" y="268"/>
                      <a:pt x="414" y="268"/>
                    </a:cubicBezTo>
                    <a:cubicBezTo>
                      <a:pt x="414" y="268"/>
                      <a:pt x="414" y="268"/>
                      <a:pt x="415" y="267"/>
                    </a:cubicBezTo>
                    <a:cubicBezTo>
                      <a:pt x="416" y="265"/>
                      <a:pt x="416" y="266"/>
                      <a:pt x="416" y="266"/>
                    </a:cubicBezTo>
                    <a:cubicBezTo>
                      <a:pt x="416" y="264"/>
                      <a:pt x="416" y="264"/>
                      <a:pt x="416" y="264"/>
                    </a:cubicBezTo>
                    <a:cubicBezTo>
                      <a:pt x="414" y="263"/>
                      <a:pt x="414" y="263"/>
                      <a:pt x="414" y="263"/>
                    </a:cubicBezTo>
                    <a:cubicBezTo>
                      <a:pt x="411" y="261"/>
                      <a:pt x="411" y="261"/>
                      <a:pt x="411" y="261"/>
                    </a:cubicBezTo>
                    <a:cubicBezTo>
                      <a:pt x="411" y="261"/>
                      <a:pt x="407" y="261"/>
                      <a:pt x="407" y="261"/>
                    </a:cubicBezTo>
                    <a:cubicBezTo>
                      <a:pt x="407" y="261"/>
                      <a:pt x="404" y="261"/>
                      <a:pt x="404" y="261"/>
                    </a:cubicBezTo>
                    <a:cubicBezTo>
                      <a:pt x="402" y="262"/>
                      <a:pt x="402" y="262"/>
                      <a:pt x="402" y="262"/>
                    </a:cubicBezTo>
                    <a:cubicBezTo>
                      <a:pt x="401" y="263"/>
                      <a:pt x="401" y="263"/>
                      <a:pt x="401" y="263"/>
                    </a:cubicBezTo>
                    <a:cubicBezTo>
                      <a:pt x="398" y="264"/>
                      <a:pt x="398" y="264"/>
                      <a:pt x="398" y="264"/>
                    </a:cubicBezTo>
                    <a:cubicBezTo>
                      <a:pt x="395" y="265"/>
                      <a:pt x="395" y="265"/>
                      <a:pt x="395" y="265"/>
                    </a:cubicBezTo>
                    <a:cubicBezTo>
                      <a:pt x="395" y="265"/>
                      <a:pt x="394" y="267"/>
                      <a:pt x="393" y="268"/>
                    </a:cubicBezTo>
                    <a:cubicBezTo>
                      <a:pt x="393" y="268"/>
                      <a:pt x="393" y="269"/>
                      <a:pt x="393" y="269"/>
                    </a:cubicBezTo>
                    <a:cubicBezTo>
                      <a:pt x="395" y="270"/>
                      <a:pt x="395" y="270"/>
                      <a:pt x="395" y="270"/>
                    </a:cubicBezTo>
                    <a:cubicBezTo>
                      <a:pt x="395" y="272"/>
                      <a:pt x="395" y="272"/>
                      <a:pt x="395" y="272"/>
                    </a:cubicBezTo>
                    <a:cubicBezTo>
                      <a:pt x="396" y="272"/>
                      <a:pt x="396" y="272"/>
                      <a:pt x="396" y="272"/>
                    </a:cubicBezTo>
                    <a:cubicBezTo>
                      <a:pt x="395" y="274"/>
                      <a:pt x="395" y="274"/>
                      <a:pt x="395" y="274"/>
                    </a:cubicBezTo>
                    <a:cubicBezTo>
                      <a:pt x="395" y="274"/>
                      <a:pt x="394" y="274"/>
                      <a:pt x="393" y="275"/>
                    </a:cubicBezTo>
                    <a:cubicBezTo>
                      <a:pt x="392" y="276"/>
                      <a:pt x="392" y="277"/>
                      <a:pt x="392" y="277"/>
                    </a:cubicBezTo>
                    <a:cubicBezTo>
                      <a:pt x="389" y="278"/>
                      <a:pt x="389" y="278"/>
                      <a:pt x="389" y="278"/>
                    </a:cubicBezTo>
                    <a:cubicBezTo>
                      <a:pt x="387" y="277"/>
                      <a:pt x="387" y="277"/>
                      <a:pt x="387" y="277"/>
                    </a:cubicBezTo>
                    <a:cubicBezTo>
                      <a:pt x="385" y="278"/>
                      <a:pt x="385" y="278"/>
                      <a:pt x="385" y="278"/>
                    </a:cubicBezTo>
                    <a:cubicBezTo>
                      <a:pt x="384" y="278"/>
                      <a:pt x="384" y="278"/>
                      <a:pt x="384" y="278"/>
                    </a:cubicBezTo>
                    <a:cubicBezTo>
                      <a:pt x="384" y="276"/>
                      <a:pt x="384" y="276"/>
                      <a:pt x="384" y="276"/>
                    </a:cubicBezTo>
                    <a:cubicBezTo>
                      <a:pt x="383" y="275"/>
                      <a:pt x="383" y="275"/>
                      <a:pt x="383" y="275"/>
                    </a:cubicBezTo>
                    <a:cubicBezTo>
                      <a:pt x="384" y="274"/>
                      <a:pt x="384" y="274"/>
                      <a:pt x="384" y="274"/>
                    </a:cubicBezTo>
                    <a:cubicBezTo>
                      <a:pt x="384" y="274"/>
                      <a:pt x="385" y="273"/>
                      <a:pt x="385" y="273"/>
                    </a:cubicBezTo>
                    <a:cubicBezTo>
                      <a:pt x="386" y="273"/>
                      <a:pt x="387" y="272"/>
                      <a:pt x="387" y="272"/>
                    </a:cubicBezTo>
                    <a:cubicBezTo>
                      <a:pt x="389" y="272"/>
                      <a:pt x="389" y="272"/>
                      <a:pt x="389" y="272"/>
                    </a:cubicBezTo>
                    <a:cubicBezTo>
                      <a:pt x="389" y="270"/>
                      <a:pt x="389" y="270"/>
                      <a:pt x="389" y="270"/>
                    </a:cubicBezTo>
                    <a:cubicBezTo>
                      <a:pt x="390" y="268"/>
                      <a:pt x="390" y="268"/>
                      <a:pt x="390" y="268"/>
                    </a:cubicBezTo>
                    <a:cubicBezTo>
                      <a:pt x="390" y="265"/>
                      <a:pt x="390" y="265"/>
                      <a:pt x="390" y="265"/>
                    </a:cubicBezTo>
                    <a:cubicBezTo>
                      <a:pt x="389" y="264"/>
                      <a:pt x="389" y="264"/>
                      <a:pt x="389" y="264"/>
                    </a:cubicBezTo>
                    <a:cubicBezTo>
                      <a:pt x="388" y="263"/>
                      <a:pt x="388" y="263"/>
                      <a:pt x="388" y="263"/>
                    </a:cubicBezTo>
                    <a:cubicBezTo>
                      <a:pt x="388" y="262"/>
                      <a:pt x="388" y="262"/>
                      <a:pt x="388" y="262"/>
                    </a:cubicBezTo>
                    <a:cubicBezTo>
                      <a:pt x="388" y="260"/>
                      <a:pt x="388" y="260"/>
                      <a:pt x="388" y="260"/>
                    </a:cubicBezTo>
                    <a:cubicBezTo>
                      <a:pt x="389" y="259"/>
                      <a:pt x="389" y="259"/>
                      <a:pt x="389" y="259"/>
                    </a:cubicBezTo>
                    <a:cubicBezTo>
                      <a:pt x="389" y="259"/>
                      <a:pt x="390" y="258"/>
                      <a:pt x="390" y="257"/>
                    </a:cubicBezTo>
                    <a:cubicBezTo>
                      <a:pt x="390" y="257"/>
                      <a:pt x="390" y="255"/>
                      <a:pt x="390" y="255"/>
                    </a:cubicBezTo>
                    <a:cubicBezTo>
                      <a:pt x="390" y="255"/>
                      <a:pt x="390" y="254"/>
                      <a:pt x="390" y="254"/>
                    </a:cubicBezTo>
                    <a:cubicBezTo>
                      <a:pt x="394" y="250"/>
                      <a:pt x="394" y="250"/>
                      <a:pt x="394" y="250"/>
                    </a:cubicBezTo>
                    <a:cubicBezTo>
                      <a:pt x="396" y="248"/>
                      <a:pt x="396" y="248"/>
                      <a:pt x="396" y="248"/>
                    </a:cubicBezTo>
                    <a:cubicBezTo>
                      <a:pt x="396" y="248"/>
                      <a:pt x="398" y="248"/>
                      <a:pt x="398" y="247"/>
                    </a:cubicBezTo>
                    <a:cubicBezTo>
                      <a:pt x="398" y="247"/>
                      <a:pt x="400" y="247"/>
                      <a:pt x="400" y="247"/>
                    </a:cubicBezTo>
                    <a:cubicBezTo>
                      <a:pt x="400" y="247"/>
                      <a:pt x="401" y="246"/>
                      <a:pt x="401" y="246"/>
                    </a:cubicBezTo>
                    <a:cubicBezTo>
                      <a:pt x="402" y="245"/>
                      <a:pt x="402" y="244"/>
                      <a:pt x="402" y="244"/>
                    </a:cubicBezTo>
                    <a:cubicBezTo>
                      <a:pt x="402" y="244"/>
                      <a:pt x="402" y="243"/>
                      <a:pt x="402" y="243"/>
                    </a:cubicBezTo>
                    <a:cubicBezTo>
                      <a:pt x="402" y="243"/>
                      <a:pt x="402" y="242"/>
                      <a:pt x="402" y="242"/>
                    </a:cubicBezTo>
                    <a:cubicBezTo>
                      <a:pt x="402" y="242"/>
                      <a:pt x="402" y="241"/>
                      <a:pt x="402" y="241"/>
                    </a:cubicBezTo>
                    <a:cubicBezTo>
                      <a:pt x="402" y="240"/>
                      <a:pt x="403" y="240"/>
                      <a:pt x="403" y="240"/>
                    </a:cubicBezTo>
                    <a:cubicBezTo>
                      <a:pt x="403" y="238"/>
                      <a:pt x="403" y="238"/>
                      <a:pt x="403" y="238"/>
                    </a:cubicBezTo>
                    <a:cubicBezTo>
                      <a:pt x="403" y="238"/>
                      <a:pt x="402" y="237"/>
                      <a:pt x="402" y="236"/>
                    </a:cubicBezTo>
                    <a:cubicBezTo>
                      <a:pt x="402" y="236"/>
                      <a:pt x="402" y="236"/>
                      <a:pt x="402" y="235"/>
                    </a:cubicBezTo>
                    <a:cubicBezTo>
                      <a:pt x="403" y="234"/>
                      <a:pt x="404" y="234"/>
                      <a:pt x="404" y="234"/>
                    </a:cubicBezTo>
                    <a:cubicBezTo>
                      <a:pt x="406" y="234"/>
                      <a:pt x="406" y="234"/>
                      <a:pt x="406" y="234"/>
                    </a:cubicBezTo>
                    <a:cubicBezTo>
                      <a:pt x="406" y="234"/>
                      <a:pt x="407" y="233"/>
                      <a:pt x="408" y="233"/>
                    </a:cubicBezTo>
                    <a:cubicBezTo>
                      <a:pt x="408" y="233"/>
                      <a:pt x="409" y="232"/>
                      <a:pt x="409" y="232"/>
                    </a:cubicBezTo>
                    <a:cubicBezTo>
                      <a:pt x="410" y="230"/>
                      <a:pt x="410" y="230"/>
                      <a:pt x="410" y="230"/>
                    </a:cubicBezTo>
                    <a:cubicBezTo>
                      <a:pt x="411" y="230"/>
                      <a:pt x="411" y="230"/>
                      <a:pt x="411" y="230"/>
                    </a:cubicBezTo>
                    <a:cubicBezTo>
                      <a:pt x="412" y="229"/>
                      <a:pt x="412" y="229"/>
                      <a:pt x="412" y="229"/>
                    </a:cubicBezTo>
                    <a:cubicBezTo>
                      <a:pt x="412" y="227"/>
                      <a:pt x="412" y="227"/>
                      <a:pt x="412" y="227"/>
                    </a:cubicBezTo>
                    <a:cubicBezTo>
                      <a:pt x="414" y="226"/>
                      <a:pt x="414" y="226"/>
                      <a:pt x="414" y="226"/>
                    </a:cubicBezTo>
                    <a:cubicBezTo>
                      <a:pt x="414" y="225"/>
                      <a:pt x="414" y="225"/>
                      <a:pt x="414" y="225"/>
                    </a:cubicBezTo>
                    <a:cubicBezTo>
                      <a:pt x="415" y="224"/>
                      <a:pt x="415" y="224"/>
                      <a:pt x="415" y="224"/>
                    </a:cubicBezTo>
                    <a:cubicBezTo>
                      <a:pt x="416" y="224"/>
                      <a:pt x="416" y="224"/>
                      <a:pt x="416" y="224"/>
                    </a:cubicBezTo>
                    <a:cubicBezTo>
                      <a:pt x="418" y="222"/>
                      <a:pt x="418" y="222"/>
                      <a:pt x="418" y="222"/>
                    </a:cubicBezTo>
                    <a:cubicBezTo>
                      <a:pt x="420" y="221"/>
                      <a:pt x="420" y="221"/>
                      <a:pt x="420" y="221"/>
                    </a:cubicBezTo>
                    <a:cubicBezTo>
                      <a:pt x="420" y="221"/>
                      <a:pt x="421" y="219"/>
                      <a:pt x="421" y="218"/>
                    </a:cubicBezTo>
                    <a:cubicBezTo>
                      <a:pt x="421" y="217"/>
                      <a:pt x="421" y="217"/>
                      <a:pt x="422" y="216"/>
                    </a:cubicBezTo>
                    <a:cubicBezTo>
                      <a:pt x="422" y="216"/>
                      <a:pt x="423" y="216"/>
                      <a:pt x="424" y="215"/>
                    </a:cubicBezTo>
                    <a:cubicBezTo>
                      <a:pt x="424" y="215"/>
                      <a:pt x="424" y="214"/>
                      <a:pt x="424" y="214"/>
                    </a:cubicBezTo>
                    <a:cubicBezTo>
                      <a:pt x="425" y="214"/>
                      <a:pt x="425" y="214"/>
                      <a:pt x="425" y="214"/>
                    </a:cubicBezTo>
                    <a:cubicBezTo>
                      <a:pt x="425" y="212"/>
                      <a:pt x="425" y="212"/>
                      <a:pt x="425" y="212"/>
                    </a:cubicBezTo>
                    <a:cubicBezTo>
                      <a:pt x="425" y="211"/>
                      <a:pt x="425" y="211"/>
                      <a:pt x="425" y="211"/>
                    </a:cubicBezTo>
                    <a:cubicBezTo>
                      <a:pt x="425" y="211"/>
                      <a:pt x="423" y="212"/>
                      <a:pt x="423" y="212"/>
                    </a:cubicBezTo>
                    <a:cubicBezTo>
                      <a:pt x="423" y="212"/>
                      <a:pt x="422" y="212"/>
                      <a:pt x="421" y="212"/>
                    </a:cubicBezTo>
                    <a:cubicBezTo>
                      <a:pt x="421" y="212"/>
                      <a:pt x="420" y="212"/>
                      <a:pt x="419" y="212"/>
                    </a:cubicBezTo>
                    <a:cubicBezTo>
                      <a:pt x="418" y="211"/>
                      <a:pt x="419" y="211"/>
                      <a:pt x="419" y="211"/>
                    </a:cubicBezTo>
                    <a:cubicBezTo>
                      <a:pt x="419" y="211"/>
                      <a:pt x="420" y="211"/>
                      <a:pt x="420" y="210"/>
                    </a:cubicBezTo>
                    <a:cubicBezTo>
                      <a:pt x="420" y="210"/>
                      <a:pt x="421" y="208"/>
                      <a:pt x="421" y="208"/>
                    </a:cubicBezTo>
                    <a:cubicBezTo>
                      <a:pt x="422" y="208"/>
                      <a:pt x="422" y="208"/>
                      <a:pt x="422" y="208"/>
                    </a:cubicBezTo>
                    <a:cubicBezTo>
                      <a:pt x="423" y="207"/>
                      <a:pt x="423" y="207"/>
                      <a:pt x="423" y="207"/>
                    </a:cubicBezTo>
                    <a:cubicBezTo>
                      <a:pt x="423" y="207"/>
                      <a:pt x="424" y="207"/>
                      <a:pt x="424" y="207"/>
                    </a:cubicBezTo>
                    <a:cubicBezTo>
                      <a:pt x="424" y="207"/>
                      <a:pt x="423" y="206"/>
                      <a:pt x="423" y="206"/>
                    </a:cubicBezTo>
                    <a:cubicBezTo>
                      <a:pt x="423" y="204"/>
                      <a:pt x="423" y="204"/>
                      <a:pt x="423" y="204"/>
                    </a:cubicBezTo>
                    <a:cubicBezTo>
                      <a:pt x="425" y="205"/>
                      <a:pt x="425" y="205"/>
                      <a:pt x="425" y="205"/>
                    </a:cubicBezTo>
                    <a:cubicBezTo>
                      <a:pt x="428" y="205"/>
                      <a:pt x="428" y="205"/>
                      <a:pt x="428" y="205"/>
                    </a:cubicBezTo>
                    <a:cubicBezTo>
                      <a:pt x="429" y="204"/>
                      <a:pt x="429" y="204"/>
                      <a:pt x="429" y="204"/>
                    </a:cubicBezTo>
                    <a:cubicBezTo>
                      <a:pt x="429" y="204"/>
                      <a:pt x="430" y="206"/>
                      <a:pt x="430" y="206"/>
                    </a:cubicBezTo>
                    <a:cubicBezTo>
                      <a:pt x="430" y="207"/>
                      <a:pt x="430" y="208"/>
                      <a:pt x="431" y="208"/>
                    </a:cubicBezTo>
                    <a:cubicBezTo>
                      <a:pt x="431" y="208"/>
                      <a:pt x="433" y="209"/>
                      <a:pt x="433" y="209"/>
                    </a:cubicBezTo>
                    <a:cubicBezTo>
                      <a:pt x="433" y="209"/>
                      <a:pt x="433" y="208"/>
                      <a:pt x="434" y="208"/>
                    </a:cubicBezTo>
                    <a:cubicBezTo>
                      <a:pt x="434" y="208"/>
                      <a:pt x="435" y="208"/>
                      <a:pt x="435" y="208"/>
                    </a:cubicBezTo>
                    <a:cubicBezTo>
                      <a:pt x="436" y="208"/>
                      <a:pt x="437" y="208"/>
                      <a:pt x="437" y="208"/>
                    </a:cubicBezTo>
                    <a:cubicBezTo>
                      <a:pt x="437" y="208"/>
                      <a:pt x="438" y="208"/>
                      <a:pt x="439" y="208"/>
                    </a:cubicBezTo>
                    <a:cubicBezTo>
                      <a:pt x="439" y="207"/>
                      <a:pt x="439" y="207"/>
                      <a:pt x="439" y="207"/>
                    </a:cubicBezTo>
                    <a:cubicBezTo>
                      <a:pt x="439" y="207"/>
                      <a:pt x="439" y="206"/>
                      <a:pt x="439" y="206"/>
                    </a:cubicBezTo>
                    <a:cubicBezTo>
                      <a:pt x="439" y="206"/>
                      <a:pt x="440" y="204"/>
                      <a:pt x="440" y="204"/>
                    </a:cubicBezTo>
                    <a:cubicBezTo>
                      <a:pt x="440" y="204"/>
                      <a:pt x="441" y="204"/>
                      <a:pt x="441" y="204"/>
                    </a:cubicBezTo>
                    <a:cubicBezTo>
                      <a:pt x="441" y="204"/>
                      <a:pt x="442" y="204"/>
                      <a:pt x="442" y="204"/>
                    </a:cubicBezTo>
                    <a:cubicBezTo>
                      <a:pt x="442" y="204"/>
                      <a:pt x="442" y="203"/>
                      <a:pt x="442" y="203"/>
                    </a:cubicBezTo>
                    <a:cubicBezTo>
                      <a:pt x="442" y="203"/>
                      <a:pt x="442" y="202"/>
                      <a:pt x="442" y="202"/>
                    </a:cubicBezTo>
                    <a:cubicBezTo>
                      <a:pt x="442" y="202"/>
                      <a:pt x="443" y="202"/>
                      <a:pt x="443" y="202"/>
                    </a:cubicBezTo>
                    <a:cubicBezTo>
                      <a:pt x="443" y="200"/>
                      <a:pt x="443" y="200"/>
                      <a:pt x="443" y="200"/>
                    </a:cubicBezTo>
                    <a:cubicBezTo>
                      <a:pt x="443" y="200"/>
                      <a:pt x="445" y="200"/>
                      <a:pt x="445" y="200"/>
                    </a:cubicBezTo>
                    <a:cubicBezTo>
                      <a:pt x="446" y="200"/>
                      <a:pt x="445" y="200"/>
                      <a:pt x="445" y="200"/>
                    </a:cubicBezTo>
                    <a:cubicBezTo>
                      <a:pt x="448" y="199"/>
                      <a:pt x="448" y="199"/>
                      <a:pt x="448" y="199"/>
                    </a:cubicBezTo>
                    <a:cubicBezTo>
                      <a:pt x="448" y="199"/>
                      <a:pt x="448" y="199"/>
                      <a:pt x="448" y="200"/>
                    </a:cubicBezTo>
                    <a:cubicBezTo>
                      <a:pt x="446" y="197"/>
                      <a:pt x="443" y="193"/>
                      <a:pt x="443" y="193"/>
                    </a:cubicBezTo>
                    <a:cubicBezTo>
                      <a:pt x="445" y="189"/>
                      <a:pt x="445" y="189"/>
                      <a:pt x="445" y="189"/>
                    </a:cubicBezTo>
                    <a:cubicBezTo>
                      <a:pt x="445" y="189"/>
                      <a:pt x="446" y="182"/>
                      <a:pt x="446" y="180"/>
                    </a:cubicBezTo>
                    <a:cubicBezTo>
                      <a:pt x="446" y="179"/>
                      <a:pt x="446" y="173"/>
                      <a:pt x="446" y="173"/>
                    </a:cubicBezTo>
                    <a:cubicBezTo>
                      <a:pt x="446" y="173"/>
                      <a:pt x="442" y="172"/>
                      <a:pt x="445" y="169"/>
                    </a:cubicBezTo>
                    <a:cubicBezTo>
                      <a:pt x="448" y="165"/>
                      <a:pt x="451" y="160"/>
                      <a:pt x="451" y="160"/>
                    </a:cubicBezTo>
                    <a:cubicBezTo>
                      <a:pt x="451" y="150"/>
                      <a:pt x="451" y="150"/>
                      <a:pt x="451" y="150"/>
                    </a:cubicBezTo>
                    <a:cubicBezTo>
                      <a:pt x="451" y="150"/>
                      <a:pt x="448" y="147"/>
                      <a:pt x="452" y="145"/>
                    </a:cubicBezTo>
                    <a:cubicBezTo>
                      <a:pt x="456" y="142"/>
                      <a:pt x="463" y="133"/>
                      <a:pt x="463" y="133"/>
                    </a:cubicBezTo>
                    <a:cubicBezTo>
                      <a:pt x="470" y="125"/>
                      <a:pt x="470" y="125"/>
                      <a:pt x="470" y="125"/>
                    </a:cubicBezTo>
                    <a:cubicBezTo>
                      <a:pt x="458" y="122"/>
                      <a:pt x="458" y="122"/>
                      <a:pt x="458" y="122"/>
                    </a:cubicBezTo>
                    <a:cubicBezTo>
                      <a:pt x="451" y="121"/>
                      <a:pt x="451" y="121"/>
                      <a:pt x="451" y="121"/>
                    </a:cubicBezTo>
                    <a:cubicBezTo>
                      <a:pt x="446" y="118"/>
                      <a:pt x="446" y="118"/>
                      <a:pt x="446" y="118"/>
                    </a:cubicBezTo>
                    <a:cubicBezTo>
                      <a:pt x="443" y="113"/>
                      <a:pt x="443" y="113"/>
                      <a:pt x="443" y="113"/>
                    </a:cubicBezTo>
                    <a:cubicBezTo>
                      <a:pt x="440" y="115"/>
                      <a:pt x="440" y="115"/>
                      <a:pt x="440" y="115"/>
                    </a:cubicBezTo>
                    <a:cubicBezTo>
                      <a:pt x="437" y="117"/>
                      <a:pt x="437" y="117"/>
                      <a:pt x="437" y="117"/>
                    </a:cubicBezTo>
                    <a:cubicBezTo>
                      <a:pt x="430" y="116"/>
                      <a:pt x="430" y="116"/>
                      <a:pt x="430" y="116"/>
                    </a:cubicBezTo>
                    <a:cubicBezTo>
                      <a:pt x="425" y="111"/>
                      <a:pt x="425" y="111"/>
                      <a:pt x="425" y="111"/>
                    </a:cubicBezTo>
                    <a:cubicBezTo>
                      <a:pt x="421" y="114"/>
                      <a:pt x="421" y="114"/>
                      <a:pt x="421" y="114"/>
                    </a:cubicBezTo>
                    <a:cubicBezTo>
                      <a:pt x="417" y="111"/>
                      <a:pt x="417" y="111"/>
                      <a:pt x="417" y="111"/>
                    </a:cubicBezTo>
                    <a:cubicBezTo>
                      <a:pt x="414" y="106"/>
                      <a:pt x="414" y="106"/>
                      <a:pt x="414" y="106"/>
                    </a:cubicBezTo>
                    <a:cubicBezTo>
                      <a:pt x="413" y="102"/>
                      <a:pt x="413" y="102"/>
                      <a:pt x="413" y="102"/>
                    </a:cubicBezTo>
                    <a:cubicBezTo>
                      <a:pt x="408" y="97"/>
                      <a:pt x="408" y="97"/>
                      <a:pt x="408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6" y="98"/>
                      <a:pt x="405" y="98"/>
                      <a:pt x="405" y="98"/>
                    </a:cubicBezTo>
                    <a:cubicBezTo>
                      <a:pt x="405" y="98"/>
                      <a:pt x="402" y="97"/>
                      <a:pt x="402" y="97"/>
                    </a:cubicBezTo>
                    <a:cubicBezTo>
                      <a:pt x="402" y="95"/>
                      <a:pt x="402" y="95"/>
                      <a:pt x="402" y="95"/>
                    </a:cubicBezTo>
                    <a:cubicBezTo>
                      <a:pt x="401" y="94"/>
                      <a:pt x="401" y="94"/>
                      <a:pt x="401" y="94"/>
                    </a:cubicBezTo>
                    <a:cubicBezTo>
                      <a:pt x="399" y="94"/>
                      <a:pt x="399" y="94"/>
                      <a:pt x="399" y="94"/>
                    </a:cubicBezTo>
                    <a:cubicBezTo>
                      <a:pt x="397" y="95"/>
                      <a:pt x="397" y="95"/>
                      <a:pt x="397" y="95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3" y="97"/>
                      <a:pt x="393" y="97"/>
                    </a:cubicBezTo>
                    <a:cubicBezTo>
                      <a:pt x="391" y="97"/>
                      <a:pt x="391" y="97"/>
                      <a:pt x="391" y="97"/>
                    </a:cubicBezTo>
                    <a:cubicBezTo>
                      <a:pt x="391" y="96"/>
                      <a:pt x="391" y="96"/>
                      <a:pt x="391" y="96"/>
                    </a:cubicBezTo>
                    <a:cubicBezTo>
                      <a:pt x="391" y="95"/>
                      <a:pt x="391" y="95"/>
                      <a:pt x="391" y="95"/>
                    </a:cubicBezTo>
                    <a:cubicBezTo>
                      <a:pt x="389" y="94"/>
                      <a:pt x="389" y="94"/>
                      <a:pt x="389" y="94"/>
                    </a:cubicBezTo>
                    <a:cubicBezTo>
                      <a:pt x="388" y="94"/>
                      <a:pt x="388" y="94"/>
                      <a:pt x="388" y="94"/>
                    </a:cubicBezTo>
                    <a:cubicBezTo>
                      <a:pt x="388" y="94"/>
                      <a:pt x="387" y="93"/>
                      <a:pt x="387" y="93"/>
                    </a:cubicBezTo>
                    <a:cubicBezTo>
                      <a:pt x="386" y="93"/>
                      <a:pt x="386" y="92"/>
                      <a:pt x="386" y="92"/>
                    </a:cubicBezTo>
                    <a:cubicBezTo>
                      <a:pt x="385" y="91"/>
                      <a:pt x="385" y="91"/>
                      <a:pt x="385" y="91"/>
                    </a:cubicBezTo>
                    <a:cubicBezTo>
                      <a:pt x="387" y="91"/>
                      <a:pt x="387" y="91"/>
                      <a:pt x="387" y="91"/>
                    </a:cubicBezTo>
                    <a:cubicBezTo>
                      <a:pt x="387" y="91"/>
                      <a:pt x="387" y="90"/>
                      <a:pt x="387" y="90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7" y="90"/>
                      <a:pt x="386" y="90"/>
                      <a:pt x="386" y="90"/>
                    </a:cubicBezTo>
                    <a:cubicBezTo>
                      <a:pt x="384" y="90"/>
                      <a:pt x="384" y="90"/>
                      <a:pt x="384" y="90"/>
                    </a:cubicBezTo>
                    <a:cubicBezTo>
                      <a:pt x="383" y="91"/>
                      <a:pt x="383" y="91"/>
                      <a:pt x="383" y="91"/>
                    </a:cubicBezTo>
                    <a:cubicBezTo>
                      <a:pt x="381" y="91"/>
                      <a:pt x="381" y="91"/>
                      <a:pt x="381" y="91"/>
                    </a:cubicBezTo>
                    <a:cubicBezTo>
                      <a:pt x="379" y="92"/>
                      <a:pt x="379" y="92"/>
                      <a:pt x="379" y="92"/>
                    </a:cubicBezTo>
                    <a:cubicBezTo>
                      <a:pt x="376" y="92"/>
                      <a:pt x="376" y="92"/>
                      <a:pt x="376" y="92"/>
                    </a:cubicBezTo>
                    <a:cubicBezTo>
                      <a:pt x="375" y="90"/>
                      <a:pt x="375" y="90"/>
                      <a:pt x="375" y="90"/>
                    </a:cubicBezTo>
                    <a:cubicBezTo>
                      <a:pt x="374" y="88"/>
                      <a:pt x="374" y="88"/>
                      <a:pt x="374" y="88"/>
                    </a:cubicBezTo>
                    <a:cubicBezTo>
                      <a:pt x="373" y="87"/>
                      <a:pt x="373" y="87"/>
                      <a:pt x="373" y="87"/>
                    </a:cubicBezTo>
                    <a:cubicBezTo>
                      <a:pt x="372" y="87"/>
                      <a:pt x="372" y="87"/>
                      <a:pt x="372" y="87"/>
                    </a:cubicBezTo>
                    <a:cubicBezTo>
                      <a:pt x="369" y="86"/>
                      <a:pt x="369" y="86"/>
                      <a:pt x="369" y="86"/>
                    </a:cubicBezTo>
                    <a:cubicBezTo>
                      <a:pt x="370" y="84"/>
                      <a:pt x="370" y="84"/>
                      <a:pt x="370" y="84"/>
                    </a:cubicBezTo>
                    <a:cubicBezTo>
                      <a:pt x="370" y="84"/>
                      <a:pt x="369" y="82"/>
                      <a:pt x="369" y="82"/>
                    </a:cubicBezTo>
                    <a:cubicBezTo>
                      <a:pt x="368" y="82"/>
                      <a:pt x="367" y="82"/>
                      <a:pt x="367" y="82"/>
                    </a:cubicBezTo>
                    <a:cubicBezTo>
                      <a:pt x="365" y="80"/>
                      <a:pt x="365" y="80"/>
                      <a:pt x="365" y="80"/>
                    </a:cubicBezTo>
                    <a:cubicBezTo>
                      <a:pt x="365" y="80"/>
                      <a:pt x="365" y="79"/>
                      <a:pt x="364" y="78"/>
                    </a:cubicBezTo>
                    <a:cubicBezTo>
                      <a:pt x="363" y="78"/>
                      <a:pt x="363" y="77"/>
                      <a:pt x="362" y="77"/>
                    </a:cubicBezTo>
                    <a:cubicBezTo>
                      <a:pt x="361" y="77"/>
                      <a:pt x="359" y="77"/>
                      <a:pt x="359" y="77"/>
                    </a:cubicBezTo>
                    <a:cubicBezTo>
                      <a:pt x="359" y="77"/>
                      <a:pt x="358" y="75"/>
                      <a:pt x="357" y="75"/>
                    </a:cubicBezTo>
                    <a:cubicBezTo>
                      <a:pt x="357" y="75"/>
                      <a:pt x="353" y="75"/>
                      <a:pt x="353" y="75"/>
                    </a:cubicBezTo>
                    <a:cubicBezTo>
                      <a:pt x="353" y="75"/>
                      <a:pt x="354" y="72"/>
                      <a:pt x="354" y="72"/>
                    </a:cubicBezTo>
                    <a:cubicBezTo>
                      <a:pt x="354" y="71"/>
                      <a:pt x="354" y="68"/>
                      <a:pt x="354" y="68"/>
                    </a:cubicBezTo>
                    <a:cubicBezTo>
                      <a:pt x="354" y="67"/>
                      <a:pt x="354" y="67"/>
                      <a:pt x="354" y="67"/>
                    </a:cubicBezTo>
                    <a:cubicBezTo>
                      <a:pt x="354" y="67"/>
                      <a:pt x="353" y="66"/>
                      <a:pt x="354" y="64"/>
                    </a:cubicBezTo>
                    <a:cubicBezTo>
                      <a:pt x="355" y="62"/>
                      <a:pt x="354" y="63"/>
                      <a:pt x="355" y="61"/>
                    </a:cubicBezTo>
                    <a:cubicBezTo>
                      <a:pt x="356" y="58"/>
                      <a:pt x="356" y="57"/>
                      <a:pt x="356" y="57"/>
                    </a:cubicBezTo>
                    <a:cubicBezTo>
                      <a:pt x="354" y="56"/>
                      <a:pt x="354" y="56"/>
                      <a:pt x="354" y="56"/>
                    </a:cubicBezTo>
                    <a:cubicBezTo>
                      <a:pt x="354" y="56"/>
                      <a:pt x="353" y="55"/>
                      <a:pt x="352" y="56"/>
                    </a:cubicBezTo>
                    <a:cubicBezTo>
                      <a:pt x="352" y="58"/>
                      <a:pt x="351" y="58"/>
                      <a:pt x="351" y="58"/>
                    </a:cubicBezTo>
                    <a:cubicBezTo>
                      <a:pt x="349" y="61"/>
                      <a:pt x="349" y="61"/>
                      <a:pt x="349" y="61"/>
                    </a:cubicBezTo>
                    <a:cubicBezTo>
                      <a:pt x="349" y="64"/>
                      <a:pt x="349" y="64"/>
                      <a:pt x="349" y="64"/>
                    </a:cubicBezTo>
                    <a:cubicBezTo>
                      <a:pt x="349" y="64"/>
                      <a:pt x="350" y="65"/>
                      <a:pt x="347" y="65"/>
                    </a:cubicBezTo>
                    <a:cubicBezTo>
                      <a:pt x="345" y="65"/>
                      <a:pt x="343" y="65"/>
                      <a:pt x="343" y="65"/>
                    </a:cubicBezTo>
                    <a:cubicBezTo>
                      <a:pt x="343" y="65"/>
                      <a:pt x="345" y="67"/>
                      <a:pt x="342" y="67"/>
                    </a:cubicBezTo>
                    <a:cubicBezTo>
                      <a:pt x="340" y="67"/>
                      <a:pt x="337" y="67"/>
                      <a:pt x="337" y="67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31" y="66"/>
                      <a:pt x="331" y="66"/>
                      <a:pt x="331" y="66"/>
                    </a:cubicBezTo>
                    <a:cubicBezTo>
                      <a:pt x="331" y="66"/>
                      <a:pt x="331" y="65"/>
                      <a:pt x="331" y="63"/>
                    </a:cubicBezTo>
                    <a:cubicBezTo>
                      <a:pt x="331" y="62"/>
                      <a:pt x="330" y="60"/>
                      <a:pt x="331" y="60"/>
                    </a:cubicBezTo>
                    <a:cubicBezTo>
                      <a:pt x="332" y="60"/>
                      <a:pt x="333" y="59"/>
                      <a:pt x="333" y="59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1" y="56"/>
                      <a:pt x="331" y="55"/>
                    </a:cubicBezTo>
                    <a:cubicBezTo>
                      <a:pt x="331" y="54"/>
                      <a:pt x="332" y="52"/>
                      <a:pt x="332" y="52"/>
                    </a:cubicBezTo>
                    <a:cubicBezTo>
                      <a:pt x="333" y="51"/>
                      <a:pt x="333" y="49"/>
                      <a:pt x="333" y="49"/>
                    </a:cubicBezTo>
                    <a:cubicBezTo>
                      <a:pt x="332" y="49"/>
                      <a:pt x="332" y="49"/>
                      <a:pt x="332" y="49"/>
                    </a:cubicBezTo>
                    <a:cubicBezTo>
                      <a:pt x="332" y="49"/>
                      <a:pt x="330" y="50"/>
                      <a:pt x="330" y="48"/>
                    </a:cubicBezTo>
                    <a:cubicBezTo>
                      <a:pt x="330" y="47"/>
                      <a:pt x="329" y="45"/>
                      <a:pt x="329" y="45"/>
                    </a:cubicBezTo>
                    <a:cubicBezTo>
                      <a:pt x="329" y="45"/>
                      <a:pt x="327" y="44"/>
                      <a:pt x="327" y="44"/>
                    </a:cubicBezTo>
                    <a:cubicBezTo>
                      <a:pt x="326" y="44"/>
                      <a:pt x="326" y="44"/>
                      <a:pt x="325" y="45"/>
                    </a:cubicBezTo>
                    <a:cubicBezTo>
                      <a:pt x="325" y="45"/>
                      <a:pt x="322" y="44"/>
                      <a:pt x="322" y="44"/>
                    </a:cubicBezTo>
                    <a:cubicBezTo>
                      <a:pt x="322" y="44"/>
                      <a:pt x="319" y="44"/>
                      <a:pt x="319" y="44"/>
                    </a:cubicBezTo>
                    <a:cubicBezTo>
                      <a:pt x="318" y="44"/>
                      <a:pt x="317" y="46"/>
                      <a:pt x="317" y="46"/>
                    </a:cubicBezTo>
                    <a:cubicBezTo>
                      <a:pt x="315" y="43"/>
                      <a:pt x="315" y="43"/>
                      <a:pt x="315" y="43"/>
                    </a:cubicBezTo>
                    <a:cubicBezTo>
                      <a:pt x="316" y="40"/>
                      <a:pt x="316" y="40"/>
                      <a:pt x="316" y="40"/>
                    </a:cubicBezTo>
                    <a:cubicBezTo>
                      <a:pt x="316" y="40"/>
                      <a:pt x="314" y="38"/>
                      <a:pt x="314" y="37"/>
                    </a:cubicBezTo>
                    <a:cubicBezTo>
                      <a:pt x="314" y="37"/>
                      <a:pt x="313" y="35"/>
                      <a:pt x="313" y="35"/>
                    </a:cubicBezTo>
                    <a:cubicBezTo>
                      <a:pt x="311" y="35"/>
                      <a:pt x="311" y="35"/>
                      <a:pt x="311" y="35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10" y="34"/>
                      <a:pt x="308" y="34"/>
                      <a:pt x="307" y="34"/>
                    </a:cubicBezTo>
                    <a:cubicBezTo>
                      <a:pt x="306" y="34"/>
                      <a:pt x="306" y="34"/>
                      <a:pt x="305" y="34"/>
                    </a:cubicBezTo>
                    <a:cubicBezTo>
                      <a:pt x="305" y="34"/>
                      <a:pt x="303" y="32"/>
                      <a:pt x="303" y="32"/>
                    </a:cubicBezTo>
                    <a:cubicBezTo>
                      <a:pt x="303" y="31"/>
                      <a:pt x="303" y="30"/>
                      <a:pt x="303" y="29"/>
                    </a:cubicBezTo>
                    <a:cubicBezTo>
                      <a:pt x="302" y="28"/>
                      <a:pt x="301" y="26"/>
                      <a:pt x="301" y="25"/>
                    </a:cubicBezTo>
                    <a:cubicBezTo>
                      <a:pt x="301" y="25"/>
                      <a:pt x="302" y="23"/>
                      <a:pt x="302" y="23"/>
                    </a:cubicBezTo>
                    <a:cubicBezTo>
                      <a:pt x="301" y="22"/>
                      <a:pt x="299" y="20"/>
                      <a:pt x="299" y="20"/>
                    </a:cubicBezTo>
                    <a:cubicBezTo>
                      <a:pt x="298" y="18"/>
                      <a:pt x="298" y="18"/>
                      <a:pt x="298" y="18"/>
                    </a:cubicBezTo>
                    <a:cubicBezTo>
                      <a:pt x="298" y="18"/>
                      <a:pt x="295" y="20"/>
                      <a:pt x="294" y="20"/>
                    </a:cubicBezTo>
                    <a:cubicBezTo>
                      <a:pt x="293" y="20"/>
                      <a:pt x="291" y="19"/>
                      <a:pt x="291" y="20"/>
                    </a:cubicBezTo>
                    <a:cubicBezTo>
                      <a:pt x="291" y="20"/>
                      <a:pt x="292" y="22"/>
                      <a:pt x="291" y="22"/>
                    </a:cubicBezTo>
                    <a:cubicBezTo>
                      <a:pt x="290" y="22"/>
                      <a:pt x="288" y="22"/>
                      <a:pt x="287" y="21"/>
                    </a:cubicBezTo>
                    <a:cubicBezTo>
                      <a:pt x="286" y="20"/>
                      <a:pt x="286" y="19"/>
                      <a:pt x="286" y="18"/>
                    </a:cubicBezTo>
                    <a:cubicBezTo>
                      <a:pt x="285" y="18"/>
                      <a:pt x="285" y="16"/>
                      <a:pt x="284" y="16"/>
                    </a:cubicBezTo>
                    <a:cubicBezTo>
                      <a:pt x="283" y="16"/>
                      <a:pt x="282" y="16"/>
                      <a:pt x="282" y="15"/>
                    </a:cubicBezTo>
                    <a:cubicBezTo>
                      <a:pt x="282" y="15"/>
                      <a:pt x="282" y="12"/>
                      <a:pt x="282" y="12"/>
                    </a:cubicBezTo>
                    <a:cubicBezTo>
                      <a:pt x="282" y="10"/>
                      <a:pt x="282" y="10"/>
                      <a:pt x="282" y="10"/>
                    </a:cubicBezTo>
                    <a:cubicBezTo>
                      <a:pt x="282" y="10"/>
                      <a:pt x="282" y="7"/>
                      <a:pt x="281" y="7"/>
                    </a:cubicBezTo>
                    <a:cubicBezTo>
                      <a:pt x="281" y="6"/>
                      <a:pt x="280" y="5"/>
                      <a:pt x="280" y="5"/>
                    </a:cubicBezTo>
                    <a:cubicBezTo>
                      <a:pt x="280" y="2"/>
                      <a:pt x="280" y="2"/>
                      <a:pt x="280" y="2"/>
                    </a:cubicBezTo>
                    <a:cubicBezTo>
                      <a:pt x="281" y="1"/>
                      <a:pt x="281" y="1"/>
                      <a:pt x="281" y="1"/>
                    </a:cubicBezTo>
                    <a:cubicBezTo>
                      <a:pt x="281" y="1"/>
                      <a:pt x="281" y="0"/>
                      <a:pt x="282" y="0"/>
                    </a:cubicBezTo>
                    <a:cubicBezTo>
                      <a:pt x="259" y="4"/>
                      <a:pt x="259" y="4"/>
                      <a:pt x="259" y="4"/>
                    </a:cubicBezTo>
                    <a:cubicBezTo>
                      <a:pt x="249" y="5"/>
                      <a:pt x="249" y="5"/>
                      <a:pt x="249" y="5"/>
                    </a:cubicBezTo>
                    <a:cubicBezTo>
                      <a:pt x="245" y="10"/>
                      <a:pt x="245" y="10"/>
                      <a:pt x="245" y="10"/>
                    </a:cubicBezTo>
                    <a:cubicBezTo>
                      <a:pt x="243" y="15"/>
                      <a:pt x="243" y="15"/>
                      <a:pt x="243" y="15"/>
                    </a:cubicBezTo>
                    <a:cubicBezTo>
                      <a:pt x="244" y="23"/>
                      <a:pt x="244" y="23"/>
                      <a:pt x="244" y="23"/>
                    </a:cubicBezTo>
                    <a:cubicBezTo>
                      <a:pt x="241" y="28"/>
                      <a:pt x="241" y="28"/>
                      <a:pt x="241" y="28"/>
                    </a:cubicBezTo>
                    <a:cubicBezTo>
                      <a:pt x="241" y="34"/>
                      <a:pt x="241" y="34"/>
                      <a:pt x="241" y="34"/>
                    </a:cubicBezTo>
                    <a:cubicBezTo>
                      <a:pt x="241" y="43"/>
                      <a:pt x="241" y="43"/>
                      <a:pt x="241" y="43"/>
                    </a:cubicBezTo>
                    <a:cubicBezTo>
                      <a:pt x="236" y="46"/>
                      <a:pt x="236" y="46"/>
                      <a:pt x="236" y="46"/>
                    </a:cubicBezTo>
                    <a:cubicBezTo>
                      <a:pt x="229" y="53"/>
                      <a:pt x="229" y="53"/>
                      <a:pt x="229" y="53"/>
                    </a:cubicBezTo>
                    <a:cubicBezTo>
                      <a:pt x="219" y="57"/>
                      <a:pt x="219" y="57"/>
                      <a:pt x="219" y="57"/>
                    </a:cubicBezTo>
                    <a:cubicBezTo>
                      <a:pt x="206" y="60"/>
                      <a:pt x="206" y="60"/>
                      <a:pt x="206" y="60"/>
                    </a:cubicBezTo>
                    <a:cubicBezTo>
                      <a:pt x="196" y="63"/>
                      <a:pt x="196" y="63"/>
                      <a:pt x="196" y="63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77" y="87"/>
                      <a:pt x="177" y="87"/>
                      <a:pt x="177" y="87"/>
                    </a:cubicBezTo>
                    <a:cubicBezTo>
                      <a:pt x="177" y="87"/>
                      <a:pt x="174" y="89"/>
                      <a:pt x="172" y="88"/>
                    </a:cubicBezTo>
                    <a:cubicBezTo>
                      <a:pt x="169" y="88"/>
                      <a:pt x="163" y="86"/>
                      <a:pt x="163" y="86"/>
                    </a:cubicBezTo>
                    <a:cubicBezTo>
                      <a:pt x="163" y="86"/>
                      <a:pt x="156" y="82"/>
                      <a:pt x="153" y="82"/>
                    </a:cubicBezTo>
                    <a:cubicBezTo>
                      <a:pt x="150" y="81"/>
                      <a:pt x="145" y="76"/>
                      <a:pt x="145" y="76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40" y="80"/>
                      <a:pt x="137" y="77"/>
                      <a:pt x="137" y="75"/>
                    </a:cubicBezTo>
                    <a:cubicBezTo>
                      <a:pt x="137" y="74"/>
                      <a:pt x="137" y="74"/>
                      <a:pt x="137" y="72"/>
                    </a:cubicBezTo>
                    <a:cubicBezTo>
                      <a:pt x="137" y="69"/>
                      <a:pt x="137" y="64"/>
                      <a:pt x="137" y="64"/>
                    </a:cubicBezTo>
                    <a:cubicBezTo>
                      <a:pt x="130" y="61"/>
                      <a:pt x="130" y="61"/>
                      <a:pt x="130" y="61"/>
                    </a:cubicBezTo>
                    <a:cubicBezTo>
                      <a:pt x="123" y="60"/>
                      <a:pt x="123" y="60"/>
                      <a:pt x="123" y="60"/>
                    </a:cubicBezTo>
                    <a:cubicBezTo>
                      <a:pt x="123" y="60"/>
                      <a:pt x="123" y="62"/>
                      <a:pt x="121" y="60"/>
                    </a:cubicBezTo>
                    <a:cubicBezTo>
                      <a:pt x="118" y="58"/>
                      <a:pt x="118" y="54"/>
                      <a:pt x="118" y="54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10" y="59"/>
                      <a:pt x="110" y="59"/>
                      <a:pt x="110" y="59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9" y="80"/>
                      <a:pt x="119" y="80"/>
                      <a:pt x="119" y="80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0" y="84"/>
                      <a:pt x="121" y="84"/>
                      <a:pt x="121" y="87"/>
                    </a:cubicBezTo>
                    <a:cubicBezTo>
                      <a:pt x="121" y="89"/>
                      <a:pt x="120" y="99"/>
                      <a:pt x="120" y="99"/>
                    </a:cubicBezTo>
                    <a:cubicBezTo>
                      <a:pt x="120" y="107"/>
                      <a:pt x="120" y="107"/>
                      <a:pt x="120" y="107"/>
                    </a:cubicBez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3" y="115"/>
                      <a:pt x="118" y="118"/>
                      <a:pt x="116" y="118"/>
                    </a:cubicBezTo>
                    <a:cubicBezTo>
                      <a:pt x="114" y="118"/>
                      <a:pt x="109" y="116"/>
                      <a:pt x="109" y="116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88" y="111"/>
                      <a:pt x="88" y="111"/>
                      <a:pt x="88" y="111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2" y="113"/>
                      <a:pt x="4" y="113"/>
                    </a:cubicBezTo>
                    <a:cubicBezTo>
                      <a:pt x="5" y="113"/>
                      <a:pt x="14" y="114"/>
                      <a:pt x="14" y="114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28"/>
                      <a:pt x="2" y="127"/>
                      <a:pt x="2" y="129"/>
                    </a:cubicBezTo>
                    <a:cubicBezTo>
                      <a:pt x="1" y="131"/>
                      <a:pt x="5" y="132"/>
                      <a:pt x="5" y="132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3" y="145"/>
                      <a:pt x="13" y="145"/>
                      <a:pt x="13" y="145"/>
                    </a:cubicBezTo>
                    <a:cubicBezTo>
                      <a:pt x="19" y="145"/>
                      <a:pt x="19" y="145"/>
                      <a:pt x="19" y="145"/>
                    </a:cubicBezTo>
                    <a:cubicBezTo>
                      <a:pt x="19" y="145"/>
                      <a:pt x="20" y="143"/>
                      <a:pt x="23" y="142"/>
                    </a:cubicBezTo>
                    <a:cubicBezTo>
                      <a:pt x="25" y="142"/>
                      <a:pt x="28" y="142"/>
                      <a:pt x="28" y="142"/>
                    </a:cubicBezTo>
                    <a:cubicBezTo>
                      <a:pt x="28" y="142"/>
                      <a:pt x="28" y="141"/>
                      <a:pt x="30" y="146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37" y="152"/>
                      <a:pt x="37" y="152"/>
                      <a:pt x="37" y="152"/>
                    </a:cubicBezTo>
                    <a:cubicBezTo>
                      <a:pt x="37" y="152"/>
                      <a:pt x="41" y="154"/>
                      <a:pt x="43" y="155"/>
                    </a:cubicBezTo>
                    <a:cubicBezTo>
                      <a:pt x="45" y="156"/>
                      <a:pt x="49" y="160"/>
                      <a:pt x="49" y="160"/>
                    </a:cubicBezTo>
                    <a:cubicBezTo>
                      <a:pt x="51" y="161"/>
                      <a:pt x="51" y="161"/>
                      <a:pt x="51" y="161"/>
                    </a:cubicBezTo>
                    <a:cubicBezTo>
                      <a:pt x="51" y="166"/>
                      <a:pt x="51" y="166"/>
                      <a:pt x="51" y="166"/>
                    </a:cubicBezTo>
                    <a:cubicBezTo>
                      <a:pt x="51" y="166"/>
                      <a:pt x="55" y="167"/>
                      <a:pt x="58" y="167"/>
                    </a:cubicBezTo>
                    <a:cubicBezTo>
                      <a:pt x="61" y="167"/>
                      <a:pt x="68" y="166"/>
                      <a:pt x="68" y="166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2" y="170"/>
                      <a:pt x="81" y="173"/>
                      <a:pt x="81" y="173"/>
                    </a:cubicBezTo>
                    <a:cubicBezTo>
                      <a:pt x="78" y="177"/>
                      <a:pt x="78" y="177"/>
                      <a:pt x="78" y="177"/>
                    </a:cubicBezTo>
                    <a:cubicBezTo>
                      <a:pt x="75" y="180"/>
                      <a:pt x="75" y="180"/>
                      <a:pt x="75" y="180"/>
                    </a:cubicBezTo>
                    <a:cubicBezTo>
                      <a:pt x="74" y="183"/>
                      <a:pt x="74" y="183"/>
                      <a:pt x="74" y="183"/>
                    </a:cubicBezTo>
                    <a:cubicBezTo>
                      <a:pt x="74" y="183"/>
                      <a:pt x="75" y="183"/>
                      <a:pt x="79" y="184"/>
                    </a:cubicBezTo>
                    <a:cubicBezTo>
                      <a:pt x="83" y="185"/>
                      <a:pt x="86" y="187"/>
                      <a:pt x="86" y="187"/>
                    </a:cubicBezTo>
                    <a:cubicBezTo>
                      <a:pt x="84" y="192"/>
                      <a:pt x="84" y="192"/>
                      <a:pt x="84" y="192"/>
                    </a:cubicBezTo>
                    <a:cubicBezTo>
                      <a:pt x="89" y="196"/>
                      <a:pt x="89" y="196"/>
                      <a:pt x="89" y="196"/>
                    </a:cubicBezTo>
                    <a:cubicBezTo>
                      <a:pt x="89" y="196"/>
                      <a:pt x="91" y="199"/>
                      <a:pt x="91" y="200"/>
                    </a:cubicBezTo>
                    <a:cubicBezTo>
                      <a:pt x="90" y="201"/>
                      <a:pt x="90" y="203"/>
                      <a:pt x="90" y="203"/>
                    </a:cubicBezTo>
                    <a:cubicBezTo>
                      <a:pt x="87" y="202"/>
                      <a:pt x="87" y="202"/>
                      <a:pt x="87" y="202"/>
                    </a:cubicBezTo>
                    <a:cubicBezTo>
                      <a:pt x="87" y="202"/>
                      <a:pt x="87" y="204"/>
                      <a:pt x="86" y="202"/>
                    </a:cubicBezTo>
                    <a:cubicBezTo>
                      <a:pt x="84" y="200"/>
                      <a:pt x="83" y="198"/>
                      <a:pt x="83" y="198"/>
                    </a:cubicBezTo>
                    <a:cubicBezTo>
                      <a:pt x="82" y="202"/>
                      <a:pt x="82" y="202"/>
                      <a:pt x="82" y="202"/>
                    </a:cubicBezTo>
                    <a:cubicBezTo>
                      <a:pt x="82" y="202"/>
                      <a:pt x="83" y="206"/>
                      <a:pt x="84" y="207"/>
                    </a:cubicBezTo>
                    <a:cubicBezTo>
                      <a:pt x="86" y="207"/>
                      <a:pt x="86" y="206"/>
                      <a:pt x="86" y="209"/>
                    </a:cubicBezTo>
                    <a:cubicBezTo>
                      <a:pt x="86" y="211"/>
                      <a:pt x="87" y="216"/>
                      <a:pt x="88" y="217"/>
                    </a:cubicBezTo>
                    <a:cubicBezTo>
                      <a:pt x="89" y="219"/>
                      <a:pt x="89" y="224"/>
                      <a:pt x="90" y="225"/>
                    </a:cubicBezTo>
                    <a:cubicBezTo>
                      <a:pt x="92" y="225"/>
                      <a:pt x="93" y="226"/>
                      <a:pt x="93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101" y="233"/>
                      <a:pt x="101" y="233"/>
                      <a:pt x="101" y="233"/>
                    </a:cubicBezTo>
                    <a:cubicBezTo>
                      <a:pt x="101" y="233"/>
                      <a:pt x="105" y="236"/>
                      <a:pt x="107" y="237"/>
                    </a:cubicBezTo>
                    <a:cubicBezTo>
                      <a:pt x="109" y="238"/>
                      <a:pt x="110" y="238"/>
                      <a:pt x="110" y="238"/>
                    </a:cubicBezTo>
                    <a:cubicBezTo>
                      <a:pt x="115" y="243"/>
                      <a:pt x="115" y="243"/>
                      <a:pt x="115" y="243"/>
                    </a:cubicBezTo>
                    <a:cubicBezTo>
                      <a:pt x="115" y="243"/>
                      <a:pt x="118" y="248"/>
                      <a:pt x="117" y="248"/>
                    </a:cubicBezTo>
                    <a:cubicBezTo>
                      <a:pt x="116" y="248"/>
                      <a:pt x="117" y="249"/>
                      <a:pt x="115" y="249"/>
                    </a:cubicBezTo>
                    <a:cubicBezTo>
                      <a:pt x="112" y="249"/>
                      <a:pt x="113" y="251"/>
                      <a:pt x="111" y="249"/>
                    </a:cubicBezTo>
                    <a:cubicBezTo>
                      <a:pt x="108" y="247"/>
                      <a:pt x="106" y="244"/>
                      <a:pt x="103" y="244"/>
                    </a:cubicBezTo>
                    <a:cubicBezTo>
                      <a:pt x="100" y="244"/>
                      <a:pt x="100" y="244"/>
                      <a:pt x="100" y="244"/>
                    </a:cubicBezTo>
                    <a:cubicBezTo>
                      <a:pt x="106" y="249"/>
                      <a:pt x="106" y="249"/>
                      <a:pt x="106" y="249"/>
                    </a:cubicBezTo>
                    <a:cubicBezTo>
                      <a:pt x="109" y="250"/>
                      <a:pt x="109" y="250"/>
                      <a:pt x="109" y="250"/>
                    </a:cubicBezTo>
                    <a:cubicBezTo>
                      <a:pt x="113" y="254"/>
                      <a:pt x="113" y="254"/>
                      <a:pt x="113" y="254"/>
                    </a:cubicBezTo>
                    <a:cubicBezTo>
                      <a:pt x="114" y="254"/>
                      <a:pt x="114" y="254"/>
                      <a:pt x="114" y="254"/>
                    </a:cubicBezTo>
                    <a:cubicBezTo>
                      <a:pt x="114" y="254"/>
                      <a:pt x="115" y="256"/>
                      <a:pt x="115" y="257"/>
                    </a:cubicBezTo>
                    <a:cubicBezTo>
                      <a:pt x="115" y="258"/>
                      <a:pt x="114" y="261"/>
                      <a:pt x="113" y="262"/>
                    </a:cubicBezTo>
                    <a:cubicBezTo>
                      <a:pt x="113" y="264"/>
                      <a:pt x="113" y="266"/>
                      <a:pt x="113" y="266"/>
                    </a:cubicBezTo>
                    <a:cubicBezTo>
                      <a:pt x="110" y="259"/>
                      <a:pt x="110" y="259"/>
                      <a:pt x="110" y="259"/>
                    </a:cubicBezTo>
                    <a:cubicBezTo>
                      <a:pt x="110" y="259"/>
                      <a:pt x="111" y="257"/>
                      <a:pt x="109" y="256"/>
                    </a:cubicBezTo>
                    <a:cubicBezTo>
                      <a:pt x="107" y="256"/>
                      <a:pt x="105" y="257"/>
                      <a:pt x="105" y="257"/>
                    </a:cubicBezTo>
                    <a:cubicBezTo>
                      <a:pt x="105" y="257"/>
                      <a:pt x="104" y="259"/>
                      <a:pt x="105" y="260"/>
                    </a:cubicBezTo>
                    <a:cubicBezTo>
                      <a:pt x="107" y="261"/>
                      <a:pt x="108" y="262"/>
                      <a:pt x="108" y="263"/>
                    </a:cubicBezTo>
                    <a:cubicBezTo>
                      <a:pt x="109" y="264"/>
                      <a:pt x="109" y="265"/>
                      <a:pt x="109" y="265"/>
                    </a:cubicBezTo>
                    <a:cubicBezTo>
                      <a:pt x="109" y="265"/>
                      <a:pt x="111" y="265"/>
                      <a:pt x="111" y="267"/>
                    </a:cubicBezTo>
                    <a:cubicBezTo>
                      <a:pt x="111" y="270"/>
                      <a:pt x="110" y="273"/>
                      <a:pt x="110" y="273"/>
                    </a:cubicBezTo>
                    <a:cubicBezTo>
                      <a:pt x="110" y="273"/>
                      <a:pt x="108" y="273"/>
                      <a:pt x="111" y="275"/>
                    </a:cubicBezTo>
                    <a:cubicBezTo>
                      <a:pt x="114" y="277"/>
                      <a:pt x="115" y="278"/>
                      <a:pt x="116" y="279"/>
                    </a:cubicBezTo>
                    <a:cubicBezTo>
                      <a:pt x="117" y="280"/>
                      <a:pt x="121" y="285"/>
                      <a:pt x="121" y="285"/>
                    </a:cubicBezTo>
                    <a:cubicBezTo>
                      <a:pt x="124" y="289"/>
                      <a:pt x="124" y="289"/>
                      <a:pt x="124" y="289"/>
                    </a:cubicBezTo>
                    <a:cubicBezTo>
                      <a:pt x="124" y="289"/>
                      <a:pt x="124" y="291"/>
                      <a:pt x="124" y="291"/>
                    </a:cubicBezTo>
                    <a:cubicBezTo>
                      <a:pt x="123" y="291"/>
                      <a:pt x="121" y="291"/>
                      <a:pt x="121" y="291"/>
                    </a:cubicBezTo>
                    <a:cubicBezTo>
                      <a:pt x="121" y="291"/>
                      <a:pt x="120" y="291"/>
                      <a:pt x="119" y="290"/>
                    </a:cubicBezTo>
                    <a:cubicBezTo>
                      <a:pt x="118" y="288"/>
                      <a:pt x="116" y="285"/>
                      <a:pt x="116" y="285"/>
                    </a:cubicBezTo>
                    <a:cubicBezTo>
                      <a:pt x="114" y="284"/>
                      <a:pt x="114" y="284"/>
                      <a:pt x="114" y="284"/>
                    </a:cubicBezTo>
                    <a:cubicBezTo>
                      <a:pt x="112" y="285"/>
                      <a:pt x="112" y="285"/>
                      <a:pt x="112" y="285"/>
                    </a:cubicBezTo>
                    <a:cubicBezTo>
                      <a:pt x="112" y="285"/>
                      <a:pt x="110" y="289"/>
                      <a:pt x="110" y="289"/>
                    </a:cubicBezTo>
                    <a:cubicBezTo>
                      <a:pt x="110" y="290"/>
                      <a:pt x="107" y="296"/>
                      <a:pt x="107" y="296"/>
                    </a:cubicBezTo>
                    <a:cubicBezTo>
                      <a:pt x="105" y="308"/>
                      <a:pt x="105" y="308"/>
                      <a:pt x="105" y="308"/>
                    </a:cubicBezTo>
                    <a:cubicBezTo>
                      <a:pt x="105" y="308"/>
                      <a:pt x="105" y="322"/>
                      <a:pt x="104" y="323"/>
                    </a:cubicBezTo>
                    <a:cubicBezTo>
                      <a:pt x="104" y="324"/>
                      <a:pt x="100" y="334"/>
                      <a:pt x="100" y="334"/>
                    </a:cubicBezTo>
                    <a:cubicBezTo>
                      <a:pt x="100" y="334"/>
                      <a:pt x="100" y="335"/>
                      <a:pt x="100" y="338"/>
                    </a:cubicBezTo>
                    <a:cubicBezTo>
                      <a:pt x="99" y="341"/>
                      <a:pt x="98" y="346"/>
                      <a:pt x="98" y="346"/>
                    </a:cubicBezTo>
                    <a:cubicBezTo>
                      <a:pt x="98" y="346"/>
                      <a:pt x="97" y="350"/>
                      <a:pt x="97" y="352"/>
                    </a:cubicBezTo>
                    <a:cubicBezTo>
                      <a:pt x="96" y="354"/>
                      <a:pt x="93" y="362"/>
                      <a:pt x="93" y="362"/>
                    </a:cubicBezTo>
                    <a:cubicBezTo>
                      <a:pt x="92" y="371"/>
                      <a:pt x="92" y="371"/>
                      <a:pt x="92" y="371"/>
                    </a:cubicBezTo>
                    <a:cubicBezTo>
                      <a:pt x="84" y="388"/>
                      <a:pt x="84" y="388"/>
                      <a:pt x="84" y="388"/>
                    </a:cubicBezTo>
                    <a:cubicBezTo>
                      <a:pt x="78" y="393"/>
                      <a:pt x="78" y="393"/>
                      <a:pt x="78" y="393"/>
                    </a:cubicBezTo>
                    <a:cubicBezTo>
                      <a:pt x="75" y="395"/>
                      <a:pt x="75" y="395"/>
                      <a:pt x="75" y="395"/>
                    </a:cubicBezTo>
                    <a:cubicBezTo>
                      <a:pt x="78" y="396"/>
                      <a:pt x="80" y="397"/>
                      <a:pt x="81" y="400"/>
                    </a:cubicBezTo>
                    <a:cubicBezTo>
                      <a:pt x="83" y="405"/>
                      <a:pt x="87" y="413"/>
                      <a:pt x="87" y="413"/>
                    </a:cubicBezTo>
                    <a:cubicBezTo>
                      <a:pt x="100" y="418"/>
                      <a:pt x="100" y="418"/>
                      <a:pt x="100" y="418"/>
                    </a:cubicBezTo>
                    <a:cubicBezTo>
                      <a:pt x="100" y="418"/>
                      <a:pt x="107" y="424"/>
                      <a:pt x="108" y="426"/>
                    </a:cubicBezTo>
                    <a:cubicBezTo>
                      <a:pt x="109" y="427"/>
                      <a:pt x="124" y="432"/>
                      <a:pt x="124" y="432"/>
                    </a:cubicBezTo>
                    <a:cubicBezTo>
                      <a:pt x="134" y="441"/>
                      <a:pt x="134" y="441"/>
                      <a:pt x="134" y="441"/>
                    </a:cubicBezTo>
                    <a:cubicBezTo>
                      <a:pt x="149" y="441"/>
                      <a:pt x="149" y="441"/>
                      <a:pt x="149" y="441"/>
                    </a:cubicBezTo>
                    <a:cubicBezTo>
                      <a:pt x="159" y="443"/>
                      <a:pt x="159" y="443"/>
                      <a:pt x="159" y="443"/>
                    </a:cubicBezTo>
                    <a:cubicBezTo>
                      <a:pt x="164" y="437"/>
                      <a:pt x="164" y="437"/>
                      <a:pt x="164" y="437"/>
                    </a:cubicBezTo>
                    <a:cubicBezTo>
                      <a:pt x="164" y="437"/>
                      <a:pt x="189" y="449"/>
                      <a:pt x="190" y="449"/>
                    </a:cubicBezTo>
                    <a:cubicBezTo>
                      <a:pt x="191" y="449"/>
                      <a:pt x="191" y="452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3" y="455"/>
                      <a:pt x="193" y="455"/>
                      <a:pt x="193" y="455"/>
                    </a:cubicBezTo>
                    <a:cubicBezTo>
                      <a:pt x="193" y="455"/>
                      <a:pt x="192" y="454"/>
                      <a:pt x="192" y="454"/>
                    </a:cubicBezTo>
                    <a:cubicBezTo>
                      <a:pt x="192" y="453"/>
                      <a:pt x="192" y="453"/>
                      <a:pt x="192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4" y="453"/>
                      <a:pt x="194" y="453"/>
                      <a:pt x="194" y="453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1"/>
                      <a:pt x="194" y="451"/>
                      <a:pt x="194" y="451"/>
                    </a:cubicBezTo>
                    <a:cubicBezTo>
                      <a:pt x="194" y="451"/>
                      <a:pt x="195" y="451"/>
                      <a:pt x="195" y="450"/>
                    </a:cubicBezTo>
                    <a:cubicBezTo>
                      <a:pt x="195" y="450"/>
                      <a:pt x="195" y="450"/>
                      <a:pt x="195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9" y="450"/>
                      <a:pt x="199" y="450"/>
                    </a:cubicBezTo>
                    <a:cubicBezTo>
                      <a:pt x="199" y="450"/>
                      <a:pt x="199" y="451"/>
                      <a:pt x="199" y="451"/>
                    </a:cubicBezTo>
                    <a:cubicBezTo>
                      <a:pt x="199" y="451"/>
                      <a:pt x="199" y="451"/>
                      <a:pt x="199" y="451"/>
                    </a:cubicBezTo>
                    <a:cubicBezTo>
                      <a:pt x="199" y="451"/>
                      <a:pt x="200" y="451"/>
                      <a:pt x="200" y="451"/>
                    </a:cubicBezTo>
                    <a:cubicBezTo>
                      <a:pt x="200" y="451"/>
                      <a:pt x="200" y="452"/>
                      <a:pt x="200" y="452"/>
                    </a:cubicBezTo>
                    <a:cubicBezTo>
                      <a:pt x="200" y="452"/>
                      <a:pt x="201" y="452"/>
                      <a:pt x="201" y="452"/>
                    </a:cubicBezTo>
                    <a:cubicBezTo>
                      <a:pt x="201" y="452"/>
                      <a:pt x="202" y="452"/>
                      <a:pt x="202" y="452"/>
                    </a:cubicBezTo>
                    <a:cubicBezTo>
                      <a:pt x="202" y="452"/>
                      <a:pt x="202" y="452"/>
                      <a:pt x="202" y="453"/>
                    </a:cubicBezTo>
                    <a:cubicBezTo>
                      <a:pt x="203" y="453"/>
                      <a:pt x="203" y="453"/>
                      <a:pt x="203" y="453"/>
                    </a:cubicBezTo>
                    <a:cubicBezTo>
                      <a:pt x="203" y="452"/>
                      <a:pt x="204" y="452"/>
                      <a:pt x="204" y="452"/>
                    </a:cubicBezTo>
                    <a:cubicBezTo>
                      <a:pt x="204" y="453"/>
                      <a:pt x="204" y="453"/>
                      <a:pt x="204" y="453"/>
                    </a:cubicBezTo>
                    <a:cubicBezTo>
                      <a:pt x="205" y="453"/>
                      <a:pt x="205" y="453"/>
                      <a:pt x="205" y="453"/>
                    </a:cubicBezTo>
                    <a:cubicBezTo>
                      <a:pt x="206" y="453"/>
                      <a:pt x="206" y="453"/>
                      <a:pt x="206" y="453"/>
                    </a:cubicBezTo>
                    <a:cubicBezTo>
                      <a:pt x="206" y="454"/>
                      <a:pt x="206" y="454"/>
                      <a:pt x="206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5"/>
                      <a:pt x="205" y="455"/>
                      <a:pt x="205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8" y="456"/>
                      <a:pt x="208" y="456"/>
                      <a:pt x="208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6" y="456"/>
                      <a:pt x="206" y="456"/>
                    </a:cubicBezTo>
                    <a:cubicBezTo>
                      <a:pt x="206" y="456"/>
                      <a:pt x="205" y="456"/>
                      <a:pt x="205" y="456"/>
                    </a:cubicBezTo>
                    <a:cubicBezTo>
                      <a:pt x="205" y="457"/>
                      <a:pt x="205" y="457"/>
                      <a:pt x="205" y="457"/>
                    </a:cubicBezTo>
                    <a:cubicBezTo>
                      <a:pt x="205" y="459"/>
                      <a:pt x="205" y="459"/>
                      <a:pt x="205" y="459"/>
                    </a:cubicBezTo>
                    <a:cubicBezTo>
                      <a:pt x="204" y="459"/>
                      <a:pt x="204" y="459"/>
                      <a:pt x="204" y="459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3" y="460"/>
                    </a:cubicBezTo>
                    <a:cubicBezTo>
                      <a:pt x="203" y="460"/>
                      <a:pt x="203" y="460"/>
                      <a:pt x="203" y="460"/>
                    </a:cubicBezTo>
                    <a:cubicBezTo>
                      <a:pt x="202" y="459"/>
                      <a:pt x="202" y="459"/>
                      <a:pt x="202" y="459"/>
                    </a:cubicBezTo>
                    <a:cubicBezTo>
                      <a:pt x="202" y="460"/>
                      <a:pt x="202" y="460"/>
                      <a:pt x="202" y="460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1" y="461"/>
                      <a:pt x="201" y="461"/>
                      <a:pt x="201" y="461"/>
                    </a:cubicBezTo>
                    <a:cubicBezTo>
                      <a:pt x="200" y="461"/>
                      <a:pt x="200" y="461"/>
                      <a:pt x="200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7" y="461"/>
                      <a:pt x="197" y="461"/>
                      <a:pt x="197" y="461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210" y="465"/>
                      <a:pt x="210" y="465"/>
                      <a:pt x="210" y="465"/>
                    </a:cubicBezTo>
                    <a:cubicBezTo>
                      <a:pt x="213" y="466"/>
                      <a:pt x="213" y="468"/>
                      <a:pt x="216" y="470"/>
                    </a:cubicBezTo>
                    <a:cubicBezTo>
                      <a:pt x="224" y="467"/>
                      <a:pt x="224" y="467"/>
                      <a:pt x="224" y="467"/>
                    </a:cubicBezTo>
                    <a:cubicBezTo>
                      <a:pt x="234" y="474"/>
                      <a:pt x="234" y="474"/>
                      <a:pt x="234" y="474"/>
                    </a:cubicBezTo>
                    <a:cubicBezTo>
                      <a:pt x="243" y="471"/>
                      <a:pt x="243" y="471"/>
                      <a:pt x="243" y="471"/>
                    </a:cubicBezTo>
                    <a:cubicBezTo>
                      <a:pt x="252" y="471"/>
                      <a:pt x="252" y="471"/>
                      <a:pt x="252" y="471"/>
                    </a:cubicBezTo>
                    <a:cubicBezTo>
                      <a:pt x="252" y="470"/>
                      <a:pt x="256" y="470"/>
                      <a:pt x="259" y="471"/>
                    </a:cubicBezTo>
                    <a:cubicBezTo>
                      <a:pt x="259" y="471"/>
                      <a:pt x="259" y="471"/>
                      <a:pt x="259" y="471"/>
                    </a:cubicBezTo>
                    <a:close/>
                    <a:moveTo>
                      <a:pt x="192" y="456"/>
                    </a:move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3" y="456"/>
                      <a:pt x="193" y="456"/>
                    </a:cubicBezTo>
                    <a:cubicBezTo>
                      <a:pt x="193" y="456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4" y="458"/>
                    </a:cubicBezTo>
                    <a:cubicBezTo>
                      <a:pt x="194" y="458"/>
                      <a:pt x="193" y="458"/>
                      <a:pt x="193" y="458"/>
                    </a:cubicBezTo>
                    <a:cubicBezTo>
                      <a:pt x="193" y="458"/>
                      <a:pt x="193" y="458"/>
                      <a:pt x="193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6"/>
                      <a:pt x="192" y="456"/>
                      <a:pt x="192" y="456"/>
                    </a:cubicBezTo>
                    <a:close/>
                    <a:moveTo>
                      <a:pt x="450" y="202"/>
                    </a:moveTo>
                    <a:cubicBezTo>
                      <a:pt x="450" y="202"/>
                      <a:pt x="450" y="202"/>
                      <a:pt x="450" y="202"/>
                    </a:cubicBezTo>
                    <a:cubicBezTo>
                      <a:pt x="449" y="202"/>
                      <a:pt x="449" y="202"/>
                      <a:pt x="449" y="202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9" y="201"/>
                      <a:pt x="449" y="200"/>
                      <a:pt x="449" y="200"/>
                    </a:cubicBezTo>
                    <a:cubicBezTo>
                      <a:pt x="449" y="201"/>
                      <a:pt x="450" y="201"/>
                      <a:pt x="450" y="202"/>
                    </a:cubicBezTo>
                    <a:close/>
                    <a:moveTo>
                      <a:pt x="493" y="520"/>
                    </a:moveTo>
                    <a:cubicBezTo>
                      <a:pt x="493" y="520"/>
                      <a:pt x="493" y="520"/>
                      <a:pt x="493" y="520"/>
                    </a:cubicBezTo>
                    <a:cubicBezTo>
                      <a:pt x="491" y="524"/>
                      <a:pt x="491" y="524"/>
                      <a:pt x="491" y="524"/>
                    </a:cubicBezTo>
                    <a:cubicBezTo>
                      <a:pt x="489" y="527"/>
                      <a:pt x="489" y="527"/>
                      <a:pt x="489" y="527"/>
                    </a:cubicBezTo>
                    <a:cubicBezTo>
                      <a:pt x="494" y="529"/>
                      <a:pt x="494" y="529"/>
                      <a:pt x="494" y="529"/>
                    </a:cubicBezTo>
                    <a:cubicBezTo>
                      <a:pt x="497" y="533"/>
                      <a:pt x="497" y="533"/>
                      <a:pt x="497" y="533"/>
                    </a:cubicBezTo>
                    <a:cubicBezTo>
                      <a:pt x="497" y="533"/>
                      <a:pt x="499" y="536"/>
                      <a:pt x="501" y="536"/>
                    </a:cubicBezTo>
                    <a:cubicBezTo>
                      <a:pt x="503" y="536"/>
                      <a:pt x="506" y="538"/>
                      <a:pt x="506" y="538"/>
                    </a:cubicBezTo>
                    <a:cubicBezTo>
                      <a:pt x="506" y="538"/>
                      <a:pt x="508" y="535"/>
                      <a:pt x="508" y="531"/>
                    </a:cubicBezTo>
                    <a:cubicBezTo>
                      <a:pt x="509" y="528"/>
                      <a:pt x="505" y="524"/>
                      <a:pt x="511" y="523"/>
                    </a:cubicBezTo>
                    <a:cubicBezTo>
                      <a:pt x="517" y="523"/>
                      <a:pt x="513" y="516"/>
                      <a:pt x="513" y="516"/>
                    </a:cubicBezTo>
                    <a:cubicBezTo>
                      <a:pt x="513" y="511"/>
                      <a:pt x="513" y="511"/>
                      <a:pt x="513" y="511"/>
                    </a:cubicBezTo>
                    <a:cubicBezTo>
                      <a:pt x="512" y="505"/>
                      <a:pt x="512" y="505"/>
                      <a:pt x="512" y="505"/>
                    </a:cubicBezTo>
                    <a:cubicBezTo>
                      <a:pt x="513" y="503"/>
                      <a:pt x="513" y="503"/>
                      <a:pt x="513" y="503"/>
                    </a:cubicBezTo>
                    <a:cubicBezTo>
                      <a:pt x="516" y="499"/>
                      <a:pt x="516" y="499"/>
                      <a:pt x="516" y="499"/>
                    </a:cubicBezTo>
                    <a:cubicBezTo>
                      <a:pt x="519" y="496"/>
                      <a:pt x="519" y="496"/>
                      <a:pt x="519" y="496"/>
                    </a:cubicBezTo>
                    <a:cubicBezTo>
                      <a:pt x="519" y="496"/>
                      <a:pt x="520" y="493"/>
                      <a:pt x="520" y="491"/>
                    </a:cubicBezTo>
                    <a:cubicBezTo>
                      <a:pt x="519" y="490"/>
                      <a:pt x="516" y="485"/>
                      <a:pt x="516" y="485"/>
                    </a:cubicBezTo>
                    <a:cubicBezTo>
                      <a:pt x="519" y="473"/>
                      <a:pt x="519" y="473"/>
                      <a:pt x="519" y="473"/>
                    </a:cubicBezTo>
                    <a:cubicBezTo>
                      <a:pt x="518" y="471"/>
                      <a:pt x="518" y="471"/>
                      <a:pt x="518" y="471"/>
                    </a:cubicBezTo>
                    <a:cubicBezTo>
                      <a:pt x="517" y="468"/>
                      <a:pt x="517" y="468"/>
                      <a:pt x="517" y="468"/>
                    </a:cubicBezTo>
                    <a:cubicBezTo>
                      <a:pt x="515" y="459"/>
                      <a:pt x="515" y="459"/>
                      <a:pt x="515" y="459"/>
                    </a:cubicBezTo>
                    <a:cubicBezTo>
                      <a:pt x="515" y="447"/>
                      <a:pt x="515" y="447"/>
                      <a:pt x="515" y="447"/>
                    </a:cubicBezTo>
                    <a:cubicBezTo>
                      <a:pt x="509" y="449"/>
                      <a:pt x="509" y="449"/>
                      <a:pt x="509" y="449"/>
                    </a:cubicBezTo>
                    <a:cubicBezTo>
                      <a:pt x="511" y="454"/>
                      <a:pt x="511" y="454"/>
                      <a:pt x="511" y="454"/>
                    </a:cubicBezTo>
                    <a:cubicBezTo>
                      <a:pt x="509" y="463"/>
                      <a:pt x="509" y="463"/>
                      <a:pt x="509" y="463"/>
                    </a:cubicBezTo>
                    <a:cubicBezTo>
                      <a:pt x="504" y="464"/>
                      <a:pt x="504" y="464"/>
                      <a:pt x="504" y="464"/>
                    </a:cubicBezTo>
                    <a:cubicBezTo>
                      <a:pt x="502" y="465"/>
                      <a:pt x="502" y="465"/>
                      <a:pt x="502" y="465"/>
                    </a:cubicBezTo>
                    <a:cubicBezTo>
                      <a:pt x="499" y="468"/>
                      <a:pt x="499" y="468"/>
                      <a:pt x="499" y="468"/>
                    </a:cubicBezTo>
                    <a:cubicBezTo>
                      <a:pt x="494" y="469"/>
                      <a:pt x="494" y="469"/>
                      <a:pt x="494" y="469"/>
                    </a:cubicBezTo>
                    <a:cubicBezTo>
                      <a:pt x="489" y="473"/>
                      <a:pt x="489" y="473"/>
                      <a:pt x="489" y="473"/>
                    </a:cubicBezTo>
                    <a:cubicBezTo>
                      <a:pt x="485" y="478"/>
                      <a:pt x="485" y="478"/>
                      <a:pt x="485" y="478"/>
                    </a:cubicBezTo>
                    <a:cubicBezTo>
                      <a:pt x="482" y="481"/>
                      <a:pt x="482" y="481"/>
                      <a:pt x="482" y="481"/>
                    </a:cubicBezTo>
                    <a:cubicBezTo>
                      <a:pt x="482" y="481"/>
                      <a:pt x="482" y="483"/>
                      <a:pt x="484" y="485"/>
                    </a:cubicBezTo>
                    <a:cubicBezTo>
                      <a:pt x="486" y="488"/>
                      <a:pt x="481" y="498"/>
                      <a:pt x="481" y="498"/>
                    </a:cubicBezTo>
                    <a:cubicBezTo>
                      <a:pt x="485" y="498"/>
                      <a:pt x="485" y="498"/>
                      <a:pt x="485" y="498"/>
                    </a:cubicBezTo>
                    <a:cubicBezTo>
                      <a:pt x="486" y="503"/>
                      <a:pt x="486" y="503"/>
                      <a:pt x="486" y="503"/>
                    </a:cubicBezTo>
                    <a:cubicBezTo>
                      <a:pt x="483" y="508"/>
                      <a:pt x="483" y="508"/>
                      <a:pt x="483" y="508"/>
                    </a:cubicBezTo>
                    <a:cubicBezTo>
                      <a:pt x="486" y="510"/>
                      <a:pt x="486" y="510"/>
                      <a:pt x="486" y="510"/>
                    </a:cubicBezTo>
                    <a:cubicBezTo>
                      <a:pt x="489" y="510"/>
                      <a:pt x="489" y="510"/>
                      <a:pt x="489" y="510"/>
                    </a:cubicBezTo>
                    <a:cubicBezTo>
                      <a:pt x="486" y="516"/>
                      <a:pt x="486" y="516"/>
                      <a:pt x="486" y="516"/>
                    </a:cubicBezTo>
                    <a:cubicBezTo>
                      <a:pt x="486" y="518"/>
                      <a:pt x="486" y="518"/>
                      <a:pt x="486" y="518"/>
                    </a:cubicBezTo>
                    <a:lnTo>
                      <a:pt x="493" y="520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6DEFBAFF-C992-3A47-AB92-7B8CB1B7D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926" y="1055254"/>
                <a:ext cx="543119" cy="437887"/>
              </a:xfrm>
              <a:custGeom>
                <a:avLst/>
                <a:gdLst>
                  <a:gd name="T0" fmla="*/ 46 w 238"/>
                  <a:gd name="T1" fmla="*/ 78 h 198"/>
                  <a:gd name="T2" fmla="*/ 30 w 238"/>
                  <a:gd name="T3" fmla="*/ 73 h 198"/>
                  <a:gd name="T4" fmla="*/ 10 w 238"/>
                  <a:gd name="T5" fmla="*/ 70 h 198"/>
                  <a:gd name="T6" fmla="*/ 13 w 238"/>
                  <a:gd name="T7" fmla="*/ 76 h 198"/>
                  <a:gd name="T8" fmla="*/ 34 w 238"/>
                  <a:gd name="T9" fmla="*/ 91 h 198"/>
                  <a:gd name="T10" fmla="*/ 35 w 238"/>
                  <a:gd name="T11" fmla="*/ 107 h 198"/>
                  <a:gd name="T12" fmla="*/ 34 w 238"/>
                  <a:gd name="T13" fmla="*/ 113 h 198"/>
                  <a:gd name="T14" fmla="*/ 25 w 238"/>
                  <a:gd name="T15" fmla="*/ 127 h 198"/>
                  <a:gd name="T16" fmla="*/ 9 w 238"/>
                  <a:gd name="T17" fmla="*/ 124 h 198"/>
                  <a:gd name="T18" fmla="*/ 20 w 238"/>
                  <a:gd name="T19" fmla="*/ 138 h 198"/>
                  <a:gd name="T20" fmla="*/ 48 w 238"/>
                  <a:gd name="T21" fmla="*/ 162 h 198"/>
                  <a:gd name="T22" fmla="*/ 85 w 238"/>
                  <a:gd name="T23" fmla="*/ 195 h 198"/>
                  <a:gd name="T24" fmla="*/ 131 w 238"/>
                  <a:gd name="T25" fmla="*/ 189 h 198"/>
                  <a:gd name="T26" fmla="*/ 164 w 238"/>
                  <a:gd name="T27" fmla="*/ 181 h 198"/>
                  <a:gd name="T28" fmla="*/ 194 w 238"/>
                  <a:gd name="T29" fmla="*/ 178 h 198"/>
                  <a:gd name="T30" fmla="*/ 212 w 238"/>
                  <a:gd name="T31" fmla="*/ 165 h 198"/>
                  <a:gd name="T32" fmla="*/ 226 w 238"/>
                  <a:gd name="T33" fmla="*/ 157 h 198"/>
                  <a:gd name="T34" fmla="*/ 230 w 238"/>
                  <a:gd name="T35" fmla="*/ 148 h 198"/>
                  <a:gd name="T36" fmla="*/ 235 w 238"/>
                  <a:gd name="T37" fmla="*/ 133 h 198"/>
                  <a:gd name="T38" fmla="*/ 227 w 238"/>
                  <a:gd name="T39" fmla="*/ 109 h 198"/>
                  <a:gd name="T40" fmla="*/ 224 w 238"/>
                  <a:gd name="T41" fmla="*/ 92 h 198"/>
                  <a:gd name="T42" fmla="*/ 228 w 238"/>
                  <a:gd name="T43" fmla="*/ 76 h 198"/>
                  <a:gd name="T44" fmla="*/ 210 w 238"/>
                  <a:gd name="T45" fmla="*/ 76 h 198"/>
                  <a:gd name="T46" fmla="*/ 206 w 238"/>
                  <a:gd name="T47" fmla="*/ 58 h 198"/>
                  <a:gd name="T48" fmla="*/ 192 w 238"/>
                  <a:gd name="T49" fmla="*/ 68 h 198"/>
                  <a:gd name="T50" fmla="*/ 173 w 238"/>
                  <a:gd name="T51" fmla="*/ 66 h 198"/>
                  <a:gd name="T52" fmla="*/ 160 w 238"/>
                  <a:gd name="T53" fmla="*/ 64 h 198"/>
                  <a:gd name="T54" fmla="*/ 147 w 238"/>
                  <a:gd name="T55" fmla="*/ 80 h 198"/>
                  <a:gd name="T56" fmla="*/ 141 w 238"/>
                  <a:gd name="T57" fmla="*/ 54 h 198"/>
                  <a:gd name="T58" fmla="*/ 128 w 238"/>
                  <a:gd name="T59" fmla="*/ 53 h 198"/>
                  <a:gd name="T60" fmla="*/ 119 w 238"/>
                  <a:gd name="T61" fmla="*/ 67 h 198"/>
                  <a:gd name="T62" fmla="*/ 109 w 238"/>
                  <a:gd name="T63" fmla="*/ 43 h 198"/>
                  <a:gd name="T64" fmla="*/ 96 w 238"/>
                  <a:gd name="T65" fmla="*/ 67 h 198"/>
                  <a:gd name="T66" fmla="*/ 80 w 238"/>
                  <a:gd name="T67" fmla="*/ 67 h 198"/>
                  <a:gd name="T68" fmla="*/ 71 w 238"/>
                  <a:gd name="T69" fmla="*/ 75 h 198"/>
                  <a:gd name="T70" fmla="*/ 75 w 238"/>
                  <a:gd name="T71" fmla="*/ 59 h 198"/>
                  <a:gd name="T72" fmla="*/ 78 w 238"/>
                  <a:gd name="T73" fmla="*/ 52 h 198"/>
                  <a:gd name="T74" fmla="*/ 83 w 238"/>
                  <a:gd name="T75" fmla="*/ 39 h 198"/>
                  <a:gd name="T76" fmla="*/ 80 w 238"/>
                  <a:gd name="T77" fmla="*/ 29 h 198"/>
                  <a:gd name="T78" fmla="*/ 74 w 238"/>
                  <a:gd name="T79" fmla="*/ 7 h 198"/>
                  <a:gd name="T80" fmla="*/ 63 w 238"/>
                  <a:gd name="T81" fmla="*/ 1 h 198"/>
                  <a:gd name="T82" fmla="*/ 61 w 238"/>
                  <a:gd name="T83" fmla="*/ 8 h 198"/>
                  <a:gd name="T84" fmla="*/ 67 w 238"/>
                  <a:gd name="T85" fmla="*/ 12 h 198"/>
                  <a:gd name="T86" fmla="*/ 57 w 238"/>
                  <a:gd name="T87" fmla="*/ 12 h 198"/>
                  <a:gd name="T88" fmla="*/ 62 w 238"/>
                  <a:gd name="T89" fmla="*/ 33 h 198"/>
                  <a:gd name="T90" fmla="*/ 59 w 238"/>
                  <a:gd name="T91" fmla="*/ 28 h 198"/>
                  <a:gd name="T92" fmla="*/ 55 w 238"/>
                  <a:gd name="T93" fmla="*/ 24 h 198"/>
                  <a:gd name="T94" fmla="*/ 53 w 238"/>
                  <a:gd name="T95" fmla="*/ 15 h 198"/>
                  <a:gd name="T96" fmla="*/ 43 w 238"/>
                  <a:gd name="T97" fmla="*/ 9 h 198"/>
                  <a:gd name="T98" fmla="*/ 36 w 238"/>
                  <a:gd name="T99" fmla="*/ 18 h 198"/>
                  <a:gd name="T100" fmla="*/ 32 w 238"/>
                  <a:gd name="T101" fmla="*/ 26 h 198"/>
                  <a:gd name="T102" fmla="*/ 31 w 238"/>
                  <a:gd name="T103" fmla="*/ 30 h 198"/>
                  <a:gd name="T104" fmla="*/ 23 w 238"/>
                  <a:gd name="T105" fmla="*/ 28 h 198"/>
                  <a:gd name="T106" fmla="*/ 23 w 238"/>
                  <a:gd name="T107" fmla="*/ 36 h 198"/>
                  <a:gd name="T108" fmla="*/ 11 w 238"/>
                  <a:gd name="T109" fmla="*/ 29 h 198"/>
                  <a:gd name="T110" fmla="*/ 20 w 238"/>
                  <a:gd name="T111" fmla="*/ 44 h 198"/>
                  <a:gd name="T112" fmla="*/ 36 w 238"/>
                  <a:gd name="T113" fmla="*/ 46 h 198"/>
                  <a:gd name="T114" fmla="*/ 44 w 238"/>
                  <a:gd name="T115" fmla="*/ 46 h 198"/>
                  <a:gd name="T116" fmla="*/ 53 w 238"/>
                  <a:gd name="T117" fmla="*/ 52 h 198"/>
                  <a:gd name="T118" fmla="*/ 59 w 238"/>
                  <a:gd name="T119" fmla="*/ 59 h 198"/>
                  <a:gd name="T120" fmla="*/ 47 w 238"/>
                  <a:gd name="T121" fmla="*/ 65 h 198"/>
                  <a:gd name="T122" fmla="*/ 46 w 238"/>
                  <a:gd name="T123" fmla="*/ 7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8" h="198">
                    <a:moveTo>
                      <a:pt x="48" y="74"/>
                    </a:moveTo>
                    <a:cubicBezTo>
                      <a:pt x="52" y="77"/>
                      <a:pt x="52" y="77"/>
                      <a:pt x="52" y="77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0" y="73"/>
                    </a:cubicBezTo>
                    <a:cubicBezTo>
                      <a:pt x="29" y="73"/>
                      <a:pt x="28" y="73"/>
                      <a:pt x="28" y="73"/>
                    </a:cubicBezTo>
                    <a:cubicBezTo>
                      <a:pt x="27" y="72"/>
                      <a:pt x="26" y="71"/>
                      <a:pt x="25" y="71"/>
                    </a:cubicBezTo>
                    <a:cubicBezTo>
                      <a:pt x="24" y="70"/>
                      <a:pt x="23" y="69"/>
                      <a:pt x="23" y="69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0" y="70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2" y="67"/>
                      <a:pt x="2" y="68"/>
                    </a:cubicBezTo>
                    <a:cubicBezTo>
                      <a:pt x="2" y="70"/>
                      <a:pt x="0" y="71"/>
                      <a:pt x="0" y="72"/>
                    </a:cubicBezTo>
                    <a:cubicBezTo>
                      <a:pt x="1" y="73"/>
                      <a:pt x="2" y="73"/>
                      <a:pt x="3" y="75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4" y="78"/>
                      <a:pt x="15" y="80"/>
                      <a:pt x="16" y="79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19" y="79"/>
                      <a:pt x="20" y="83"/>
                      <a:pt x="22" y="83"/>
                    </a:cubicBezTo>
                    <a:cubicBezTo>
                      <a:pt x="23" y="84"/>
                      <a:pt x="24" y="84"/>
                      <a:pt x="24" y="84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6"/>
                      <a:pt x="33" y="85"/>
                      <a:pt x="33" y="86"/>
                    </a:cubicBezTo>
                    <a:cubicBezTo>
                      <a:pt x="33" y="87"/>
                      <a:pt x="35" y="88"/>
                      <a:pt x="34" y="89"/>
                    </a:cubicBezTo>
                    <a:cubicBezTo>
                      <a:pt x="34" y="89"/>
                      <a:pt x="34" y="90"/>
                      <a:pt x="34" y="91"/>
                    </a:cubicBezTo>
                    <a:cubicBezTo>
                      <a:pt x="34" y="92"/>
                      <a:pt x="34" y="93"/>
                      <a:pt x="34" y="93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31" y="100"/>
                      <a:pt x="30" y="100"/>
                    </a:cubicBezTo>
                    <a:cubicBezTo>
                      <a:pt x="30" y="101"/>
                      <a:pt x="29" y="104"/>
                      <a:pt x="29" y="104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02"/>
                      <a:pt x="33" y="102"/>
                      <a:pt x="33" y="103"/>
                    </a:cubicBezTo>
                    <a:cubicBezTo>
                      <a:pt x="32" y="105"/>
                      <a:pt x="31" y="106"/>
                      <a:pt x="31" y="106"/>
                    </a:cubicBezTo>
                    <a:cubicBezTo>
                      <a:pt x="31" y="106"/>
                      <a:pt x="32" y="109"/>
                      <a:pt x="33" y="108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40" y="105"/>
                      <a:pt x="40" y="105"/>
                      <a:pt x="41" y="104"/>
                    </a:cubicBezTo>
                    <a:cubicBezTo>
                      <a:pt x="43" y="104"/>
                      <a:pt x="46" y="104"/>
                      <a:pt x="46" y="104"/>
                    </a:cubicBezTo>
                    <a:cubicBezTo>
                      <a:pt x="46" y="104"/>
                      <a:pt x="47" y="107"/>
                      <a:pt x="46" y="107"/>
                    </a:cubicBezTo>
                    <a:cubicBezTo>
                      <a:pt x="45" y="107"/>
                      <a:pt x="41" y="106"/>
                      <a:pt x="41" y="106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5" y="110"/>
                      <a:pt x="33" y="113"/>
                      <a:pt x="34" y="113"/>
                    </a:cubicBezTo>
                    <a:cubicBezTo>
                      <a:pt x="35" y="114"/>
                      <a:pt x="32" y="115"/>
                      <a:pt x="32" y="115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16"/>
                      <a:pt x="31" y="116"/>
                      <a:pt x="32" y="117"/>
                    </a:cubicBezTo>
                    <a:cubicBezTo>
                      <a:pt x="33" y="117"/>
                      <a:pt x="36" y="117"/>
                      <a:pt x="36" y="117"/>
                    </a:cubicBezTo>
                    <a:cubicBezTo>
                      <a:pt x="36" y="117"/>
                      <a:pt x="38" y="116"/>
                      <a:pt x="37" y="117"/>
                    </a:cubicBezTo>
                    <a:cubicBezTo>
                      <a:pt x="37" y="118"/>
                      <a:pt x="36" y="121"/>
                      <a:pt x="36" y="121"/>
                    </a:cubicBezTo>
                    <a:cubicBezTo>
                      <a:pt x="36" y="121"/>
                      <a:pt x="35" y="122"/>
                      <a:pt x="32" y="122"/>
                    </a:cubicBezTo>
                    <a:cubicBezTo>
                      <a:pt x="30" y="123"/>
                      <a:pt x="27" y="124"/>
                      <a:pt x="27" y="124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5" y="127"/>
                      <a:pt x="26" y="128"/>
                      <a:pt x="23" y="128"/>
                    </a:cubicBezTo>
                    <a:cubicBezTo>
                      <a:pt x="21" y="128"/>
                      <a:pt x="19" y="128"/>
                      <a:pt x="19" y="128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7" y="128"/>
                      <a:pt x="15" y="129"/>
                      <a:pt x="15" y="129"/>
                    </a:cubicBezTo>
                    <a:cubicBezTo>
                      <a:pt x="14" y="128"/>
                      <a:pt x="13" y="127"/>
                      <a:pt x="13" y="127"/>
                    </a:cubicBezTo>
                    <a:cubicBezTo>
                      <a:pt x="14" y="123"/>
                      <a:pt x="14" y="123"/>
                      <a:pt x="14" y="123"/>
                    </a:cubicBezTo>
                    <a:cubicBezTo>
                      <a:pt x="13" y="122"/>
                      <a:pt x="13" y="122"/>
                      <a:pt x="13" y="122"/>
                    </a:cubicBezTo>
                    <a:cubicBezTo>
                      <a:pt x="13" y="119"/>
                      <a:pt x="13" y="119"/>
                      <a:pt x="13" y="119"/>
                    </a:cubicBezTo>
                    <a:cubicBezTo>
                      <a:pt x="13" y="119"/>
                      <a:pt x="10" y="121"/>
                      <a:pt x="10" y="122"/>
                    </a:cubicBezTo>
                    <a:cubicBezTo>
                      <a:pt x="9" y="122"/>
                      <a:pt x="9" y="124"/>
                      <a:pt x="9" y="124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6" y="127"/>
                      <a:pt x="6" y="127"/>
                      <a:pt x="6" y="127"/>
                    </a:cubicBezTo>
                    <a:cubicBezTo>
                      <a:pt x="6" y="131"/>
                      <a:pt x="6" y="131"/>
                      <a:pt x="6" y="131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5" y="134"/>
                    </a:cubicBezTo>
                    <a:cubicBezTo>
                      <a:pt x="6" y="134"/>
                      <a:pt x="10" y="136"/>
                      <a:pt x="10" y="136"/>
                    </a:cubicBezTo>
                    <a:cubicBezTo>
                      <a:pt x="10" y="136"/>
                      <a:pt x="11" y="135"/>
                      <a:pt x="13" y="137"/>
                    </a:cubicBezTo>
                    <a:cubicBezTo>
                      <a:pt x="14" y="138"/>
                      <a:pt x="16" y="139"/>
                      <a:pt x="16" y="139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27" y="141"/>
                      <a:pt x="27" y="141"/>
                      <a:pt x="27" y="141"/>
                    </a:cubicBezTo>
                    <a:cubicBezTo>
                      <a:pt x="27" y="141"/>
                      <a:pt x="28" y="143"/>
                      <a:pt x="28" y="144"/>
                    </a:cubicBezTo>
                    <a:cubicBezTo>
                      <a:pt x="29" y="144"/>
                      <a:pt x="31" y="147"/>
                      <a:pt x="31" y="147"/>
                    </a:cubicBezTo>
                    <a:cubicBezTo>
                      <a:pt x="31" y="147"/>
                      <a:pt x="31" y="145"/>
                      <a:pt x="33" y="146"/>
                    </a:cubicBezTo>
                    <a:cubicBezTo>
                      <a:pt x="36" y="146"/>
                      <a:pt x="37" y="146"/>
                      <a:pt x="37" y="146"/>
                    </a:cubicBezTo>
                    <a:cubicBezTo>
                      <a:pt x="37" y="146"/>
                      <a:pt x="39" y="146"/>
                      <a:pt x="40" y="147"/>
                    </a:cubicBezTo>
                    <a:cubicBezTo>
                      <a:pt x="41" y="148"/>
                      <a:pt x="44" y="153"/>
                      <a:pt x="44" y="153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8" y="162"/>
                      <a:pt x="48" y="162"/>
                      <a:pt x="48" y="162"/>
                    </a:cubicBezTo>
                    <a:cubicBezTo>
                      <a:pt x="48" y="162"/>
                      <a:pt x="48" y="163"/>
                      <a:pt x="50" y="164"/>
                    </a:cubicBezTo>
                    <a:cubicBezTo>
                      <a:pt x="52" y="166"/>
                      <a:pt x="53" y="168"/>
                      <a:pt x="53" y="168"/>
                    </a:cubicBezTo>
                    <a:cubicBezTo>
                      <a:pt x="53" y="168"/>
                      <a:pt x="53" y="169"/>
                      <a:pt x="54" y="170"/>
                    </a:cubicBezTo>
                    <a:cubicBezTo>
                      <a:pt x="55" y="172"/>
                      <a:pt x="57" y="174"/>
                      <a:pt x="57" y="174"/>
                    </a:cubicBezTo>
                    <a:cubicBezTo>
                      <a:pt x="57" y="174"/>
                      <a:pt x="57" y="175"/>
                      <a:pt x="58" y="176"/>
                    </a:cubicBezTo>
                    <a:cubicBezTo>
                      <a:pt x="60" y="177"/>
                      <a:pt x="62" y="177"/>
                      <a:pt x="63" y="178"/>
                    </a:cubicBezTo>
                    <a:cubicBezTo>
                      <a:pt x="65" y="180"/>
                      <a:pt x="67" y="182"/>
                      <a:pt x="67" y="182"/>
                    </a:cubicBezTo>
                    <a:cubicBezTo>
                      <a:pt x="67" y="182"/>
                      <a:pt x="72" y="187"/>
                      <a:pt x="74" y="189"/>
                    </a:cubicBezTo>
                    <a:cubicBezTo>
                      <a:pt x="76" y="191"/>
                      <a:pt x="78" y="193"/>
                      <a:pt x="79" y="193"/>
                    </a:cubicBezTo>
                    <a:cubicBezTo>
                      <a:pt x="80" y="194"/>
                      <a:pt x="85" y="195"/>
                      <a:pt x="85" y="195"/>
                    </a:cubicBezTo>
                    <a:cubicBezTo>
                      <a:pt x="85" y="195"/>
                      <a:pt x="88" y="198"/>
                      <a:pt x="89" y="197"/>
                    </a:cubicBezTo>
                    <a:cubicBezTo>
                      <a:pt x="91" y="197"/>
                      <a:pt x="87" y="196"/>
                      <a:pt x="93" y="196"/>
                    </a:cubicBezTo>
                    <a:cubicBezTo>
                      <a:pt x="99" y="196"/>
                      <a:pt x="103" y="198"/>
                      <a:pt x="103" y="198"/>
                    </a:cubicBezTo>
                    <a:cubicBezTo>
                      <a:pt x="107" y="195"/>
                      <a:pt x="107" y="195"/>
                      <a:pt x="107" y="195"/>
                    </a:cubicBezTo>
                    <a:cubicBezTo>
                      <a:pt x="107" y="195"/>
                      <a:pt x="106" y="197"/>
                      <a:pt x="107" y="194"/>
                    </a:cubicBezTo>
                    <a:cubicBezTo>
                      <a:pt x="108" y="192"/>
                      <a:pt x="109" y="190"/>
                      <a:pt x="109" y="190"/>
                    </a:cubicBezTo>
                    <a:cubicBezTo>
                      <a:pt x="109" y="190"/>
                      <a:pt x="108" y="188"/>
                      <a:pt x="111" y="188"/>
                    </a:cubicBezTo>
                    <a:cubicBezTo>
                      <a:pt x="113" y="188"/>
                      <a:pt x="119" y="187"/>
                      <a:pt x="120" y="187"/>
                    </a:cubicBezTo>
                    <a:cubicBezTo>
                      <a:pt x="121" y="187"/>
                      <a:pt x="121" y="188"/>
                      <a:pt x="122" y="187"/>
                    </a:cubicBezTo>
                    <a:cubicBezTo>
                      <a:pt x="122" y="186"/>
                      <a:pt x="131" y="189"/>
                      <a:pt x="131" y="189"/>
                    </a:cubicBezTo>
                    <a:cubicBezTo>
                      <a:pt x="132" y="187"/>
                      <a:pt x="132" y="187"/>
                      <a:pt x="132" y="187"/>
                    </a:cubicBezTo>
                    <a:cubicBezTo>
                      <a:pt x="134" y="186"/>
                      <a:pt x="134" y="186"/>
                      <a:pt x="134" y="186"/>
                    </a:cubicBezTo>
                    <a:cubicBezTo>
                      <a:pt x="136" y="190"/>
                      <a:pt x="136" y="190"/>
                      <a:pt x="136" y="190"/>
                    </a:cubicBezTo>
                    <a:cubicBezTo>
                      <a:pt x="140" y="190"/>
                      <a:pt x="140" y="190"/>
                      <a:pt x="140" y="190"/>
                    </a:cubicBezTo>
                    <a:cubicBezTo>
                      <a:pt x="140" y="190"/>
                      <a:pt x="143" y="189"/>
                      <a:pt x="145" y="189"/>
                    </a:cubicBezTo>
                    <a:cubicBezTo>
                      <a:pt x="146" y="189"/>
                      <a:pt x="150" y="187"/>
                      <a:pt x="150" y="187"/>
                    </a:cubicBezTo>
                    <a:cubicBezTo>
                      <a:pt x="150" y="187"/>
                      <a:pt x="151" y="185"/>
                      <a:pt x="152" y="185"/>
                    </a:cubicBezTo>
                    <a:cubicBezTo>
                      <a:pt x="153" y="184"/>
                      <a:pt x="156" y="184"/>
                      <a:pt x="157" y="184"/>
                    </a:cubicBezTo>
                    <a:cubicBezTo>
                      <a:pt x="159" y="184"/>
                      <a:pt x="162" y="183"/>
                      <a:pt x="162" y="183"/>
                    </a:cubicBezTo>
                    <a:cubicBezTo>
                      <a:pt x="164" y="181"/>
                      <a:pt x="164" y="181"/>
                      <a:pt x="164" y="181"/>
                    </a:cubicBezTo>
                    <a:cubicBezTo>
                      <a:pt x="164" y="181"/>
                      <a:pt x="165" y="180"/>
                      <a:pt x="167" y="180"/>
                    </a:cubicBezTo>
                    <a:cubicBezTo>
                      <a:pt x="168" y="181"/>
                      <a:pt x="172" y="181"/>
                      <a:pt x="172" y="181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178" y="178"/>
                      <a:pt x="178" y="177"/>
                      <a:pt x="179" y="178"/>
                    </a:cubicBezTo>
                    <a:cubicBezTo>
                      <a:pt x="180" y="179"/>
                      <a:pt x="182" y="181"/>
                      <a:pt x="182" y="181"/>
                    </a:cubicBezTo>
                    <a:cubicBezTo>
                      <a:pt x="186" y="182"/>
                      <a:pt x="186" y="182"/>
                      <a:pt x="186" y="182"/>
                    </a:cubicBezTo>
                    <a:cubicBezTo>
                      <a:pt x="189" y="181"/>
                      <a:pt x="189" y="181"/>
                      <a:pt x="189" y="181"/>
                    </a:cubicBezTo>
                    <a:cubicBezTo>
                      <a:pt x="191" y="179"/>
                      <a:pt x="191" y="179"/>
                      <a:pt x="191" y="179"/>
                    </a:cubicBezTo>
                    <a:cubicBezTo>
                      <a:pt x="191" y="179"/>
                      <a:pt x="191" y="178"/>
                      <a:pt x="194" y="178"/>
                    </a:cubicBezTo>
                    <a:cubicBezTo>
                      <a:pt x="197" y="178"/>
                      <a:pt x="198" y="178"/>
                      <a:pt x="198" y="178"/>
                    </a:cubicBezTo>
                    <a:cubicBezTo>
                      <a:pt x="198" y="178"/>
                      <a:pt x="201" y="178"/>
                      <a:pt x="201" y="177"/>
                    </a:cubicBezTo>
                    <a:cubicBezTo>
                      <a:pt x="201" y="176"/>
                      <a:pt x="201" y="174"/>
                      <a:pt x="202" y="173"/>
                    </a:cubicBezTo>
                    <a:cubicBezTo>
                      <a:pt x="202" y="172"/>
                      <a:pt x="206" y="168"/>
                      <a:pt x="206" y="168"/>
                    </a:cubicBezTo>
                    <a:cubicBezTo>
                      <a:pt x="208" y="167"/>
                      <a:pt x="208" y="167"/>
                      <a:pt x="208" y="167"/>
                    </a:cubicBezTo>
                    <a:cubicBezTo>
                      <a:pt x="207" y="164"/>
                      <a:pt x="207" y="164"/>
                      <a:pt x="207" y="164"/>
                    </a:cubicBezTo>
                    <a:cubicBezTo>
                      <a:pt x="208" y="162"/>
                      <a:pt x="208" y="162"/>
                      <a:pt x="208" y="162"/>
                    </a:cubicBezTo>
                    <a:cubicBezTo>
                      <a:pt x="208" y="162"/>
                      <a:pt x="211" y="161"/>
                      <a:pt x="210" y="163"/>
                    </a:cubicBezTo>
                    <a:cubicBezTo>
                      <a:pt x="209" y="165"/>
                      <a:pt x="210" y="166"/>
                      <a:pt x="210" y="166"/>
                    </a:cubicBezTo>
                    <a:cubicBezTo>
                      <a:pt x="210" y="166"/>
                      <a:pt x="211" y="165"/>
                      <a:pt x="212" y="165"/>
                    </a:cubicBezTo>
                    <a:cubicBezTo>
                      <a:pt x="214" y="165"/>
                      <a:pt x="214" y="164"/>
                      <a:pt x="215" y="164"/>
                    </a:cubicBezTo>
                    <a:cubicBezTo>
                      <a:pt x="217" y="165"/>
                      <a:pt x="218" y="164"/>
                      <a:pt x="218" y="164"/>
                    </a:cubicBezTo>
                    <a:cubicBezTo>
                      <a:pt x="218" y="164"/>
                      <a:pt x="217" y="162"/>
                      <a:pt x="218" y="162"/>
                    </a:cubicBezTo>
                    <a:cubicBezTo>
                      <a:pt x="219" y="163"/>
                      <a:pt x="221" y="163"/>
                      <a:pt x="221" y="163"/>
                    </a:cubicBezTo>
                    <a:cubicBezTo>
                      <a:pt x="221" y="163"/>
                      <a:pt x="222" y="163"/>
                      <a:pt x="222" y="162"/>
                    </a:cubicBezTo>
                    <a:cubicBezTo>
                      <a:pt x="222" y="162"/>
                      <a:pt x="219" y="160"/>
                      <a:pt x="220" y="160"/>
                    </a:cubicBezTo>
                    <a:cubicBezTo>
                      <a:pt x="221" y="161"/>
                      <a:pt x="223" y="160"/>
                      <a:pt x="223" y="160"/>
                    </a:cubicBezTo>
                    <a:cubicBezTo>
                      <a:pt x="223" y="160"/>
                      <a:pt x="226" y="161"/>
                      <a:pt x="223" y="159"/>
                    </a:cubicBezTo>
                    <a:cubicBezTo>
                      <a:pt x="221" y="156"/>
                      <a:pt x="224" y="156"/>
                      <a:pt x="224" y="156"/>
                    </a:cubicBezTo>
                    <a:cubicBezTo>
                      <a:pt x="224" y="156"/>
                      <a:pt x="227" y="157"/>
                      <a:pt x="226" y="157"/>
                    </a:cubicBezTo>
                    <a:cubicBezTo>
                      <a:pt x="225" y="156"/>
                      <a:pt x="221" y="151"/>
                      <a:pt x="221" y="151"/>
                    </a:cubicBezTo>
                    <a:cubicBezTo>
                      <a:pt x="221" y="150"/>
                      <a:pt x="221" y="150"/>
                      <a:pt x="221" y="150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1" y="148"/>
                      <a:pt x="223" y="149"/>
                      <a:pt x="224" y="150"/>
                    </a:cubicBezTo>
                    <a:cubicBezTo>
                      <a:pt x="224" y="150"/>
                      <a:pt x="224" y="150"/>
                      <a:pt x="225" y="151"/>
                    </a:cubicBezTo>
                    <a:cubicBezTo>
                      <a:pt x="227" y="152"/>
                      <a:pt x="226" y="154"/>
                      <a:pt x="227" y="154"/>
                    </a:cubicBezTo>
                    <a:cubicBezTo>
                      <a:pt x="228" y="155"/>
                      <a:pt x="231" y="154"/>
                      <a:pt x="231" y="154"/>
                    </a:cubicBezTo>
                    <a:cubicBezTo>
                      <a:pt x="233" y="151"/>
                      <a:pt x="233" y="151"/>
                      <a:pt x="233" y="151"/>
                    </a:cubicBezTo>
                    <a:cubicBezTo>
                      <a:pt x="233" y="151"/>
                      <a:pt x="237" y="147"/>
                      <a:pt x="236" y="147"/>
                    </a:cubicBezTo>
                    <a:cubicBezTo>
                      <a:pt x="235" y="146"/>
                      <a:pt x="230" y="148"/>
                      <a:pt x="230" y="148"/>
                    </a:cubicBezTo>
                    <a:cubicBezTo>
                      <a:pt x="232" y="144"/>
                      <a:pt x="232" y="144"/>
                      <a:pt x="232" y="144"/>
                    </a:cubicBezTo>
                    <a:cubicBezTo>
                      <a:pt x="229" y="143"/>
                      <a:pt x="229" y="143"/>
                      <a:pt x="229" y="143"/>
                    </a:cubicBezTo>
                    <a:cubicBezTo>
                      <a:pt x="228" y="142"/>
                      <a:pt x="228" y="142"/>
                      <a:pt x="228" y="142"/>
                    </a:cubicBezTo>
                    <a:cubicBezTo>
                      <a:pt x="228" y="142"/>
                      <a:pt x="231" y="142"/>
                      <a:pt x="231" y="142"/>
                    </a:cubicBezTo>
                    <a:cubicBezTo>
                      <a:pt x="232" y="142"/>
                      <a:pt x="234" y="141"/>
                      <a:pt x="234" y="141"/>
                    </a:cubicBezTo>
                    <a:cubicBezTo>
                      <a:pt x="234" y="139"/>
                      <a:pt x="234" y="139"/>
                      <a:pt x="234" y="139"/>
                    </a:cubicBezTo>
                    <a:cubicBezTo>
                      <a:pt x="231" y="137"/>
                      <a:pt x="231" y="137"/>
                      <a:pt x="231" y="137"/>
                    </a:cubicBezTo>
                    <a:cubicBezTo>
                      <a:pt x="232" y="136"/>
                      <a:pt x="232" y="136"/>
                      <a:pt x="232" y="136"/>
                    </a:cubicBezTo>
                    <a:cubicBezTo>
                      <a:pt x="233" y="134"/>
                      <a:pt x="233" y="134"/>
                      <a:pt x="233" y="134"/>
                    </a:cubicBezTo>
                    <a:cubicBezTo>
                      <a:pt x="235" y="133"/>
                      <a:pt x="235" y="133"/>
                      <a:pt x="235" y="133"/>
                    </a:cubicBezTo>
                    <a:cubicBezTo>
                      <a:pt x="238" y="127"/>
                      <a:pt x="238" y="127"/>
                      <a:pt x="238" y="127"/>
                    </a:cubicBezTo>
                    <a:cubicBezTo>
                      <a:pt x="237" y="125"/>
                      <a:pt x="237" y="125"/>
                      <a:pt x="237" y="125"/>
                    </a:cubicBezTo>
                    <a:cubicBezTo>
                      <a:pt x="235" y="125"/>
                      <a:pt x="235" y="125"/>
                      <a:pt x="235" y="125"/>
                    </a:cubicBezTo>
                    <a:cubicBezTo>
                      <a:pt x="235" y="121"/>
                      <a:pt x="235" y="121"/>
                      <a:pt x="235" y="121"/>
                    </a:cubicBezTo>
                    <a:cubicBezTo>
                      <a:pt x="231" y="119"/>
                      <a:pt x="231" y="119"/>
                      <a:pt x="231" y="119"/>
                    </a:cubicBezTo>
                    <a:cubicBezTo>
                      <a:pt x="231" y="119"/>
                      <a:pt x="228" y="117"/>
                      <a:pt x="228" y="116"/>
                    </a:cubicBezTo>
                    <a:cubicBezTo>
                      <a:pt x="228" y="116"/>
                      <a:pt x="228" y="114"/>
                      <a:pt x="227" y="115"/>
                    </a:cubicBezTo>
                    <a:cubicBezTo>
                      <a:pt x="226" y="115"/>
                      <a:pt x="225" y="114"/>
                      <a:pt x="225" y="114"/>
                    </a:cubicBezTo>
                    <a:cubicBezTo>
                      <a:pt x="225" y="114"/>
                      <a:pt x="225" y="111"/>
                      <a:pt x="225" y="111"/>
                    </a:cubicBezTo>
                    <a:cubicBezTo>
                      <a:pt x="225" y="111"/>
                      <a:pt x="227" y="110"/>
                      <a:pt x="227" y="109"/>
                    </a:cubicBezTo>
                    <a:cubicBezTo>
                      <a:pt x="228" y="108"/>
                      <a:pt x="227" y="106"/>
                      <a:pt x="227" y="106"/>
                    </a:cubicBezTo>
                    <a:cubicBezTo>
                      <a:pt x="226" y="106"/>
                      <a:pt x="224" y="107"/>
                      <a:pt x="224" y="107"/>
                    </a:cubicBezTo>
                    <a:cubicBezTo>
                      <a:pt x="218" y="108"/>
                      <a:pt x="218" y="108"/>
                      <a:pt x="218" y="108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16" y="107"/>
                      <a:pt x="217" y="107"/>
                      <a:pt x="217" y="106"/>
                    </a:cubicBezTo>
                    <a:cubicBezTo>
                      <a:pt x="218" y="105"/>
                      <a:pt x="218" y="104"/>
                      <a:pt x="219" y="103"/>
                    </a:cubicBezTo>
                    <a:cubicBezTo>
                      <a:pt x="220" y="102"/>
                      <a:pt x="220" y="103"/>
                      <a:pt x="221" y="101"/>
                    </a:cubicBezTo>
                    <a:cubicBezTo>
                      <a:pt x="223" y="100"/>
                      <a:pt x="225" y="98"/>
                      <a:pt x="225" y="98"/>
                    </a:cubicBezTo>
                    <a:cubicBezTo>
                      <a:pt x="225" y="95"/>
                      <a:pt x="225" y="95"/>
                      <a:pt x="225" y="95"/>
                    </a:cubicBezTo>
                    <a:cubicBezTo>
                      <a:pt x="224" y="92"/>
                      <a:pt x="224" y="92"/>
                      <a:pt x="224" y="92"/>
                    </a:cubicBezTo>
                    <a:cubicBezTo>
                      <a:pt x="224" y="92"/>
                      <a:pt x="223" y="91"/>
                      <a:pt x="222" y="91"/>
                    </a:cubicBezTo>
                    <a:cubicBezTo>
                      <a:pt x="221" y="91"/>
                      <a:pt x="222" y="93"/>
                      <a:pt x="220" y="91"/>
                    </a:cubicBezTo>
                    <a:cubicBezTo>
                      <a:pt x="219" y="90"/>
                      <a:pt x="219" y="90"/>
                      <a:pt x="218" y="88"/>
                    </a:cubicBezTo>
                    <a:cubicBezTo>
                      <a:pt x="217" y="87"/>
                      <a:pt x="217" y="85"/>
                      <a:pt x="217" y="85"/>
                    </a:cubicBezTo>
                    <a:cubicBezTo>
                      <a:pt x="217" y="85"/>
                      <a:pt x="215" y="84"/>
                      <a:pt x="216" y="84"/>
                    </a:cubicBezTo>
                    <a:cubicBezTo>
                      <a:pt x="218" y="84"/>
                      <a:pt x="219" y="85"/>
                      <a:pt x="220" y="84"/>
                    </a:cubicBezTo>
                    <a:cubicBezTo>
                      <a:pt x="221" y="83"/>
                      <a:pt x="221" y="84"/>
                      <a:pt x="221" y="83"/>
                    </a:cubicBezTo>
                    <a:cubicBezTo>
                      <a:pt x="221" y="82"/>
                      <a:pt x="222" y="79"/>
                      <a:pt x="222" y="79"/>
                    </a:cubicBezTo>
                    <a:cubicBezTo>
                      <a:pt x="222" y="78"/>
                      <a:pt x="222" y="78"/>
                      <a:pt x="224" y="77"/>
                    </a:cubicBezTo>
                    <a:cubicBezTo>
                      <a:pt x="227" y="76"/>
                      <a:pt x="226" y="76"/>
                      <a:pt x="228" y="76"/>
                    </a:cubicBezTo>
                    <a:cubicBezTo>
                      <a:pt x="229" y="75"/>
                      <a:pt x="230" y="74"/>
                      <a:pt x="229" y="74"/>
                    </a:cubicBezTo>
                    <a:cubicBezTo>
                      <a:pt x="229" y="73"/>
                      <a:pt x="227" y="73"/>
                      <a:pt x="227" y="73"/>
                    </a:cubicBezTo>
                    <a:cubicBezTo>
                      <a:pt x="226" y="72"/>
                      <a:pt x="224" y="74"/>
                      <a:pt x="224" y="74"/>
                    </a:cubicBezTo>
                    <a:cubicBezTo>
                      <a:pt x="224" y="74"/>
                      <a:pt x="222" y="75"/>
                      <a:pt x="221" y="76"/>
                    </a:cubicBezTo>
                    <a:cubicBezTo>
                      <a:pt x="220" y="77"/>
                      <a:pt x="219" y="76"/>
                      <a:pt x="218" y="76"/>
                    </a:cubicBezTo>
                    <a:cubicBezTo>
                      <a:pt x="217" y="76"/>
                      <a:pt x="217" y="76"/>
                      <a:pt x="217" y="76"/>
                    </a:cubicBezTo>
                    <a:cubicBezTo>
                      <a:pt x="217" y="76"/>
                      <a:pt x="215" y="75"/>
                      <a:pt x="214" y="77"/>
                    </a:cubicBezTo>
                    <a:cubicBezTo>
                      <a:pt x="214" y="79"/>
                      <a:pt x="212" y="81"/>
                      <a:pt x="212" y="81"/>
                    </a:cubicBezTo>
                    <a:cubicBezTo>
                      <a:pt x="212" y="81"/>
                      <a:pt x="211" y="82"/>
                      <a:pt x="211" y="80"/>
                    </a:cubicBezTo>
                    <a:cubicBezTo>
                      <a:pt x="211" y="79"/>
                      <a:pt x="210" y="76"/>
                      <a:pt x="210" y="76"/>
                    </a:cubicBezTo>
                    <a:cubicBezTo>
                      <a:pt x="210" y="76"/>
                      <a:pt x="210" y="76"/>
                      <a:pt x="210" y="76"/>
                    </a:cubicBezTo>
                    <a:cubicBezTo>
                      <a:pt x="209" y="76"/>
                      <a:pt x="206" y="75"/>
                      <a:pt x="206" y="75"/>
                    </a:cubicBezTo>
                    <a:cubicBezTo>
                      <a:pt x="206" y="75"/>
                      <a:pt x="207" y="75"/>
                      <a:pt x="207" y="73"/>
                    </a:cubicBezTo>
                    <a:cubicBezTo>
                      <a:pt x="206" y="72"/>
                      <a:pt x="206" y="71"/>
                      <a:pt x="206" y="71"/>
                    </a:cubicBezTo>
                    <a:cubicBezTo>
                      <a:pt x="207" y="71"/>
                      <a:pt x="208" y="71"/>
                      <a:pt x="208" y="71"/>
                    </a:cubicBezTo>
                    <a:cubicBezTo>
                      <a:pt x="209" y="71"/>
                      <a:pt x="209" y="71"/>
                      <a:pt x="209" y="69"/>
                    </a:cubicBezTo>
                    <a:cubicBezTo>
                      <a:pt x="209" y="66"/>
                      <a:pt x="208" y="65"/>
                      <a:pt x="208" y="65"/>
                    </a:cubicBezTo>
                    <a:cubicBezTo>
                      <a:pt x="208" y="65"/>
                      <a:pt x="207" y="64"/>
                      <a:pt x="207" y="64"/>
                    </a:cubicBezTo>
                    <a:cubicBezTo>
                      <a:pt x="207" y="60"/>
                      <a:pt x="207" y="60"/>
                      <a:pt x="207" y="60"/>
                    </a:cubicBezTo>
                    <a:cubicBezTo>
                      <a:pt x="207" y="60"/>
                      <a:pt x="207" y="59"/>
                      <a:pt x="206" y="58"/>
                    </a:cubicBezTo>
                    <a:cubicBezTo>
                      <a:pt x="205" y="57"/>
                      <a:pt x="205" y="56"/>
                      <a:pt x="204" y="57"/>
                    </a:cubicBezTo>
                    <a:cubicBezTo>
                      <a:pt x="204" y="57"/>
                      <a:pt x="203" y="58"/>
                      <a:pt x="202" y="58"/>
                    </a:cubicBezTo>
                    <a:cubicBezTo>
                      <a:pt x="201" y="57"/>
                      <a:pt x="199" y="56"/>
                      <a:pt x="199" y="56"/>
                    </a:cubicBezTo>
                    <a:cubicBezTo>
                      <a:pt x="195" y="54"/>
                      <a:pt x="195" y="54"/>
                      <a:pt x="195" y="54"/>
                    </a:cubicBezTo>
                    <a:cubicBezTo>
                      <a:pt x="195" y="54"/>
                      <a:pt x="195" y="54"/>
                      <a:pt x="194" y="55"/>
                    </a:cubicBezTo>
                    <a:cubicBezTo>
                      <a:pt x="194" y="56"/>
                      <a:pt x="193" y="55"/>
                      <a:pt x="193" y="57"/>
                    </a:cubicBezTo>
                    <a:cubicBezTo>
                      <a:pt x="194" y="58"/>
                      <a:pt x="194" y="59"/>
                      <a:pt x="194" y="60"/>
                    </a:cubicBezTo>
                    <a:cubicBezTo>
                      <a:pt x="193" y="61"/>
                      <a:pt x="193" y="62"/>
                      <a:pt x="193" y="64"/>
                    </a:cubicBezTo>
                    <a:cubicBezTo>
                      <a:pt x="192" y="65"/>
                      <a:pt x="191" y="65"/>
                      <a:pt x="191" y="66"/>
                    </a:cubicBezTo>
                    <a:cubicBezTo>
                      <a:pt x="191" y="67"/>
                      <a:pt x="192" y="67"/>
                      <a:pt x="192" y="68"/>
                    </a:cubicBezTo>
                    <a:cubicBezTo>
                      <a:pt x="192" y="68"/>
                      <a:pt x="191" y="70"/>
                      <a:pt x="190" y="70"/>
                    </a:cubicBezTo>
                    <a:cubicBezTo>
                      <a:pt x="190" y="71"/>
                      <a:pt x="189" y="72"/>
                      <a:pt x="188" y="72"/>
                    </a:cubicBezTo>
                    <a:cubicBezTo>
                      <a:pt x="188" y="71"/>
                      <a:pt x="187" y="71"/>
                      <a:pt x="186" y="71"/>
                    </a:cubicBezTo>
                    <a:cubicBezTo>
                      <a:pt x="185" y="71"/>
                      <a:pt x="184" y="72"/>
                      <a:pt x="184" y="72"/>
                    </a:cubicBezTo>
                    <a:cubicBezTo>
                      <a:pt x="184" y="72"/>
                      <a:pt x="183" y="73"/>
                      <a:pt x="182" y="72"/>
                    </a:cubicBezTo>
                    <a:cubicBezTo>
                      <a:pt x="180" y="71"/>
                      <a:pt x="179" y="70"/>
                      <a:pt x="179" y="70"/>
                    </a:cubicBezTo>
                    <a:cubicBezTo>
                      <a:pt x="179" y="68"/>
                      <a:pt x="179" y="68"/>
                      <a:pt x="179" y="68"/>
                    </a:cubicBezTo>
                    <a:cubicBezTo>
                      <a:pt x="179" y="68"/>
                      <a:pt x="183" y="69"/>
                      <a:pt x="178" y="66"/>
                    </a:cubicBezTo>
                    <a:cubicBezTo>
                      <a:pt x="174" y="64"/>
                      <a:pt x="174" y="64"/>
                      <a:pt x="174" y="64"/>
                    </a:cubicBezTo>
                    <a:cubicBezTo>
                      <a:pt x="174" y="64"/>
                      <a:pt x="174" y="65"/>
                      <a:pt x="173" y="66"/>
                    </a:cubicBezTo>
                    <a:cubicBezTo>
                      <a:pt x="172" y="66"/>
                      <a:pt x="172" y="67"/>
                      <a:pt x="172" y="67"/>
                    </a:cubicBezTo>
                    <a:cubicBezTo>
                      <a:pt x="171" y="69"/>
                      <a:pt x="171" y="69"/>
                      <a:pt x="171" y="69"/>
                    </a:cubicBezTo>
                    <a:cubicBezTo>
                      <a:pt x="170" y="69"/>
                      <a:pt x="170" y="69"/>
                      <a:pt x="170" y="69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2"/>
                      <a:pt x="167" y="73"/>
                      <a:pt x="166" y="73"/>
                    </a:cubicBezTo>
                    <a:cubicBezTo>
                      <a:pt x="166" y="73"/>
                      <a:pt x="165" y="73"/>
                      <a:pt x="165" y="73"/>
                    </a:cubicBezTo>
                    <a:cubicBezTo>
                      <a:pt x="164" y="73"/>
                      <a:pt x="163" y="73"/>
                      <a:pt x="163" y="72"/>
                    </a:cubicBezTo>
                    <a:cubicBezTo>
                      <a:pt x="162" y="72"/>
                      <a:pt x="162" y="72"/>
                      <a:pt x="162" y="71"/>
                    </a:cubicBezTo>
                    <a:cubicBezTo>
                      <a:pt x="162" y="70"/>
                      <a:pt x="162" y="68"/>
                      <a:pt x="161" y="67"/>
                    </a:cubicBezTo>
                    <a:cubicBezTo>
                      <a:pt x="161" y="66"/>
                      <a:pt x="161" y="66"/>
                      <a:pt x="160" y="64"/>
                    </a:cubicBezTo>
                    <a:cubicBezTo>
                      <a:pt x="159" y="63"/>
                      <a:pt x="158" y="61"/>
                      <a:pt x="158" y="61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4" y="57"/>
                      <a:pt x="152" y="57"/>
                    </a:cubicBezTo>
                    <a:cubicBezTo>
                      <a:pt x="151" y="58"/>
                      <a:pt x="149" y="60"/>
                      <a:pt x="149" y="60"/>
                    </a:cubicBezTo>
                    <a:cubicBezTo>
                      <a:pt x="149" y="60"/>
                      <a:pt x="149" y="62"/>
                      <a:pt x="149" y="63"/>
                    </a:cubicBezTo>
                    <a:cubicBezTo>
                      <a:pt x="149" y="63"/>
                      <a:pt x="148" y="64"/>
                      <a:pt x="148" y="65"/>
                    </a:cubicBezTo>
                    <a:cubicBezTo>
                      <a:pt x="149" y="67"/>
                      <a:pt x="150" y="69"/>
                      <a:pt x="149" y="70"/>
                    </a:cubicBezTo>
                    <a:cubicBezTo>
                      <a:pt x="149" y="70"/>
                      <a:pt x="148" y="72"/>
                      <a:pt x="148" y="74"/>
                    </a:cubicBezTo>
                    <a:cubicBezTo>
                      <a:pt x="148" y="76"/>
                      <a:pt x="149" y="78"/>
                      <a:pt x="148" y="78"/>
                    </a:cubicBezTo>
                    <a:cubicBezTo>
                      <a:pt x="147" y="79"/>
                      <a:pt x="147" y="80"/>
                      <a:pt x="147" y="80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80"/>
                      <a:pt x="146" y="79"/>
                      <a:pt x="147" y="76"/>
                    </a:cubicBezTo>
                    <a:cubicBezTo>
                      <a:pt x="147" y="73"/>
                      <a:pt x="146" y="72"/>
                      <a:pt x="146" y="71"/>
                    </a:cubicBezTo>
                    <a:cubicBezTo>
                      <a:pt x="145" y="71"/>
                      <a:pt x="145" y="71"/>
                      <a:pt x="145" y="70"/>
                    </a:cubicBezTo>
                    <a:cubicBezTo>
                      <a:pt x="145" y="69"/>
                      <a:pt x="145" y="68"/>
                      <a:pt x="145" y="68"/>
                    </a:cubicBezTo>
                    <a:cubicBezTo>
                      <a:pt x="145" y="68"/>
                      <a:pt x="143" y="66"/>
                      <a:pt x="143" y="65"/>
                    </a:cubicBezTo>
                    <a:cubicBezTo>
                      <a:pt x="143" y="64"/>
                      <a:pt x="144" y="63"/>
                      <a:pt x="144" y="61"/>
                    </a:cubicBezTo>
                    <a:cubicBezTo>
                      <a:pt x="144" y="58"/>
                      <a:pt x="145" y="58"/>
                      <a:pt x="144" y="57"/>
                    </a:cubicBezTo>
                    <a:cubicBezTo>
                      <a:pt x="143" y="56"/>
                      <a:pt x="144" y="55"/>
                      <a:pt x="143" y="54"/>
                    </a:cubicBezTo>
                    <a:cubicBezTo>
                      <a:pt x="142" y="54"/>
                      <a:pt x="142" y="55"/>
                      <a:pt x="141" y="54"/>
                    </a:cubicBezTo>
                    <a:cubicBezTo>
                      <a:pt x="141" y="54"/>
                      <a:pt x="141" y="55"/>
                      <a:pt x="141" y="55"/>
                    </a:cubicBezTo>
                    <a:cubicBezTo>
                      <a:pt x="142" y="53"/>
                      <a:pt x="142" y="53"/>
                      <a:pt x="142" y="53"/>
                    </a:cubicBezTo>
                    <a:cubicBezTo>
                      <a:pt x="142" y="53"/>
                      <a:pt x="143" y="49"/>
                      <a:pt x="142" y="51"/>
                    </a:cubicBezTo>
                    <a:cubicBezTo>
                      <a:pt x="141" y="52"/>
                      <a:pt x="138" y="53"/>
                      <a:pt x="138" y="52"/>
                    </a:cubicBezTo>
                    <a:cubicBezTo>
                      <a:pt x="139" y="51"/>
                      <a:pt x="138" y="50"/>
                      <a:pt x="138" y="50"/>
                    </a:cubicBezTo>
                    <a:cubicBezTo>
                      <a:pt x="138" y="50"/>
                      <a:pt x="134" y="50"/>
                      <a:pt x="134" y="50"/>
                    </a:cubicBezTo>
                    <a:cubicBezTo>
                      <a:pt x="134" y="50"/>
                      <a:pt x="134" y="49"/>
                      <a:pt x="134" y="51"/>
                    </a:cubicBezTo>
                    <a:cubicBezTo>
                      <a:pt x="134" y="52"/>
                      <a:pt x="135" y="54"/>
                      <a:pt x="133" y="54"/>
                    </a:cubicBezTo>
                    <a:cubicBezTo>
                      <a:pt x="131" y="55"/>
                      <a:pt x="130" y="55"/>
                      <a:pt x="130" y="55"/>
                    </a:cubicBezTo>
                    <a:cubicBezTo>
                      <a:pt x="130" y="54"/>
                      <a:pt x="128" y="53"/>
                      <a:pt x="128" y="53"/>
                    </a:cubicBezTo>
                    <a:cubicBezTo>
                      <a:pt x="128" y="53"/>
                      <a:pt x="127" y="53"/>
                      <a:pt x="126" y="53"/>
                    </a:cubicBezTo>
                    <a:cubicBezTo>
                      <a:pt x="126" y="54"/>
                      <a:pt x="124" y="54"/>
                      <a:pt x="124" y="54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24" y="57"/>
                      <a:pt x="124" y="57"/>
                      <a:pt x="124" y="57"/>
                    </a:cubicBezTo>
                    <a:cubicBezTo>
                      <a:pt x="124" y="57"/>
                      <a:pt x="123" y="57"/>
                      <a:pt x="123" y="57"/>
                    </a:cubicBezTo>
                    <a:cubicBezTo>
                      <a:pt x="122" y="58"/>
                      <a:pt x="121" y="58"/>
                      <a:pt x="122" y="59"/>
                    </a:cubicBezTo>
                    <a:cubicBezTo>
                      <a:pt x="122" y="59"/>
                      <a:pt x="122" y="59"/>
                      <a:pt x="122" y="61"/>
                    </a:cubicBezTo>
                    <a:cubicBezTo>
                      <a:pt x="122" y="62"/>
                      <a:pt x="122" y="62"/>
                      <a:pt x="122" y="63"/>
                    </a:cubicBezTo>
                    <a:cubicBezTo>
                      <a:pt x="121" y="64"/>
                      <a:pt x="121" y="65"/>
                      <a:pt x="120" y="66"/>
                    </a:cubicBezTo>
                    <a:cubicBezTo>
                      <a:pt x="120" y="66"/>
                      <a:pt x="119" y="67"/>
                      <a:pt x="119" y="67"/>
                    </a:cubicBezTo>
                    <a:cubicBezTo>
                      <a:pt x="118" y="68"/>
                      <a:pt x="118" y="68"/>
                      <a:pt x="117" y="68"/>
                    </a:cubicBezTo>
                    <a:cubicBezTo>
                      <a:pt x="116" y="68"/>
                      <a:pt x="116" y="69"/>
                      <a:pt x="116" y="68"/>
                    </a:cubicBezTo>
                    <a:cubicBezTo>
                      <a:pt x="116" y="66"/>
                      <a:pt x="116" y="65"/>
                      <a:pt x="116" y="63"/>
                    </a:cubicBezTo>
                    <a:cubicBezTo>
                      <a:pt x="116" y="62"/>
                      <a:pt x="117" y="62"/>
                      <a:pt x="115" y="60"/>
                    </a:cubicBezTo>
                    <a:cubicBezTo>
                      <a:pt x="114" y="58"/>
                      <a:pt x="113" y="58"/>
                      <a:pt x="113" y="57"/>
                    </a:cubicBezTo>
                    <a:cubicBezTo>
                      <a:pt x="113" y="57"/>
                      <a:pt x="113" y="56"/>
                      <a:pt x="113" y="55"/>
                    </a:cubicBezTo>
                    <a:cubicBezTo>
                      <a:pt x="113" y="54"/>
                      <a:pt x="113" y="56"/>
                      <a:pt x="113" y="52"/>
                    </a:cubicBezTo>
                    <a:cubicBezTo>
                      <a:pt x="114" y="49"/>
                      <a:pt x="113" y="48"/>
                      <a:pt x="113" y="48"/>
                    </a:cubicBezTo>
                    <a:cubicBezTo>
                      <a:pt x="113" y="48"/>
                      <a:pt x="114" y="43"/>
                      <a:pt x="114" y="43"/>
                    </a:cubicBezTo>
                    <a:cubicBezTo>
                      <a:pt x="113" y="43"/>
                      <a:pt x="110" y="43"/>
                      <a:pt x="109" y="43"/>
                    </a:cubicBezTo>
                    <a:cubicBezTo>
                      <a:pt x="108" y="43"/>
                      <a:pt x="108" y="43"/>
                      <a:pt x="107" y="43"/>
                    </a:cubicBezTo>
                    <a:cubicBezTo>
                      <a:pt x="107" y="44"/>
                      <a:pt x="106" y="43"/>
                      <a:pt x="106" y="45"/>
                    </a:cubicBezTo>
                    <a:cubicBezTo>
                      <a:pt x="105" y="47"/>
                      <a:pt x="104" y="47"/>
                      <a:pt x="104" y="49"/>
                    </a:cubicBezTo>
                    <a:cubicBezTo>
                      <a:pt x="104" y="50"/>
                      <a:pt x="104" y="52"/>
                      <a:pt x="104" y="52"/>
                    </a:cubicBezTo>
                    <a:cubicBezTo>
                      <a:pt x="104" y="53"/>
                      <a:pt x="103" y="54"/>
                      <a:pt x="103" y="54"/>
                    </a:cubicBezTo>
                    <a:cubicBezTo>
                      <a:pt x="103" y="54"/>
                      <a:pt x="103" y="55"/>
                      <a:pt x="103" y="57"/>
                    </a:cubicBezTo>
                    <a:cubicBezTo>
                      <a:pt x="102" y="59"/>
                      <a:pt x="102" y="60"/>
                      <a:pt x="102" y="61"/>
                    </a:cubicBezTo>
                    <a:cubicBezTo>
                      <a:pt x="102" y="61"/>
                      <a:pt x="102" y="61"/>
                      <a:pt x="101" y="62"/>
                    </a:cubicBezTo>
                    <a:cubicBezTo>
                      <a:pt x="100" y="63"/>
                      <a:pt x="98" y="66"/>
                      <a:pt x="97" y="66"/>
                    </a:cubicBezTo>
                    <a:cubicBezTo>
                      <a:pt x="97" y="66"/>
                      <a:pt x="97" y="66"/>
                      <a:pt x="96" y="67"/>
                    </a:cubicBezTo>
                    <a:cubicBezTo>
                      <a:pt x="96" y="67"/>
                      <a:pt x="94" y="70"/>
                      <a:pt x="93" y="70"/>
                    </a:cubicBezTo>
                    <a:cubicBezTo>
                      <a:pt x="92" y="71"/>
                      <a:pt x="93" y="71"/>
                      <a:pt x="92" y="71"/>
                    </a:cubicBezTo>
                    <a:cubicBezTo>
                      <a:pt x="92" y="70"/>
                      <a:pt x="91" y="70"/>
                      <a:pt x="91" y="69"/>
                    </a:cubicBezTo>
                    <a:cubicBezTo>
                      <a:pt x="91" y="67"/>
                      <a:pt x="91" y="67"/>
                      <a:pt x="92" y="65"/>
                    </a:cubicBezTo>
                    <a:cubicBezTo>
                      <a:pt x="92" y="64"/>
                      <a:pt x="93" y="62"/>
                      <a:pt x="93" y="62"/>
                    </a:cubicBezTo>
                    <a:cubicBezTo>
                      <a:pt x="93" y="62"/>
                      <a:pt x="94" y="61"/>
                      <a:pt x="93" y="61"/>
                    </a:cubicBezTo>
                    <a:cubicBezTo>
                      <a:pt x="92" y="61"/>
                      <a:pt x="91" y="61"/>
                      <a:pt x="90" y="61"/>
                    </a:cubicBezTo>
                    <a:cubicBezTo>
                      <a:pt x="88" y="61"/>
                      <a:pt x="86" y="62"/>
                      <a:pt x="85" y="63"/>
                    </a:cubicBezTo>
                    <a:cubicBezTo>
                      <a:pt x="84" y="63"/>
                      <a:pt x="84" y="64"/>
                      <a:pt x="82" y="66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79" y="70"/>
                      <a:pt x="79" y="68"/>
                      <a:pt x="79" y="68"/>
                    </a:cubicBezTo>
                    <a:cubicBezTo>
                      <a:pt x="79" y="68"/>
                      <a:pt x="78" y="68"/>
                      <a:pt x="78" y="69"/>
                    </a:cubicBezTo>
                    <a:cubicBezTo>
                      <a:pt x="78" y="69"/>
                      <a:pt x="77" y="70"/>
                      <a:pt x="77" y="70"/>
                    </a:cubicBezTo>
                    <a:cubicBezTo>
                      <a:pt x="76" y="71"/>
                      <a:pt x="76" y="72"/>
                      <a:pt x="76" y="73"/>
                    </a:cubicBezTo>
                    <a:cubicBezTo>
                      <a:pt x="75" y="74"/>
                      <a:pt x="75" y="76"/>
                      <a:pt x="74" y="76"/>
                    </a:cubicBezTo>
                    <a:cubicBezTo>
                      <a:pt x="74" y="76"/>
                      <a:pt x="74" y="77"/>
                      <a:pt x="74" y="77"/>
                    </a:cubicBezTo>
                    <a:cubicBezTo>
                      <a:pt x="73" y="77"/>
                      <a:pt x="72" y="78"/>
                      <a:pt x="72" y="78"/>
                    </a:cubicBezTo>
                    <a:cubicBezTo>
                      <a:pt x="72" y="79"/>
                      <a:pt x="71" y="77"/>
                      <a:pt x="71" y="75"/>
                    </a:cubicBezTo>
                    <a:cubicBezTo>
                      <a:pt x="72" y="74"/>
                      <a:pt x="72" y="74"/>
                      <a:pt x="72" y="73"/>
                    </a:cubicBezTo>
                    <a:cubicBezTo>
                      <a:pt x="73" y="73"/>
                      <a:pt x="73" y="71"/>
                      <a:pt x="74" y="71"/>
                    </a:cubicBezTo>
                    <a:cubicBezTo>
                      <a:pt x="74" y="71"/>
                      <a:pt x="74" y="72"/>
                      <a:pt x="74" y="70"/>
                    </a:cubicBezTo>
                    <a:cubicBezTo>
                      <a:pt x="75" y="68"/>
                      <a:pt x="75" y="67"/>
                      <a:pt x="75" y="67"/>
                    </a:cubicBezTo>
                    <a:cubicBezTo>
                      <a:pt x="75" y="67"/>
                      <a:pt x="75" y="67"/>
                      <a:pt x="75" y="66"/>
                    </a:cubicBezTo>
                    <a:cubicBezTo>
                      <a:pt x="74" y="65"/>
                      <a:pt x="74" y="66"/>
                      <a:pt x="74" y="65"/>
                    </a:cubicBezTo>
                    <a:cubicBezTo>
                      <a:pt x="75" y="64"/>
                      <a:pt x="75" y="63"/>
                      <a:pt x="75" y="62"/>
                    </a:cubicBezTo>
                    <a:cubicBezTo>
                      <a:pt x="76" y="62"/>
                      <a:pt x="76" y="61"/>
                      <a:pt x="76" y="61"/>
                    </a:cubicBezTo>
                    <a:cubicBezTo>
                      <a:pt x="76" y="61"/>
                      <a:pt x="76" y="61"/>
                      <a:pt x="76" y="60"/>
                    </a:cubicBezTo>
                    <a:cubicBezTo>
                      <a:pt x="76" y="60"/>
                      <a:pt x="75" y="59"/>
                      <a:pt x="75" y="59"/>
                    </a:cubicBezTo>
                    <a:cubicBezTo>
                      <a:pt x="75" y="59"/>
                      <a:pt x="75" y="58"/>
                      <a:pt x="75" y="58"/>
                    </a:cubicBezTo>
                    <a:cubicBezTo>
                      <a:pt x="75" y="58"/>
                      <a:pt x="76" y="57"/>
                      <a:pt x="76" y="56"/>
                    </a:cubicBezTo>
                    <a:cubicBezTo>
                      <a:pt x="75" y="56"/>
                      <a:pt x="75" y="55"/>
                      <a:pt x="74" y="54"/>
                    </a:cubicBezTo>
                    <a:cubicBezTo>
                      <a:pt x="73" y="54"/>
                      <a:pt x="73" y="54"/>
                      <a:pt x="73" y="53"/>
                    </a:cubicBezTo>
                    <a:cubicBezTo>
                      <a:pt x="73" y="53"/>
                      <a:pt x="71" y="52"/>
                      <a:pt x="71" y="52"/>
                    </a:cubicBezTo>
                    <a:cubicBezTo>
                      <a:pt x="71" y="52"/>
                      <a:pt x="72" y="50"/>
                      <a:pt x="72" y="50"/>
                    </a:cubicBezTo>
                    <a:cubicBezTo>
                      <a:pt x="72" y="50"/>
                      <a:pt x="72" y="49"/>
                      <a:pt x="73" y="49"/>
                    </a:cubicBezTo>
                    <a:cubicBezTo>
                      <a:pt x="73" y="50"/>
                      <a:pt x="73" y="51"/>
                      <a:pt x="73" y="51"/>
                    </a:cubicBezTo>
                    <a:cubicBezTo>
                      <a:pt x="73" y="52"/>
                      <a:pt x="76" y="53"/>
                      <a:pt x="76" y="53"/>
                    </a:cubicBezTo>
                    <a:cubicBezTo>
                      <a:pt x="76" y="53"/>
                      <a:pt x="78" y="52"/>
                      <a:pt x="78" y="52"/>
                    </a:cubicBezTo>
                    <a:cubicBezTo>
                      <a:pt x="79" y="52"/>
                      <a:pt x="79" y="50"/>
                      <a:pt x="79" y="50"/>
                    </a:cubicBezTo>
                    <a:cubicBezTo>
                      <a:pt x="79" y="50"/>
                      <a:pt x="78" y="50"/>
                      <a:pt x="79" y="49"/>
                    </a:cubicBezTo>
                    <a:cubicBezTo>
                      <a:pt x="80" y="49"/>
                      <a:pt x="82" y="48"/>
                      <a:pt x="82" y="48"/>
                    </a:cubicBezTo>
                    <a:cubicBezTo>
                      <a:pt x="82" y="47"/>
                      <a:pt x="83" y="47"/>
                      <a:pt x="83" y="47"/>
                    </a:cubicBezTo>
                    <a:cubicBezTo>
                      <a:pt x="83" y="47"/>
                      <a:pt x="84" y="46"/>
                      <a:pt x="84" y="46"/>
                    </a:cubicBezTo>
                    <a:cubicBezTo>
                      <a:pt x="84" y="45"/>
                      <a:pt x="85" y="45"/>
                      <a:pt x="84" y="44"/>
                    </a:cubicBezTo>
                    <a:cubicBezTo>
                      <a:pt x="84" y="44"/>
                      <a:pt x="84" y="43"/>
                      <a:pt x="84" y="42"/>
                    </a:cubicBezTo>
                    <a:cubicBezTo>
                      <a:pt x="84" y="42"/>
                      <a:pt x="86" y="43"/>
                      <a:pt x="84" y="41"/>
                    </a:cubicBezTo>
                    <a:cubicBezTo>
                      <a:pt x="82" y="40"/>
                      <a:pt x="80" y="39"/>
                      <a:pt x="81" y="39"/>
                    </a:cubicBezTo>
                    <a:cubicBezTo>
                      <a:pt x="82" y="39"/>
                      <a:pt x="83" y="39"/>
                      <a:pt x="83" y="39"/>
                    </a:cubicBezTo>
                    <a:cubicBezTo>
                      <a:pt x="84" y="39"/>
                      <a:pt x="85" y="40"/>
                      <a:pt x="85" y="39"/>
                    </a:cubicBezTo>
                    <a:cubicBezTo>
                      <a:pt x="86" y="39"/>
                      <a:pt x="86" y="39"/>
                      <a:pt x="86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4" y="36"/>
                      <a:pt x="84" y="36"/>
                      <a:pt x="83" y="36"/>
                    </a:cubicBezTo>
                    <a:cubicBezTo>
                      <a:pt x="83" y="36"/>
                      <a:pt x="82" y="37"/>
                      <a:pt x="83" y="35"/>
                    </a:cubicBezTo>
                    <a:cubicBezTo>
                      <a:pt x="83" y="33"/>
                      <a:pt x="83" y="33"/>
                      <a:pt x="83" y="32"/>
                    </a:cubicBezTo>
                    <a:cubicBezTo>
                      <a:pt x="83" y="32"/>
                      <a:pt x="85" y="32"/>
                      <a:pt x="83" y="32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81" y="31"/>
                      <a:pt x="82" y="31"/>
                      <a:pt x="80" y="31"/>
                    </a:cubicBezTo>
                    <a:cubicBezTo>
                      <a:pt x="79" y="31"/>
                      <a:pt x="80" y="29"/>
                      <a:pt x="80" y="29"/>
                    </a:cubicBezTo>
                    <a:cubicBezTo>
                      <a:pt x="80" y="28"/>
                      <a:pt x="81" y="24"/>
                      <a:pt x="81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23"/>
                      <a:pt x="79" y="21"/>
                      <a:pt x="79" y="21"/>
                    </a:cubicBezTo>
                    <a:cubicBezTo>
                      <a:pt x="79" y="20"/>
                      <a:pt x="79" y="19"/>
                      <a:pt x="78" y="19"/>
                    </a:cubicBezTo>
                    <a:cubicBezTo>
                      <a:pt x="78" y="19"/>
                      <a:pt x="77" y="18"/>
                      <a:pt x="77" y="18"/>
                    </a:cubicBezTo>
                    <a:cubicBezTo>
                      <a:pt x="77" y="18"/>
                      <a:pt x="76" y="18"/>
                      <a:pt x="76" y="17"/>
                    </a:cubicBezTo>
                    <a:cubicBezTo>
                      <a:pt x="76" y="16"/>
                      <a:pt x="76" y="15"/>
                      <a:pt x="76" y="15"/>
                    </a:cubicBezTo>
                    <a:cubicBezTo>
                      <a:pt x="76" y="14"/>
                      <a:pt x="76" y="13"/>
                      <a:pt x="76" y="13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3"/>
                      <a:pt x="71" y="3"/>
                      <a:pt x="71" y="4"/>
                    </a:cubicBezTo>
                    <a:cubicBezTo>
                      <a:pt x="71" y="4"/>
                      <a:pt x="71" y="5"/>
                      <a:pt x="70" y="5"/>
                    </a:cubicBezTo>
                    <a:cubicBezTo>
                      <a:pt x="69" y="5"/>
                      <a:pt x="68" y="4"/>
                      <a:pt x="68" y="4"/>
                    </a:cubicBezTo>
                    <a:cubicBezTo>
                      <a:pt x="68" y="4"/>
                      <a:pt x="68" y="3"/>
                      <a:pt x="68" y="2"/>
                    </a:cubicBezTo>
                    <a:cubicBezTo>
                      <a:pt x="67" y="2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1"/>
                    </a:cubicBezTo>
                    <a:cubicBezTo>
                      <a:pt x="64" y="1"/>
                      <a:pt x="63" y="2"/>
                      <a:pt x="63" y="1"/>
                    </a:cubicBezTo>
                    <a:cubicBezTo>
                      <a:pt x="62" y="1"/>
                      <a:pt x="60" y="0"/>
                      <a:pt x="60" y="0"/>
                    </a:cubicBezTo>
                    <a:cubicBezTo>
                      <a:pt x="60" y="0"/>
                      <a:pt x="60" y="1"/>
                      <a:pt x="60" y="1"/>
                    </a:cubicBezTo>
                    <a:cubicBezTo>
                      <a:pt x="60" y="2"/>
                      <a:pt x="61" y="3"/>
                      <a:pt x="61" y="3"/>
                    </a:cubicBezTo>
                    <a:cubicBezTo>
                      <a:pt x="60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8" y="3"/>
                    </a:cubicBezTo>
                    <a:cubicBezTo>
                      <a:pt x="58" y="2"/>
                      <a:pt x="57" y="2"/>
                      <a:pt x="57" y="2"/>
                    </a:cubicBezTo>
                    <a:cubicBezTo>
                      <a:pt x="57" y="3"/>
                      <a:pt x="56" y="3"/>
                      <a:pt x="56" y="5"/>
                    </a:cubicBezTo>
                    <a:cubicBezTo>
                      <a:pt x="57" y="6"/>
                      <a:pt x="56" y="6"/>
                      <a:pt x="57" y="7"/>
                    </a:cubicBezTo>
                    <a:cubicBezTo>
                      <a:pt x="58" y="7"/>
                      <a:pt x="58" y="7"/>
                      <a:pt x="59" y="8"/>
                    </a:cubicBezTo>
                    <a:cubicBezTo>
                      <a:pt x="60" y="8"/>
                      <a:pt x="60" y="8"/>
                      <a:pt x="61" y="8"/>
                    </a:cubicBezTo>
                    <a:cubicBezTo>
                      <a:pt x="61" y="8"/>
                      <a:pt x="62" y="8"/>
                      <a:pt x="63" y="8"/>
                    </a:cubicBezTo>
                    <a:cubicBezTo>
                      <a:pt x="63" y="8"/>
                      <a:pt x="64" y="7"/>
                      <a:pt x="64" y="7"/>
                    </a:cubicBezTo>
                    <a:cubicBezTo>
                      <a:pt x="64" y="7"/>
                      <a:pt x="64" y="8"/>
                      <a:pt x="64" y="8"/>
                    </a:cubicBezTo>
                    <a:cubicBezTo>
                      <a:pt x="64" y="8"/>
                      <a:pt x="63" y="8"/>
                      <a:pt x="64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1"/>
                      <a:pt x="65" y="11"/>
                    </a:cubicBezTo>
                    <a:cubicBezTo>
                      <a:pt x="65" y="12"/>
                      <a:pt x="65" y="12"/>
                      <a:pt x="66" y="12"/>
                    </a:cubicBezTo>
                    <a:cubicBezTo>
                      <a:pt x="67" y="13"/>
                      <a:pt x="67" y="12"/>
                      <a:pt x="67" y="12"/>
                    </a:cubicBezTo>
                    <a:cubicBezTo>
                      <a:pt x="67" y="12"/>
                      <a:pt x="69" y="14"/>
                      <a:pt x="68" y="14"/>
                    </a:cubicBezTo>
                    <a:cubicBezTo>
                      <a:pt x="68" y="14"/>
                      <a:pt x="67" y="13"/>
                      <a:pt x="68" y="14"/>
                    </a:cubicBezTo>
                    <a:cubicBezTo>
                      <a:pt x="69" y="15"/>
                      <a:pt x="70" y="15"/>
                      <a:pt x="70" y="15"/>
                    </a:cubicBezTo>
                    <a:cubicBezTo>
                      <a:pt x="70" y="15"/>
                      <a:pt x="69" y="16"/>
                      <a:pt x="67" y="15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5" y="14"/>
                      <a:pt x="65" y="14"/>
                    </a:cubicBezTo>
                    <a:cubicBezTo>
                      <a:pt x="64" y="13"/>
                      <a:pt x="64" y="12"/>
                      <a:pt x="64" y="12"/>
                    </a:cubicBezTo>
                    <a:cubicBezTo>
                      <a:pt x="64" y="12"/>
                      <a:pt x="63" y="11"/>
                      <a:pt x="62" y="11"/>
                    </a:cubicBezTo>
                    <a:cubicBezTo>
                      <a:pt x="61" y="10"/>
                      <a:pt x="60" y="11"/>
                      <a:pt x="59" y="11"/>
                    </a:cubicBezTo>
                    <a:cubicBezTo>
                      <a:pt x="59" y="11"/>
                      <a:pt x="58" y="12"/>
                      <a:pt x="57" y="12"/>
                    </a:cubicBezTo>
                    <a:cubicBezTo>
                      <a:pt x="57" y="12"/>
                      <a:pt x="57" y="13"/>
                      <a:pt x="57" y="14"/>
                    </a:cubicBezTo>
                    <a:cubicBezTo>
                      <a:pt x="58" y="15"/>
                      <a:pt x="60" y="19"/>
                      <a:pt x="60" y="19"/>
                    </a:cubicBezTo>
                    <a:cubicBezTo>
                      <a:pt x="60" y="19"/>
                      <a:pt x="62" y="21"/>
                      <a:pt x="62" y="21"/>
                    </a:cubicBezTo>
                    <a:cubicBezTo>
                      <a:pt x="62" y="21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4" y="24"/>
                    </a:cubicBezTo>
                    <a:cubicBezTo>
                      <a:pt x="65" y="24"/>
                      <a:pt x="64" y="24"/>
                      <a:pt x="64" y="24"/>
                    </a:cubicBezTo>
                    <a:cubicBezTo>
                      <a:pt x="64" y="25"/>
                      <a:pt x="63" y="26"/>
                      <a:pt x="63" y="27"/>
                    </a:cubicBezTo>
                    <a:cubicBezTo>
                      <a:pt x="63" y="27"/>
                      <a:pt x="63" y="26"/>
                      <a:pt x="63" y="27"/>
                    </a:cubicBezTo>
                    <a:cubicBezTo>
                      <a:pt x="63" y="29"/>
                      <a:pt x="63" y="31"/>
                      <a:pt x="63" y="31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0" y="34"/>
                      <a:pt x="61" y="33"/>
                      <a:pt x="61" y="33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62" y="30"/>
                      <a:pt x="61" y="29"/>
                      <a:pt x="60" y="29"/>
                    </a:cubicBezTo>
                    <a:cubicBezTo>
                      <a:pt x="60" y="28"/>
                      <a:pt x="60" y="29"/>
                      <a:pt x="59" y="29"/>
                    </a:cubicBezTo>
                    <a:cubicBezTo>
                      <a:pt x="59" y="29"/>
                      <a:pt x="58" y="31"/>
                      <a:pt x="58" y="31"/>
                    </a:cubicBezTo>
                    <a:cubicBezTo>
                      <a:pt x="58" y="31"/>
                      <a:pt x="57" y="31"/>
                      <a:pt x="58" y="30"/>
                    </a:cubicBezTo>
                    <a:cubicBezTo>
                      <a:pt x="58" y="30"/>
                      <a:pt x="58" y="28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9" y="27"/>
                      <a:pt x="60" y="27"/>
                      <a:pt x="60" y="26"/>
                    </a:cubicBezTo>
                    <a:cubicBezTo>
                      <a:pt x="60" y="25"/>
                      <a:pt x="60" y="25"/>
                      <a:pt x="60" y="24"/>
                    </a:cubicBezTo>
                    <a:cubicBezTo>
                      <a:pt x="59" y="24"/>
                      <a:pt x="59" y="23"/>
                      <a:pt x="59" y="22"/>
                    </a:cubicBezTo>
                    <a:cubicBezTo>
                      <a:pt x="58" y="22"/>
                      <a:pt x="57" y="23"/>
                      <a:pt x="57" y="23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5"/>
                      <a:pt x="56" y="25"/>
                      <a:pt x="55" y="26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5" y="25"/>
                      <a:pt x="55" y="25"/>
                    </a:cubicBezTo>
                    <a:cubicBezTo>
                      <a:pt x="55" y="25"/>
                      <a:pt x="56" y="24"/>
                      <a:pt x="55" y="24"/>
                    </a:cubicBezTo>
                    <a:cubicBezTo>
                      <a:pt x="55" y="24"/>
                      <a:pt x="55" y="24"/>
                      <a:pt x="55" y="23"/>
                    </a:cubicBezTo>
                    <a:cubicBezTo>
                      <a:pt x="55" y="23"/>
                      <a:pt x="55" y="22"/>
                      <a:pt x="55" y="22"/>
                    </a:cubicBezTo>
                    <a:cubicBezTo>
                      <a:pt x="55" y="22"/>
                      <a:pt x="56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3" y="22"/>
                      <a:pt x="53" y="22"/>
                    </a:cubicBezTo>
                    <a:cubicBezTo>
                      <a:pt x="53" y="21"/>
                      <a:pt x="54" y="21"/>
                      <a:pt x="54" y="21"/>
                    </a:cubicBezTo>
                    <a:cubicBezTo>
                      <a:pt x="54" y="20"/>
                      <a:pt x="55" y="19"/>
                      <a:pt x="55" y="19"/>
                    </a:cubicBezTo>
                    <a:cubicBezTo>
                      <a:pt x="55" y="19"/>
                      <a:pt x="54" y="18"/>
                      <a:pt x="54" y="18"/>
                    </a:cubicBezTo>
                    <a:cubicBezTo>
                      <a:pt x="53" y="17"/>
                      <a:pt x="53" y="16"/>
                      <a:pt x="53" y="16"/>
                    </a:cubicBezTo>
                    <a:cubicBezTo>
                      <a:pt x="53" y="16"/>
                      <a:pt x="53" y="18"/>
                      <a:pt x="53" y="15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1" y="10"/>
                      <a:pt x="50" y="10"/>
                    </a:cubicBezTo>
                    <a:cubicBezTo>
                      <a:pt x="50" y="9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7"/>
                      <a:pt x="48" y="6"/>
                      <a:pt x="48" y="6"/>
                    </a:cubicBezTo>
                    <a:cubicBezTo>
                      <a:pt x="47" y="6"/>
                      <a:pt x="46" y="5"/>
                      <a:pt x="46" y="6"/>
                    </a:cubicBezTo>
                    <a:cubicBezTo>
                      <a:pt x="46" y="7"/>
                      <a:pt x="46" y="7"/>
                      <a:pt x="46" y="8"/>
                    </a:cubicBezTo>
                    <a:cubicBezTo>
                      <a:pt x="45" y="8"/>
                      <a:pt x="43" y="8"/>
                      <a:pt x="43" y="8"/>
                    </a:cubicBezTo>
                    <a:cubicBezTo>
                      <a:pt x="43" y="8"/>
                      <a:pt x="43" y="9"/>
                      <a:pt x="43" y="9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9"/>
                      <a:pt x="41" y="10"/>
                    </a:cubicBezTo>
                    <a:cubicBezTo>
                      <a:pt x="42" y="11"/>
                      <a:pt x="42" y="12"/>
                      <a:pt x="42" y="13"/>
                    </a:cubicBezTo>
                    <a:cubicBezTo>
                      <a:pt x="42" y="13"/>
                      <a:pt x="44" y="14"/>
                      <a:pt x="43" y="14"/>
                    </a:cubicBezTo>
                    <a:cubicBezTo>
                      <a:pt x="43" y="14"/>
                      <a:pt x="41" y="14"/>
                      <a:pt x="41" y="14"/>
                    </a:cubicBezTo>
                    <a:cubicBezTo>
                      <a:pt x="41" y="14"/>
                      <a:pt x="40" y="13"/>
                      <a:pt x="40" y="12"/>
                    </a:cubicBezTo>
                    <a:cubicBezTo>
                      <a:pt x="40" y="12"/>
                      <a:pt x="39" y="11"/>
                      <a:pt x="38" y="11"/>
                    </a:cubicBezTo>
                    <a:cubicBezTo>
                      <a:pt x="38" y="11"/>
                      <a:pt x="37" y="11"/>
                      <a:pt x="36" y="12"/>
                    </a:cubicBezTo>
                    <a:cubicBezTo>
                      <a:pt x="36" y="13"/>
                      <a:pt x="36" y="12"/>
                      <a:pt x="36" y="14"/>
                    </a:cubicBezTo>
                    <a:cubicBezTo>
                      <a:pt x="36" y="16"/>
                      <a:pt x="36" y="18"/>
                      <a:pt x="36" y="18"/>
                    </a:cubicBezTo>
                    <a:cubicBezTo>
                      <a:pt x="36" y="18"/>
                      <a:pt x="37" y="19"/>
                      <a:pt x="38" y="20"/>
                    </a:cubicBezTo>
                    <a:cubicBezTo>
                      <a:pt x="38" y="20"/>
                      <a:pt x="39" y="23"/>
                      <a:pt x="39" y="23"/>
                    </a:cubicBezTo>
                    <a:cubicBezTo>
                      <a:pt x="39" y="24"/>
                      <a:pt x="40" y="25"/>
                      <a:pt x="40" y="25"/>
                    </a:cubicBezTo>
                    <a:cubicBezTo>
                      <a:pt x="40" y="25"/>
                      <a:pt x="35" y="23"/>
                      <a:pt x="35" y="22"/>
                    </a:cubicBezTo>
                    <a:cubicBezTo>
                      <a:pt x="35" y="21"/>
                      <a:pt x="35" y="19"/>
                      <a:pt x="34" y="19"/>
                    </a:cubicBezTo>
                    <a:cubicBezTo>
                      <a:pt x="34" y="19"/>
                      <a:pt x="34" y="18"/>
                      <a:pt x="33" y="19"/>
                    </a:cubicBezTo>
                    <a:cubicBezTo>
                      <a:pt x="32" y="19"/>
                      <a:pt x="32" y="19"/>
                      <a:pt x="31" y="19"/>
                    </a:cubicBezTo>
                    <a:cubicBezTo>
                      <a:pt x="31" y="20"/>
                      <a:pt x="31" y="21"/>
                      <a:pt x="31" y="21"/>
                    </a:cubicBezTo>
                    <a:cubicBezTo>
                      <a:pt x="31" y="21"/>
                      <a:pt x="31" y="22"/>
                      <a:pt x="31" y="23"/>
                    </a:cubicBezTo>
                    <a:cubicBezTo>
                      <a:pt x="32" y="25"/>
                      <a:pt x="32" y="25"/>
                      <a:pt x="32" y="26"/>
                    </a:cubicBezTo>
                    <a:cubicBezTo>
                      <a:pt x="33" y="27"/>
                      <a:pt x="34" y="27"/>
                      <a:pt x="34" y="28"/>
                    </a:cubicBezTo>
                    <a:cubicBezTo>
                      <a:pt x="34" y="28"/>
                      <a:pt x="35" y="29"/>
                      <a:pt x="35" y="29"/>
                    </a:cubicBezTo>
                    <a:cubicBezTo>
                      <a:pt x="35" y="29"/>
                      <a:pt x="34" y="31"/>
                      <a:pt x="34" y="31"/>
                    </a:cubicBezTo>
                    <a:cubicBezTo>
                      <a:pt x="34" y="32"/>
                      <a:pt x="33" y="33"/>
                      <a:pt x="33" y="33"/>
                    </a:cubicBezTo>
                    <a:cubicBezTo>
                      <a:pt x="33" y="33"/>
                      <a:pt x="35" y="34"/>
                      <a:pt x="35" y="34"/>
                    </a:cubicBezTo>
                    <a:cubicBezTo>
                      <a:pt x="35" y="34"/>
                      <a:pt x="36" y="35"/>
                      <a:pt x="35" y="36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3" y="35"/>
                      <a:pt x="32" y="36"/>
                      <a:pt x="32" y="34"/>
                    </a:cubicBezTo>
                    <a:cubicBezTo>
                      <a:pt x="33" y="33"/>
                      <a:pt x="33" y="32"/>
                      <a:pt x="33" y="32"/>
                    </a:cubicBezTo>
                    <a:cubicBezTo>
                      <a:pt x="32" y="32"/>
                      <a:pt x="31" y="30"/>
                      <a:pt x="31" y="30"/>
                    </a:cubicBezTo>
                    <a:cubicBezTo>
                      <a:pt x="31" y="30"/>
                      <a:pt x="33" y="33"/>
                      <a:pt x="30" y="28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2"/>
                      <a:pt x="27" y="22"/>
                      <a:pt x="27" y="22"/>
                    </a:cubicBezTo>
                    <a:cubicBezTo>
                      <a:pt x="27" y="22"/>
                      <a:pt x="26" y="21"/>
                      <a:pt x="26" y="21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3" y="23"/>
                      <a:pt x="23" y="25"/>
                      <a:pt x="23" y="25"/>
                    </a:cubicBezTo>
                    <a:cubicBezTo>
                      <a:pt x="22" y="25"/>
                      <a:pt x="22" y="27"/>
                      <a:pt x="22" y="27"/>
                    </a:cubicBezTo>
                    <a:cubicBezTo>
                      <a:pt x="22" y="27"/>
                      <a:pt x="23" y="27"/>
                      <a:pt x="23" y="28"/>
                    </a:cubicBezTo>
                    <a:cubicBezTo>
                      <a:pt x="24" y="29"/>
                      <a:pt x="24" y="30"/>
                      <a:pt x="24" y="30"/>
                    </a:cubicBezTo>
                    <a:cubicBezTo>
                      <a:pt x="24" y="30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2"/>
                      <a:pt x="21" y="32"/>
                    </a:cubicBezTo>
                    <a:cubicBezTo>
                      <a:pt x="21" y="32"/>
                      <a:pt x="22" y="33"/>
                      <a:pt x="22" y="33"/>
                    </a:cubicBezTo>
                    <a:cubicBezTo>
                      <a:pt x="22" y="33"/>
                      <a:pt x="22" y="34"/>
                      <a:pt x="22" y="34"/>
                    </a:cubicBezTo>
                    <a:cubicBezTo>
                      <a:pt x="22" y="34"/>
                      <a:pt x="23" y="35"/>
                      <a:pt x="23" y="35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3" y="37"/>
                      <a:pt x="22" y="36"/>
                    </a:cubicBezTo>
                    <a:cubicBezTo>
                      <a:pt x="21" y="35"/>
                      <a:pt x="21" y="36"/>
                      <a:pt x="20" y="3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1" y="32"/>
                      <a:pt x="19" y="31"/>
                    </a:cubicBezTo>
                    <a:cubicBezTo>
                      <a:pt x="18" y="29"/>
                      <a:pt x="18" y="28"/>
                      <a:pt x="18" y="28"/>
                    </a:cubicBezTo>
                    <a:cubicBezTo>
                      <a:pt x="18" y="28"/>
                      <a:pt x="17" y="27"/>
                      <a:pt x="16" y="27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4" y="29"/>
                      <a:pt x="14" y="29"/>
                      <a:pt x="13" y="29"/>
                    </a:cubicBezTo>
                    <a:cubicBezTo>
                      <a:pt x="13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9" y="30"/>
                    </a:cubicBezTo>
                    <a:cubicBezTo>
                      <a:pt x="8" y="32"/>
                      <a:pt x="7" y="32"/>
                      <a:pt x="8" y="32"/>
                    </a:cubicBezTo>
                    <a:cubicBezTo>
                      <a:pt x="9" y="33"/>
                      <a:pt x="11" y="33"/>
                      <a:pt x="11" y="33"/>
                    </a:cubicBezTo>
                    <a:cubicBezTo>
                      <a:pt x="11" y="33"/>
                      <a:pt x="12" y="33"/>
                      <a:pt x="13" y="34"/>
                    </a:cubicBezTo>
                    <a:cubicBezTo>
                      <a:pt x="14" y="34"/>
                      <a:pt x="16" y="36"/>
                      <a:pt x="16" y="36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40"/>
                      <a:pt x="18" y="40"/>
                    </a:cubicBezTo>
                    <a:cubicBezTo>
                      <a:pt x="18" y="40"/>
                      <a:pt x="18" y="40"/>
                      <a:pt x="18" y="41"/>
                    </a:cubicBezTo>
                    <a:cubicBezTo>
                      <a:pt x="18" y="41"/>
                      <a:pt x="18" y="42"/>
                      <a:pt x="18" y="42"/>
                    </a:cubicBezTo>
                    <a:cubicBezTo>
                      <a:pt x="18" y="42"/>
                      <a:pt x="19" y="43"/>
                      <a:pt x="20" y="44"/>
                    </a:cubicBezTo>
                    <a:cubicBezTo>
                      <a:pt x="21" y="44"/>
                      <a:pt x="21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28" y="43"/>
                      <a:pt x="27" y="44"/>
                      <a:pt x="28" y="44"/>
                    </a:cubicBezTo>
                    <a:cubicBezTo>
                      <a:pt x="28" y="43"/>
                      <a:pt x="30" y="43"/>
                      <a:pt x="30" y="43"/>
                    </a:cubicBezTo>
                    <a:cubicBezTo>
                      <a:pt x="31" y="43"/>
                      <a:pt x="31" y="42"/>
                      <a:pt x="32" y="43"/>
                    </a:cubicBezTo>
                    <a:cubicBezTo>
                      <a:pt x="32" y="44"/>
                      <a:pt x="32" y="44"/>
                      <a:pt x="32" y="45"/>
                    </a:cubicBezTo>
                    <a:cubicBezTo>
                      <a:pt x="33" y="45"/>
                      <a:pt x="34" y="46"/>
                      <a:pt x="34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5"/>
                      <a:pt x="37" y="45"/>
                    </a:cubicBezTo>
                    <a:cubicBezTo>
                      <a:pt x="37" y="44"/>
                      <a:pt x="38" y="43"/>
                      <a:pt x="38" y="43"/>
                    </a:cubicBezTo>
                    <a:cubicBezTo>
                      <a:pt x="38" y="43"/>
                      <a:pt x="37" y="43"/>
                      <a:pt x="38" y="44"/>
                    </a:cubicBezTo>
                    <a:cubicBezTo>
                      <a:pt x="39" y="44"/>
                      <a:pt x="39" y="44"/>
                      <a:pt x="40" y="45"/>
                    </a:cubicBezTo>
                    <a:cubicBezTo>
                      <a:pt x="40" y="45"/>
                      <a:pt x="42" y="44"/>
                      <a:pt x="42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2" y="45"/>
                      <a:pt x="43" y="45"/>
                    </a:cubicBezTo>
                    <a:cubicBezTo>
                      <a:pt x="43" y="45"/>
                      <a:pt x="42" y="45"/>
                      <a:pt x="43" y="45"/>
                    </a:cubicBezTo>
                    <a:cubicBezTo>
                      <a:pt x="44" y="45"/>
                      <a:pt x="45" y="44"/>
                      <a:pt x="45" y="44"/>
                    </a:cubicBezTo>
                    <a:cubicBezTo>
                      <a:pt x="45" y="44"/>
                      <a:pt x="44" y="45"/>
                      <a:pt x="44" y="46"/>
                    </a:cubicBezTo>
                    <a:cubicBezTo>
                      <a:pt x="44" y="46"/>
                      <a:pt x="44" y="47"/>
                      <a:pt x="44" y="47"/>
                    </a:cubicBezTo>
                    <a:cubicBezTo>
                      <a:pt x="44" y="47"/>
                      <a:pt x="44" y="48"/>
                      <a:pt x="45" y="49"/>
                    </a:cubicBezTo>
                    <a:cubicBezTo>
                      <a:pt x="46" y="49"/>
                      <a:pt x="47" y="49"/>
                      <a:pt x="47" y="49"/>
                    </a:cubicBezTo>
                    <a:cubicBezTo>
                      <a:pt x="47" y="49"/>
                      <a:pt x="49" y="49"/>
                      <a:pt x="49" y="49"/>
                    </a:cubicBezTo>
                    <a:cubicBezTo>
                      <a:pt x="49" y="50"/>
                      <a:pt x="49" y="49"/>
                      <a:pt x="49" y="50"/>
                    </a:cubicBezTo>
                    <a:cubicBezTo>
                      <a:pt x="49" y="50"/>
                      <a:pt x="50" y="49"/>
                      <a:pt x="50" y="49"/>
                    </a:cubicBezTo>
                    <a:cubicBezTo>
                      <a:pt x="51" y="49"/>
                      <a:pt x="52" y="49"/>
                      <a:pt x="52" y="49"/>
                    </a:cubicBezTo>
                    <a:cubicBezTo>
                      <a:pt x="52" y="50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2"/>
                    </a:cubicBezTo>
                    <a:cubicBezTo>
                      <a:pt x="51" y="52"/>
                      <a:pt x="53" y="52"/>
                      <a:pt x="53" y="52"/>
                    </a:cubicBezTo>
                    <a:cubicBezTo>
                      <a:pt x="53" y="52"/>
                      <a:pt x="53" y="51"/>
                      <a:pt x="54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3" y="53"/>
                      <a:pt x="53" y="52"/>
                      <a:pt x="53" y="54"/>
                    </a:cubicBezTo>
                    <a:cubicBezTo>
                      <a:pt x="52" y="55"/>
                      <a:pt x="53" y="56"/>
                      <a:pt x="53" y="56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5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7" y="57"/>
                      <a:pt x="57" y="57"/>
                      <a:pt x="58" y="57"/>
                    </a:cubicBezTo>
                    <a:cubicBezTo>
                      <a:pt x="58" y="57"/>
                      <a:pt x="59" y="58"/>
                      <a:pt x="59" y="58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60"/>
                      <a:pt x="59" y="60"/>
                    </a:cubicBezTo>
                    <a:cubicBezTo>
                      <a:pt x="60" y="61"/>
                      <a:pt x="61" y="61"/>
                      <a:pt x="61" y="61"/>
                    </a:cubicBezTo>
                    <a:cubicBezTo>
                      <a:pt x="61" y="61"/>
                      <a:pt x="61" y="61"/>
                      <a:pt x="61" y="62"/>
                    </a:cubicBezTo>
                    <a:cubicBezTo>
                      <a:pt x="62" y="63"/>
                      <a:pt x="64" y="64"/>
                      <a:pt x="64" y="64"/>
                    </a:cubicBezTo>
                    <a:cubicBezTo>
                      <a:pt x="64" y="64"/>
                      <a:pt x="61" y="63"/>
                      <a:pt x="61" y="63"/>
                    </a:cubicBezTo>
                    <a:cubicBezTo>
                      <a:pt x="60" y="63"/>
                      <a:pt x="58" y="63"/>
                      <a:pt x="58" y="63"/>
                    </a:cubicBezTo>
                    <a:cubicBezTo>
                      <a:pt x="57" y="63"/>
                      <a:pt x="55" y="63"/>
                      <a:pt x="55" y="63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2" y="64"/>
                      <a:pt x="50" y="65"/>
                      <a:pt x="49" y="65"/>
                    </a:cubicBezTo>
                    <a:cubicBezTo>
                      <a:pt x="49" y="65"/>
                      <a:pt x="48" y="65"/>
                      <a:pt x="47" y="65"/>
                    </a:cubicBezTo>
                    <a:cubicBezTo>
                      <a:pt x="47" y="66"/>
                      <a:pt x="46" y="66"/>
                      <a:pt x="45" y="66"/>
                    </a:cubicBezTo>
                    <a:cubicBezTo>
                      <a:pt x="45" y="66"/>
                      <a:pt x="43" y="66"/>
                      <a:pt x="42" y="66"/>
                    </a:cubicBezTo>
                    <a:cubicBezTo>
                      <a:pt x="42" y="66"/>
                      <a:pt x="41" y="66"/>
                      <a:pt x="41" y="66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9"/>
                      <a:pt x="43" y="70"/>
                      <a:pt x="43" y="70"/>
                    </a:cubicBezTo>
                    <a:cubicBezTo>
                      <a:pt x="43" y="70"/>
                      <a:pt x="44" y="71"/>
                      <a:pt x="45" y="72"/>
                    </a:cubicBezTo>
                    <a:cubicBezTo>
                      <a:pt x="45" y="72"/>
                      <a:pt x="46" y="73"/>
                      <a:pt x="46" y="73"/>
                    </a:cubicBezTo>
                    <a:lnTo>
                      <a:pt x="48" y="74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A122B195-D3FF-4647-8FBD-8F3888BF8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812" y="2251719"/>
                <a:ext cx="802584" cy="653101"/>
              </a:xfrm>
              <a:custGeom>
                <a:avLst/>
                <a:gdLst>
                  <a:gd name="T0" fmla="*/ 194 w 352"/>
                  <a:gd name="T1" fmla="*/ 16 h 295"/>
                  <a:gd name="T2" fmla="*/ 260 w 352"/>
                  <a:gd name="T3" fmla="*/ 5 h 295"/>
                  <a:gd name="T4" fmla="*/ 289 w 352"/>
                  <a:gd name="T5" fmla="*/ 13 h 295"/>
                  <a:gd name="T6" fmla="*/ 314 w 352"/>
                  <a:gd name="T7" fmla="*/ 60 h 295"/>
                  <a:gd name="T8" fmla="*/ 314 w 352"/>
                  <a:gd name="T9" fmla="*/ 90 h 295"/>
                  <a:gd name="T10" fmla="*/ 303 w 352"/>
                  <a:gd name="T11" fmla="*/ 114 h 295"/>
                  <a:gd name="T12" fmla="*/ 318 w 352"/>
                  <a:gd name="T13" fmla="*/ 139 h 295"/>
                  <a:gd name="T14" fmla="*/ 326 w 352"/>
                  <a:gd name="T15" fmla="*/ 158 h 295"/>
                  <a:gd name="T16" fmla="*/ 344 w 352"/>
                  <a:gd name="T17" fmla="*/ 175 h 295"/>
                  <a:gd name="T18" fmla="*/ 346 w 352"/>
                  <a:gd name="T19" fmla="*/ 189 h 295"/>
                  <a:gd name="T20" fmla="*/ 344 w 352"/>
                  <a:gd name="T21" fmla="*/ 210 h 295"/>
                  <a:gd name="T22" fmla="*/ 327 w 352"/>
                  <a:gd name="T23" fmla="*/ 235 h 295"/>
                  <a:gd name="T24" fmla="*/ 317 w 352"/>
                  <a:gd name="T25" fmla="*/ 269 h 295"/>
                  <a:gd name="T26" fmla="*/ 322 w 352"/>
                  <a:gd name="T27" fmla="*/ 280 h 295"/>
                  <a:gd name="T28" fmla="*/ 315 w 352"/>
                  <a:gd name="T29" fmla="*/ 285 h 295"/>
                  <a:gd name="T30" fmla="*/ 309 w 352"/>
                  <a:gd name="T31" fmla="*/ 283 h 295"/>
                  <a:gd name="T32" fmla="*/ 302 w 352"/>
                  <a:gd name="T33" fmla="*/ 282 h 295"/>
                  <a:gd name="T34" fmla="*/ 296 w 352"/>
                  <a:gd name="T35" fmla="*/ 280 h 295"/>
                  <a:gd name="T36" fmla="*/ 290 w 352"/>
                  <a:gd name="T37" fmla="*/ 275 h 295"/>
                  <a:gd name="T38" fmla="*/ 283 w 352"/>
                  <a:gd name="T39" fmla="*/ 272 h 295"/>
                  <a:gd name="T40" fmla="*/ 276 w 352"/>
                  <a:gd name="T41" fmla="*/ 271 h 295"/>
                  <a:gd name="T42" fmla="*/ 267 w 352"/>
                  <a:gd name="T43" fmla="*/ 273 h 295"/>
                  <a:gd name="T44" fmla="*/ 262 w 352"/>
                  <a:gd name="T45" fmla="*/ 275 h 295"/>
                  <a:gd name="T46" fmla="*/ 256 w 352"/>
                  <a:gd name="T47" fmla="*/ 279 h 295"/>
                  <a:gd name="T48" fmla="*/ 250 w 352"/>
                  <a:gd name="T49" fmla="*/ 282 h 295"/>
                  <a:gd name="T50" fmla="*/ 245 w 352"/>
                  <a:gd name="T51" fmla="*/ 277 h 295"/>
                  <a:gd name="T52" fmla="*/ 240 w 352"/>
                  <a:gd name="T53" fmla="*/ 280 h 295"/>
                  <a:gd name="T54" fmla="*/ 235 w 352"/>
                  <a:gd name="T55" fmla="*/ 281 h 295"/>
                  <a:gd name="T56" fmla="*/ 230 w 352"/>
                  <a:gd name="T57" fmla="*/ 284 h 295"/>
                  <a:gd name="T58" fmla="*/ 225 w 352"/>
                  <a:gd name="T59" fmla="*/ 289 h 295"/>
                  <a:gd name="T60" fmla="*/ 223 w 352"/>
                  <a:gd name="T61" fmla="*/ 294 h 295"/>
                  <a:gd name="T62" fmla="*/ 216 w 352"/>
                  <a:gd name="T63" fmla="*/ 295 h 295"/>
                  <a:gd name="T64" fmla="*/ 215 w 352"/>
                  <a:gd name="T65" fmla="*/ 288 h 295"/>
                  <a:gd name="T66" fmla="*/ 207 w 352"/>
                  <a:gd name="T67" fmla="*/ 283 h 295"/>
                  <a:gd name="T68" fmla="*/ 195 w 352"/>
                  <a:gd name="T69" fmla="*/ 279 h 295"/>
                  <a:gd name="T70" fmla="*/ 185 w 352"/>
                  <a:gd name="T71" fmla="*/ 289 h 295"/>
                  <a:gd name="T72" fmla="*/ 181 w 352"/>
                  <a:gd name="T73" fmla="*/ 283 h 295"/>
                  <a:gd name="T74" fmla="*/ 169 w 352"/>
                  <a:gd name="T75" fmla="*/ 270 h 295"/>
                  <a:gd name="T76" fmla="*/ 147 w 352"/>
                  <a:gd name="T77" fmla="*/ 262 h 295"/>
                  <a:gd name="T78" fmla="*/ 137 w 352"/>
                  <a:gd name="T79" fmla="*/ 251 h 295"/>
                  <a:gd name="T80" fmla="*/ 117 w 352"/>
                  <a:gd name="T81" fmla="*/ 244 h 295"/>
                  <a:gd name="T82" fmla="*/ 106 w 352"/>
                  <a:gd name="T83" fmla="*/ 255 h 295"/>
                  <a:gd name="T84" fmla="*/ 92 w 352"/>
                  <a:gd name="T85" fmla="*/ 252 h 295"/>
                  <a:gd name="T86" fmla="*/ 87 w 352"/>
                  <a:gd name="T87" fmla="*/ 241 h 295"/>
                  <a:gd name="T88" fmla="*/ 77 w 352"/>
                  <a:gd name="T89" fmla="*/ 236 h 295"/>
                  <a:gd name="T90" fmla="*/ 66 w 352"/>
                  <a:gd name="T91" fmla="*/ 231 h 295"/>
                  <a:gd name="T92" fmla="*/ 51 w 352"/>
                  <a:gd name="T93" fmla="*/ 226 h 295"/>
                  <a:gd name="T94" fmla="*/ 40 w 352"/>
                  <a:gd name="T95" fmla="*/ 222 h 295"/>
                  <a:gd name="T96" fmla="*/ 38 w 352"/>
                  <a:gd name="T97" fmla="*/ 218 h 295"/>
                  <a:gd name="T98" fmla="*/ 35 w 352"/>
                  <a:gd name="T99" fmla="*/ 198 h 295"/>
                  <a:gd name="T100" fmla="*/ 28 w 352"/>
                  <a:gd name="T101" fmla="*/ 184 h 295"/>
                  <a:gd name="T102" fmla="*/ 24 w 352"/>
                  <a:gd name="T103" fmla="*/ 164 h 295"/>
                  <a:gd name="T104" fmla="*/ 20 w 352"/>
                  <a:gd name="T105" fmla="*/ 139 h 295"/>
                  <a:gd name="T106" fmla="*/ 4 w 352"/>
                  <a:gd name="T107" fmla="*/ 113 h 295"/>
                  <a:gd name="T108" fmla="*/ 4 w 352"/>
                  <a:gd name="T109" fmla="*/ 80 h 295"/>
                  <a:gd name="T110" fmla="*/ 6 w 352"/>
                  <a:gd name="T111" fmla="*/ 63 h 295"/>
                  <a:gd name="T112" fmla="*/ 45 w 352"/>
                  <a:gd name="T113" fmla="*/ 45 h 295"/>
                  <a:gd name="T114" fmla="*/ 64 w 352"/>
                  <a:gd name="T115" fmla="*/ 32 h 295"/>
                  <a:gd name="T116" fmla="*/ 89 w 352"/>
                  <a:gd name="T117" fmla="*/ 12 h 295"/>
                  <a:gd name="T118" fmla="*/ 121 w 352"/>
                  <a:gd name="T119" fmla="*/ 2 h 295"/>
                  <a:gd name="T120" fmla="*/ 132 w 352"/>
                  <a:gd name="T121" fmla="*/ 14 h 295"/>
                  <a:gd name="T122" fmla="*/ 151 w 352"/>
                  <a:gd name="T123" fmla="*/ 2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2" h="295">
                    <a:moveTo>
                      <a:pt x="155" y="23"/>
                    </a:moveTo>
                    <a:cubicBezTo>
                      <a:pt x="157" y="23"/>
                      <a:pt x="166" y="16"/>
                      <a:pt x="166" y="16"/>
                    </a:cubicBezTo>
                    <a:cubicBezTo>
                      <a:pt x="166" y="16"/>
                      <a:pt x="171" y="18"/>
                      <a:pt x="174" y="17"/>
                    </a:cubicBezTo>
                    <a:cubicBezTo>
                      <a:pt x="177" y="17"/>
                      <a:pt x="187" y="16"/>
                      <a:pt x="187" y="16"/>
                    </a:cubicBezTo>
                    <a:cubicBezTo>
                      <a:pt x="187" y="16"/>
                      <a:pt x="192" y="16"/>
                      <a:pt x="194" y="16"/>
                    </a:cubicBezTo>
                    <a:cubicBezTo>
                      <a:pt x="196" y="16"/>
                      <a:pt x="205" y="15"/>
                      <a:pt x="207" y="15"/>
                    </a:cubicBezTo>
                    <a:cubicBezTo>
                      <a:pt x="209" y="15"/>
                      <a:pt x="215" y="14"/>
                      <a:pt x="216" y="13"/>
                    </a:cubicBezTo>
                    <a:cubicBezTo>
                      <a:pt x="218" y="13"/>
                      <a:pt x="230" y="12"/>
                      <a:pt x="231" y="12"/>
                    </a:cubicBezTo>
                    <a:cubicBezTo>
                      <a:pt x="233" y="12"/>
                      <a:pt x="252" y="10"/>
                      <a:pt x="252" y="10"/>
                    </a:cubicBezTo>
                    <a:cubicBezTo>
                      <a:pt x="260" y="5"/>
                      <a:pt x="260" y="5"/>
                      <a:pt x="260" y="5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9" y="3"/>
                      <a:pt x="272" y="0"/>
                      <a:pt x="272" y="1"/>
                    </a:cubicBezTo>
                    <a:cubicBezTo>
                      <a:pt x="273" y="3"/>
                      <a:pt x="275" y="6"/>
                      <a:pt x="275" y="6"/>
                    </a:cubicBezTo>
                    <a:cubicBezTo>
                      <a:pt x="275" y="6"/>
                      <a:pt x="286" y="6"/>
                      <a:pt x="286" y="6"/>
                    </a:cubicBezTo>
                    <a:cubicBezTo>
                      <a:pt x="286" y="7"/>
                      <a:pt x="289" y="13"/>
                      <a:pt x="289" y="13"/>
                    </a:cubicBezTo>
                    <a:cubicBezTo>
                      <a:pt x="292" y="16"/>
                      <a:pt x="292" y="16"/>
                      <a:pt x="292" y="16"/>
                    </a:cubicBezTo>
                    <a:cubicBezTo>
                      <a:pt x="292" y="16"/>
                      <a:pt x="293" y="21"/>
                      <a:pt x="293" y="24"/>
                    </a:cubicBezTo>
                    <a:cubicBezTo>
                      <a:pt x="294" y="26"/>
                      <a:pt x="301" y="38"/>
                      <a:pt x="301" y="38"/>
                    </a:cubicBezTo>
                    <a:cubicBezTo>
                      <a:pt x="306" y="49"/>
                      <a:pt x="306" y="49"/>
                      <a:pt x="306" y="49"/>
                    </a:cubicBezTo>
                    <a:cubicBezTo>
                      <a:pt x="314" y="60"/>
                      <a:pt x="314" y="60"/>
                      <a:pt x="314" y="60"/>
                    </a:cubicBezTo>
                    <a:cubicBezTo>
                      <a:pt x="315" y="68"/>
                      <a:pt x="315" y="68"/>
                      <a:pt x="315" y="68"/>
                    </a:cubicBezTo>
                    <a:cubicBezTo>
                      <a:pt x="315" y="68"/>
                      <a:pt x="318" y="71"/>
                      <a:pt x="318" y="73"/>
                    </a:cubicBezTo>
                    <a:cubicBezTo>
                      <a:pt x="318" y="74"/>
                      <a:pt x="318" y="77"/>
                      <a:pt x="318" y="78"/>
                    </a:cubicBezTo>
                    <a:cubicBezTo>
                      <a:pt x="319" y="78"/>
                      <a:pt x="320" y="83"/>
                      <a:pt x="319" y="83"/>
                    </a:cubicBezTo>
                    <a:cubicBezTo>
                      <a:pt x="318" y="84"/>
                      <a:pt x="314" y="90"/>
                      <a:pt x="314" y="90"/>
                    </a:cubicBezTo>
                    <a:cubicBezTo>
                      <a:pt x="310" y="92"/>
                      <a:pt x="310" y="92"/>
                      <a:pt x="310" y="92"/>
                    </a:cubicBezTo>
                    <a:cubicBezTo>
                      <a:pt x="305" y="99"/>
                      <a:pt x="305" y="99"/>
                      <a:pt x="305" y="99"/>
                    </a:cubicBezTo>
                    <a:cubicBezTo>
                      <a:pt x="302" y="108"/>
                      <a:pt x="302" y="108"/>
                      <a:pt x="302" y="108"/>
                    </a:cubicBezTo>
                    <a:cubicBezTo>
                      <a:pt x="301" y="111"/>
                      <a:pt x="301" y="111"/>
                      <a:pt x="301" y="111"/>
                    </a:cubicBezTo>
                    <a:cubicBezTo>
                      <a:pt x="301" y="111"/>
                      <a:pt x="302" y="114"/>
                      <a:pt x="303" y="114"/>
                    </a:cubicBezTo>
                    <a:cubicBezTo>
                      <a:pt x="305" y="114"/>
                      <a:pt x="312" y="115"/>
                      <a:pt x="312" y="115"/>
                    </a:cubicBezTo>
                    <a:cubicBezTo>
                      <a:pt x="318" y="119"/>
                      <a:pt x="318" y="119"/>
                      <a:pt x="318" y="119"/>
                    </a:cubicBezTo>
                    <a:cubicBezTo>
                      <a:pt x="318" y="123"/>
                      <a:pt x="318" y="123"/>
                      <a:pt x="318" y="123"/>
                    </a:cubicBezTo>
                    <a:cubicBezTo>
                      <a:pt x="318" y="123"/>
                      <a:pt x="319" y="131"/>
                      <a:pt x="319" y="132"/>
                    </a:cubicBezTo>
                    <a:cubicBezTo>
                      <a:pt x="319" y="132"/>
                      <a:pt x="318" y="139"/>
                      <a:pt x="318" y="139"/>
                    </a:cubicBezTo>
                    <a:cubicBezTo>
                      <a:pt x="318" y="139"/>
                      <a:pt x="320" y="143"/>
                      <a:pt x="320" y="144"/>
                    </a:cubicBezTo>
                    <a:cubicBezTo>
                      <a:pt x="321" y="145"/>
                      <a:pt x="323" y="147"/>
                      <a:pt x="323" y="148"/>
                    </a:cubicBezTo>
                    <a:cubicBezTo>
                      <a:pt x="324" y="148"/>
                      <a:pt x="324" y="149"/>
                      <a:pt x="324" y="149"/>
                    </a:cubicBezTo>
                    <a:cubicBezTo>
                      <a:pt x="326" y="154"/>
                      <a:pt x="326" y="154"/>
                      <a:pt x="326" y="154"/>
                    </a:cubicBezTo>
                    <a:cubicBezTo>
                      <a:pt x="326" y="158"/>
                      <a:pt x="326" y="158"/>
                      <a:pt x="326" y="158"/>
                    </a:cubicBezTo>
                    <a:cubicBezTo>
                      <a:pt x="326" y="158"/>
                      <a:pt x="326" y="161"/>
                      <a:pt x="328" y="161"/>
                    </a:cubicBezTo>
                    <a:cubicBezTo>
                      <a:pt x="330" y="161"/>
                      <a:pt x="331" y="162"/>
                      <a:pt x="331" y="164"/>
                    </a:cubicBezTo>
                    <a:cubicBezTo>
                      <a:pt x="331" y="166"/>
                      <a:pt x="336" y="168"/>
                      <a:pt x="336" y="168"/>
                    </a:cubicBezTo>
                    <a:cubicBezTo>
                      <a:pt x="336" y="168"/>
                      <a:pt x="336" y="172"/>
                      <a:pt x="337" y="173"/>
                    </a:cubicBezTo>
                    <a:cubicBezTo>
                      <a:pt x="339" y="174"/>
                      <a:pt x="341" y="175"/>
                      <a:pt x="344" y="175"/>
                    </a:cubicBezTo>
                    <a:cubicBezTo>
                      <a:pt x="347" y="176"/>
                      <a:pt x="346" y="180"/>
                      <a:pt x="348" y="181"/>
                    </a:cubicBezTo>
                    <a:cubicBezTo>
                      <a:pt x="350" y="182"/>
                      <a:pt x="352" y="184"/>
                      <a:pt x="350" y="184"/>
                    </a:cubicBezTo>
                    <a:cubicBezTo>
                      <a:pt x="349" y="185"/>
                      <a:pt x="346" y="185"/>
                      <a:pt x="346" y="185"/>
                    </a:cubicBezTo>
                    <a:cubicBezTo>
                      <a:pt x="346" y="185"/>
                      <a:pt x="345" y="186"/>
                      <a:pt x="345" y="188"/>
                    </a:cubicBezTo>
                    <a:cubicBezTo>
                      <a:pt x="346" y="189"/>
                      <a:pt x="346" y="189"/>
                      <a:pt x="346" y="189"/>
                    </a:cubicBezTo>
                    <a:cubicBezTo>
                      <a:pt x="350" y="194"/>
                      <a:pt x="350" y="194"/>
                      <a:pt x="350" y="194"/>
                    </a:cubicBezTo>
                    <a:cubicBezTo>
                      <a:pt x="350" y="200"/>
                      <a:pt x="350" y="200"/>
                      <a:pt x="350" y="200"/>
                    </a:cubicBezTo>
                    <a:cubicBezTo>
                      <a:pt x="350" y="200"/>
                      <a:pt x="350" y="202"/>
                      <a:pt x="350" y="204"/>
                    </a:cubicBezTo>
                    <a:cubicBezTo>
                      <a:pt x="350" y="205"/>
                      <a:pt x="349" y="207"/>
                      <a:pt x="347" y="207"/>
                    </a:cubicBezTo>
                    <a:cubicBezTo>
                      <a:pt x="345" y="207"/>
                      <a:pt x="345" y="210"/>
                      <a:pt x="344" y="210"/>
                    </a:cubicBezTo>
                    <a:cubicBezTo>
                      <a:pt x="343" y="211"/>
                      <a:pt x="341" y="208"/>
                      <a:pt x="340" y="211"/>
                    </a:cubicBezTo>
                    <a:cubicBezTo>
                      <a:pt x="339" y="215"/>
                      <a:pt x="337" y="218"/>
                      <a:pt x="337" y="219"/>
                    </a:cubicBezTo>
                    <a:cubicBezTo>
                      <a:pt x="336" y="220"/>
                      <a:pt x="333" y="221"/>
                      <a:pt x="333" y="223"/>
                    </a:cubicBezTo>
                    <a:cubicBezTo>
                      <a:pt x="332" y="225"/>
                      <a:pt x="332" y="223"/>
                      <a:pt x="330" y="228"/>
                    </a:cubicBezTo>
                    <a:cubicBezTo>
                      <a:pt x="328" y="233"/>
                      <a:pt x="327" y="235"/>
                      <a:pt x="327" y="235"/>
                    </a:cubicBezTo>
                    <a:cubicBezTo>
                      <a:pt x="318" y="247"/>
                      <a:pt x="318" y="247"/>
                      <a:pt x="318" y="247"/>
                    </a:cubicBezTo>
                    <a:cubicBezTo>
                      <a:pt x="318" y="247"/>
                      <a:pt x="313" y="255"/>
                      <a:pt x="313" y="256"/>
                    </a:cubicBezTo>
                    <a:cubicBezTo>
                      <a:pt x="313" y="257"/>
                      <a:pt x="313" y="261"/>
                      <a:pt x="313" y="261"/>
                    </a:cubicBezTo>
                    <a:cubicBezTo>
                      <a:pt x="317" y="265"/>
                      <a:pt x="317" y="265"/>
                      <a:pt x="317" y="265"/>
                    </a:cubicBezTo>
                    <a:cubicBezTo>
                      <a:pt x="317" y="269"/>
                      <a:pt x="317" y="269"/>
                      <a:pt x="317" y="269"/>
                    </a:cubicBezTo>
                    <a:cubicBezTo>
                      <a:pt x="317" y="269"/>
                      <a:pt x="317" y="272"/>
                      <a:pt x="318" y="273"/>
                    </a:cubicBezTo>
                    <a:cubicBezTo>
                      <a:pt x="319" y="273"/>
                      <a:pt x="319" y="273"/>
                      <a:pt x="319" y="273"/>
                    </a:cubicBezTo>
                    <a:cubicBezTo>
                      <a:pt x="318" y="276"/>
                      <a:pt x="318" y="276"/>
                      <a:pt x="318" y="276"/>
                    </a:cubicBezTo>
                    <a:cubicBezTo>
                      <a:pt x="318" y="276"/>
                      <a:pt x="319" y="279"/>
                      <a:pt x="320" y="279"/>
                    </a:cubicBezTo>
                    <a:cubicBezTo>
                      <a:pt x="320" y="279"/>
                      <a:pt x="322" y="280"/>
                      <a:pt x="322" y="280"/>
                    </a:cubicBezTo>
                    <a:cubicBezTo>
                      <a:pt x="322" y="280"/>
                      <a:pt x="324" y="282"/>
                      <a:pt x="324" y="282"/>
                    </a:cubicBezTo>
                    <a:cubicBezTo>
                      <a:pt x="325" y="283"/>
                      <a:pt x="324" y="285"/>
                      <a:pt x="324" y="285"/>
                    </a:cubicBezTo>
                    <a:cubicBezTo>
                      <a:pt x="324" y="285"/>
                      <a:pt x="324" y="286"/>
                      <a:pt x="323" y="286"/>
                    </a:cubicBezTo>
                    <a:cubicBezTo>
                      <a:pt x="322" y="286"/>
                      <a:pt x="322" y="286"/>
                      <a:pt x="320" y="286"/>
                    </a:cubicBezTo>
                    <a:cubicBezTo>
                      <a:pt x="319" y="285"/>
                      <a:pt x="316" y="285"/>
                      <a:pt x="315" y="285"/>
                    </a:cubicBezTo>
                    <a:cubicBezTo>
                      <a:pt x="314" y="285"/>
                      <a:pt x="314" y="285"/>
                      <a:pt x="314" y="285"/>
                    </a:cubicBezTo>
                    <a:cubicBezTo>
                      <a:pt x="313" y="285"/>
                      <a:pt x="313" y="285"/>
                      <a:pt x="312" y="286"/>
                    </a:cubicBezTo>
                    <a:cubicBezTo>
                      <a:pt x="312" y="285"/>
                      <a:pt x="312" y="285"/>
                      <a:pt x="312" y="285"/>
                    </a:cubicBezTo>
                    <a:cubicBezTo>
                      <a:pt x="312" y="284"/>
                      <a:pt x="312" y="283"/>
                      <a:pt x="312" y="283"/>
                    </a:cubicBezTo>
                    <a:cubicBezTo>
                      <a:pt x="312" y="283"/>
                      <a:pt x="309" y="283"/>
                      <a:pt x="309" y="283"/>
                    </a:cubicBezTo>
                    <a:cubicBezTo>
                      <a:pt x="308" y="283"/>
                      <a:pt x="307" y="283"/>
                      <a:pt x="307" y="283"/>
                    </a:cubicBezTo>
                    <a:cubicBezTo>
                      <a:pt x="307" y="283"/>
                      <a:pt x="305" y="282"/>
                      <a:pt x="305" y="282"/>
                    </a:cubicBezTo>
                    <a:cubicBezTo>
                      <a:pt x="305" y="282"/>
                      <a:pt x="304" y="282"/>
                      <a:pt x="304" y="282"/>
                    </a:cubicBezTo>
                    <a:cubicBezTo>
                      <a:pt x="304" y="281"/>
                      <a:pt x="303" y="282"/>
                      <a:pt x="303" y="282"/>
                    </a:cubicBezTo>
                    <a:cubicBezTo>
                      <a:pt x="302" y="282"/>
                      <a:pt x="302" y="282"/>
                      <a:pt x="302" y="282"/>
                    </a:cubicBezTo>
                    <a:cubicBezTo>
                      <a:pt x="300" y="282"/>
                      <a:pt x="300" y="282"/>
                      <a:pt x="300" y="282"/>
                    </a:cubicBezTo>
                    <a:cubicBezTo>
                      <a:pt x="300" y="282"/>
                      <a:pt x="300" y="281"/>
                      <a:pt x="300" y="281"/>
                    </a:cubicBezTo>
                    <a:cubicBezTo>
                      <a:pt x="300" y="280"/>
                      <a:pt x="299" y="281"/>
                      <a:pt x="299" y="281"/>
                    </a:cubicBezTo>
                    <a:cubicBezTo>
                      <a:pt x="299" y="281"/>
                      <a:pt x="297" y="281"/>
                      <a:pt x="297" y="281"/>
                    </a:cubicBezTo>
                    <a:cubicBezTo>
                      <a:pt x="297" y="280"/>
                      <a:pt x="296" y="280"/>
                      <a:pt x="296" y="280"/>
                    </a:cubicBezTo>
                    <a:cubicBezTo>
                      <a:pt x="296" y="280"/>
                      <a:pt x="293" y="280"/>
                      <a:pt x="292" y="280"/>
                    </a:cubicBezTo>
                    <a:cubicBezTo>
                      <a:pt x="292" y="279"/>
                      <a:pt x="292" y="279"/>
                      <a:pt x="292" y="279"/>
                    </a:cubicBezTo>
                    <a:cubicBezTo>
                      <a:pt x="292" y="279"/>
                      <a:pt x="292" y="278"/>
                      <a:pt x="292" y="277"/>
                    </a:cubicBezTo>
                    <a:cubicBezTo>
                      <a:pt x="292" y="277"/>
                      <a:pt x="291" y="277"/>
                      <a:pt x="291" y="276"/>
                    </a:cubicBezTo>
                    <a:cubicBezTo>
                      <a:pt x="291" y="276"/>
                      <a:pt x="290" y="275"/>
                      <a:pt x="290" y="275"/>
                    </a:cubicBezTo>
                    <a:cubicBezTo>
                      <a:pt x="290" y="274"/>
                      <a:pt x="289" y="274"/>
                      <a:pt x="289" y="273"/>
                    </a:cubicBezTo>
                    <a:cubicBezTo>
                      <a:pt x="289" y="273"/>
                      <a:pt x="288" y="274"/>
                      <a:pt x="288" y="274"/>
                    </a:cubicBezTo>
                    <a:cubicBezTo>
                      <a:pt x="287" y="274"/>
                      <a:pt x="286" y="273"/>
                      <a:pt x="286" y="273"/>
                    </a:cubicBezTo>
                    <a:cubicBezTo>
                      <a:pt x="285" y="272"/>
                      <a:pt x="285" y="272"/>
                      <a:pt x="285" y="272"/>
                    </a:cubicBezTo>
                    <a:cubicBezTo>
                      <a:pt x="285" y="272"/>
                      <a:pt x="284" y="272"/>
                      <a:pt x="283" y="272"/>
                    </a:cubicBezTo>
                    <a:cubicBezTo>
                      <a:pt x="283" y="272"/>
                      <a:pt x="283" y="274"/>
                      <a:pt x="283" y="274"/>
                    </a:cubicBezTo>
                    <a:cubicBezTo>
                      <a:pt x="283" y="274"/>
                      <a:pt x="282" y="274"/>
                      <a:pt x="281" y="273"/>
                    </a:cubicBezTo>
                    <a:cubicBezTo>
                      <a:pt x="281" y="273"/>
                      <a:pt x="280" y="272"/>
                      <a:pt x="279" y="272"/>
                    </a:cubicBezTo>
                    <a:cubicBezTo>
                      <a:pt x="279" y="272"/>
                      <a:pt x="278" y="272"/>
                      <a:pt x="277" y="271"/>
                    </a:cubicBezTo>
                    <a:cubicBezTo>
                      <a:pt x="277" y="271"/>
                      <a:pt x="276" y="271"/>
                      <a:pt x="276" y="271"/>
                    </a:cubicBezTo>
                    <a:cubicBezTo>
                      <a:pt x="276" y="271"/>
                      <a:pt x="272" y="272"/>
                      <a:pt x="272" y="272"/>
                    </a:cubicBezTo>
                    <a:cubicBezTo>
                      <a:pt x="272" y="272"/>
                      <a:pt x="272" y="273"/>
                      <a:pt x="271" y="273"/>
                    </a:cubicBezTo>
                    <a:cubicBezTo>
                      <a:pt x="271" y="274"/>
                      <a:pt x="270" y="273"/>
                      <a:pt x="270" y="273"/>
                    </a:cubicBezTo>
                    <a:cubicBezTo>
                      <a:pt x="270" y="273"/>
                      <a:pt x="269" y="273"/>
                      <a:pt x="268" y="273"/>
                    </a:cubicBezTo>
                    <a:cubicBezTo>
                      <a:pt x="268" y="273"/>
                      <a:pt x="267" y="273"/>
                      <a:pt x="267" y="273"/>
                    </a:cubicBezTo>
                    <a:cubicBezTo>
                      <a:pt x="267" y="273"/>
                      <a:pt x="266" y="272"/>
                      <a:pt x="265" y="272"/>
                    </a:cubicBezTo>
                    <a:cubicBezTo>
                      <a:pt x="265" y="272"/>
                      <a:pt x="264" y="272"/>
                      <a:pt x="264" y="272"/>
                    </a:cubicBezTo>
                    <a:cubicBezTo>
                      <a:pt x="264" y="272"/>
                      <a:pt x="263" y="273"/>
                      <a:pt x="263" y="273"/>
                    </a:cubicBezTo>
                    <a:cubicBezTo>
                      <a:pt x="262" y="274"/>
                      <a:pt x="262" y="274"/>
                      <a:pt x="262" y="274"/>
                    </a:cubicBezTo>
                    <a:cubicBezTo>
                      <a:pt x="262" y="275"/>
                      <a:pt x="262" y="275"/>
                      <a:pt x="262" y="275"/>
                    </a:cubicBezTo>
                    <a:cubicBezTo>
                      <a:pt x="260" y="274"/>
                      <a:pt x="260" y="274"/>
                      <a:pt x="260" y="274"/>
                    </a:cubicBezTo>
                    <a:cubicBezTo>
                      <a:pt x="260" y="274"/>
                      <a:pt x="259" y="274"/>
                      <a:pt x="258" y="274"/>
                    </a:cubicBezTo>
                    <a:cubicBezTo>
                      <a:pt x="256" y="275"/>
                      <a:pt x="257" y="276"/>
                      <a:pt x="257" y="276"/>
                    </a:cubicBezTo>
                    <a:cubicBezTo>
                      <a:pt x="258" y="276"/>
                      <a:pt x="259" y="278"/>
                      <a:pt x="259" y="278"/>
                    </a:cubicBezTo>
                    <a:cubicBezTo>
                      <a:pt x="259" y="278"/>
                      <a:pt x="256" y="279"/>
                      <a:pt x="256" y="279"/>
                    </a:cubicBezTo>
                    <a:cubicBezTo>
                      <a:pt x="255" y="280"/>
                      <a:pt x="255" y="280"/>
                      <a:pt x="255" y="281"/>
                    </a:cubicBezTo>
                    <a:cubicBezTo>
                      <a:pt x="255" y="281"/>
                      <a:pt x="254" y="282"/>
                      <a:pt x="254" y="283"/>
                    </a:cubicBezTo>
                    <a:cubicBezTo>
                      <a:pt x="254" y="283"/>
                      <a:pt x="253" y="282"/>
                      <a:pt x="252" y="282"/>
                    </a:cubicBezTo>
                    <a:cubicBezTo>
                      <a:pt x="251" y="282"/>
                      <a:pt x="251" y="281"/>
                      <a:pt x="251" y="281"/>
                    </a:cubicBezTo>
                    <a:cubicBezTo>
                      <a:pt x="250" y="282"/>
                      <a:pt x="250" y="282"/>
                      <a:pt x="250" y="282"/>
                    </a:cubicBezTo>
                    <a:cubicBezTo>
                      <a:pt x="249" y="282"/>
                      <a:pt x="249" y="282"/>
                      <a:pt x="249" y="282"/>
                    </a:cubicBezTo>
                    <a:cubicBezTo>
                      <a:pt x="249" y="282"/>
                      <a:pt x="248" y="281"/>
                      <a:pt x="248" y="280"/>
                    </a:cubicBezTo>
                    <a:cubicBezTo>
                      <a:pt x="248" y="280"/>
                      <a:pt x="248" y="280"/>
                      <a:pt x="248" y="280"/>
                    </a:cubicBezTo>
                    <a:cubicBezTo>
                      <a:pt x="247" y="280"/>
                      <a:pt x="246" y="280"/>
                      <a:pt x="246" y="279"/>
                    </a:cubicBezTo>
                    <a:cubicBezTo>
                      <a:pt x="245" y="277"/>
                      <a:pt x="245" y="277"/>
                      <a:pt x="245" y="277"/>
                    </a:cubicBezTo>
                    <a:cubicBezTo>
                      <a:pt x="245" y="277"/>
                      <a:pt x="243" y="278"/>
                      <a:pt x="243" y="279"/>
                    </a:cubicBezTo>
                    <a:cubicBezTo>
                      <a:pt x="242" y="279"/>
                      <a:pt x="243" y="279"/>
                      <a:pt x="242" y="278"/>
                    </a:cubicBezTo>
                    <a:cubicBezTo>
                      <a:pt x="241" y="278"/>
                      <a:pt x="241" y="279"/>
                      <a:pt x="241" y="279"/>
                    </a:cubicBezTo>
                    <a:cubicBezTo>
                      <a:pt x="241" y="279"/>
                      <a:pt x="241" y="279"/>
                      <a:pt x="241" y="279"/>
                    </a:cubicBezTo>
                    <a:cubicBezTo>
                      <a:pt x="241" y="280"/>
                      <a:pt x="240" y="280"/>
                      <a:pt x="240" y="280"/>
                    </a:cubicBezTo>
                    <a:cubicBezTo>
                      <a:pt x="240" y="281"/>
                      <a:pt x="239" y="280"/>
                      <a:pt x="239" y="280"/>
                    </a:cubicBezTo>
                    <a:cubicBezTo>
                      <a:pt x="238" y="280"/>
                      <a:pt x="237" y="280"/>
                      <a:pt x="237" y="280"/>
                    </a:cubicBezTo>
                    <a:cubicBezTo>
                      <a:pt x="237" y="280"/>
                      <a:pt x="237" y="279"/>
                      <a:pt x="237" y="279"/>
                    </a:cubicBezTo>
                    <a:cubicBezTo>
                      <a:pt x="235" y="280"/>
                      <a:pt x="235" y="280"/>
                      <a:pt x="235" y="280"/>
                    </a:cubicBezTo>
                    <a:cubicBezTo>
                      <a:pt x="235" y="280"/>
                      <a:pt x="235" y="281"/>
                      <a:pt x="235" y="281"/>
                    </a:cubicBezTo>
                    <a:cubicBezTo>
                      <a:pt x="235" y="281"/>
                      <a:pt x="234" y="281"/>
                      <a:pt x="233" y="282"/>
                    </a:cubicBezTo>
                    <a:cubicBezTo>
                      <a:pt x="231" y="282"/>
                      <a:pt x="232" y="281"/>
                      <a:pt x="231" y="282"/>
                    </a:cubicBezTo>
                    <a:cubicBezTo>
                      <a:pt x="231" y="282"/>
                      <a:pt x="231" y="282"/>
                      <a:pt x="231" y="283"/>
                    </a:cubicBezTo>
                    <a:cubicBezTo>
                      <a:pt x="231" y="283"/>
                      <a:pt x="232" y="283"/>
                      <a:pt x="231" y="284"/>
                    </a:cubicBezTo>
                    <a:cubicBezTo>
                      <a:pt x="230" y="285"/>
                      <a:pt x="230" y="284"/>
                      <a:pt x="230" y="284"/>
                    </a:cubicBezTo>
                    <a:cubicBezTo>
                      <a:pt x="229" y="284"/>
                      <a:pt x="228" y="285"/>
                      <a:pt x="228" y="285"/>
                    </a:cubicBezTo>
                    <a:cubicBezTo>
                      <a:pt x="228" y="285"/>
                      <a:pt x="228" y="286"/>
                      <a:pt x="228" y="286"/>
                    </a:cubicBezTo>
                    <a:cubicBezTo>
                      <a:pt x="228" y="286"/>
                      <a:pt x="227" y="286"/>
                      <a:pt x="226" y="286"/>
                    </a:cubicBezTo>
                    <a:cubicBezTo>
                      <a:pt x="225" y="286"/>
                      <a:pt x="226" y="287"/>
                      <a:pt x="226" y="287"/>
                    </a:cubicBezTo>
                    <a:cubicBezTo>
                      <a:pt x="226" y="287"/>
                      <a:pt x="226" y="288"/>
                      <a:pt x="225" y="289"/>
                    </a:cubicBezTo>
                    <a:cubicBezTo>
                      <a:pt x="225" y="289"/>
                      <a:pt x="225" y="290"/>
                      <a:pt x="225" y="291"/>
                    </a:cubicBezTo>
                    <a:cubicBezTo>
                      <a:pt x="225" y="291"/>
                      <a:pt x="225" y="291"/>
                      <a:pt x="225" y="293"/>
                    </a:cubicBezTo>
                    <a:cubicBezTo>
                      <a:pt x="225" y="294"/>
                      <a:pt x="225" y="294"/>
                      <a:pt x="225" y="294"/>
                    </a:cubicBezTo>
                    <a:cubicBezTo>
                      <a:pt x="225" y="294"/>
                      <a:pt x="224" y="294"/>
                      <a:pt x="224" y="294"/>
                    </a:cubicBezTo>
                    <a:cubicBezTo>
                      <a:pt x="224" y="293"/>
                      <a:pt x="223" y="294"/>
                      <a:pt x="223" y="294"/>
                    </a:cubicBezTo>
                    <a:cubicBezTo>
                      <a:pt x="223" y="294"/>
                      <a:pt x="222" y="293"/>
                      <a:pt x="222" y="292"/>
                    </a:cubicBezTo>
                    <a:cubicBezTo>
                      <a:pt x="222" y="292"/>
                      <a:pt x="221" y="292"/>
                      <a:pt x="221" y="292"/>
                    </a:cubicBezTo>
                    <a:cubicBezTo>
                      <a:pt x="221" y="292"/>
                      <a:pt x="219" y="293"/>
                      <a:pt x="219" y="293"/>
                    </a:cubicBezTo>
                    <a:cubicBezTo>
                      <a:pt x="219" y="293"/>
                      <a:pt x="219" y="294"/>
                      <a:pt x="219" y="294"/>
                    </a:cubicBezTo>
                    <a:cubicBezTo>
                      <a:pt x="218" y="294"/>
                      <a:pt x="216" y="295"/>
                      <a:pt x="216" y="295"/>
                    </a:cubicBezTo>
                    <a:cubicBezTo>
                      <a:pt x="216" y="295"/>
                      <a:pt x="215" y="295"/>
                      <a:pt x="215" y="295"/>
                    </a:cubicBezTo>
                    <a:cubicBezTo>
                      <a:pt x="214" y="294"/>
                      <a:pt x="214" y="294"/>
                      <a:pt x="214" y="294"/>
                    </a:cubicBezTo>
                    <a:cubicBezTo>
                      <a:pt x="214" y="293"/>
                      <a:pt x="214" y="293"/>
                      <a:pt x="214" y="293"/>
                    </a:cubicBezTo>
                    <a:cubicBezTo>
                      <a:pt x="216" y="291"/>
                      <a:pt x="216" y="291"/>
                      <a:pt x="216" y="291"/>
                    </a:cubicBezTo>
                    <a:cubicBezTo>
                      <a:pt x="215" y="288"/>
                      <a:pt x="215" y="288"/>
                      <a:pt x="215" y="288"/>
                    </a:cubicBezTo>
                    <a:cubicBezTo>
                      <a:pt x="213" y="286"/>
                      <a:pt x="213" y="286"/>
                      <a:pt x="213" y="286"/>
                    </a:cubicBezTo>
                    <a:cubicBezTo>
                      <a:pt x="213" y="285"/>
                      <a:pt x="213" y="285"/>
                      <a:pt x="213" y="285"/>
                    </a:cubicBezTo>
                    <a:cubicBezTo>
                      <a:pt x="210" y="285"/>
                      <a:pt x="210" y="285"/>
                      <a:pt x="210" y="285"/>
                    </a:cubicBezTo>
                    <a:cubicBezTo>
                      <a:pt x="208" y="284"/>
                      <a:pt x="208" y="284"/>
                      <a:pt x="208" y="284"/>
                    </a:cubicBezTo>
                    <a:cubicBezTo>
                      <a:pt x="207" y="283"/>
                      <a:pt x="207" y="283"/>
                      <a:pt x="207" y="283"/>
                    </a:cubicBezTo>
                    <a:cubicBezTo>
                      <a:pt x="204" y="281"/>
                      <a:pt x="204" y="281"/>
                      <a:pt x="204" y="281"/>
                    </a:cubicBezTo>
                    <a:cubicBezTo>
                      <a:pt x="202" y="275"/>
                      <a:pt x="202" y="275"/>
                      <a:pt x="202" y="275"/>
                    </a:cubicBezTo>
                    <a:cubicBezTo>
                      <a:pt x="199" y="275"/>
                      <a:pt x="199" y="275"/>
                      <a:pt x="199" y="275"/>
                    </a:cubicBezTo>
                    <a:cubicBezTo>
                      <a:pt x="199" y="275"/>
                      <a:pt x="197" y="277"/>
                      <a:pt x="197" y="278"/>
                    </a:cubicBezTo>
                    <a:cubicBezTo>
                      <a:pt x="197" y="279"/>
                      <a:pt x="195" y="279"/>
                      <a:pt x="195" y="279"/>
                    </a:cubicBezTo>
                    <a:cubicBezTo>
                      <a:pt x="193" y="282"/>
                      <a:pt x="193" y="282"/>
                      <a:pt x="193" y="282"/>
                    </a:cubicBezTo>
                    <a:cubicBezTo>
                      <a:pt x="193" y="282"/>
                      <a:pt x="193" y="286"/>
                      <a:pt x="193" y="287"/>
                    </a:cubicBezTo>
                    <a:cubicBezTo>
                      <a:pt x="193" y="288"/>
                      <a:pt x="191" y="286"/>
                      <a:pt x="191" y="286"/>
                    </a:cubicBezTo>
                    <a:cubicBezTo>
                      <a:pt x="191" y="286"/>
                      <a:pt x="189" y="287"/>
                      <a:pt x="188" y="288"/>
                    </a:cubicBezTo>
                    <a:cubicBezTo>
                      <a:pt x="187" y="289"/>
                      <a:pt x="185" y="289"/>
                      <a:pt x="185" y="289"/>
                    </a:cubicBezTo>
                    <a:cubicBezTo>
                      <a:pt x="185" y="289"/>
                      <a:pt x="184" y="287"/>
                      <a:pt x="183" y="286"/>
                    </a:cubicBezTo>
                    <a:cubicBezTo>
                      <a:pt x="183" y="286"/>
                      <a:pt x="183" y="285"/>
                      <a:pt x="183" y="283"/>
                    </a:cubicBezTo>
                    <a:cubicBezTo>
                      <a:pt x="183" y="282"/>
                      <a:pt x="181" y="284"/>
                      <a:pt x="181" y="284"/>
                    </a:cubicBezTo>
                    <a:cubicBezTo>
                      <a:pt x="181" y="284"/>
                      <a:pt x="181" y="284"/>
                      <a:pt x="181" y="284"/>
                    </a:cubicBezTo>
                    <a:cubicBezTo>
                      <a:pt x="181" y="283"/>
                      <a:pt x="181" y="283"/>
                      <a:pt x="181" y="283"/>
                    </a:cubicBezTo>
                    <a:cubicBezTo>
                      <a:pt x="180" y="281"/>
                      <a:pt x="179" y="280"/>
                      <a:pt x="179" y="280"/>
                    </a:cubicBezTo>
                    <a:cubicBezTo>
                      <a:pt x="179" y="280"/>
                      <a:pt x="178" y="278"/>
                      <a:pt x="178" y="276"/>
                    </a:cubicBezTo>
                    <a:cubicBezTo>
                      <a:pt x="178" y="275"/>
                      <a:pt x="174" y="273"/>
                      <a:pt x="174" y="273"/>
                    </a:cubicBezTo>
                    <a:cubicBezTo>
                      <a:pt x="174" y="273"/>
                      <a:pt x="175" y="275"/>
                      <a:pt x="173" y="273"/>
                    </a:cubicBezTo>
                    <a:cubicBezTo>
                      <a:pt x="171" y="270"/>
                      <a:pt x="169" y="270"/>
                      <a:pt x="169" y="270"/>
                    </a:cubicBezTo>
                    <a:cubicBezTo>
                      <a:pt x="168" y="262"/>
                      <a:pt x="168" y="262"/>
                      <a:pt x="168" y="262"/>
                    </a:cubicBezTo>
                    <a:cubicBezTo>
                      <a:pt x="160" y="264"/>
                      <a:pt x="160" y="264"/>
                      <a:pt x="160" y="264"/>
                    </a:cubicBezTo>
                    <a:cubicBezTo>
                      <a:pt x="160" y="264"/>
                      <a:pt x="155" y="262"/>
                      <a:pt x="154" y="261"/>
                    </a:cubicBezTo>
                    <a:cubicBezTo>
                      <a:pt x="153" y="260"/>
                      <a:pt x="150" y="259"/>
                      <a:pt x="150" y="259"/>
                    </a:cubicBezTo>
                    <a:cubicBezTo>
                      <a:pt x="147" y="262"/>
                      <a:pt x="147" y="262"/>
                      <a:pt x="147" y="262"/>
                    </a:cubicBezTo>
                    <a:cubicBezTo>
                      <a:pt x="144" y="262"/>
                      <a:pt x="144" y="262"/>
                      <a:pt x="144" y="262"/>
                    </a:cubicBezTo>
                    <a:cubicBezTo>
                      <a:pt x="144" y="262"/>
                      <a:pt x="140" y="261"/>
                      <a:pt x="139" y="260"/>
                    </a:cubicBezTo>
                    <a:cubicBezTo>
                      <a:pt x="137" y="258"/>
                      <a:pt x="138" y="257"/>
                      <a:pt x="137" y="257"/>
                    </a:cubicBezTo>
                    <a:cubicBezTo>
                      <a:pt x="135" y="257"/>
                      <a:pt x="134" y="255"/>
                      <a:pt x="134" y="255"/>
                    </a:cubicBezTo>
                    <a:cubicBezTo>
                      <a:pt x="134" y="255"/>
                      <a:pt x="136" y="252"/>
                      <a:pt x="137" y="251"/>
                    </a:cubicBezTo>
                    <a:cubicBezTo>
                      <a:pt x="137" y="250"/>
                      <a:pt x="139" y="251"/>
                      <a:pt x="138" y="248"/>
                    </a:cubicBezTo>
                    <a:cubicBezTo>
                      <a:pt x="136" y="246"/>
                      <a:pt x="135" y="245"/>
                      <a:pt x="135" y="245"/>
                    </a:cubicBezTo>
                    <a:cubicBezTo>
                      <a:pt x="135" y="245"/>
                      <a:pt x="135" y="247"/>
                      <a:pt x="133" y="248"/>
                    </a:cubicBezTo>
                    <a:cubicBezTo>
                      <a:pt x="131" y="248"/>
                      <a:pt x="128" y="249"/>
                      <a:pt x="128" y="249"/>
                    </a:cubicBezTo>
                    <a:cubicBezTo>
                      <a:pt x="117" y="244"/>
                      <a:pt x="117" y="244"/>
                      <a:pt x="117" y="244"/>
                    </a:cubicBezTo>
                    <a:cubicBezTo>
                      <a:pt x="117" y="244"/>
                      <a:pt x="114" y="243"/>
                      <a:pt x="113" y="243"/>
                    </a:cubicBezTo>
                    <a:cubicBezTo>
                      <a:pt x="112" y="244"/>
                      <a:pt x="108" y="243"/>
                      <a:pt x="108" y="243"/>
                    </a:cubicBezTo>
                    <a:cubicBezTo>
                      <a:pt x="110" y="247"/>
                      <a:pt x="110" y="247"/>
                      <a:pt x="110" y="247"/>
                    </a:cubicBezTo>
                    <a:cubicBezTo>
                      <a:pt x="112" y="253"/>
                      <a:pt x="112" y="253"/>
                      <a:pt x="112" y="253"/>
                    </a:cubicBezTo>
                    <a:cubicBezTo>
                      <a:pt x="106" y="255"/>
                      <a:pt x="106" y="255"/>
                      <a:pt x="106" y="255"/>
                    </a:cubicBezTo>
                    <a:cubicBezTo>
                      <a:pt x="105" y="260"/>
                      <a:pt x="105" y="260"/>
                      <a:pt x="105" y="260"/>
                    </a:cubicBezTo>
                    <a:cubicBezTo>
                      <a:pt x="105" y="260"/>
                      <a:pt x="99" y="264"/>
                      <a:pt x="99" y="262"/>
                    </a:cubicBezTo>
                    <a:cubicBezTo>
                      <a:pt x="98" y="261"/>
                      <a:pt x="97" y="257"/>
                      <a:pt x="97" y="257"/>
                    </a:cubicBezTo>
                    <a:cubicBezTo>
                      <a:pt x="97" y="257"/>
                      <a:pt x="96" y="255"/>
                      <a:pt x="95" y="254"/>
                    </a:cubicBezTo>
                    <a:cubicBezTo>
                      <a:pt x="93" y="253"/>
                      <a:pt x="92" y="252"/>
                      <a:pt x="92" y="252"/>
                    </a:cubicBezTo>
                    <a:cubicBezTo>
                      <a:pt x="89" y="251"/>
                      <a:pt x="89" y="251"/>
                      <a:pt x="89" y="251"/>
                    </a:cubicBezTo>
                    <a:cubicBezTo>
                      <a:pt x="89" y="251"/>
                      <a:pt x="88" y="247"/>
                      <a:pt x="87" y="247"/>
                    </a:cubicBezTo>
                    <a:cubicBezTo>
                      <a:pt x="86" y="247"/>
                      <a:pt x="85" y="247"/>
                      <a:pt x="85" y="247"/>
                    </a:cubicBezTo>
                    <a:cubicBezTo>
                      <a:pt x="85" y="244"/>
                      <a:pt x="85" y="244"/>
                      <a:pt x="85" y="244"/>
                    </a:cubicBezTo>
                    <a:cubicBezTo>
                      <a:pt x="87" y="241"/>
                      <a:pt x="87" y="241"/>
                      <a:pt x="87" y="241"/>
                    </a:cubicBezTo>
                    <a:cubicBezTo>
                      <a:pt x="87" y="241"/>
                      <a:pt x="88" y="242"/>
                      <a:pt x="88" y="238"/>
                    </a:cubicBezTo>
                    <a:cubicBezTo>
                      <a:pt x="89" y="233"/>
                      <a:pt x="86" y="233"/>
                      <a:pt x="86" y="233"/>
                    </a:cubicBezTo>
                    <a:cubicBezTo>
                      <a:pt x="83" y="234"/>
                      <a:pt x="83" y="234"/>
                      <a:pt x="83" y="234"/>
                    </a:cubicBezTo>
                    <a:cubicBezTo>
                      <a:pt x="79" y="236"/>
                      <a:pt x="79" y="236"/>
                      <a:pt x="79" y="236"/>
                    </a:cubicBezTo>
                    <a:cubicBezTo>
                      <a:pt x="77" y="236"/>
                      <a:pt x="77" y="236"/>
                      <a:pt x="77" y="236"/>
                    </a:cubicBezTo>
                    <a:cubicBezTo>
                      <a:pt x="76" y="236"/>
                      <a:pt x="74" y="233"/>
                      <a:pt x="74" y="233"/>
                    </a:cubicBezTo>
                    <a:cubicBezTo>
                      <a:pt x="74" y="233"/>
                      <a:pt x="76" y="230"/>
                      <a:pt x="73" y="233"/>
                    </a:cubicBezTo>
                    <a:cubicBezTo>
                      <a:pt x="70" y="236"/>
                      <a:pt x="68" y="232"/>
                      <a:pt x="68" y="232"/>
                    </a:cubicBezTo>
                    <a:cubicBezTo>
                      <a:pt x="67" y="231"/>
                      <a:pt x="67" y="231"/>
                      <a:pt x="67" y="231"/>
                    </a:cubicBezTo>
                    <a:cubicBezTo>
                      <a:pt x="67" y="231"/>
                      <a:pt x="67" y="231"/>
                      <a:pt x="66" y="231"/>
                    </a:cubicBezTo>
                    <a:cubicBezTo>
                      <a:pt x="65" y="232"/>
                      <a:pt x="62" y="232"/>
                      <a:pt x="62" y="231"/>
                    </a:cubicBezTo>
                    <a:cubicBezTo>
                      <a:pt x="61" y="229"/>
                      <a:pt x="59" y="228"/>
                      <a:pt x="59" y="228"/>
                    </a:cubicBezTo>
                    <a:cubicBezTo>
                      <a:pt x="56" y="229"/>
                      <a:pt x="56" y="229"/>
                      <a:pt x="56" y="229"/>
                    </a:cubicBezTo>
                    <a:cubicBezTo>
                      <a:pt x="56" y="229"/>
                      <a:pt x="54" y="229"/>
                      <a:pt x="53" y="229"/>
                    </a:cubicBezTo>
                    <a:cubicBezTo>
                      <a:pt x="53" y="228"/>
                      <a:pt x="53" y="227"/>
                      <a:pt x="51" y="226"/>
                    </a:cubicBezTo>
                    <a:cubicBezTo>
                      <a:pt x="49" y="225"/>
                      <a:pt x="48" y="222"/>
                      <a:pt x="48" y="222"/>
                    </a:cubicBezTo>
                    <a:cubicBezTo>
                      <a:pt x="48" y="222"/>
                      <a:pt x="49" y="220"/>
                      <a:pt x="47" y="220"/>
                    </a:cubicBezTo>
                    <a:cubicBezTo>
                      <a:pt x="46" y="220"/>
                      <a:pt x="44" y="219"/>
                      <a:pt x="44" y="219"/>
                    </a:cubicBezTo>
                    <a:cubicBezTo>
                      <a:pt x="44" y="219"/>
                      <a:pt x="41" y="217"/>
                      <a:pt x="41" y="218"/>
                    </a:cubicBezTo>
                    <a:cubicBezTo>
                      <a:pt x="40" y="219"/>
                      <a:pt x="40" y="221"/>
                      <a:pt x="40" y="222"/>
                    </a:cubicBezTo>
                    <a:cubicBezTo>
                      <a:pt x="40" y="222"/>
                      <a:pt x="41" y="225"/>
                      <a:pt x="41" y="225"/>
                    </a:cubicBezTo>
                    <a:cubicBezTo>
                      <a:pt x="41" y="225"/>
                      <a:pt x="37" y="227"/>
                      <a:pt x="36" y="227"/>
                    </a:cubicBezTo>
                    <a:cubicBezTo>
                      <a:pt x="35" y="227"/>
                      <a:pt x="34" y="228"/>
                      <a:pt x="34" y="226"/>
                    </a:cubicBezTo>
                    <a:cubicBezTo>
                      <a:pt x="34" y="225"/>
                      <a:pt x="36" y="220"/>
                      <a:pt x="36" y="220"/>
                    </a:cubicBezTo>
                    <a:cubicBezTo>
                      <a:pt x="37" y="219"/>
                      <a:pt x="38" y="218"/>
                      <a:pt x="38" y="218"/>
                    </a:cubicBezTo>
                    <a:cubicBezTo>
                      <a:pt x="38" y="218"/>
                      <a:pt x="37" y="216"/>
                      <a:pt x="37" y="215"/>
                    </a:cubicBezTo>
                    <a:cubicBezTo>
                      <a:pt x="37" y="214"/>
                      <a:pt x="36" y="214"/>
                      <a:pt x="38" y="211"/>
                    </a:cubicBezTo>
                    <a:cubicBezTo>
                      <a:pt x="41" y="208"/>
                      <a:pt x="41" y="206"/>
                      <a:pt x="41" y="206"/>
                    </a:cubicBezTo>
                    <a:cubicBezTo>
                      <a:pt x="41" y="206"/>
                      <a:pt x="39" y="203"/>
                      <a:pt x="38" y="202"/>
                    </a:cubicBezTo>
                    <a:cubicBezTo>
                      <a:pt x="38" y="202"/>
                      <a:pt x="35" y="198"/>
                      <a:pt x="35" y="198"/>
                    </a:cubicBezTo>
                    <a:cubicBezTo>
                      <a:pt x="35" y="197"/>
                      <a:pt x="35" y="195"/>
                      <a:pt x="35" y="195"/>
                    </a:cubicBezTo>
                    <a:cubicBezTo>
                      <a:pt x="35" y="195"/>
                      <a:pt x="33" y="193"/>
                      <a:pt x="32" y="193"/>
                    </a:cubicBezTo>
                    <a:cubicBezTo>
                      <a:pt x="31" y="193"/>
                      <a:pt x="28" y="192"/>
                      <a:pt x="28" y="192"/>
                    </a:cubicBezTo>
                    <a:cubicBezTo>
                      <a:pt x="28" y="189"/>
                      <a:pt x="28" y="189"/>
                      <a:pt x="28" y="189"/>
                    </a:cubicBezTo>
                    <a:cubicBezTo>
                      <a:pt x="28" y="184"/>
                      <a:pt x="28" y="184"/>
                      <a:pt x="28" y="184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23" y="176"/>
                      <a:pt x="23" y="176"/>
                      <a:pt x="23" y="176"/>
                    </a:cubicBezTo>
                    <a:cubicBezTo>
                      <a:pt x="23" y="176"/>
                      <a:pt x="24" y="174"/>
                      <a:pt x="24" y="172"/>
                    </a:cubicBezTo>
                    <a:cubicBezTo>
                      <a:pt x="25" y="171"/>
                      <a:pt x="26" y="168"/>
                      <a:pt x="26" y="168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64"/>
                      <a:pt x="23" y="163"/>
                      <a:pt x="24" y="162"/>
                    </a:cubicBezTo>
                    <a:cubicBezTo>
                      <a:pt x="24" y="161"/>
                      <a:pt x="23" y="155"/>
                      <a:pt x="23" y="155"/>
                    </a:cubicBezTo>
                    <a:cubicBezTo>
                      <a:pt x="23" y="155"/>
                      <a:pt x="22" y="149"/>
                      <a:pt x="21" y="150"/>
                    </a:cubicBezTo>
                    <a:cubicBezTo>
                      <a:pt x="19" y="150"/>
                      <a:pt x="18" y="146"/>
                      <a:pt x="18" y="146"/>
                    </a:cubicBezTo>
                    <a:cubicBezTo>
                      <a:pt x="20" y="139"/>
                      <a:pt x="20" y="139"/>
                      <a:pt x="20" y="139"/>
                    </a:cubicBezTo>
                    <a:cubicBezTo>
                      <a:pt x="20" y="139"/>
                      <a:pt x="21" y="134"/>
                      <a:pt x="18" y="132"/>
                    </a:cubicBezTo>
                    <a:cubicBezTo>
                      <a:pt x="15" y="131"/>
                      <a:pt x="9" y="128"/>
                      <a:pt x="8" y="127"/>
                    </a:cubicBezTo>
                    <a:cubicBezTo>
                      <a:pt x="8" y="127"/>
                      <a:pt x="5" y="124"/>
                      <a:pt x="4" y="123"/>
                    </a:cubicBezTo>
                    <a:cubicBezTo>
                      <a:pt x="3" y="123"/>
                      <a:pt x="2" y="122"/>
                      <a:pt x="2" y="122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9" y="101"/>
                      <a:pt x="9" y="101"/>
                      <a:pt x="9" y="101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10" y="91"/>
                      <a:pt x="7" y="87"/>
                    </a:cubicBezTo>
                    <a:cubicBezTo>
                      <a:pt x="5" y="84"/>
                      <a:pt x="4" y="80"/>
                      <a:pt x="4" y="80"/>
                    </a:cubicBezTo>
                    <a:cubicBezTo>
                      <a:pt x="4" y="79"/>
                      <a:pt x="3" y="75"/>
                      <a:pt x="2" y="74"/>
                    </a:cubicBezTo>
                    <a:cubicBezTo>
                      <a:pt x="2" y="73"/>
                      <a:pt x="2" y="72"/>
                      <a:pt x="2" y="70"/>
                    </a:cubicBezTo>
                    <a:cubicBezTo>
                      <a:pt x="3" y="69"/>
                      <a:pt x="0" y="66"/>
                      <a:pt x="0" y="66"/>
                    </a:cubicBezTo>
                    <a:cubicBezTo>
                      <a:pt x="0" y="66"/>
                      <a:pt x="1" y="64"/>
                      <a:pt x="2" y="64"/>
                    </a:cubicBezTo>
                    <a:cubicBezTo>
                      <a:pt x="3" y="64"/>
                      <a:pt x="4" y="63"/>
                      <a:pt x="6" y="63"/>
                    </a:cubicBezTo>
                    <a:cubicBezTo>
                      <a:pt x="8" y="63"/>
                      <a:pt x="9" y="61"/>
                      <a:pt x="11" y="61"/>
                    </a:cubicBezTo>
                    <a:cubicBezTo>
                      <a:pt x="12" y="60"/>
                      <a:pt x="12" y="58"/>
                      <a:pt x="13" y="58"/>
                    </a:cubicBezTo>
                    <a:cubicBezTo>
                      <a:pt x="15" y="57"/>
                      <a:pt x="17" y="58"/>
                      <a:pt x="20" y="56"/>
                    </a:cubicBezTo>
                    <a:cubicBezTo>
                      <a:pt x="23" y="55"/>
                      <a:pt x="23" y="54"/>
                      <a:pt x="25" y="52"/>
                    </a:cubicBezTo>
                    <a:cubicBezTo>
                      <a:pt x="26" y="51"/>
                      <a:pt x="45" y="45"/>
                      <a:pt x="45" y="45"/>
                    </a:cubicBezTo>
                    <a:cubicBezTo>
                      <a:pt x="45" y="45"/>
                      <a:pt x="50" y="42"/>
                      <a:pt x="52" y="42"/>
                    </a:cubicBezTo>
                    <a:cubicBezTo>
                      <a:pt x="53" y="41"/>
                      <a:pt x="53" y="40"/>
                      <a:pt x="55" y="40"/>
                    </a:cubicBezTo>
                    <a:cubicBezTo>
                      <a:pt x="56" y="41"/>
                      <a:pt x="60" y="41"/>
                      <a:pt x="60" y="41"/>
                    </a:cubicBezTo>
                    <a:cubicBezTo>
                      <a:pt x="60" y="41"/>
                      <a:pt x="61" y="38"/>
                      <a:pt x="62" y="37"/>
                    </a:cubicBezTo>
                    <a:cubicBezTo>
                      <a:pt x="63" y="35"/>
                      <a:pt x="64" y="33"/>
                      <a:pt x="64" y="32"/>
                    </a:cubicBezTo>
                    <a:cubicBezTo>
                      <a:pt x="65" y="30"/>
                      <a:pt x="66" y="29"/>
                      <a:pt x="67" y="28"/>
                    </a:cubicBezTo>
                    <a:cubicBezTo>
                      <a:pt x="68" y="26"/>
                      <a:pt x="69" y="25"/>
                      <a:pt x="69" y="25"/>
                    </a:cubicBezTo>
                    <a:cubicBezTo>
                      <a:pt x="70" y="25"/>
                      <a:pt x="76" y="22"/>
                      <a:pt x="77" y="22"/>
                    </a:cubicBezTo>
                    <a:cubicBezTo>
                      <a:pt x="78" y="21"/>
                      <a:pt x="86" y="18"/>
                      <a:pt x="86" y="17"/>
                    </a:cubicBezTo>
                    <a:cubicBezTo>
                      <a:pt x="86" y="17"/>
                      <a:pt x="89" y="13"/>
                      <a:pt x="89" y="12"/>
                    </a:cubicBezTo>
                    <a:cubicBezTo>
                      <a:pt x="89" y="11"/>
                      <a:pt x="93" y="10"/>
                      <a:pt x="93" y="10"/>
                    </a:cubicBezTo>
                    <a:cubicBezTo>
                      <a:pt x="94" y="10"/>
                      <a:pt x="94" y="10"/>
                      <a:pt x="95" y="9"/>
                    </a:cubicBezTo>
                    <a:cubicBezTo>
                      <a:pt x="97" y="9"/>
                      <a:pt x="106" y="5"/>
                      <a:pt x="106" y="5"/>
                    </a:cubicBezTo>
                    <a:cubicBezTo>
                      <a:pt x="106" y="5"/>
                      <a:pt x="114" y="2"/>
                      <a:pt x="114" y="2"/>
                    </a:cubicBezTo>
                    <a:cubicBezTo>
                      <a:pt x="115" y="3"/>
                      <a:pt x="120" y="2"/>
                      <a:pt x="121" y="2"/>
                    </a:cubicBezTo>
                    <a:cubicBezTo>
                      <a:pt x="121" y="3"/>
                      <a:pt x="127" y="2"/>
                      <a:pt x="127" y="2"/>
                    </a:cubicBezTo>
                    <a:cubicBezTo>
                      <a:pt x="127" y="2"/>
                      <a:pt x="129" y="3"/>
                      <a:pt x="129" y="4"/>
                    </a:cubicBezTo>
                    <a:cubicBezTo>
                      <a:pt x="129" y="5"/>
                      <a:pt x="127" y="6"/>
                      <a:pt x="128" y="7"/>
                    </a:cubicBezTo>
                    <a:cubicBezTo>
                      <a:pt x="129" y="8"/>
                      <a:pt x="133" y="11"/>
                      <a:pt x="133" y="11"/>
                    </a:cubicBezTo>
                    <a:cubicBezTo>
                      <a:pt x="133" y="11"/>
                      <a:pt x="132" y="14"/>
                      <a:pt x="132" y="14"/>
                    </a:cubicBezTo>
                    <a:cubicBezTo>
                      <a:pt x="132" y="15"/>
                      <a:pt x="133" y="16"/>
                      <a:pt x="134" y="18"/>
                    </a:cubicBezTo>
                    <a:cubicBezTo>
                      <a:pt x="135" y="19"/>
                      <a:pt x="137" y="21"/>
                      <a:pt x="137" y="21"/>
                    </a:cubicBezTo>
                    <a:cubicBezTo>
                      <a:pt x="137" y="21"/>
                      <a:pt x="136" y="22"/>
                      <a:pt x="140" y="24"/>
                    </a:cubicBezTo>
                    <a:cubicBezTo>
                      <a:pt x="144" y="26"/>
                      <a:pt x="147" y="24"/>
                      <a:pt x="147" y="24"/>
                    </a:cubicBezTo>
                    <a:cubicBezTo>
                      <a:pt x="147" y="24"/>
                      <a:pt x="150" y="24"/>
                      <a:pt x="151" y="24"/>
                    </a:cubicBezTo>
                    <a:cubicBezTo>
                      <a:pt x="152" y="24"/>
                      <a:pt x="155" y="23"/>
                      <a:pt x="155" y="23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52" name="Freeform 39">
                <a:extLst>
                  <a:ext uri="{FF2B5EF4-FFF2-40B4-BE49-F238E27FC236}">
                    <a16:creationId xmlns:a16="http://schemas.microsoft.com/office/drawing/2014/main" id="{1F3DF289-38A4-664F-AAA7-BB3BECBB3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366" y="2092972"/>
                <a:ext cx="378204" cy="415513"/>
              </a:xfrm>
              <a:custGeom>
                <a:avLst/>
                <a:gdLst>
                  <a:gd name="T0" fmla="*/ 115 w 166"/>
                  <a:gd name="T1" fmla="*/ 170 h 188"/>
                  <a:gd name="T2" fmla="*/ 92 w 166"/>
                  <a:gd name="T3" fmla="*/ 176 h 188"/>
                  <a:gd name="T4" fmla="*/ 71 w 166"/>
                  <a:gd name="T5" fmla="*/ 177 h 188"/>
                  <a:gd name="T6" fmla="*/ 50 w 166"/>
                  <a:gd name="T7" fmla="*/ 188 h 188"/>
                  <a:gd name="T8" fmla="*/ 19 w 166"/>
                  <a:gd name="T9" fmla="*/ 183 h 188"/>
                  <a:gd name="T10" fmla="*/ 18 w 166"/>
                  <a:gd name="T11" fmla="*/ 180 h 188"/>
                  <a:gd name="T12" fmla="*/ 22 w 166"/>
                  <a:gd name="T13" fmla="*/ 175 h 188"/>
                  <a:gd name="T14" fmla="*/ 9 w 166"/>
                  <a:gd name="T15" fmla="*/ 171 h 188"/>
                  <a:gd name="T16" fmla="*/ 21 w 166"/>
                  <a:gd name="T17" fmla="*/ 165 h 188"/>
                  <a:gd name="T18" fmla="*/ 7 w 166"/>
                  <a:gd name="T19" fmla="*/ 161 h 188"/>
                  <a:gd name="T20" fmla="*/ 5 w 166"/>
                  <a:gd name="T21" fmla="*/ 157 h 188"/>
                  <a:gd name="T22" fmla="*/ 18 w 166"/>
                  <a:gd name="T23" fmla="*/ 152 h 188"/>
                  <a:gd name="T24" fmla="*/ 20 w 166"/>
                  <a:gd name="T25" fmla="*/ 148 h 188"/>
                  <a:gd name="T26" fmla="*/ 3 w 166"/>
                  <a:gd name="T27" fmla="*/ 144 h 188"/>
                  <a:gd name="T28" fmla="*/ 15 w 166"/>
                  <a:gd name="T29" fmla="*/ 138 h 188"/>
                  <a:gd name="T30" fmla="*/ 23 w 166"/>
                  <a:gd name="T31" fmla="*/ 144 h 188"/>
                  <a:gd name="T32" fmla="*/ 27 w 166"/>
                  <a:gd name="T33" fmla="*/ 134 h 188"/>
                  <a:gd name="T34" fmla="*/ 40 w 166"/>
                  <a:gd name="T35" fmla="*/ 130 h 188"/>
                  <a:gd name="T36" fmla="*/ 56 w 166"/>
                  <a:gd name="T37" fmla="*/ 131 h 188"/>
                  <a:gd name="T38" fmla="*/ 54 w 166"/>
                  <a:gd name="T39" fmla="*/ 129 h 188"/>
                  <a:gd name="T40" fmla="*/ 38 w 166"/>
                  <a:gd name="T41" fmla="*/ 127 h 188"/>
                  <a:gd name="T42" fmla="*/ 36 w 166"/>
                  <a:gd name="T43" fmla="*/ 123 h 188"/>
                  <a:gd name="T44" fmla="*/ 49 w 166"/>
                  <a:gd name="T45" fmla="*/ 112 h 188"/>
                  <a:gd name="T46" fmla="*/ 62 w 166"/>
                  <a:gd name="T47" fmla="*/ 104 h 188"/>
                  <a:gd name="T48" fmla="*/ 64 w 166"/>
                  <a:gd name="T49" fmla="*/ 97 h 188"/>
                  <a:gd name="T50" fmla="*/ 44 w 166"/>
                  <a:gd name="T51" fmla="*/ 94 h 188"/>
                  <a:gd name="T52" fmla="*/ 45 w 166"/>
                  <a:gd name="T53" fmla="*/ 89 h 188"/>
                  <a:gd name="T54" fmla="*/ 38 w 166"/>
                  <a:gd name="T55" fmla="*/ 84 h 188"/>
                  <a:gd name="T56" fmla="*/ 36 w 166"/>
                  <a:gd name="T57" fmla="*/ 78 h 188"/>
                  <a:gd name="T58" fmla="*/ 39 w 166"/>
                  <a:gd name="T59" fmla="*/ 71 h 188"/>
                  <a:gd name="T60" fmla="*/ 48 w 166"/>
                  <a:gd name="T61" fmla="*/ 64 h 188"/>
                  <a:gd name="T62" fmla="*/ 48 w 166"/>
                  <a:gd name="T63" fmla="*/ 59 h 188"/>
                  <a:gd name="T64" fmla="*/ 39 w 166"/>
                  <a:gd name="T65" fmla="*/ 49 h 188"/>
                  <a:gd name="T66" fmla="*/ 49 w 166"/>
                  <a:gd name="T67" fmla="*/ 45 h 188"/>
                  <a:gd name="T68" fmla="*/ 45 w 166"/>
                  <a:gd name="T69" fmla="*/ 45 h 188"/>
                  <a:gd name="T70" fmla="*/ 56 w 166"/>
                  <a:gd name="T71" fmla="*/ 38 h 188"/>
                  <a:gd name="T72" fmla="*/ 70 w 166"/>
                  <a:gd name="T73" fmla="*/ 40 h 188"/>
                  <a:gd name="T74" fmla="*/ 81 w 166"/>
                  <a:gd name="T75" fmla="*/ 45 h 188"/>
                  <a:gd name="T76" fmla="*/ 92 w 166"/>
                  <a:gd name="T77" fmla="*/ 48 h 188"/>
                  <a:gd name="T78" fmla="*/ 107 w 166"/>
                  <a:gd name="T79" fmla="*/ 39 h 188"/>
                  <a:gd name="T80" fmla="*/ 98 w 166"/>
                  <a:gd name="T81" fmla="*/ 31 h 188"/>
                  <a:gd name="T82" fmla="*/ 102 w 166"/>
                  <a:gd name="T83" fmla="*/ 20 h 188"/>
                  <a:gd name="T84" fmla="*/ 107 w 166"/>
                  <a:gd name="T85" fmla="*/ 12 h 188"/>
                  <a:gd name="T86" fmla="*/ 121 w 166"/>
                  <a:gd name="T87" fmla="*/ 6 h 188"/>
                  <a:gd name="T88" fmla="*/ 135 w 166"/>
                  <a:gd name="T89" fmla="*/ 4 h 188"/>
                  <a:gd name="T90" fmla="*/ 134 w 166"/>
                  <a:gd name="T91" fmla="*/ 16 h 188"/>
                  <a:gd name="T92" fmla="*/ 137 w 166"/>
                  <a:gd name="T93" fmla="*/ 7 h 188"/>
                  <a:gd name="T94" fmla="*/ 144 w 166"/>
                  <a:gd name="T95" fmla="*/ 3 h 188"/>
                  <a:gd name="T96" fmla="*/ 156 w 166"/>
                  <a:gd name="T97" fmla="*/ 11 h 188"/>
                  <a:gd name="T98" fmla="*/ 137 w 166"/>
                  <a:gd name="T99" fmla="*/ 27 h 188"/>
                  <a:gd name="T100" fmla="*/ 115 w 166"/>
                  <a:gd name="T101" fmla="*/ 42 h 188"/>
                  <a:gd name="T102" fmla="*/ 135 w 166"/>
                  <a:gd name="T103" fmla="*/ 64 h 188"/>
                  <a:gd name="T104" fmla="*/ 161 w 166"/>
                  <a:gd name="T105" fmla="*/ 76 h 188"/>
                  <a:gd name="T106" fmla="*/ 157 w 166"/>
                  <a:gd name="T107" fmla="*/ 86 h 188"/>
                  <a:gd name="T108" fmla="*/ 158 w 166"/>
                  <a:gd name="T109" fmla="*/ 112 h 188"/>
                  <a:gd name="T110" fmla="*/ 157 w 166"/>
                  <a:gd name="T111" fmla="*/ 129 h 188"/>
                  <a:gd name="T112" fmla="*/ 146 w 166"/>
                  <a:gd name="T113" fmla="*/ 151 h 188"/>
                  <a:gd name="T114" fmla="*/ 134 w 166"/>
                  <a:gd name="T115" fmla="*/ 165 h 188"/>
                  <a:gd name="T116" fmla="*/ 132 w 166"/>
                  <a:gd name="T117" fmla="*/ 17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6" h="188">
                    <a:moveTo>
                      <a:pt x="132" y="174"/>
                    </a:move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4"/>
                      <a:pt x="126" y="171"/>
                      <a:pt x="125" y="171"/>
                    </a:cubicBezTo>
                    <a:cubicBezTo>
                      <a:pt x="124" y="171"/>
                      <a:pt x="122" y="170"/>
                      <a:pt x="122" y="170"/>
                    </a:cubicBezTo>
                    <a:cubicBezTo>
                      <a:pt x="121" y="172"/>
                      <a:pt x="121" y="172"/>
                      <a:pt x="121" y="172"/>
                    </a:cubicBezTo>
                    <a:cubicBezTo>
                      <a:pt x="121" y="172"/>
                      <a:pt x="120" y="173"/>
                      <a:pt x="119" y="173"/>
                    </a:cubicBezTo>
                    <a:cubicBezTo>
                      <a:pt x="119" y="173"/>
                      <a:pt x="118" y="172"/>
                      <a:pt x="118" y="172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115" y="170"/>
                      <a:pt x="115" y="173"/>
                      <a:pt x="114" y="173"/>
                    </a:cubicBezTo>
                    <a:cubicBezTo>
                      <a:pt x="113" y="172"/>
                      <a:pt x="112" y="172"/>
                      <a:pt x="110" y="172"/>
                    </a:cubicBezTo>
                    <a:cubicBezTo>
                      <a:pt x="108" y="171"/>
                      <a:pt x="104" y="172"/>
                      <a:pt x="104" y="172"/>
                    </a:cubicBezTo>
                    <a:cubicBezTo>
                      <a:pt x="102" y="171"/>
                      <a:pt x="102" y="171"/>
                      <a:pt x="102" y="171"/>
                    </a:cubicBezTo>
                    <a:cubicBezTo>
                      <a:pt x="99" y="171"/>
                      <a:pt x="99" y="171"/>
                      <a:pt x="99" y="171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94" y="173"/>
                      <a:pt x="94" y="173"/>
                      <a:pt x="94" y="173"/>
                    </a:cubicBezTo>
                    <a:cubicBezTo>
                      <a:pt x="95" y="174"/>
                      <a:pt x="95" y="174"/>
                      <a:pt x="95" y="174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88" y="175"/>
                      <a:pt x="88" y="175"/>
                      <a:pt x="88" y="175"/>
                    </a:cubicBezTo>
                    <a:cubicBezTo>
                      <a:pt x="86" y="177"/>
                      <a:pt x="86" y="177"/>
                      <a:pt x="86" y="177"/>
                    </a:cubicBezTo>
                    <a:cubicBezTo>
                      <a:pt x="85" y="175"/>
                      <a:pt x="85" y="175"/>
                      <a:pt x="85" y="175"/>
                    </a:cubicBezTo>
                    <a:cubicBezTo>
                      <a:pt x="79" y="179"/>
                      <a:pt x="79" y="179"/>
                      <a:pt x="79" y="179"/>
                    </a:cubicBezTo>
                    <a:cubicBezTo>
                      <a:pt x="80" y="181"/>
                      <a:pt x="80" y="181"/>
                      <a:pt x="80" y="181"/>
                    </a:cubicBezTo>
                    <a:cubicBezTo>
                      <a:pt x="75" y="182"/>
                      <a:pt x="75" y="182"/>
                      <a:pt x="75" y="182"/>
                    </a:cubicBezTo>
                    <a:cubicBezTo>
                      <a:pt x="72" y="181"/>
                      <a:pt x="72" y="181"/>
                      <a:pt x="72" y="181"/>
                    </a:cubicBezTo>
                    <a:cubicBezTo>
                      <a:pt x="72" y="181"/>
                      <a:pt x="70" y="180"/>
                      <a:pt x="70" y="179"/>
                    </a:cubicBezTo>
                    <a:cubicBezTo>
                      <a:pt x="71" y="178"/>
                      <a:pt x="71" y="177"/>
                      <a:pt x="71" y="177"/>
                    </a:cubicBezTo>
                    <a:cubicBezTo>
                      <a:pt x="71" y="177"/>
                      <a:pt x="69" y="176"/>
                      <a:pt x="69" y="177"/>
                    </a:cubicBezTo>
                    <a:cubicBezTo>
                      <a:pt x="69" y="179"/>
                      <a:pt x="68" y="181"/>
                      <a:pt x="68" y="181"/>
                    </a:cubicBezTo>
                    <a:cubicBezTo>
                      <a:pt x="65" y="183"/>
                      <a:pt x="65" y="183"/>
                      <a:pt x="65" y="183"/>
                    </a:cubicBezTo>
                    <a:cubicBezTo>
                      <a:pt x="61" y="184"/>
                      <a:pt x="61" y="184"/>
                      <a:pt x="61" y="184"/>
                    </a:cubicBezTo>
                    <a:cubicBezTo>
                      <a:pt x="60" y="183"/>
                      <a:pt x="60" y="183"/>
                      <a:pt x="60" y="183"/>
                    </a:cubicBezTo>
                    <a:cubicBezTo>
                      <a:pt x="60" y="186"/>
                      <a:pt x="60" y="186"/>
                      <a:pt x="60" y="186"/>
                    </a:cubicBezTo>
                    <a:cubicBezTo>
                      <a:pt x="55" y="186"/>
                      <a:pt x="55" y="186"/>
                      <a:pt x="55" y="186"/>
                    </a:cubicBezTo>
                    <a:cubicBezTo>
                      <a:pt x="52" y="186"/>
                      <a:pt x="52" y="186"/>
                      <a:pt x="52" y="186"/>
                    </a:cubicBezTo>
                    <a:cubicBezTo>
                      <a:pt x="50" y="188"/>
                      <a:pt x="50" y="188"/>
                      <a:pt x="50" y="188"/>
                    </a:cubicBezTo>
                    <a:cubicBezTo>
                      <a:pt x="47" y="187"/>
                      <a:pt x="47" y="187"/>
                      <a:pt x="47" y="187"/>
                    </a:cubicBezTo>
                    <a:cubicBezTo>
                      <a:pt x="42" y="188"/>
                      <a:pt x="42" y="188"/>
                      <a:pt x="42" y="188"/>
                    </a:cubicBezTo>
                    <a:cubicBezTo>
                      <a:pt x="41" y="186"/>
                      <a:pt x="41" y="186"/>
                      <a:pt x="41" y="186"/>
                    </a:cubicBezTo>
                    <a:cubicBezTo>
                      <a:pt x="34" y="186"/>
                      <a:pt x="34" y="186"/>
                      <a:pt x="34" y="186"/>
                    </a:cubicBezTo>
                    <a:cubicBezTo>
                      <a:pt x="31" y="187"/>
                      <a:pt x="31" y="187"/>
                      <a:pt x="31" y="187"/>
                    </a:cubicBezTo>
                    <a:cubicBezTo>
                      <a:pt x="30" y="185"/>
                      <a:pt x="30" y="185"/>
                      <a:pt x="30" y="185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29" y="185"/>
                      <a:pt x="27" y="185"/>
                      <a:pt x="26" y="185"/>
                    </a:cubicBezTo>
                    <a:cubicBezTo>
                      <a:pt x="25" y="185"/>
                      <a:pt x="19" y="183"/>
                      <a:pt x="19" y="183"/>
                    </a:cubicBezTo>
                    <a:cubicBezTo>
                      <a:pt x="17" y="185"/>
                      <a:pt x="17" y="185"/>
                      <a:pt x="17" y="185"/>
                    </a:cubicBezTo>
                    <a:cubicBezTo>
                      <a:pt x="17" y="185"/>
                      <a:pt x="14" y="185"/>
                      <a:pt x="14" y="184"/>
                    </a:cubicBezTo>
                    <a:cubicBezTo>
                      <a:pt x="14" y="184"/>
                      <a:pt x="14" y="183"/>
                      <a:pt x="15" y="182"/>
                    </a:cubicBezTo>
                    <a:cubicBezTo>
                      <a:pt x="16" y="182"/>
                      <a:pt x="17" y="182"/>
                      <a:pt x="19" y="181"/>
                    </a:cubicBezTo>
                    <a:cubicBezTo>
                      <a:pt x="21" y="181"/>
                      <a:pt x="22" y="181"/>
                      <a:pt x="22" y="181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23" y="179"/>
                      <a:pt x="24" y="178"/>
                      <a:pt x="22" y="179"/>
                    </a:cubicBezTo>
                    <a:cubicBezTo>
                      <a:pt x="21" y="179"/>
                      <a:pt x="21" y="179"/>
                      <a:pt x="21" y="179"/>
                    </a:cubicBezTo>
                    <a:cubicBezTo>
                      <a:pt x="20" y="180"/>
                      <a:pt x="19" y="180"/>
                      <a:pt x="18" y="180"/>
                    </a:cubicBezTo>
                    <a:cubicBezTo>
                      <a:pt x="18" y="180"/>
                      <a:pt x="16" y="180"/>
                      <a:pt x="16" y="180"/>
                    </a:cubicBezTo>
                    <a:cubicBezTo>
                      <a:pt x="16" y="180"/>
                      <a:pt x="15" y="179"/>
                      <a:pt x="16" y="179"/>
                    </a:cubicBezTo>
                    <a:cubicBezTo>
                      <a:pt x="17" y="178"/>
                      <a:pt x="17" y="178"/>
                      <a:pt x="18" y="178"/>
                    </a:cubicBezTo>
                    <a:cubicBezTo>
                      <a:pt x="20" y="178"/>
                      <a:pt x="21" y="177"/>
                      <a:pt x="23" y="177"/>
                    </a:cubicBezTo>
                    <a:cubicBezTo>
                      <a:pt x="25" y="177"/>
                      <a:pt x="26" y="177"/>
                      <a:pt x="26" y="177"/>
                    </a:cubicBezTo>
                    <a:cubicBezTo>
                      <a:pt x="27" y="176"/>
                      <a:pt x="28" y="176"/>
                      <a:pt x="28" y="175"/>
                    </a:cubicBezTo>
                    <a:cubicBezTo>
                      <a:pt x="28" y="174"/>
                      <a:pt x="27" y="173"/>
                      <a:pt x="27" y="173"/>
                    </a:cubicBezTo>
                    <a:cubicBezTo>
                      <a:pt x="27" y="173"/>
                      <a:pt x="26" y="173"/>
                      <a:pt x="25" y="174"/>
                    </a:cubicBezTo>
                    <a:cubicBezTo>
                      <a:pt x="24" y="174"/>
                      <a:pt x="23" y="175"/>
                      <a:pt x="22" y="175"/>
                    </a:cubicBezTo>
                    <a:cubicBezTo>
                      <a:pt x="22" y="175"/>
                      <a:pt x="22" y="175"/>
                      <a:pt x="21" y="175"/>
                    </a:cubicBezTo>
                    <a:cubicBezTo>
                      <a:pt x="20" y="175"/>
                      <a:pt x="18" y="174"/>
                      <a:pt x="18" y="174"/>
                    </a:cubicBezTo>
                    <a:cubicBezTo>
                      <a:pt x="17" y="174"/>
                      <a:pt x="16" y="174"/>
                      <a:pt x="15" y="174"/>
                    </a:cubicBezTo>
                    <a:cubicBezTo>
                      <a:pt x="14" y="174"/>
                      <a:pt x="15" y="174"/>
                      <a:pt x="13" y="174"/>
                    </a:cubicBezTo>
                    <a:cubicBezTo>
                      <a:pt x="11" y="175"/>
                      <a:pt x="12" y="175"/>
                      <a:pt x="9" y="175"/>
                    </a:cubicBezTo>
                    <a:cubicBezTo>
                      <a:pt x="7" y="175"/>
                      <a:pt x="4" y="174"/>
                      <a:pt x="4" y="174"/>
                    </a:cubicBezTo>
                    <a:cubicBezTo>
                      <a:pt x="4" y="174"/>
                      <a:pt x="2" y="175"/>
                      <a:pt x="3" y="174"/>
                    </a:cubicBezTo>
                    <a:cubicBezTo>
                      <a:pt x="5" y="173"/>
                      <a:pt x="7" y="173"/>
                      <a:pt x="8" y="172"/>
                    </a:cubicBezTo>
                    <a:cubicBezTo>
                      <a:pt x="9" y="172"/>
                      <a:pt x="10" y="172"/>
                      <a:pt x="9" y="171"/>
                    </a:cubicBezTo>
                    <a:cubicBezTo>
                      <a:pt x="9" y="171"/>
                      <a:pt x="9" y="171"/>
                      <a:pt x="9" y="171"/>
                    </a:cubicBezTo>
                    <a:cubicBezTo>
                      <a:pt x="10" y="171"/>
                      <a:pt x="12" y="170"/>
                      <a:pt x="12" y="170"/>
                    </a:cubicBezTo>
                    <a:cubicBezTo>
                      <a:pt x="14" y="169"/>
                      <a:pt x="14" y="169"/>
                      <a:pt x="14" y="169"/>
                    </a:cubicBezTo>
                    <a:cubicBezTo>
                      <a:pt x="14" y="169"/>
                      <a:pt x="14" y="168"/>
                      <a:pt x="16" y="168"/>
                    </a:cubicBezTo>
                    <a:cubicBezTo>
                      <a:pt x="18" y="168"/>
                      <a:pt x="18" y="168"/>
                      <a:pt x="18" y="167"/>
                    </a:cubicBezTo>
                    <a:cubicBezTo>
                      <a:pt x="19" y="167"/>
                      <a:pt x="18" y="167"/>
                      <a:pt x="19" y="167"/>
                    </a:cubicBezTo>
                    <a:cubicBezTo>
                      <a:pt x="21" y="167"/>
                      <a:pt x="21" y="166"/>
                      <a:pt x="22" y="166"/>
                    </a:cubicBezTo>
                    <a:cubicBezTo>
                      <a:pt x="24" y="166"/>
                      <a:pt x="25" y="165"/>
                      <a:pt x="24" y="165"/>
                    </a:cubicBezTo>
                    <a:cubicBezTo>
                      <a:pt x="23" y="165"/>
                      <a:pt x="23" y="165"/>
                      <a:pt x="21" y="165"/>
                    </a:cubicBezTo>
                    <a:cubicBezTo>
                      <a:pt x="20" y="166"/>
                      <a:pt x="19" y="165"/>
                      <a:pt x="19" y="166"/>
                    </a:cubicBezTo>
                    <a:cubicBezTo>
                      <a:pt x="18" y="166"/>
                      <a:pt x="16" y="166"/>
                      <a:pt x="16" y="166"/>
                    </a:cubicBezTo>
                    <a:cubicBezTo>
                      <a:pt x="15" y="165"/>
                      <a:pt x="15" y="165"/>
                      <a:pt x="14" y="166"/>
                    </a:cubicBezTo>
                    <a:cubicBezTo>
                      <a:pt x="13" y="166"/>
                      <a:pt x="14" y="167"/>
                      <a:pt x="12" y="167"/>
                    </a:cubicBezTo>
                    <a:cubicBezTo>
                      <a:pt x="11" y="167"/>
                      <a:pt x="10" y="166"/>
                      <a:pt x="10" y="166"/>
                    </a:cubicBezTo>
                    <a:cubicBezTo>
                      <a:pt x="10" y="166"/>
                      <a:pt x="7" y="166"/>
                      <a:pt x="7" y="165"/>
                    </a:cubicBezTo>
                    <a:cubicBezTo>
                      <a:pt x="7" y="165"/>
                      <a:pt x="7" y="163"/>
                      <a:pt x="7" y="163"/>
                    </a:cubicBezTo>
                    <a:cubicBezTo>
                      <a:pt x="7" y="162"/>
                      <a:pt x="8" y="162"/>
                      <a:pt x="8" y="162"/>
                    </a:cubicBezTo>
                    <a:cubicBezTo>
                      <a:pt x="7" y="161"/>
                      <a:pt x="7" y="161"/>
                      <a:pt x="7" y="161"/>
                    </a:cubicBezTo>
                    <a:cubicBezTo>
                      <a:pt x="7" y="161"/>
                      <a:pt x="7" y="161"/>
                      <a:pt x="6" y="161"/>
                    </a:cubicBezTo>
                    <a:cubicBezTo>
                      <a:pt x="6" y="161"/>
                      <a:pt x="4" y="162"/>
                      <a:pt x="4" y="162"/>
                    </a:cubicBezTo>
                    <a:cubicBezTo>
                      <a:pt x="4" y="162"/>
                      <a:pt x="4" y="162"/>
                      <a:pt x="3" y="162"/>
                    </a:cubicBezTo>
                    <a:cubicBezTo>
                      <a:pt x="3" y="162"/>
                      <a:pt x="2" y="162"/>
                      <a:pt x="2" y="162"/>
                    </a:cubicBezTo>
                    <a:cubicBezTo>
                      <a:pt x="2" y="162"/>
                      <a:pt x="2" y="161"/>
                      <a:pt x="2" y="160"/>
                    </a:cubicBezTo>
                    <a:cubicBezTo>
                      <a:pt x="2" y="160"/>
                      <a:pt x="2" y="159"/>
                      <a:pt x="2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" y="158"/>
                      <a:pt x="0" y="158"/>
                      <a:pt x="2" y="157"/>
                    </a:cubicBezTo>
                    <a:cubicBezTo>
                      <a:pt x="4" y="157"/>
                      <a:pt x="4" y="157"/>
                      <a:pt x="5" y="157"/>
                    </a:cubicBezTo>
                    <a:cubicBezTo>
                      <a:pt x="5" y="157"/>
                      <a:pt x="6" y="157"/>
                      <a:pt x="6" y="157"/>
                    </a:cubicBezTo>
                    <a:cubicBezTo>
                      <a:pt x="6" y="157"/>
                      <a:pt x="7" y="156"/>
                      <a:pt x="7" y="156"/>
                    </a:cubicBezTo>
                    <a:cubicBezTo>
                      <a:pt x="6" y="155"/>
                      <a:pt x="6" y="155"/>
                      <a:pt x="6" y="155"/>
                    </a:cubicBezTo>
                    <a:cubicBezTo>
                      <a:pt x="6" y="154"/>
                      <a:pt x="6" y="154"/>
                      <a:pt x="7" y="154"/>
                    </a:cubicBezTo>
                    <a:cubicBezTo>
                      <a:pt x="8" y="154"/>
                      <a:pt x="8" y="153"/>
                      <a:pt x="9" y="153"/>
                    </a:cubicBezTo>
                    <a:cubicBezTo>
                      <a:pt x="9" y="153"/>
                      <a:pt x="10" y="153"/>
                      <a:pt x="11" y="153"/>
                    </a:cubicBezTo>
                    <a:cubicBezTo>
                      <a:pt x="11" y="153"/>
                      <a:pt x="11" y="152"/>
                      <a:pt x="13" y="152"/>
                    </a:cubicBezTo>
                    <a:cubicBezTo>
                      <a:pt x="14" y="152"/>
                      <a:pt x="15" y="152"/>
                      <a:pt x="16" y="152"/>
                    </a:cubicBezTo>
                    <a:cubicBezTo>
                      <a:pt x="16" y="152"/>
                      <a:pt x="18" y="152"/>
                      <a:pt x="18" y="152"/>
                    </a:cubicBezTo>
                    <a:cubicBezTo>
                      <a:pt x="18" y="152"/>
                      <a:pt x="20" y="151"/>
                      <a:pt x="20" y="151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0"/>
                      <a:pt x="21" y="150"/>
                      <a:pt x="22" y="150"/>
                    </a:cubicBezTo>
                    <a:cubicBezTo>
                      <a:pt x="23" y="150"/>
                      <a:pt x="23" y="150"/>
                      <a:pt x="24" y="150"/>
                    </a:cubicBezTo>
                    <a:cubicBezTo>
                      <a:pt x="24" y="150"/>
                      <a:pt x="25" y="150"/>
                      <a:pt x="25" y="150"/>
                    </a:cubicBezTo>
                    <a:cubicBezTo>
                      <a:pt x="25" y="149"/>
                      <a:pt x="25" y="149"/>
                      <a:pt x="25" y="148"/>
                    </a:cubicBezTo>
                    <a:cubicBezTo>
                      <a:pt x="24" y="148"/>
                      <a:pt x="24" y="148"/>
                      <a:pt x="23" y="148"/>
                    </a:cubicBezTo>
                    <a:cubicBezTo>
                      <a:pt x="22" y="149"/>
                      <a:pt x="21" y="149"/>
                      <a:pt x="21" y="148"/>
                    </a:cubicBezTo>
                    <a:cubicBezTo>
                      <a:pt x="21" y="148"/>
                      <a:pt x="21" y="148"/>
                      <a:pt x="20" y="148"/>
                    </a:cubicBezTo>
                    <a:cubicBezTo>
                      <a:pt x="19" y="148"/>
                      <a:pt x="18" y="148"/>
                      <a:pt x="18" y="148"/>
                    </a:cubicBezTo>
                    <a:cubicBezTo>
                      <a:pt x="18" y="148"/>
                      <a:pt x="17" y="148"/>
                      <a:pt x="16" y="148"/>
                    </a:cubicBezTo>
                    <a:cubicBezTo>
                      <a:pt x="14" y="147"/>
                      <a:pt x="14" y="147"/>
                      <a:pt x="13" y="147"/>
                    </a:cubicBezTo>
                    <a:cubicBezTo>
                      <a:pt x="12" y="147"/>
                      <a:pt x="11" y="147"/>
                      <a:pt x="11" y="147"/>
                    </a:cubicBezTo>
                    <a:cubicBezTo>
                      <a:pt x="11" y="147"/>
                      <a:pt x="13" y="147"/>
                      <a:pt x="10" y="146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5" y="145"/>
                      <a:pt x="5" y="146"/>
                      <a:pt x="4" y="145"/>
                    </a:cubicBezTo>
                    <a:cubicBezTo>
                      <a:pt x="4" y="145"/>
                      <a:pt x="3" y="144"/>
                      <a:pt x="3" y="144"/>
                    </a:cubicBezTo>
                    <a:cubicBezTo>
                      <a:pt x="3" y="143"/>
                      <a:pt x="3" y="143"/>
                      <a:pt x="4" y="142"/>
                    </a:cubicBezTo>
                    <a:cubicBezTo>
                      <a:pt x="4" y="142"/>
                      <a:pt x="6" y="141"/>
                      <a:pt x="6" y="141"/>
                    </a:cubicBezTo>
                    <a:cubicBezTo>
                      <a:pt x="6" y="142"/>
                      <a:pt x="6" y="142"/>
                      <a:pt x="6" y="142"/>
                    </a:cubicBezTo>
                    <a:cubicBezTo>
                      <a:pt x="6" y="142"/>
                      <a:pt x="6" y="143"/>
                      <a:pt x="7" y="142"/>
                    </a:cubicBezTo>
                    <a:cubicBezTo>
                      <a:pt x="7" y="142"/>
                      <a:pt x="8" y="140"/>
                      <a:pt x="8" y="140"/>
                    </a:cubicBezTo>
                    <a:cubicBezTo>
                      <a:pt x="8" y="140"/>
                      <a:pt x="7" y="140"/>
                      <a:pt x="8" y="139"/>
                    </a:cubicBezTo>
                    <a:cubicBezTo>
                      <a:pt x="9" y="139"/>
                      <a:pt x="9" y="139"/>
                      <a:pt x="10" y="139"/>
                    </a:cubicBezTo>
                    <a:cubicBezTo>
                      <a:pt x="10" y="139"/>
                      <a:pt x="12" y="139"/>
                      <a:pt x="13" y="139"/>
                    </a:cubicBezTo>
                    <a:cubicBezTo>
                      <a:pt x="13" y="138"/>
                      <a:pt x="15" y="138"/>
                      <a:pt x="15" y="138"/>
                    </a:cubicBezTo>
                    <a:cubicBezTo>
                      <a:pt x="15" y="138"/>
                      <a:pt x="16" y="139"/>
                      <a:pt x="15" y="140"/>
                    </a:cubicBezTo>
                    <a:cubicBezTo>
                      <a:pt x="15" y="140"/>
                      <a:pt x="14" y="140"/>
                      <a:pt x="15" y="141"/>
                    </a:cubicBezTo>
                    <a:cubicBezTo>
                      <a:pt x="16" y="141"/>
                      <a:pt x="17" y="141"/>
                      <a:pt x="17" y="141"/>
                    </a:cubicBezTo>
                    <a:cubicBezTo>
                      <a:pt x="17" y="141"/>
                      <a:pt x="18" y="140"/>
                      <a:pt x="18" y="140"/>
                    </a:cubicBezTo>
                    <a:cubicBezTo>
                      <a:pt x="19" y="140"/>
                      <a:pt x="18" y="139"/>
                      <a:pt x="19" y="139"/>
                    </a:cubicBezTo>
                    <a:cubicBezTo>
                      <a:pt x="20" y="140"/>
                      <a:pt x="20" y="141"/>
                      <a:pt x="20" y="141"/>
                    </a:cubicBezTo>
                    <a:cubicBezTo>
                      <a:pt x="20" y="141"/>
                      <a:pt x="20" y="141"/>
                      <a:pt x="20" y="142"/>
                    </a:cubicBezTo>
                    <a:cubicBezTo>
                      <a:pt x="21" y="142"/>
                      <a:pt x="22" y="142"/>
                      <a:pt x="22" y="143"/>
                    </a:cubicBezTo>
                    <a:cubicBezTo>
                      <a:pt x="22" y="143"/>
                      <a:pt x="21" y="143"/>
                      <a:pt x="23" y="144"/>
                    </a:cubicBezTo>
                    <a:cubicBezTo>
                      <a:pt x="24" y="144"/>
                      <a:pt x="25" y="144"/>
                      <a:pt x="25" y="144"/>
                    </a:cubicBezTo>
                    <a:cubicBezTo>
                      <a:pt x="25" y="144"/>
                      <a:pt x="26" y="144"/>
                      <a:pt x="26" y="143"/>
                    </a:cubicBezTo>
                    <a:cubicBezTo>
                      <a:pt x="25" y="142"/>
                      <a:pt x="25" y="141"/>
                      <a:pt x="25" y="141"/>
                    </a:cubicBezTo>
                    <a:cubicBezTo>
                      <a:pt x="25" y="141"/>
                      <a:pt x="26" y="140"/>
                      <a:pt x="26" y="140"/>
                    </a:cubicBezTo>
                    <a:cubicBezTo>
                      <a:pt x="26" y="139"/>
                      <a:pt x="26" y="137"/>
                      <a:pt x="26" y="137"/>
                    </a:cubicBezTo>
                    <a:cubicBezTo>
                      <a:pt x="26" y="137"/>
                      <a:pt x="27" y="136"/>
                      <a:pt x="26" y="136"/>
                    </a:cubicBezTo>
                    <a:cubicBezTo>
                      <a:pt x="25" y="136"/>
                      <a:pt x="25" y="135"/>
                      <a:pt x="25" y="135"/>
                    </a:cubicBezTo>
                    <a:cubicBezTo>
                      <a:pt x="24" y="135"/>
                      <a:pt x="24" y="134"/>
                      <a:pt x="24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3"/>
                      <a:pt x="32" y="134"/>
                      <a:pt x="32" y="133"/>
                    </a:cubicBezTo>
                    <a:cubicBezTo>
                      <a:pt x="32" y="133"/>
                      <a:pt x="33" y="132"/>
                      <a:pt x="33" y="132"/>
                    </a:cubicBezTo>
                    <a:cubicBezTo>
                      <a:pt x="35" y="132"/>
                      <a:pt x="35" y="132"/>
                      <a:pt x="35" y="132"/>
                    </a:cubicBezTo>
                    <a:cubicBezTo>
                      <a:pt x="35" y="132"/>
                      <a:pt x="34" y="131"/>
                      <a:pt x="34" y="131"/>
                    </a:cubicBezTo>
                    <a:cubicBezTo>
                      <a:pt x="35" y="131"/>
                      <a:pt x="35" y="129"/>
                      <a:pt x="35" y="129"/>
                    </a:cubicBezTo>
                    <a:cubicBezTo>
                      <a:pt x="35" y="129"/>
                      <a:pt x="36" y="128"/>
                      <a:pt x="37" y="129"/>
                    </a:cubicBezTo>
                    <a:cubicBezTo>
                      <a:pt x="37" y="129"/>
                      <a:pt x="39" y="129"/>
                      <a:pt x="40" y="130"/>
                    </a:cubicBezTo>
                    <a:cubicBezTo>
                      <a:pt x="40" y="130"/>
                      <a:pt x="41" y="130"/>
                      <a:pt x="41" y="130"/>
                    </a:cubicBezTo>
                    <a:cubicBezTo>
                      <a:pt x="43" y="130"/>
                      <a:pt x="43" y="130"/>
                      <a:pt x="43" y="130"/>
                    </a:cubicBezTo>
                    <a:cubicBezTo>
                      <a:pt x="43" y="130"/>
                      <a:pt x="45" y="131"/>
                      <a:pt x="45" y="131"/>
                    </a:cubicBezTo>
                    <a:cubicBezTo>
                      <a:pt x="45" y="131"/>
                      <a:pt x="47" y="132"/>
                      <a:pt x="48" y="132"/>
                    </a:cubicBezTo>
                    <a:cubicBezTo>
                      <a:pt x="48" y="132"/>
                      <a:pt x="49" y="131"/>
                      <a:pt x="49" y="131"/>
                    </a:cubicBezTo>
                    <a:cubicBezTo>
                      <a:pt x="49" y="131"/>
                      <a:pt x="49" y="130"/>
                      <a:pt x="50" y="131"/>
                    </a:cubicBezTo>
                    <a:cubicBezTo>
                      <a:pt x="51" y="131"/>
                      <a:pt x="52" y="131"/>
                      <a:pt x="53" y="131"/>
                    </a:cubicBezTo>
                    <a:cubicBezTo>
                      <a:pt x="53" y="130"/>
                      <a:pt x="53" y="130"/>
                      <a:pt x="54" y="130"/>
                    </a:cubicBezTo>
                    <a:cubicBezTo>
                      <a:pt x="55" y="131"/>
                      <a:pt x="56" y="131"/>
                      <a:pt x="56" y="131"/>
                    </a:cubicBezTo>
                    <a:cubicBezTo>
                      <a:pt x="57" y="131"/>
                      <a:pt x="59" y="130"/>
                      <a:pt x="59" y="130"/>
                    </a:cubicBezTo>
                    <a:cubicBezTo>
                      <a:pt x="59" y="130"/>
                      <a:pt x="58" y="129"/>
                      <a:pt x="59" y="130"/>
                    </a:cubicBezTo>
                    <a:cubicBezTo>
                      <a:pt x="60" y="130"/>
                      <a:pt x="61" y="129"/>
                      <a:pt x="61" y="129"/>
                    </a:cubicBezTo>
                    <a:cubicBezTo>
                      <a:pt x="59" y="128"/>
                      <a:pt x="59" y="128"/>
                      <a:pt x="59" y="128"/>
                    </a:cubicBezTo>
                    <a:cubicBezTo>
                      <a:pt x="59" y="128"/>
                      <a:pt x="60" y="126"/>
                      <a:pt x="60" y="126"/>
                    </a:cubicBezTo>
                    <a:cubicBezTo>
                      <a:pt x="60" y="126"/>
                      <a:pt x="59" y="125"/>
                      <a:pt x="59" y="125"/>
                    </a:cubicBezTo>
                    <a:cubicBezTo>
                      <a:pt x="59" y="125"/>
                      <a:pt x="58" y="125"/>
                      <a:pt x="58" y="126"/>
                    </a:cubicBezTo>
                    <a:cubicBezTo>
                      <a:pt x="58" y="127"/>
                      <a:pt x="57" y="128"/>
                      <a:pt x="56" y="128"/>
                    </a:cubicBezTo>
                    <a:cubicBezTo>
                      <a:pt x="56" y="128"/>
                      <a:pt x="55" y="129"/>
                      <a:pt x="54" y="129"/>
                    </a:cubicBezTo>
                    <a:cubicBezTo>
                      <a:pt x="54" y="129"/>
                      <a:pt x="53" y="130"/>
                      <a:pt x="53" y="130"/>
                    </a:cubicBezTo>
                    <a:cubicBezTo>
                      <a:pt x="53" y="130"/>
                      <a:pt x="53" y="131"/>
                      <a:pt x="51" y="130"/>
                    </a:cubicBezTo>
                    <a:cubicBezTo>
                      <a:pt x="50" y="129"/>
                      <a:pt x="49" y="129"/>
                      <a:pt x="49" y="129"/>
                    </a:cubicBezTo>
                    <a:cubicBezTo>
                      <a:pt x="49" y="129"/>
                      <a:pt x="49" y="128"/>
                      <a:pt x="48" y="129"/>
                    </a:cubicBezTo>
                    <a:cubicBezTo>
                      <a:pt x="46" y="129"/>
                      <a:pt x="47" y="130"/>
                      <a:pt x="46" y="129"/>
                    </a:cubicBezTo>
                    <a:cubicBezTo>
                      <a:pt x="45" y="129"/>
                      <a:pt x="42" y="129"/>
                      <a:pt x="42" y="128"/>
                    </a:cubicBezTo>
                    <a:cubicBezTo>
                      <a:pt x="42" y="128"/>
                      <a:pt x="41" y="127"/>
                      <a:pt x="41" y="127"/>
                    </a:cubicBezTo>
                    <a:cubicBezTo>
                      <a:pt x="41" y="127"/>
                      <a:pt x="41" y="125"/>
                      <a:pt x="41" y="125"/>
                    </a:cubicBezTo>
                    <a:cubicBezTo>
                      <a:pt x="40" y="126"/>
                      <a:pt x="39" y="127"/>
                      <a:pt x="38" y="127"/>
                    </a:cubicBezTo>
                    <a:cubicBezTo>
                      <a:pt x="38" y="127"/>
                      <a:pt x="36" y="127"/>
                      <a:pt x="35" y="127"/>
                    </a:cubicBezTo>
                    <a:cubicBezTo>
                      <a:pt x="35" y="127"/>
                      <a:pt x="35" y="127"/>
                      <a:pt x="34" y="127"/>
                    </a:cubicBezTo>
                    <a:cubicBezTo>
                      <a:pt x="33" y="127"/>
                      <a:pt x="32" y="128"/>
                      <a:pt x="31" y="128"/>
                    </a:cubicBezTo>
                    <a:cubicBezTo>
                      <a:pt x="30" y="128"/>
                      <a:pt x="30" y="127"/>
                      <a:pt x="29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127"/>
                      <a:pt x="28" y="125"/>
                      <a:pt x="30" y="125"/>
                    </a:cubicBezTo>
                    <a:cubicBezTo>
                      <a:pt x="31" y="124"/>
                      <a:pt x="30" y="124"/>
                      <a:pt x="32" y="124"/>
                    </a:cubicBezTo>
                    <a:cubicBezTo>
                      <a:pt x="34" y="124"/>
                      <a:pt x="35" y="124"/>
                      <a:pt x="36" y="123"/>
                    </a:cubicBezTo>
                    <a:cubicBezTo>
                      <a:pt x="37" y="122"/>
                      <a:pt x="37" y="121"/>
                      <a:pt x="38" y="121"/>
                    </a:cubicBezTo>
                    <a:cubicBezTo>
                      <a:pt x="39" y="120"/>
                      <a:pt x="39" y="119"/>
                      <a:pt x="40" y="120"/>
                    </a:cubicBezTo>
                    <a:cubicBezTo>
                      <a:pt x="42" y="120"/>
                      <a:pt x="44" y="120"/>
                      <a:pt x="44" y="120"/>
                    </a:cubicBezTo>
                    <a:cubicBezTo>
                      <a:pt x="44" y="120"/>
                      <a:pt x="44" y="119"/>
                      <a:pt x="44" y="118"/>
                    </a:cubicBezTo>
                    <a:cubicBezTo>
                      <a:pt x="44" y="118"/>
                      <a:pt x="44" y="118"/>
                      <a:pt x="44" y="117"/>
                    </a:cubicBezTo>
                    <a:cubicBezTo>
                      <a:pt x="45" y="117"/>
                      <a:pt x="45" y="116"/>
                      <a:pt x="45" y="116"/>
                    </a:cubicBezTo>
                    <a:cubicBezTo>
                      <a:pt x="46" y="116"/>
                      <a:pt x="46" y="115"/>
                      <a:pt x="47" y="115"/>
                    </a:cubicBezTo>
                    <a:cubicBezTo>
                      <a:pt x="47" y="114"/>
                      <a:pt x="48" y="114"/>
                      <a:pt x="48" y="113"/>
                    </a:cubicBezTo>
                    <a:cubicBezTo>
                      <a:pt x="49" y="113"/>
                      <a:pt x="49" y="112"/>
                      <a:pt x="49" y="112"/>
                    </a:cubicBezTo>
                    <a:cubicBezTo>
                      <a:pt x="49" y="112"/>
                      <a:pt x="46" y="111"/>
                      <a:pt x="46" y="111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51" y="107"/>
                      <a:pt x="52" y="105"/>
                      <a:pt x="52" y="105"/>
                    </a:cubicBezTo>
                    <a:cubicBezTo>
                      <a:pt x="53" y="105"/>
                      <a:pt x="54" y="104"/>
                      <a:pt x="54" y="104"/>
                    </a:cubicBezTo>
                    <a:cubicBezTo>
                      <a:pt x="55" y="102"/>
                      <a:pt x="55" y="102"/>
                      <a:pt x="55" y="102"/>
                    </a:cubicBezTo>
                    <a:cubicBezTo>
                      <a:pt x="55" y="102"/>
                      <a:pt x="55" y="101"/>
                      <a:pt x="56" y="102"/>
                    </a:cubicBezTo>
                    <a:cubicBezTo>
                      <a:pt x="57" y="102"/>
                      <a:pt x="57" y="103"/>
                      <a:pt x="58" y="103"/>
                    </a:cubicBezTo>
                    <a:cubicBezTo>
                      <a:pt x="59" y="104"/>
                      <a:pt x="62" y="104"/>
                      <a:pt x="62" y="104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5" y="104"/>
                      <a:pt x="65" y="104"/>
                      <a:pt x="65" y="104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6" y="101"/>
                      <a:pt x="66" y="101"/>
                      <a:pt x="66" y="101"/>
                    </a:cubicBezTo>
                    <a:cubicBezTo>
                      <a:pt x="66" y="101"/>
                      <a:pt x="68" y="101"/>
                      <a:pt x="68" y="101"/>
                    </a:cubicBezTo>
                    <a:cubicBezTo>
                      <a:pt x="67" y="101"/>
                      <a:pt x="65" y="99"/>
                      <a:pt x="65" y="99"/>
                    </a:cubicBezTo>
                    <a:cubicBezTo>
                      <a:pt x="66" y="97"/>
                      <a:pt x="66" y="97"/>
                      <a:pt x="66" y="97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4" y="97"/>
                      <a:pt x="60" y="97"/>
                      <a:pt x="59" y="97"/>
                    </a:cubicBezTo>
                    <a:cubicBezTo>
                      <a:pt x="58" y="96"/>
                      <a:pt x="58" y="96"/>
                      <a:pt x="57" y="96"/>
                    </a:cubicBezTo>
                    <a:cubicBezTo>
                      <a:pt x="56" y="96"/>
                      <a:pt x="55" y="96"/>
                      <a:pt x="54" y="96"/>
                    </a:cubicBezTo>
                    <a:cubicBezTo>
                      <a:pt x="53" y="96"/>
                      <a:pt x="52" y="96"/>
                      <a:pt x="51" y="96"/>
                    </a:cubicBezTo>
                    <a:cubicBezTo>
                      <a:pt x="51" y="96"/>
                      <a:pt x="50" y="96"/>
                      <a:pt x="49" y="96"/>
                    </a:cubicBezTo>
                    <a:cubicBezTo>
                      <a:pt x="49" y="95"/>
                      <a:pt x="50" y="94"/>
                      <a:pt x="49" y="94"/>
                    </a:cubicBezTo>
                    <a:cubicBezTo>
                      <a:pt x="48" y="94"/>
                      <a:pt x="47" y="92"/>
                      <a:pt x="46" y="93"/>
                    </a:cubicBezTo>
                    <a:cubicBezTo>
                      <a:pt x="46" y="93"/>
                      <a:pt x="46" y="93"/>
                      <a:pt x="45" y="93"/>
                    </a:cubicBezTo>
                    <a:cubicBezTo>
                      <a:pt x="45" y="94"/>
                      <a:pt x="44" y="94"/>
                      <a:pt x="44" y="94"/>
                    </a:cubicBezTo>
                    <a:cubicBezTo>
                      <a:pt x="43" y="93"/>
                      <a:pt x="43" y="94"/>
                      <a:pt x="44" y="93"/>
                    </a:cubicBezTo>
                    <a:cubicBezTo>
                      <a:pt x="44" y="92"/>
                      <a:pt x="43" y="90"/>
                      <a:pt x="44" y="90"/>
                    </a:cubicBezTo>
                    <a:cubicBezTo>
                      <a:pt x="45" y="91"/>
                      <a:pt x="45" y="91"/>
                      <a:pt x="46" y="91"/>
                    </a:cubicBezTo>
                    <a:cubicBezTo>
                      <a:pt x="46" y="91"/>
                      <a:pt x="47" y="91"/>
                      <a:pt x="47" y="91"/>
                    </a:cubicBezTo>
                    <a:cubicBezTo>
                      <a:pt x="47" y="90"/>
                      <a:pt x="48" y="88"/>
                      <a:pt x="48" y="88"/>
                    </a:cubicBezTo>
                    <a:cubicBezTo>
                      <a:pt x="48" y="88"/>
                      <a:pt x="51" y="89"/>
                      <a:pt x="50" y="88"/>
                    </a:cubicBezTo>
                    <a:cubicBezTo>
                      <a:pt x="49" y="87"/>
                      <a:pt x="47" y="86"/>
                      <a:pt x="47" y="86"/>
                    </a:cubicBezTo>
                    <a:cubicBezTo>
                      <a:pt x="47" y="86"/>
                      <a:pt x="46" y="86"/>
                      <a:pt x="46" y="87"/>
                    </a:cubicBezTo>
                    <a:cubicBezTo>
                      <a:pt x="45" y="88"/>
                      <a:pt x="46" y="88"/>
                      <a:pt x="45" y="89"/>
                    </a:cubicBezTo>
                    <a:cubicBezTo>
                      <a:pt x="44" y="89"/>
                      <a:pt x="44" y="89"/>
                      <a:pt x="43" y="89"/>
                    </a:cubicBezTo>
                    <a:cubicBezTo>
                      <a:pt x="43" y="89"/>
                      <a:pt x="43" y="89"/>
                      <a:pt x="42" y="89"/>
                    </a:cubicBezTo>
                    <a:cubicBezTo>
                      <a:pt x="42" y="89"/>
                      <a:pt x="40" y="89"/>
                      <a:pt x="40" y="88"/>
                    </a:cubicBezTo>
                    <a:cubicBezTo>
                      <a:pt x="40" y="88"/>
                      <a:pt x="40" y="88"/>
                      <a:pt x="40" y="87"/>
                    </a:cubicBezTo>
                    <a:cubicBezTo>
                      <a:pt x="40" y="86"/>
                      <a:pt x="40" y="85"/>
                      <a:pt x="42" y="85"/>
                    </a:cubicBezTo>
                    <a:cubicBezTo>
                      <a:pt x="43" y="85"/>
                      <a:pt x="43" y="86"/>
                      <a:pt x="43" y="85"/>
                    </a:cubicBezTo>
                    <a:cubicBezTo>
                      <a:pt x="43" y="85"/>
                      <a:pt x="43" y="84"/>
                      <a:pt x="42" y="84"/>
                    </a:cubicBezTo>
                    <a:cubicBezTo>
                      <a:pt x="42" y="83"/>
                      <a:pt x="42" y="83"/>
                      <a:pt x="41" y="83"/>
                    </a:cubicBezTo>
                    <a:cubicBezTo>
                      <a:pt x="40" y="83"/>
                      <a:pt x="38" y="84"/>
                      <a:pt x="38" y="84"/>
                    </a:cubicBezTo>
                    <a:cubicBezTo>
                      <a:pt x="38" y="84"/>
                      <a:pt x="39" y="84"/>
                      <a:pt x="37" y="84"/>
                    </a:cubicBezTo>
                    <a:cubicBezTo>
                      <a:pt x="36" y="83"/>
                      <a:pt x="37" y="83"/>
                      <a:pt x="36" y="82"/>
                    </a:cubicBezTo>
                    <a:cubicBezTo>
                      <a:pt x="36" y="81"/>
                      <a:pt x="36" y="81"/>
                      <a:pt x="35" y="81"/>
                    </a:cubicBezTo>
                    <a:cubicBezTo>
                      <a:pt x="35" y="81"/>
                      <a:pt x="35" y="81"/>
                      <a:pt x="34" y="81"/>
                    </a:cubicBezTo>
                    <a:cubicBezTo>
                      <a:pt x="33" y="80"/>
                      <a:pt x="32" y="80"/>
                      <a:pt x="32" y="79"/>
                    </a:cubicBezTo>
                    <a:cubicBezTo>
                      <a:pt x="32" y="78"/>
                      <a:pt x="32" y="77"/>
                      <a:pt x="33" y="78"/>
                    </a:cubicBezTo>
                    <a:cubicBezTo>
                      <a:pt x="34" y="78"/>
                      <a:pt x="33" y="77"/>
                      <a:pt x="34" y="78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7" y="79"/>
                      <a:pt x="36" y="78"/>
                    </a:cubicBezTo>
                    <a:cubicBezTo>
                      <a:pt x="36" y="77"/>
                      <a:pt x="35" y="76"/>
                      <a:pt x="35" y="76"/>
                    </a:cubicBezTo>
                    <a:cubicBezTo>
                      <a:pt x="35" y="76"/>
                      <a:pt x="34" y="76"/>
                      <a:pt x="34" y="75"/>
                    </a:cubicBezTo>
                    <a:cubicBezTo>
                      <a:pt x="34" y="74"/>
                      <a:pt x="34" y="74"/>
                      <a:pt x="33" y="73"/>
                    </a:cubicBezTo>
                    <a:cubicBezTo>
                      <a:pt x="33" y="73"/>
                      <a:pt x="34" y="73"/>
                      <a:pt x="34" y="73"/>
                    </a:cubicBezTo>
                    <a:cubicBezTo>
                      <a:pt x="35" y="73"/>
                      <a:pt x="34" y="73"/>
                      <a:pt x="35" y="73"/>
                    </a:cubicBezTo>
                    <a:cubicBezTo>
                      <a:pt x="37" y="73"/>
                      <a:pt x="36" y="73"/>
                      <a:pt x="37" y="73"/>
                    </a:cubicBezTo>
                    <a:cubicBezTo>
                      <a:pt x="37" y="73"/>
                      <a:pt x="38" y="73"/>
                      <a:pt x="38" y="73"/>
                    </a:cubicBezTo>
                    <a:cubicBezTo>
                      <a:pt x="38" y="74"/>
                      <a:pt x="39" y="72"/>
                      <a:pt x="39" y="72"/>
                    </a:cubicBezTo>
                    <a:cubicBezTo>
                      <a:pt x="39" y="72"/>
                      <a:pt x="38" y="71"/>
                      <a:pt x="39" y="71"/>
                    </a:cubicBezTo>
                    <a:cubicBezTo>
                      <a:pt x="40" y="71"/>
                      <a:pt x="40" y="72"/>
                      <a:pt x="41" y="72"/>
                    </a:cubicBezTo>
                    <a:cubicBezTo>
                      <a:pt x="43" y="72"/>
                      <a:pt x="43" y="73"/>
                      <a:pt x="44" y="73"/>
                    </a:cubicBezTo>
                    <a:cubicBezTo>
                      <a:pt x="44" y="72"/>
                      <a:pt x="45" y="73"/>
                      <a:pt x="45" y="72"/>
                    </a:cubicBezTo>
                    <a:cubicBezTo>
                      <a:pt x="44" y="71"/>
                      <a:pt x="44" y="72"/>
                      <a:pt x="44" y="71"/>
                    </a:cubicBezTo>
                    <a:cubicBezTo>
                      <a:pt x="43" y="70"/>
                      <a:pt x="43" y="71"/>
                      <a:pt x="43" y="69"/>
                    </a:cubicBezTo>
                    <a:cubicBezTo>
                      <a:pt x="44" y="68"/>
                      <a:pt x="44" y="67"/>
                      <a:pt x="44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6" y="64"/>
                      <a:pt x="46" y="64"/>
                      <a:pt x="46" y="64"/>
                    </a:cubicBezTo>
                    <a:cubicBezTo>
                      <a:pt x="46" y="64"/>
                      <a:pt x="47" y="64"/>
                      <a:pt x="48" y="64"/>
                    </a:cubicBezTo>
                    <a:cubicBezTo>
                      <a:pt x="50" y="64"/>
                      <a:pt x="51" y="65"/>
                      <a:pt x="52" y="65"/>
                    </a:cubicBezTo>
                    <a:cubicBezTo>
                      <a:pt x="54" y="65"/>
                      <a:pt x="55" y="65"/>
                      <a:pt x="55" y="65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3"/>
                    </a:cubicBezTo>
                    <a:cubicBezTo>
                      <a:pt x="55" y="63"/>
                      <a:pt x="55" y="63"/>
                      <a:pt x="56" y="63"/>
                    </a:cubicBezTo>
                    <a:cubicBezTo>
                      <a:pt x="56" y="63"/>
                      <a:pt x="57" y="61"/>
                      <a:pt x="57" y="61"/>
                    </a:cubicBezTo>
                    <a:cubicBezTo>
                      <a:pt x="56" y="60"/>
                      <a:pt x="56" y="60"/>
                      <a:pt x="55" y="59"/>
                    </a:cubicBezTo>
                    <a:cubicBezTo>
                      <a:pt x="53" y="59"/>
                      <a:pt x="50" y="59"/>
                      <a:pt x="50" y="59"/>
                    </a:cubicBezTo>
                    <a:cubicBezTo>
                      <a:pt x="50" y="59"/>
                      <a:pt x="49" y="59"/>
                      <a:pt x="48" y="59"/>
                    </a:cubicBezTo>
                    <a:cubicBezTo>
                      <a:pt x="47" y="59"/>
                      <a:pt x="45" y="59"/>
                      <a:pt x="45" y="58"/>
                    </a:cubicBezTo>
                    <a:cubicBezTo>
                      <a:pt x="44" y="58"/>
                      <a:pt x="44" y="58"/>
                      <a:pt x="44" y="56"/>
                    </a:cubicBezTo>
                    <a:cubicBezTo>
                      <a:pt x="44" y="55"/>
                      <a:pt x="43" y="55"/>
                      <a:pt x="43" y="55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3" y="52"/>
                      <a:pt x="43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1" y="52"/>
                      <a:pt x="42" y="52"/>
                      <a:pt x="40" y="51"/>
                    </a:cubicBezTo>
                    <a:cubicBezTo>
                      <a:pt x="38" y="51"/>
                      <a:pt x="37" y="50"/>
                      <a:pt x="37" y="50"/>
                    </a:cubicBezTo>
                    <a:cubicBezTo>
                      <a:pt x="37" y="49"/>
                      <a:pt x="37" y="49"/>
                      <a:pt x="39" y="49"/>
                    </a:cubicBezTo>
                    <a:cubicBezTo>
                      <a:pt x="40" y="49"/>
                      <a:pt x="41" y="49"/>
                      <a:pt x="42" y="49"/>
                    </a:cubicBezTo>
                    <a:cubicBezTo>
                      <a:pt x="43" y="50"/>
                      <a:pt x="45" y="49"/>
                      <a:pt x="45" y="49"/>
                    </a:cubicBezTo>
                    <a:cubicBezTo>
                      <a:pt x="45" y="49"/>
                      <a:pt x="44" y="49"/>
                      <a:pt x="46" y="50"/>
                    </a:cubicBezTo>
                    <a:cubicBezTo>
                      <a:pt x="48" y="51"/>
                      <a:pt x="47" y="51"/>
                      <a:pt x="48" y="51"/>
                    </a:cubicBezTo>
                    <a:cubicBezTo>
                      <a:pt x="49" y="51"/>
                      <a:pt x="50" y="50"/>
                      <a:pt x="49" y="50"/>
                    </a:cubicBezTo>
                    <a:cubicBezTo>
                      <a:pt x="49" y="49"/>
                      <a:pt x="50" y="49"/>
                      <a:pt x="49" y="49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7"/>
                    </a:cubicBezTo>
                    <a:cubicBezTo>
                      <a:pt x="48" y="46"/>
                      <a:pt x="49" y="45"/>
                      <a:pt x="49" y="45"/>
                    </a:cubicBezTo>
                    <a:cubicBezTo>
                      <a:pt x="50" y="45"/>
                      <a:pt x="50" y="45"/>
                      <a:pt x="50" y="44"/>
                    </a:cubicBezTo>
                    <a:cubicBezTo>
                      <a:pt x="50" y="44"/>
                      <a:pt x="50" y="43"/>
                      <a:pt x="50" y="43"/>
                    </a:cubicBezTo>
                    <a:cubicBezTo>
                      <a:pt x="50" y="42"/>
                      <a:pt x="51" y="41"/>
                      <a:pt x="51" y="41"/>
                    </a:cubicBezTo>
                    <a:cubicBezTo>
                      <a:pt x="51" y="41"/>
                      <a:pt x="50" y="40"/>
                      <a:pt x="50" y="40"/>
                    </a:cubicBezTo>
                    <a:cubicBezTo>
                      <a:pt x="50" y="40"/>
                      <a:pt x="48" y="40"/>
                      <a:pt x="48" y="41"/>
                    </a:cubicBezTo>
                    <a:cubicBezTo>
                      <a:pt x="48" y="41"/>
                      <a:pt x="48" y="41"/>
                      <a:pt x="48" y="42"/>
                    </a:cubicBezTo>
                    <a:cubicBezTo>
                      <a:pt x="47" y="42"/>
                      <a:pt x="47" y="42"/>
                      <a:pt x="46" y="42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4"/>
                      <a:pt x="45" y="45"/>
                      <a:pt x="45" y="45"/>
                    </a:cubicBezTo>
                    <a:cubicBezTo>
                      <a:pt x="45" y="45"/>
                      <a:pt x="44" y="43"/>
                      <a:pt x="44" y="42"/>
                    </a:cubicBezTo>
                    <a:cubicBezTo>
                      <a:pt x="44" y="42"/>
                      <a:pt x="45" y="41"/>
                      <a:pt x="46" y="41"/>
                    </a:cubicBezTo>
                    <a:cubicBezTo>
                      <a:pt x="47" y="41"/>
                      <a:pt x="47" y="41"/>
                      <a:pt x="47" y="40"/>
                    </a:cubicBezTo>
                    <a:cubicBezTo>
                      <a:pt x="47" y="40"/>
                      <a:pt x="47" y="40"/>
                      <a:pt x="47" y="39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8" y="37"/>
                      <a:pt x="49" y="36"/>
                      <a:pt x="50" y="36"/>
                    </a:cubicBezTo>
                    <a:cubicBezTo>
                      <a:pt x="50" y="36"/>
                      <a:pt x="49" y="34"/>
                      <a:pt x="51" y="36"/>
                    </a:cubicBezTo>
                    <a:cubicBezTo>
                      <a:pt x="52" y="37"/>
                      <a:pt x="52" y="37"/>
                      <a:pt x="53" y="38"/>
                    </a:cubicBezTo>
                    <a:cubicBezTo>
                      <a:pt x="54" y="38"/>
                      <a:pt x="56" y="39"/>
                      <a:pt x="56" y="38"/>
                    </a:cubicBezTo>
                    <a:cubicBezTo>
                      <a:pt x="56" y="38"/>
                      <a:pt x="56" y="37"/>
                      <a:pt x="56" y="36"/>
                    </a:cubicBezTo>
                    <a:cubicBezTo>
                      <a:pt x="56" y="36"/>
                      <a:pt x="55" y="36"/>
                      <a:pt x="56" y="35"/>
                    </a:cubicBezTo>
                    <a:cubicBezTo>
                      <a:pt x="56" y="35"/>
                      <a:pt x="56" y="35"/>
                      <a:pt x="57" y="35"/>
                    </a:cubicBezTo>
                    <a:cubicBezTo>
                      <a:pt x="59" y="36"/>
                      <a:pt x="58" y="36"/>
                      <a:pt x="59" y="37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2" y="38"/>
                      <a:pt x="62" y="38"/>
                      <a:pt x="63" y="38"/>
                    </a:cubicBezTo>
                    <a:cubicBezTo>
                      <a:pt x="64" y="38"/>
                      <a:pt x="63" y="37"/>
                      <a:pt x="65" y="39"/>
                    </a:cubicBezTo>
                    <a:cubicBezTo>
                      <a:pt x="66" y="40"/>
                      <a:pt x="66" y="40"/>
                      <a:pt x="67" y="40"/>
                    </a:cubicBezTo>
                    <a:cubicBezTo>
                      <a:pt x="68" y="41"/>
                      <a:pt x="70" y="40"/>
                      <a:pt x="70" y="40"/>
                    </a:cubicBezTo>
                    <a:cubicBezTo>
                      <a:pt x="70" y="40"/>
                      <a:pt x="70" y="39"/>
                      <a:pt x="71" y="41"/>
                    </a:cubicBezTo>
                    <a:cubicBezTo>
                      <a:pt x="72" y="43"/>
                      <a:pt x="73" y="43"/>
                      <a:pt x="73" y="43"/>
                    </a:cubicBezTo>
                    <a:cubicBezTo>
                      <a:pt x="73" y="44"/>
                      <a:pt x="74" y="45"/>
                      <a:pt x="74" y="45"/>
                    </a:cubicBezTo>
                    <a:cubicBezTo>
                      <a:pt x="74" y="45"/>
                      <a:pt x="74" y="45"/>
                      <a:pt x="74" y="46"/>
                    </a:cubicBezTo>
                    <a:cubicBezTo>
                      <a:pt x="74" y="46"/>
                      <a:pt x="74" y="47"/>
                      <a:pt x="75" y="47"/>
                    </a:cubicBezTo>
                    <a:cubicBezTo>
                      <a:pt x="75" y="47"/>
                      <a:pt x="76" y="47"/>
                      <a:pt x="76" y="47"/>
                    </a:cubicBezTo>
                    <a:cubicBezTo>
                      <a:pt x="76" y="47"/>
                      <a:pt x="77" y="46"/>
                      <a:pt x="77" y="46"/>
                    </a:cubicBezTo>
                    <a:cubicBezTo>
                      <a:pt x="77" y="46"/>
                      <a:pt x="79" y="45"/>
                      <a:pt x="79" y="45"/>
                    </a:cubicBezTo>
                    <a:cubicBezTo>
                      <a:pt x="79" y="45"/>
                      <a:pt x="79" y="44"/>
                      <a:pt x="81" y="45"/>
                    </a:cubicBezTo>
                    <a:cubicBezTo>
                      <a:pt x="82" y="45"/>
                      <a:pt x="84" y="46"/>
                      <a:pt x="84" y="46"/>
                    </a:cubicBezTo>
                    <a:cubicBezTo>
                      <a:pt x="84" y="46"/>
                      <a:pt x="84" y="47"/>
                      <a:pt x="84" y="47"/>
                    </a:cubicBezTo>
                    <a:cubicBezTo>
                      <a:pt x="85" y="47"/>
                      <a:pt x="88" y="47"/>
                      <a:pt x="88" y="47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90" y="50"/>
                      <a:pt x="91" y="52"/>
                      <a:pt x="91" y="52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92" y="50"/>
                      <a:pt x="92" y="50"/>
                      <a:pt x="92" y="50"/>
                    </a:cubicBezTo>
                    <a:cubicBezTo>
                      <a:pt x="92" y="50"/>
                      <a:pt x="90" y="48"/>
                      <a:pt x="92" y="48"/>
                    </a:cubicBezTo>
                    <a:cubicBezTo>
                      <a:pt x="94" y="48"/>
                      <a:pt x="95" y="47"/>
                      <a:pt x="95" y="47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46"/>
                      <a:pt x="92" y="44"/>
                      <a:pt x="92" y="44"/>
                    </a:cubicBezTo>
                    <a:cubicBezTo>
                      <a:pt x="93" y="44"/>
                      <a:pt x="94" y="42"/>
                      <a:pt x="96" y="42"/>
                    </a:cubicBezTo>
                    <a:cubicBezTo>
                      <a:pt x="98" y="42"/>
                      <a:pt x="100" y="41"/>
                      <a:pt x="100" y="41"/>
                    </a:cubicBezTo>
                    <a:cubicBezTo>
                      <a:pt x="100" y="41"/>
                      <a:pt x="100" y="40"/>
                      <a:pt x="102" y="40"/>
                    </a:cubicBezTo>
                    <a:cubicBezTo>
                      <a:pt x="104" y="40"/>
                      <a:pt x="105" y="40"/>
                      <a:pt x="106" y="40"/>
                    </a:cubicBezTo>
                    <a:cubicBezTo>
                      <a:pt x="107" y="40"/>
                      <a:pt x="107" y="40"/>
                      <a:pt x="107" y="39"/>
                    </a:cubicBezTo>
                    <a:cubicBezTo>
                      <a:pt x="107" y="38"/>
                      <a:pt x="106" y="38"/>
                      <a:pt x="108" y="37"/>
                    </a:cubicBezTo>
                    <a:cubicBezTo>
                      <a:pt x="109" y="37"/>
                      <a:pt x="110" y="36"/>
                      <a:pt x="110" y="36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2"/>
                      <a:pt x="106" y="32"/>
                    </a:cubicBezTo>
                    <a:cubicBezTo>
                      <a:pt x="105" y="32"/>
                      <a:pt x="102" y="34"/>
                      <a:pt x="102" y="34"/>
                    </a:cubicBezTo>
                    <a:cubicBezTo>
                      <a:pt x="102" y="34"/>
                      <a:pt x="102" y="33"/>
                      <a:pt x="101" y="33"/>
                    </a:cubicBezTo>
                    <a:cubicBezTo>
                      <a:pt x="101" y="32"/>
                      <a:pt x="101" y="32"/>
                      <a:pt x="100" y="32"/>
                    </a:cubicBezTo>
                    <a:cubicBezTo>
                      <a:pt x="99" y="32"/>
                      <a:pt x="100" y="32"/>
                      <a:pt x="98" y="31"/>
                    </a:cubicBezTo>
                    <a:cubicBezTo>
                      <a:pt x="96" y="30"/>
                      <a:pt x="95" y="28"/>
                      <a:pt x="95" y="28"/>
                    </a:cubicBezTo>
                    <a:cubicBezTo>
                      <a:pt x="95" y="28"/>
                      <a:pt x="96" y="28"/>
                      <a:pt x="94" y="28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2" y="26"/>
                      <a:pt x="92" y="26"/>
                      <a:pt x="94" y="25"/>
                    </a:cubicBezTo>
                    <a:cubicBezTo>
                      <a:pt x="95" y="24"/>
                      <a:pt x="94" y="24"/>
                      <a:pt x="96" y="23"/>
                    </a:cubicBezTo>
                    <a:cubicBezTo>
                      <a:pt x="97" y="22"/>
                      <a:pt x="96" y="21"/>
                      <a:pt x="98" y="22"/>
                    </a:cubicBezTo>
                    <a:cubicBezTo>
                      <a:pt x="101" y="23"/>
                      <a:pt x="101" y="23"/>
                      <a:pt x="102" y="24"/>
                    </a:cubicBezTo>
                    <a:cubicBezTo>
                      <a:pt x="103" y="24"/>
                      <a:pt x="107" y="24"/>
                      <a:pt x="105" y="23"/>
                    </a:cubicBezTo>
                    <a:cubicBezTo>
                      <a:pt x="104" y="22"/>
                      <a:pt x="102" y="21"/>
                      <a:pt x="102" y="20"/>
                    </a:cubicBezTo>
                    <a:cubicBezTo>
                      <a:pt x="102" y="20"/>
                      <a:pt x="100" y="20"/>
                      <a:pt x="102" y="20"/>
                    </a:cubicBezTo>
                    <a:cubicBezTo>
                      <a:pt x="103" y="20"/>
                      <a:pt x="104" y="19"/>
                      <a:pt x="105" y="20"/>
                    </a:cubicBezTo>
                    <a:cubicBezTo>
                      <a:pt x="105" y="20"/>
                      <a:pt x="103" y="20"/>
                      <a:pt x="106" y="20"/>
                    </a:cubicBezTo>
                    <a:cubicBezTo>
                      <a:pt x="109" y="20"/>
                      <a:pt x="110" y="20"/>
                      <a:pt x="108" y="19"/>
                    </a:cubicBezTo>
                    <a:cubicBezTo>
                      <a:pt x="107" y="18"/>
                      <a:pt x="107" y="18"/>
                      <a:pt x="106" y="17"/>
                    </a:cubicBezTo>
                    <a:cubicBezTo>
                      <a:pt x="106" y="16"/>
                      <a:pt x="105" y="16"/>
                      <a:pt x="106" y="16"/>
                    </a:cubicBezTo>
                    <a:cubicBezTo>
                      <a:pt x="106" y="15"/>
                      <a:pt x="106" y="16"/>
                      <a:pt x="107" y="15"/>
                    </a:cubicBezTo>
                    <a:cubicBezTo>
                      <a:pt x="107" y="14"/>
                      <a:pt x="107" y="13"/>
                      <a:pt x="107" y="13"/>
                    </a:cubicBezTo>
                    <a:cubicBezTo>
                      <a:pt x="107" y="13"/>
                      <a:pt x="106" y="13"/>
                      <a:pt x="107" y="12"/>
                    </a:cubicBezTo>
                    <a:cubicBezTo>
                      <a:pt x="109" y="10"/>
                      <a:pt x="109" y="10"/>
                      <a:pt x="110" y="10"/>
                    </a:cubicBezTo>
                    <a:cubicBezTo>
                      <a:pt x="110" y="10"/>
                      <a:pt x="111" y="9"/>
                      <a:pt x="112" y="9"/>
                    </a:cubicBezTo>
                    <a:cubicBezTo>
                      <a:pt x="112" y="8"/>
                      <a:pt x="113" y="6"/>
                      <a:pt x="113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6"/>
                      <a:pt x="117" y="6"/>
                      <a:pt x="117" y="6"/>
                    </a:cubicBezTo>
                    <a:cubicBezTo>
                      <a:pt x="117" y="7"/>
                      <a:pt x="117" y="5"/>
                      <a:pt x="117" y="5"/>
                    </a:cubicBezTo>
                    <a:cubicBezTo>
                      <a:pt x="117" y="5"/>
                      <a:pt x="118" y="5"/>
                      <a:pt x="118" y="5"/>
                    </a:cubicBezTo>
                    <a:cubicBezTo>
                      <a:pt x="119" y="6"/>
                      <a:pt x="119" y="6"/>
                      <a:pt x="119" y="6"/>
                    </a:cubicBezTo>
                    <a:cubicBezTo>
                      <a:pt x="120" y="7"/>
                      <a:pt x="121" y="6"/>
                      <a:pt x="121" y="6"/>
                    </a:cubicBezTo>
                    <a:cubicBezTo>
                      <a:pt x="121" y="6"/>
                      <a:pt x="122" y="5"/>
                      <a:pt x="123" y="5"/>
                    </a:cubicBezTo>
                    <a:cubicBezTo>
                      <a:pt x="124" y="5"/>
                      <a:pt x="125" y="5"/>
                      <a:pt x="125" y="5"/>
                    </a:cubicBezTo>
                    <a:cubicBezTo>
                      <a:pt x="125" y="6"/>
                      <a:pt x="125" y="6"/>
                      <a:pt x="125" y="7"/>
                    </a:cubicBezTo>
                    <a:cubicBezTo>
                      <a:pt x="126" y="7"/>
                      <a:pt x="127" y="8"/>
                      <a:pt x="127" y="8"/>
                    </a:cubicBezTo>
                    <a:cubicBezTo>
                      <a:pt x="127" y="8"/>
                      <a:pt x="129" y="8"/>
                      <a:pt x="129" y="7"/>
                    </a:cubicBezTo>
                    <a:cubicBezTo>
                      <a:pt x="129" y="7"/>
                      <a:pt x="128" y="7"/>
                      <a:pt x="130" y="6"/>
                    </a:cubicBezTo>
                    <a:cubicBezTo>
                      <a:pt x="132" y="4"/>
                      <a:pt x="133" y="4"/>
                      <a:pt x="133" y="4"/>
                    </a:cubicBezTo>
                    <a:cubicBezTo>
                      <a:pt x="133" y="4"/>
                      <a:pt x="133" y="3"/>
                      <a:pt x="134" y="3"/>
                    </a:cubicBezTo>
                    <a:cubicBezTo>
                      <a:pt x="135" y="4"/>
                      <a:pt x="135" y="3"/>
                      <a:pt x="135" y="4"/>
                    </a:cubicBezTo>
                    <a:cubicBezTo>
                      <a:pt x="135" y="4"/>
                      <a:pt x="136" y="5"/>
                      <a:pt x="136" y="5"/>
                    </a:cubicBezTo>
                    <a:cubicBezTo>
                      <a:pt x="136" y="5"/>
                      <a:pt x="136" y="8"/>
                      <a:pt x="136" y="8"/>
                    </a:cubicBezTo>
                    <a:cubicBezTo>
                      <a:pt x="136" y="9"/>
                      <a:pt x="136" y="9"/>
                      <a:pt x="136" y="9"/>
                    </a:cubicBezTo>
                    <a:cubicBezTo>
                      <a:pt x="136" y="9"/>
                      <a:pt x="136" y="10"/>
                      <a:pt x="136" y="10"/>
                    </a:cubicBezTo>
                    <a:cubicBezTo>
                      <a:pt x="136" y="11"/>
                      <a:pt x="137" y="13"/>
                      <a:pt x="137" y="13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6" y="14"/>
                      <a:pt x="136" y="13"/>
                      <a:pt x="136" y="14"/>
                    </a:cubicBezTo>
                    <a:cubicBezTo>
                      <a:pt x="135" y="15"/>
                      <a:pt x="136" y="15"/>
                      <a:pt x="135" y="16"/>
                    </a:cubicBezTo>
                    <a:cubicBezTo>
                      <a:pt x="135" y="16"/>
                      <a:pt x="134" y="16"/>
                      <a:pt x="134" y="16"/>
                    </a:cubicBezTo>
                    <a:cubicBezTo>
                      <a:pt x="134" y="16"/>
                      <a:pt x="135" y="17"/>
                      <a:pt x="135" y="17"/>
                    </a:cubicBezTo>
                    <a:cubicBezTo>
                      <a:pt x="135" y="17"/>
                      <a:pt x="135" y="17"/>
                      <a:pt x="136" y="17"/>
                    </a:cubicBezTo>
                    <a:cubicBezTo>
                      <a:pt x="136" y="17"/>
                      <a:pt x="136" y="16"/>
                      <a:pt x="137" y="16"/>
                    </a:cubicBezTo>
                    <a:cubicBezTo>
                      <a:pt x="137" y="17"/>
                      <a:pt x="137" y="15"/>
                      <a:pt x="137" y="15"/>
                    </a:cubicBezTo>
                    <a:cubicBezTo>
                      <a:pt x="137" y="15"/>
                      <a:pt x="137" y="15"/>
                      <a:pt x="138" y="14"/>
                    </a:cubicBezTo>
                    <a:cubicBezTo>
                      <a:pt x="138" y="14"/>
                      <a:pt x="139" y="13"/>
                      <a:pt x="139" y="12"/>
                    </a:cubicBezTo>
                    <a:cubicBezTo>
                      <a:pt x="139" y="12"/>
                      <a:pt x="138" y="11"/>
                      <a:pt x="138" y="11"/>
                    </a:cubicBezTo>
                    <a:cubicBezTo>
                      <a:pt x="138" y="11"/>
                      <a:pt x="137" y="9"/>
                      <a:pt x="137" y="8"/>
                    </a:cubicBezTo>
                    <a:cubicBezTo>
                      <a:pt x="137" y="8"/>
                      <a:pt x="137" y="8"/>
                      <a:pt x="137" y="7"/>
                    </a:cubicBezTo>
                    <a:cubicBezTo>
                      <a:pt x="138" y="7"/>
                      <a:pt x="138" y="6"/>
                      <a:pt x="138" y="6"/>
                    </a:cubicBezTo>
                    <a:cubicBezTo>
                      <a:pt x="139" y="5"/>
                      <a:pt x="140" y="4"/>
                      <a:pt x="140" y="4"/>
                    </a:cubicBezTo>
                    <a:cubicBezTo>
                      <a:pt x="140" y="4"/>
                      <a:pt x="142" y="4"/>
                      <a:pt x="143" y="4"/>
                    </a:cubicBezTo>
                    <a:cubicBezTo>
                      <a:pt x="143" y="4"/>
                      <a:pt x="142" y="3"/>
                      <a:pt x="144" y="4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5" y="6"/>
                      <a:pt x="144" y="6"/>
                      <a:pt x="146" y="6"/>
                    </a:cubicBezTo>
                    <a:cubicBezTo>
                      <a:pt x="147" y="6"/>
                      <a:pt x="148" y="6"/>
                      <a:pt x="147" y="6"/>
                    </a:cubicBezTo>
                    <a:cubicBezTo>
                      <a:pt x="146" y="5"/>
                      <a:pt x="146" y="4"/>
                      <a:pt x="145" y="4"/>
                    </a:cubicBezTo>
                    <a:cubicBezTo>
                      <a:pt x="145" y="4"/>
                      <a:pt x="144" y="3"/>
                      <a:pt x="144" y="3"/>
                    </a:cubicBezTo>
                    <a:cubicBezTo>
                      <a:pt x="144" y="2"/>
                      <a:pt x="144" y="0"/>
                      <a:pt x="145" y="1"/>
                    </a:cubicBezTo>
                    <a:cubicBezTo>
                      <a:pt x="146" y="1"/>
                      <a:pt x="145" y="0"/>
                      <a:pt x="146" y="1"/>
                    </a:cubicBezTo>
                    <a:cubicBezTo>
                      <a:pt x="148" y="3"/>
                      <a:pt x="149" y="4"/>
                      <a:pt x="149" y="4"/>
                    </a:cubicBezTo>
                    <a:cubicBezTo>
                      <a:pt x="149" y="5"/>
                      <a:pt x="150" y="5"/>
                      <a:pt x="150" y="5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51" y="7"/>
                      <a:pt x="152" y="8"/>
                      <a:pt x="152" y="8"/>
                    </a:cubicBezTo>
                    <a:cubicBezTo>
                      <a:pt x="152" y="8"/>
                      <a:pt x="152" y="8"/>
                      <a:pt x="153" y="8"/>
                    </a:cubicBezTo>
                    <a:cubicBezTo>
                      <a:pt x="153" y="9"/>
                      <a:pt x="155" y="10"/>
                      <a:pt x="155" y="10"/>
                    </a:cubicBezTo>
                    <a:cubicBezTo>
                      <a:pt x="155" y="10"/>
                      <a:pt x="156" y="11"/>
                      <a:pt x="156" y="11"/>
                    </a:cubicBezTo>
                    <a:cubicBezTo>
                      <a:pt x="155" y="12"/>
                      <a:pt x="155" y="13"/>
                      <a:pt x="155" y="13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2" y="18"/>
                      <a:pt x="152" y="18"/>
                      <a:pt x="152" y="18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1" y="20"/>
                      <a:pt x="151" y="21"/>
                      <a:pt x="151" y="21"/>
                    </a:cubicBezTo>
                    <a:cubicBezTo>
                      <a:pt x="151" y="21"/>
                      <a:pt x="150" y="22"/>
                      <a:pt x="148" y="22"/>
                    </a:cubicBezTo>
                    <a:cubicBezTo>
                      <a:pt x="146" y="21"/>
                      <a:pt x="144" y="23"/>
                      <a:pt x="144" y="23"/>
                    </a:cubicBezTo>
                    <a:cubicBezTo>
                      <a:pt x="144" y="23"/>
                      <a:pt x="139" y="22"/>
                      <a:pt x="138" y="22"/>
                    </a:cubicBezTo>
                    <a:cubicBezTo>
                      <a:pt x="137" y="22"/>
                      <a:pt x="137" y="26"/>
                      <a:pt x="137" y="27"/>
                    </a:cubicBezTo>
                    <a:cubicBezTo>
                      <a:pt x="137" y="28"/>
                      <a:pt x="135" y="29"/>
                      <a:pt x="132" y="29"/>
                    </a:cubicBezTo>
                    <a:cubicBezTo>
                      <a:pt x="129" y="30"/>
                      <a:pt x="131" y="30"/>
                      <a:pt x="130" y="33"/>
                    </a:cubicBezTo>
                    <a:cubicBezTo>
                      <a:pt x="129" y="37"/>
                      <a:pt x="128" y="34"/>
                      <a:pt x="126" y="33"/>
                    </a:cubicBezTo>
                    <a:cubicBezTo>
                      <a:pt x="124" y="33"/>
                      <a:pt x="124" y="33"/>
                      <a:pt x="121" y="33"/>
                    </a:cubicBezTo>
                    <a:cubicBezTo>
                      <a:pt x="118" y="34"/>
                      <a:pt x="120" y="36"/>
                      <a:pt x="120" y="36"/>
                    </a:cubicBezTo>
                    <a:cubicBezTo>
                      <a:pt x="120" y="36"/>
                      <a:pt x="122" y="38"/>
                      <a:pt x="123" y="38"/>
                    </a:cubicBezTo>
                    <a:cubicBezTo>
                      <a:pt x="125" y="39"/>
                      <a:pt x="123" y="41"/>
                      <a:pt x="123" y="41"/>
                    </a:cubicBezTo>
                    <a:cubicBezTo>
                      <a:pt x="123" y="41"/>
                      <a:pt x="122" y="43"/>
                      <a:pt x="121" y="43"/>
                    </a:cubicBezTo>
                    <a:cubicBezTo>
                      <a:pt x="120" y="42"/>
                      <a:pt x="115" y="42"/>
                      <a:pt x="115" y="42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0" y="45"/>
                      <a:pt x="111" y="49"/>
                      <a:pt x="114" y="53"/>
                    </a:cubicBezTo>
                    <a:cubicBezTo>
                      <a:pt x="117" y="57"/>
                      <a:pt x="114" y="54"/>
                      <a:pt x="114" y="54"/>
                    </a:cubicBezTo>
                    <a:cubicBezTo>
                      <a:pt x="114" y="54"/>
                      <a:pt x="115" y="57"/>
                      <a:pt x="115" y="59"/>
                    </a:cubicBezTo>
                    <a:cubicBezTo>
                      <a:pt x="115" y="61"/>
                      <a:pt x="115" y="60"/>
                      <a:pt x="116" y="60"/>
                    </a:cubicBezTo>
                    <a:cubicBezTo>
                      <a:pt x="117" y="60"/>
                      <a:pt x="119" y="60"/>
                      <a:pt x="119" y="60"/>
                    </a:cubicBezTo>
                    <a:cubicBezTo>
                      <a:pt x="119" y="60"/>
                      <a:pt x="123" y="66"/>
                      <a:pt x="123" y="66"/>
                    </a:cubicBezTo>
                    <a:cubicBezTo>
                      <a:pt x="124" y="66"/>
                      <a:pt x="129" y="65"/>
                      <a:pt x="129" y="65"/>
                    </a:cubicBezTo>
                    <a:cubicBezTo>
                      <a:pt x="129" y="65"/>
                      <a:pt x="133" y="64"/>
                      <a:pt x="135" y="64"/>
                    </a:cubicBezTo>
                    <a:cubicBezTo>
                      <a:pt x="137" y="63"/>
                      <a:pt x="135" y="61"/>
                      <a:pt x="135" y="61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43" y="55"/>
                      <a:pt x="143" y="55"/>
                      <a:pt x="143" y="55"/>
                    </a:cubicBezTo>
                    <a:cubicBezTo>
                      <a:pt x="146" y="61"/>
                      <a:pt x="146" y="61"/>
                      <a:pt x="146" y="61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51" y="75"/>
                      <a:pt x="151" y="75"/>
                      <a:pt x="151" y="75"/>
                    </a:cubicBezTo>
                    <a:cubicBezTo>
                      <a:pt x="151" y="75"/>
                      <a:pt x="156" y="76"/>
                      <a:pt x="157" y="77"/>
                    </a:cubicBezTo>
                    <a:cubicBezTo>
                      <a:pt x="158" y="77"/>
                      <a:pt x="161" y="76"/>
                      <a:pt x="161" y="76"/>
                    </a:cubicBezTo>
                    <a:cubicBezTo>
                      <a:pt x="165" y="81"/>
                      <a:pt x="165" y="81"/>
                      <a:pt x="165" y="81"/>
                    </a:cubicBezTo>
                    <a:cubicBezTo>
                      <a:pt x="166" y="80"/>
                      <a:pt x="166" y="80"/>
                      <a:pt x="166" y="80"/>
                    </a:cubicBezTo>
                    <a:cubicBezTo>
                      <a:pt x="166" y="81"/>
                      <a:pt x="166" y="81"/>
                      <a:pt x="166" y="81"/>
                    </a:cubicBezTo>
                    <a:cubicBezTo>
                      <a:pt x="166" y="81"/>
                      <a:pt x="166" y="83"/>
                      <a:pt x="165" y="83"/>
                    </a:cubicBezTo>
                    <a:cubicBezTo>
                      <a:pt x="163" y="82"/>
                      <a:pt x="162" y="82"/>
                      <a:pt x="162" y="82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55" y="85"/>
                      <a:pt x="155" y="85"/>
                      <a:pt x="155" y="85"/>
                    </a:cubicBezTo>
                    <a:cubicBezTo>
                      <a:pt x="157" y="86"/>
                      <a:pt x="157" y="86"/>
                      <a:pt x="157" y="86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91"/>
                      <a:pt x="159" y="91"/>
                      <a:pt x="159" y="91"/>
                    </a:cubicBezTo>
                    <a:cubicBezTo>
                      <a:pt x="159" y="95"/>
                      <a:pt x="159" y="95"/>
                      <a:pt x="159" y="95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8" y="100"/>
                      <a:pt x="158" y="101"/>
                    </a:cubicBezTo>
                    <a:cubicBezTo>
                      <a:pt x="158" y="101"/>
                      <a:pt x="160" y="103"/>
                      <a:pt x="160" y="103"/>
                    </a:cubicBezTo>
                    <a:cubicBezTo>
                      <a:pt x="162" y="105"/>
                      <a:pt x="162" y="105"/>
                      <a:pt x="162" y="105"/>
                    </a:cubicBezTo>
                    <a:cubicBezTo>
                      <a:pt x="160" y="110"/>
                      <a:pt x="160" y="110"/>
                      <a:pt x="160" y="110"/>
                    </a:cubicBezTo>
                    <a:cubicBezTo>
                      <a:pt x="158" y="112"/>
                      <a:pt x="158" y="112"/>
                      <a:pt x="158" y="112"/>
                    </a:cubicBezTo>
                    <a:cubicBezTo>
                      <a:pt x="158" y="114"/>
                      <a:pt x="158" y="114"/>
                      <a:pt x="158" y="114"/>
                    </a:cubicBezTo>
                    <a:cubicBezTo>
                      <a:pt x="158" y="114"/>
                      <a:pt x="160" y="115"/>
                      <a:pt x="159" y="115"/>
                    </a:cubicBezTo>
                    <a:cubicBezTo>
                      <a:pt x="158" y="115"/>
                      <a:pt x="156" y="115"/>
                      <a:pt x="156" y="115"/>
                    </a:cubicBezTo>
                    <a:cubicBezTo>
                      <a:pt x="156" y="115"/>
                      <a:pt x="156" y="116"/>
                      <a:pt x="156" y="117"/>
                    </a:cubicBezTo>
                    <a:cubicBezTo>
                      <a:pt x="156" y="117"/>
                      <a:pt x="157" y="119"/>
                      <a:pt x="157" y="119"/>
                    </a:cubicBezTo>
                    <a:cubicBezTo>
                      <a:pt x="157" y="119"/>
                      <a:pt x="158" y="119"/>
                      <a:pt x="158" y="120"/>
                    </a:cubicBezTo>
                    <a:cubicBezTo>
                      <a:pt x="158" y="121"/>
                      <a:pt x="157" y="123"/>
                      <a:pt x="157" y="123"/>
                    </a:cubicBezTo>
                    <a:cubicBezTo>
                      <a:pt x="157" y="123"/>
                      <a:pt x="156" y="127"/>
                      <a:pt x="156" y="127"/>
                    </a:cubicBezTo>
                    <a:cubicBezTo>
                      <a:pt x="157" y="127"/>
                      <a:pt x="157" y="129"/>
                      <a:pt x="157" y="129"/>
                    </a:cubicBez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6" y="136"/>
                      <a:pt x="156" y="136"/>
                      <a:pt x="156" y="136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4" y="140"/>
                      <a:pt x="154" y="140"/>
                      <a:pt x="154" y="140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51" y="143"/>
                      <a:pt x="151" y="144"/>
                    </a:cubicBezTo>
                    <a:cubicBezTo>
                      <a:pt x="151" y="144"/>
                      <a:pt x="150" y="145"/>
                      <a:pt x="150" y="146"/>
                    </a:cubicBezTo>
                    <a:cubicBezTo>
                      <a:pt x="150" y="147"/>
                      <a:pt x="149" y="148"/>
                      <a:pt x="149" y="148"/>
                    </a:cubicBezTo>
                    <a:cubicBezTo>
                      <a:pt x="148" y="149"/>
                      <a:pt x="146" y="151"/>
                      <a:pt x="146" y="151"/>
                    </a:cubicBezTo>
                    <a:cubicBezTo>
                      <a:pt x="145" y="153"/>
                      <a:pt x="145" y="153"/>
                      <a:pt x="145" y="153"/>
                    </a:cubicBezTo>
                    <a:cubicBezTo>
                      <a:pt x="145" y="153"/>
                      <a:pt x="146" y="155"/>
                      <a:pt x="146" y="155"/>
                    </a:cubicBezTo>
                    <a:cubicBezTo>
                      <a:pt x="146" y="156"/>
                      <a:pt x="146" y="156"/>
                      <a:pt x="146" y="156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39" y="162"/>
                      <a:pt x="139" y="162"/>
                      <a:pt x="139" y="162"/>
                    </a:cubicBezTo>
                    <a:cubicBezTo>
                      <a:pt x="139" y="162"/>
                      <a:pt x="139" y="163"/>
                      <a:pt x="138" y="164"/>
                    </a:cubicBezTo>
                    <a:cubicBezTo>
                      <a:pt x="138" y="166"/>
                      <a:pt x="137" y="166"/>
                      <a:pt x="137" y="166"/>
                    </a:cubicBezTo>
                    <a:cubicBezTo>
                      <a:pt x="137" y="166"/>
                      <a:pt x="136" y="166"/>
                      <a:pt x="135" y="166"/>
                    </a:cubicBezTo>
                    <a:cubicBezTo>
                      <a:pt x="135" y="166"/>
                      <a:pt x="134" y="165"/>
                      <a:pt x="134" y="165"/>
                    </a:cubicBezTo>
                    <a:cubicBezTo>
                      <a:pt x="134" y="167"/>
                      <a:pt x="134" y="167"/>
                      <a:pt x="134" y="167"/>
                    </a:cubicBezTo>
                    <a:cubicBezTo>
                      <a:pt x="134" y="167"/>
                      <a:pt x="134" y="168"/>
                      <a:pt x="135" y="168"/>
                    </a:cubicBezTo>
                    <a:cubicBezTo>
                      <a:pt x="136" y="169"/>
                      <a:pt x="136" y="170"/>
                      <a:pt x="137" y="170"/>
                    </a:cubicBezTo>
                    <a:cubicBezTo>
                      <a:pt x="137" y="171"/>
                      <a:pt x="138" y="172"/>
                      <a:pt x="138" y="172"/>
                    </a:cubicBezTo>
                    <a:cubicBezTo>
                      <a:pt x="136" y="174"/>
                      <a:pt x="136" y="174"/>
                      <a:pt x="136" y="174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3" y="174"/>
                      <a:pt x="133" y="174"/>
                      <a:pt x="133" y="174"/>
                    </a:cubicBezTo>
                    <a:cubicBezTo>
                      <a:pt x="133" y="174"/>
                      <a:pt x="132" y="174"/>
                      <a:pt x="132" y="17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3" name="Freeform 45">
                <a:extLst>
                  <a:ext uri="{FF2B5EF4-FFF2-40B4-BE49-F238E27FC236}">
                    <a16:creationId xmlns:a16="http://schemas.microsoft.com/office/drawing/2014/main" id="{DF1324C1-73D3-5647-9546-CAED91171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355" y="3610127"/>
                <a:ext cx="405690" cy="613681"/>
              </a:xfrm>
              <a:custGeom>
                <a:avLst/>
                <a:gdLst>
                  <a:gd name="T0" fmla="*/ 84 w 178"/>
                  <a:gd name="T1" fmla="*/ 3 h 278"/>
                  <a:gd name="T2" fmla="*/ 97 w 178"/>
                  <a:gd name="T3" fmla="*/ 2 h 278"/>
                  <a:gd name="T4" fmla="*/ 107 w 178"/>
                  <a:gd name="T5" fmla="*/ 5 h 278"/>
                  <a:gd name="T6" fmla="*/ 102 w 178"/>
                  <a:gd name="T7" fmla="*/ 16 h 278"/>
                  <a:gd name="T8" fmla="*/ 113 w 178"/>
                  <a:gd name="T9" fmla="*/ 16 h 278"/>
                  <a:gd name="T10" fmla="*/ 119 w 178"/>
                  <a:gd name="T11" fmla="*/ 18 h 278"/>
                  <a:gd name="T12" fmla="*/ 126 w 178"/>
                  <a:gd name="T13" fmla="*/ 24 h 278"/>
                  <a:gd name="T14" fmla="*/ 134 w 178"/>
                  <a:gd name="T15" fmla="*/ 25 h 278"/>
                  <a:gd name="T16" fmla="*/ 145 w 178"/>
                  <a:gd name="T17" fmla="*/ 19 h 278"/>
                  <a:gd name="T18" fmla="*/ 154 w 178"/>
                  <a:gd name="T19" fmla="*/ 24 h 278"/>
                  <a:gd name="T20" fmla="*/ 164 w 178"/>
                  <a:gd name="T21" fmla="*/ 27 h 278"/>
                  <a:gd name="T22" fmla="*/ 167 w 178"/>
                  <a:gd name="T23" fmla="*/ 34 h 278"/>
                  <a:gd name="T24" fmla="*/ 165 w 178"/>
                  <a:gd name="T25" fmla="*/ 42 h 278"/>
                  <a:gd name="T26" fmla="*/ 178 w 178"/>
                  <a:gd name="T27" fmla="*/ 50 h 278"/>
                  <a:gd name="T28" fmla="*/ 168 w 178"/>
                  <a:gd name="T29" fmla="*/ 59 h 278"/>
                  <a:gd name="T30" fmla="*/ 156 w 178"/>
                  <a:gd name="T31" fmla="*/ 65 h 278"/>
                  <a:gd name="T32" fmla="*/ 144 w 178"/>
                  <a:gd name="T33" fmla="*/ 74 h 278"/>
                  <a:gd name="T34" fmla="*/ 142 w 178"/>
                  <a:gd name="T35" fmla="*/ 81 h 278"/>
                  <a:gd name="T36" fmla="*/ 141 w 178"/>
                  <a:gd name="T37" fmla="*/ 92 h 278"/>
                  <a:gd name="T38" fmla="*/ 137 w 178"/>
                  <a:gd name="T39" fmla="*/ 103 h 278"/>
                  <a:gd name="T40" fmla="*/ 135 w 178"/>
                  <a:gd name="T41" fmla="*/ 112 h 278"/>
                  <a:gd name="T42" fmla="*/ 126 w 178"/>
                  <a:gd name="T43" fmla="*/ 117 h 278"/>
                  <a:gd name="T44" fmla="*/ 130 w 178"/>
                  <a:gd name="T45" fmla="*/ 128 h 278"/>
                  <a:gd name="T46" fmla="*/ 123 w 178"/>
                  <a:gd name="T47" fmla="*/ 137 h 278"/>
                  <a:gd name="T48" fmla="*/ 120 w 178"/>
                  <a:gd name="T49" fmla="*/ 144 h 278"/>
                  <a:gd name="T50" fmla="*/ 111 w 178"/>
                  <a:gd name="T51" fmla="*/ 143 h 278"/>
                  <a:gd name="T52" fmla="*/ 102 w 178"/>
                  <a:gd name="T53" fmla="*/ 141 h 278"/>
                  <a:gd name="T54" fmla="*/ 102 w 178"/>
                  <a:gd name="T55" fmla="*/ 149 h 278"/>
                  <a:gd name="T56" fmla="*/ 103 w 178"/>
                  <a:gd name="T57" fmla="*/ 157 h 278"/>
                  <a:gd name="T58" fmla="*/ 104 w 178"/>
                  <a:gd name="T59" fmla="*/ 166 h 278"/>
                  <a:gd name="T60" fmla="*/ 107 w 178"/>
                  <a:gd name="T61" fmla="*/ 174 h 278"/>
                  <a:gd name="T62" fmla="*/ 114 w 178"/>
                  <a:gd name="T63" fmla="*/ 180 h 278"/>
                  <a:gd name="T64" fmla="*/ 106 w 178"/>
                  <a:gd name="T65" fmla="*/ 189 h 278"/>
                  <a:gd name="T66" fmla="*/ 96 w 178"/>
                  <a:gd name="T67" fmla="*/ 196 h 278"/>
                  <a:gd name="T68" fmla="*/ 93 w 178"/>
                  <a:gd name="T69" fmla="*/ 205 h 278"/>
                  <a:gd name="T70" fmla="*/ 94 w 178"/>
                  <a:gd name="T71" fmla="*/ 214 h 278"/>
                  <a:gd name="T72" fmla="*/ 100 w 178"/>
                  <a:gd name="T73" fmla="*/ 224 h 278"/>
                  <a:gd name="T74" fmla="*/ 100 w 178"/>
                  <a:gd name="T75" fmla="*/ 233 h 278"/>
                  <a:gd name="T76" fmla="*/ 91 w 178"/>
                  <a:gd name="T77" fmla="*/ 233 h 278"/>
                  <a:gd name="T78" fmla="*/ 80 w 178"/>
                  <a:gd name="T79" fmla="*/ 243 h 278"/>
                  <a:gd name="T80" fmla="*/ 71 w 178"/>
                  <a:gd name="T81" fmla="*/ 254 h 278"/>
                  <a:gd name="T82" fmla="*/ 71 w 178"/>
                  <a:gd name="T83" fmla="*/ 268 h 278"/>
                  <a:gd name="T84" fmla="*/ 62 w 178"/>
                  <a:gd name="T85" fmla="*/ 275 h 278"/>
                  <a:gd name="T86" fmla="*/ 40 w 178"/>
                  <a:gd name="T87" fmla="*/ 274 h 278"/>
                  <a:gd name="T88" fmla="*/ 26 w 178"/>
                  <a:gd name="T89" fmla="*/ 268 h 278"/>
                  <a:gd name="T90" fmla="*/ 11 w 178"/>
                  <a:gd name="T91" fmla="*/ 265 h 278"/>
                  <a:gd name="T92" fmla="*/ 4 w 178"/>
                  <a:gd name="T93" fmla="*/ 261 h 278"/>
                  <a:gd name="T94" fmla="*/ 14 w 178"/>
                  <a:gd name="T95" fmla="*/ 247 h 278"/>
                  <a:gd name="T96" fmla="*/ 21 w 178"/>
                  <a:gd name="T97" fmla="*/ 225 h 278"/>
                  <a:gd name="T98" fmla="*/ 28 w 178"/>
                  <a:gd name="T99" fmla="*/ 199 h 278"/>
                  <a:gd name="T100" fmla="*/ 25 w 178"/>
                  <a:gd name="T101" fmla="*/ 188 h 278"/>
                  <a:gd name="T102" fmla="*/ 11 w 178"/>
                  <a:gd name="T103" fmla="*/ 188 h 278"/>
                  <a:gd name="T104" fmla="*/ 14 w 178"/>
                  <a:gd name="T105" fmla="*/ 174 h 278"/>
                  <a:gd name="T106" fmla="*/ 4 w 178"/>
                  <a:gd name="T107" fmla="*/ 171 h 278"/>
                  <a:gd name="T108" fmla="*/ 11 w 178"/>
                  <a:gd name="T109" fmla="*/ 157 h 278"/>
                  <a:gd name="T110" fmla="*/ 18 w 178"/>
                  <a:gd name="T111" fmla="*/ 143 h 278"/>
                  <a:gd name="T112" fmla="*/ 22 w 178"/>
                  <a:gd name="T113" fmla="*/ 135 h 278"/>
                  <a:gd name="T114" fmla="*/ 32 w 178"/>
                  <a:gd name="T115" fmla="*/ 129 h 278"/>
                  <a:gd name="T116" fmla="*/ 49 w 178"/>
                  <a:gd name="T117" fmla="*/ 98 h 278"/>
                  <a:gd name="T118" fmla="*/ 71 w 178"/>
                  <a:gd name="T119" fmla="*/ 55 h 278"/>
                  <a:gd name="T120" fmla="*/ 70 w 178"/>
                  <a:gd name="T121" fmla="*/ 32 h 278"/>
                  <a:gd name="T122" fmla="*/ 72 w 178"/>
                  <a:gd name="T123" fmla="*/ 1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278">
                    <a:moveTo>
                      <a:pt x="74" y="9"/>
                    </a:moveTo>
                    <a:cubicBezTo>
                      <a:pt x="74" y="9"/>
                      <a:pt x="78" y="6"/>
                      <a:pt x="78" y="6"/>
                    </a:cubicBezTo>
                    <a:cubicBezTo>
                      <a:pt x="78" y="6"/>
                      <a:pt x="79" y="5"/>
                      <a:pt x="79" y="5"/>
                    </a:cubicBezTo>
                    <a:cubicBezTo>
                      <a:pt x="80" y="5"/>
                      <a:pt x="81" y="5"/>
                      <a:pt x="82" y="5"/>
                    </a:cubicBezTo>
                    <a:cubicBezTo>
                      <a:pt x="82" y="5"/>
                      <a:pt x="83" y="4"/>
                      <a:pt x="83" y="4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8" y="2"/>
                      <a:pt x="88" y="2"/>
                      <a:pt x="88" y="2"/>
                    </a:cubicBezTo>
                    <a:cubicBezTo>
                      <a:pt x="88" y="2"/>
                      <a:pt x="89" y="2"/>
                      <a:pt x="89" y="2"/>
                    </a:cubicBezTo>
                    <a:cubicBezTo>
                      <a:pt x="89" y="2"/>
                      <a:pt x="93" y="1"/>
                      <a:pt x="93" y="1"/>
                    </a:cubicBezTo>
                    <a:cubicBezTo>
                      <a:pt x="93" y="1"/>
                      <a:pt x="94" y="2"/>
                      <a:pt x="95" y="2"/>
                    </a:cubicBezTo>
                    <a:cubicBezTo>
                      <a:pt x="95" y="2"/>
                      <a:pt x="97" y="2"/>
                      <a:pt x="97" y="2"/>
                    </a:cubicBezTo>
                    <a:cubicBezTo>
                      <a:pt x="98" y="2"/>
                      <a:pt x="100" y="1"/>
                      <a:pt x="100" y="1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5" y="2"/>
                      <a:pt x="105" y="4"/>
                      <a:pt x="105" y="4"/>
                    </a:cubicBezTo>
                    <a:cubicBezTo>
                      <a:pt x="105" y="4"/>
                      <a:pt x="105" y="5"/>
                      <a:pt x="106" y="5"/>
                    </a:cubicBezTo>
                    <a:cubicBezTo>
                      <a:pt x="107" y="5"/>
                      <a:pt x="107" y="5"/>
                      <a:pt x="107" y="5"/>
                    </a:cubicBezTo>
                    <a:cubicBezTo>
                      <a:pt x="107" y="6"/>
                      <a:pt x="107" y="9"/>
                      <a:pt x="107" y="9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4" y="10"/>
                      <a:pt x="103" y="10"/>
                      <a:pt x="103" y="11"/>
                    </a:cubicBezTo>
                    <a:cubicBezTo>
                      <a:pt x="103" y="11"/>
                      <a:pt x="101" y="12"/>
                      <a:pt x="101" y="12"/>
                    </a:cubicBezTo>
                    <a:cubicBezTo>
                      <a:pt x="101" y="13"/>
                      <a:pt x="100" y="13"/>
                      <a:pt x="101" y="14"/>
                    </a:cubicBezTo>
                    <a:cubicBezTo>
                      <a:pt x="101" y="15"/>
                      <a:pt x="102" y="16"/>
                      <a:pt x="102" y="16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2" y="18"/>
                      <a:pt x="102" y="19"/>
                      <a:pt x="103" y="19"/>
                    </a:cubicBezTo>
                    <a:cubicBezTo>
                      <a:pt x="103" y="20"/>
                      <a:pt x="104" y="19"/>
                      <a:pt x="105" y="19"/>
                    </a:cubicBezTo>
                    <a:cubicBezTo>
                      <a:pt x="107" y="19"/>
                      <a:pt x="108" y="18"/>
                      <a:pt x="109" y="18"/>
                    </a:cubicBezTo>
                    <a:cubicBezTo>
                      <a:pt x="109" y="18"/>
                      <a:pt x="110" y="18"/>
                      <a:pt x="110" y="18"/>
                    </a:cubicBezTo>
                    <a:cubicBezTo>
                      <a:pt x="111" y="17"/>
                      <a:pt x="113" y="16"/>
                      <a:pt x="113" y="16"/>
                    </a:cubicBezTo>
                    <a:cubicBezTo>
                      <a:pt x="113" y="16"/>
                      <a:pt x="113" y="14"/>
                      <a:pt x="114" y="15"/>
                    </a:cubicBezTo>
                    <a:cubicBezTo>
                      <a:pt x="114" y="15"/>
                      <a:pt x="114" y="17"/>
                      <a:pt x="114" y="17"/>
                    </a:cubicBezTo>
                    <a:cubicBezTo>
                      <a:pt x="114" y="17"/>
                      <a:pt x="113" y="19"/>
                      <a:pt x="113" y="19"/>
                    </a:cubicBezTo>
                    <a:cubicBezTo>
                      <a:pt x="114" y="20"/>
                      <a:pt x="115" y="19"/>
                      <a:pt x="115" y="19"/>
                    </a:cubicBezTo>
                    <a:cubicBezTo>
                      <a:pt x="116" y="18"/>
                      <a:pt x="117" y="18"/>
                      <a:pt x="117" y="18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18"/>
                      <a:pt x="121" y="18"/>
                      <a:pt x="121" y="18"/>
                    </a:cubicBezTo>
                    <a:cubicBezTo>
                      <a:pt x="121" y="18"/>
                      <a:pt x="122" y="19"/>
                      <a:pt x="123" y="19"/>
                    </a:cubicBezTo>
                    <a:cubicBezTo>
                      <a:pt x="123" y="20"/>
                      <a:pt x="126" y="21"/>
                      <a:pt x="126" y="21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23"/>
                      <a:pt x="124" y="25"/>
                      <a:pt x="125" y="25"/>
                    </a:cubicBezTo>
                    <a:cubicBezTo>
                      <a:pt x="125" y="25"/>
                      <a:pt x="126" y="24"/>
                      <a:pt x="126" y="24"/>
                    </a:cubicBezTo>
                    <a:cubicBezTo>
                      <a:pt x="127" y="24"/>
                      <a:pt x="128" y="23"/>
                      <a:pt x="128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8" y="23"/>
                      <a:pt x="130" y="24"/>
                      <a:pt x="130" y="24"/>
                    </a:cubicBezTo>
                    <a:cubicBezTo>
                      <a:pt x="130" y="24"/>
                      <a:pt x="131" y="26"/>
                      <a:pt x="131" y="26"/>
                    </a:cubicBezTo>
                    <a:cubicBezTo>
                      <a:pt x="131" y="26"/>
                      <a:pt x="133" y="25"/>
                      <a:pt x="133" y="25"/>
                    </a:cubicBezTo>
                    <a:cubicBezTo>
                      <a:pt x="133" y="25"/>
                      <a:pt x="133" y="25"/>
                      <a:pt x="134" y="25"/>
                    </a:cubicBezTo>
                    <a:cubicBezTo>
                      <a:pt x="135" y="25"/>
                      <a:pt x="135" y="25"/>
                      <a:pt x="135" y="25"/>
                    </a:cubicBezTo>
                    <a:cubicBezTo>
                      <a:pt x="136" y="26"/>
                      <a:pt x="139" y="26"/>
                      <a:pt x="139" y="26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3" y="20"/>
                      <a:pt x="143" y="20"/>
                      <a:pt x="143" y="20"/>
                    </a:cubicBezTo>
                    <a:cubicBezTo>
                      <a:pt x="143" y="20"/>
                      <a:pt x="145" y="19"/>
                      <a:pt x="145" y="19"/>
                    </a:cubicBezTo>
                    <a:cubicBezTo>
                      <a:pt x="145" y="19"/>
                      <a:pt x="146" y="19"/>
                      <a:pt x="146" y="20"/>
                    </a:cubicBezTo>
                    <a:cubicBezTo>
                      <a:pt x="146" y="20"/>
                      <a:pt x="148" y="22"/>
                      <a:pt x="148" y="22"/>
                    </a:cubicBezTo>
                    <a:cubicBezTo>
                      <a:pt x="148" y="22"/>
                      <a:pt x="150" y="22"/>
                      <a:pt x="150" y="22"/>
                    </a:cubicBezTo>
                    <a:cubicBezTo>
                      <a:pt x="151" y="22"/>
                      <a:pt x="151" y="21"/>
                      <a:pt x="152" y="22"/>
                    </a:cubicBezTo>
                    <a:cubicBezTo>
                      <a:pt x="152" y="23"/>
                      <a:pt x="152" y="24"/>
                      <a:pt x="153" y="24"/>
                    </a:cubicBezTo>
                    <a:cubicBezTo>
                      <a:pt x="153" y="24"/>
                      <a:pt x="154" y="24"/>
                      <a:pt x="154" y="24"/>
                    </a:cubicBezTo>
                    <a:cubicBezTo>
                      <a:pt x="155" y="25"/>
                      <a:pt x="157" y="25"/>
                      <a:pt x="157" y="25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2"/>
                      <a:pt x="159" y="23"/>
                    </a:cubicBezTo>
                    <a:cubicBezTo>
                      <a:pt x="160" y="23"/>
                      <a:pt x="160" y="25"/>
                      <a:pt x="160" y="25"/>
                    </a:cubicBezTo>
                    <a:cubicBezTo>
                      <a:pt x="160" y="25"/>
                      <a:pt x="161" y="26"/>
                      <a:pt x="161" y="26"/>
                    </a:cubicBezTo>
                    <a:cubicBezTo>
                      <a:pt x="161" y="26"/>
                      <a:pt x="164" y="27"/>
                      <a:pt x="164" y="27"/>
                    </a:cubicBezTo>
                    <a:cubicBezTo>
                      <a:pt x="164" y="27"/>
                      <a:pt x="166" y="26"/>
                      <a:pt x="166" y="26"/>
                    </a:cubicBezTo>
                    <a:cubicBezTo>
                      <a:pt x="167" y="26"/>
                      <a:pt x="167" y="28"/>
                      <a:pt x="167" y="28"/>
                    </a:cubicBezTo>
                    <a:cubicBezTo>
                      <a:pt x="167" y="28"/>
                      <a:pt x="167" y="29"/>
                      <a:pt x="167" y="29"/>
                    </a:cubicBezTo>
                    <a:cubicBezTo>
                      <a:pt x="166" y="30"/>
                      <a:pt x="166" y="30"/>
                      <a:pt x="167" y="30"/>
                    </a:cubicBezTo>
                    <a:cubicBezTo>
                      <a:pt x="167" y="31"/>
                      <a:pt x="168" y="32"/>
                      <a:pt x="168" y="32"/>
                    </a:cubicBezTo>
                    <a:cubicBezTo>
                      <a:pt x="168" y="32"/>
                      <a:pt x="167" y="34"/>
                      <a:pt x="167" y="34"/>
                    </a:cubicBezTo>
                    <a:cubicBezTo>
                      <a:pt x="167" y="35"/>
                      <a:pt x="166" y="36"/>
                      <a:pt x="166" y="36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5" y="38"/>
                      <a:pt x="165" y="38"/>
                      <a:pt x="165" y="38"/>
                    </a:cubicBezTo>
                    <a:cubicBezTo>
                      <a:pt x="165" y="39"/>
                      <a:pt x="165" y="39"/>
                      <a:pt x="165" y="39"/>
                    </a:cubicBezTo>
                    <a:cubicBezTo>
                      <a:pt x="165" y="39"/>
                      <a:pt x="165" y="40"/>
                      <a:pt x="165" y="40"/>
                    </a:cubicBezTo>
                    <a:cubicBezTo>
                      <a:pt x="164" y="40"/>
                      <a:pt x="165" y="42"/>
                      <a:pt x="165" y="42"/>
                    </a:cubicBezTo>
                    <a:cubicBezTo>
                      <a:pt x="166" y="43"/>
                      <a:pt x="166" y="43"/>
                      <a:pt x="166" y="43"/>
                    </a:cubicBezTo>
                    <a:cubicBezTo>
                      <a:pt x="166" y="43"/>
                      <a:pt x="168" y="42"/>
                      <a:pt x="168" y="42"/>
                    </a:cubicBezTo>
                    <a:cubicBezTo>
                      <a:pt x="168" y="42"/>
                      <a:pt x="171" y="43"/>
                      <a:pt x="171" y="43"/>
                    </a:cubicBezTo>
                    <a:cubicBezTo>
                      <a:pt x="171" y="43"/>
                      <a:pt x="173" y="44"/>
                      <a:pt x="173" y="45"/>
                    </a:cubicBezTo>
                    <a:cubicBezTo>
                      <a:pt x="174" y="45"/>
                      <a:pt x="176" y="47"/>
                      <a:pt x="176" y="47"/>
                    </a:cubicBezTo>
                    <a:cubicBezTo>
                      <a:pt x="178" y="50"/>
                      <a:pt x="178" y="50"/>
                      <a:pt x="178" y="50"/>
                    </a:cubicBezTo>
                    <a:cubicBezTo>
                      <a:pt x="176" y="52"/>
                      <a:pt x="176" y="52"/>
                      <a:pt x="176" y="52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2" y="56"/>
                      <a:pt x="172" y="56"/>
                      <a:pt x="172" y="56"/>
                    </a:cubicBezTo>
                    <a:cubicBezTo>
                      <a:pt x="172" y="56"/>
                      <a:pt x="171" y="58"/>
                      <a:pt x="171" y="58"/>
                    </a:cubicBezTo>
                    <a:cubicBezTo>
                      <a:pt x="171" y="58"/>
                      <a:pt x="169" y="59"/>
                      <a:pt x="169" y="59"/>
                    </a:cubicBezTo>
                    <a:cubicBezTo>
                      <a:pt x="168" y="59"/>
                      <a:pt x="168" y="59"/>
                      <a:pt x="168" y="59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1" y="64"/>
                      <a:pt x="161" y="64"/>
                      <a:pt x="161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6" y="65"/>
                      <a:pt x="156" y="65"/>
                      <a:pt x="156" y="65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3" y="67"/>
                      <a:pt x="153" y="67"/>
                      <a:pt x="153" y="67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48" y="72"/>
                      <a:pt x="146" y="72"/>
                      <a:pt x="146" y="73"/>
                    </a:cubicBezTo>
                    <a:cubicBezTo>
                      <a:pt x="145" y="73"/>
                      <a:pt x="144" y="74"/>
                      <a:pt x="144" y="74"/>
                    </a:cubicBezTo>
                    <a:cubicBezTo>
                      <a:pt x="142" y="73"/>
                      <a:pt x="142" y="73"/>
                      <a:pt x="142" y="73"/>
                    </a:cubicBezTo>
                    <a:cubicBezTo>
                      <a:pt x="141" y="74"/>
                      <a:pt x="141" y="74"/>
                      <a:pt x="141" y="74"/>
                    </a:cubicBezTo>
                    <a:cubicBezTo>
                      <a:pt x="141" y="76"/>
                      <a:pt x="141" y="76"/>
                      <a:pt x="141" y="76"/>
                    </a:cubicBezTo>
                    <a:cubicBezTo>
                      <a:pt x="142" y="76"/>
                      <a:pt x="142" y="76"/>
                      <a:pt x="142" y="76"/>
                    </a:cubicBezTo>
                    <a:cubicBezTo>
                      <a:pt x="142" y="76"/>
                      <a:pt x="142" y="78"/>
                      <a:pt x="142" y="78"/>
                    </a:cubicBezTo>
                    <a:cubicBezTo>
                      <a:pt x="142" y="79"/>
                      <a:pt x="142" y="81"/>
                      <a:pt x="142" y="81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2"/>
                      <a:pt x="144" y="85"/>
                      <a:pt x="143" y="85"/>
                    </a:cubicBezTo>
                    <a:cubicBezTo>
                      <a:pt x="143" y="85"/>
                      <a:pt x="141" y="86"/>
                      <a:pt x="141" y="86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2" y="89"/>
                      <a:pt x="142" y="92"/>
                      <a:pt x="141" y="92"/>
                    </a:cubicBezTo>
                    <a:cubicBezTo>
                      <a:pt x="141" y="93"/>
                      <a:pt x="140" y="95"/>
                      <a:pt x="140" y="95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6" y="106"/>
                      <a:pt x="136" y="106"/>
                      <a:pt x="136" y="106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38" y="109"/>
                      <a:pt x="138" y="109"/>
                      <a:pt x="138" y="109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36" y="112"/>
                      <a:pt x="136" y="112"/>
                      <a:pt x="136" y="112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33" y="114"/>
                      <a:pt x="133" y="114"/>
                      <a:pt x="133" y="114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26" y="117"/>
                      <a:pt x="126" y="117"/>
                      <a:pt x="126" y="117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6" y="119"/>
                      <a:pt x="126" y="120"/>
                      <a:pt x="126" y="120"/>
                    </a:cubicBezTo>
                    <a:cubicBezTo>
                      <a:pt x="127" y="120"/>
                      <a:pt x="127" y="121"/>
                      <a:pt x="127" y="121"/>
                    </a:cubicBezTo>
                    <a:cubicBezTo>
                      <a:pt x="128" y="123"/>
                      <a:pt x="128" y="123"/>
                      <a:pt x="128" y="123"/>
                    </a:cubicBez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30" y="128"/>
                      <a:pt x="130" y="128"/>
                      <a:pt x="130" y="128"/>
                    </a:cubicBezTo>
                    <a:cubicBezTo>
                      <a:pt x="130" y="128"/>
                      <a:pt x="129" y="130"/>
                      <a:pt x="129" y="130"/>
                    </a:cubicBezTo>
                    <a:cubicBezTo>
                      <a:pt x="129" y="130"/>
                      <a:pt x="128" y="132"/>
                      <a:pt x="128" y="132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26" y="136"/>
                      <a:pt x="126" y="136"/>
                      <a:pt x="126" y="136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3" y="138"/>
                      <a:pt x="123" y="138"/>
                      <a:pt x="123" y="138"/>
                    </a:cubicBezTo>
                    <a:cubicBezTo>
                      <a:pt x="122" y="140"/>
                      <a:pt x="122" y="140"/>
                      <a:pt x="122" y="140"/>
                    </a:cubicBezTo>
                    <a:cubicBezTo>
                      <a:pt x="122" y="141"/>
                      <a:pt x="122" y="141"/>
                      <a:pt x="122" y="141"/>
                    </a:cubicBezTo>
                    <a:cubicBezTo>
                      <a:pt x="121" y="141"/>
                      <a:pt x="121" y="141"/>
                      <a:pt x="121" y="141"/>
                    </a:cubicBezTo>
                    <a:cubicBezTo>
                      <a:pt x="121" y="143"/>
                      <a:pt x="121" y="143"/>
                      <a:pt x="121" y="143"/>
                    </a:cubicBezTo>
                    <a:cubicBezTo>
                      <a:pt x="120" y="144"/>
                      <a:pt x="120" y="144"/>
                      <a:pt x="120" y="144"/>
                    </a:cubicBezTo>
                    <a:cubicBezTo>
                      <a:pt x="120" y="144"/>
                      <a:pt x="119" y="144"/>
                      <a:pt x="119" y="144"/>
                    </a:cubicBezTo>
                    <a:cubicBezTo>
                      <a:pt x="118" y="144"/>
                      <a:pt x="117" y="145"/>
                      <a:pt x="117" y="145"/>
                    </a:cubicBezTo>
                    <a:cubicBezTo>
                      <a:pt x="117" y="145"/>
                      <a:pt x="115" y="145"/>
                      <a:pt x="115" y="144"/>
                    </a:cubicBezTo>
                    <a:cubicBezTo>
                      <a:pt x="115" y="144"/>
                      <a:pt x="114" y="145"/>
                      <a:pt x="113" y="144"/>
                    </a:cubicBezTo>
                    <a:cubicBezTo>
                      <a:pt x="113" y="144"/>
                      <a:pt x="112" y="143"/>
                      <a:pt x="112" y="143"/>
                    </a:cubicBezTo>
                    <a:cubicBezTo>
                      <a:pt x="111" y="143"/>
                      <a:pt x="111" y="143"/>
                      <a:pt x="111" y="143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4" y="143"/>
                      <a:pt x="104" y="143"/>
                      <a:pt x="104" y="143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2" y="141"/>
                      <a:pt x="102" y="141"/>
                      <a:pt x="102" y="141"/>
                    </a:cubicBezTo>
                    <a:cubicBezTo>
                      <a:pt x="100" y="141"/>
                      <a:pt x="100" y="141"/>
                      <a:pt x="100" y="141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98" y="141"/>
                      <a:pt x="98" y="142"/>
                      <a:pt x="99" y="143"/>
                    </a:cubicBezTo>
                    <a:cubicBezTo>
                      <a:pt x="99" y="143"/>
                      <a:pt x="100" y="145"/>
                      <a:pt x="100" y="145"/>
                    </a:cubicBezTo>
                    <a:cubicBezTo>
                      <a:pt x="100" y="145"/>
                      <a:pt x="100" y="147"/>
                      <a:pt x="100" y="147"/>
                    </a:cubicBezTo>
                    <a:cubicBezTo>
                      <a:pt x="100" y="147"/>
                      <a:pt x="102" y="149"/>
                      <a:pt x="102" y="149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3" y="152"/>
                      <a:pt x="105" y="153"/>
                      <a:pt x="105" y="153"/>
                    </a:cubicBezTo>
                    <a:cubicBezTo>
                      <a:pt x="105" y="155"/>
                      <a:pt x="105" y="155"/>
                      <a:pt x="105" y="155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03" y="157"/>
                      <a:pt x="103" y="157"/>
                      <a:pt x="103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4" y="161"/>
                      <a:pt x="104" y="161"/>
                      <a:pt x="104" y="161"/>
                    </a:cubicBezTo>
                    <a:cubicBezTo>
                      <a:pt x="105" y="162"/>
                      <a:pt x="105" y="162"/>
                      <a:pt x="105" y="162"/>
                    </a:cubicBezTo>
                    <a:cubicBezTo>
                      <a:pt x="105" y="163"/>
                      <a:pt x="105" y="163"/>
                      <a:pt x="105" y="163"/>
                    </a:cubicBezTo>
                    <a:cubicBezTo>
                      <a:pt x="104" y="164"/>
                      <a:pt x="104" y="164"/>
                      <a:pt x="104" y="164"/>
                    </a:cubicBezTo>
                    <a:cubicBezTo>
                      <a:pt x="104" y="166"/>
                      <a:pt x="104" y="166"/>
                      <a:pt x="104" y="166"/>
                    </a:cubicBezTo>
                    <a:cubicBezTo>
                      <a:pt x="105" y="168"/>
                      <a:pt x="105" y="168"/>
                      <a:pt x="105" y="168"/>
                    </a:cubicBezTo>
                    <a:cubicBezTo>
                      <a:pt x="106" y="170"/>
                      <a:pt x="106" y="170"/>
                      <a:pt x="106" y="170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8" y="172"/>
                      <a:pt x="108" y="172"/>
                      <a:pt x="108" y="17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73"/>
                      <a:pt x="107" y="174"/>
                      <a:pt x="107" y="174"/>
                    </a:cubicBezTo>
                    <a:cubicBezTo>
                      <a:pt x="108" y="174"/>
                      <a:pt x="109" y="175"/>
                      <a:pt x="109" y="175"/>
                    </a:cubicBezTo>
                    <a:cubicBezTo>
                      <a:pt x="111" y="174"/>
                      <a:pt x="111" y="174"/>
                      <a:pt x="111" y="174"/>
                    </a:cubicBezTo>
                    <a:cubicBezTo>
                      <a:pt x="111" y="174"/>
                      <a:pt x="112" y="174"/>
                      <a:pt x="112" y="174"/>
                    </a:cubicBezTo>
                    <a:cubicBezTo>
                      <a:pt x="112" y="175"/>
                      <a:pt x="113" y="177"/>
                      <a:pt x="113" y="177"/>
                    </a:cubicBezTo>
                    <a:cubicBezTo>
                      <a:pt x="114" y="178"/>
                      <a:pt x="114" y="178"/>
                      <a:pt x="114" y="178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2" y="182"/>
                      <a:pt x="112" y="182"/>
                      <a:pt x="112" y="182"/>
                    </a:cubicBezTo>
                    <a:cubicBezTo>
                      <a:pt x="110" y="184"/>
                      <a:pt x="110" y="184"/>
                      <a:pt x="110" y="184"/>
                    </a:cubicBezTo>
                    <a:cubicBezTo>
                      <a:pt x="109" y="185"/>
                      <a:pt x="109" y="185"/>
                      <a:pt x="109" y="185"/>
                    </a:cubicBezTo>
                    <a:cubicBezTo>
                      <a:pt x="109" y="187"/>
                      <a:pt x="109" y="187"/>
                      <a:pt x="109" y="187"/>
                    </a:cubicBezTo>
                    <a:cubicBezTo>
                      <a:pt x="108" y="188"/>
                      <a:pt x="108" y="188"/>
                      <a:pt x="108" y="188"/>
                    </a:cubicBezTo>
                    <a:cubicBezTo>
                      <a:pt x="106" y="189"/>
                      <a:pt x="106" y="189"/>
                      <a:pt x="106" y="189"/>
                    </a:cubicBezTo>
                    <a:cubicBezTo>
                      <a:pt x="104" y="190"/>
                      <a:pt x="104" y="190"/>
                      <a:pt x="104" y="190"/>
                    </a:cubicBezTo>
                    <a:cubicBezTo>
                      <a:pt x="103" y="190"/>
                      <a:pt x="103" y="190"/>
                      <a:pt x="103" y="190"/>
                    </a:cubicBezTo>
                    <a:cubicBezTo>
                      <a:pt x="102" y="191"/>
                      <a:pt x="102" y="191"/>
                      <a:pt x="102" y="191"/>
                    </a:cubicBezTo>
                    <a:cubicBezTo>
                      <a:pt x="99" y="192"/>
                      <a:pt x="99" y="192"/>
                      <a:pt x="99" y="192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96" y="196"/>
                      <a:pt x="96" y="196"/>
                      <a:pt x="96" y="196"/>
                    </a:cubicBezTo>
                    <a:cubicBezTo>
                      <a:pt x="96" y="196"/>
                      <a:pt x="96" y="198"/>
                      <a:pt x="96" y="198"/>
                    </a:cubicBezTo>
                    <a:cubicBezTo>
                      <a:pt x="96" y="198"/>
                      <a:pt x="97" y="199"/>
                      <a:pt x="97" y="199"/>
                    </a:cubicBezTo>
                    <a:cubicBezTo>
                      <a:pt x="97" y="199"/>
                      <a:pt x="95" y="201"/>
                      <a:pt x="95" y="201"/>
                    </a:cubicBezTo>
                    <a:cubicBezTo>
                      <a:pt x="95" y="201"/>
                      <a:pt x="93" y="202"/>
                      <a:pt x="93" y="202"/>
                    </a:cubicBezTo>
                    <a:cubicBezTo>
                      <a:pt x="92" y="204"/>
                      <a:pt x="92" y="204"/>
                      <a:pt x="92" y="204"/>
                    </a:cubicBezTo>
                    <a:cubicBezTo>
                      <a:pt x="93" y="205"/>
                      <a:pt x="93" y="205"/>
                      <a:pt x="93" y="205"/>
                    </a:cubicBezTo>
                    <a:cubicBezTo>
                      <a:pt x="91" y="205"/>
                      <a:pt x="91" y="205"/>
                      <a:pt x="91" y="205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1" y="208"/>
                      <a:pt x="91" y="208"/>
                      <a:pt x="91" y="208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2" y="209"/>
                      <a:pt x="93" y="212"/>
                      <a:pt x="93" y="212"/>
                    </a:cubicBezTo>
                    <a:cubicBezTo>
                      <a:pt x="93" y="213"/>
                      <a:pt x="94" y="214"/>
                      <a:pt x="94" y="214"/>
                    </a:cubicBezTo>
                    <a:cubicBezTo>
                      <a:pt x="94" y="214"/>
                      <a:pt x="95" y="215"/>
                      <a:pt x="95" y="215"/>
                    </a:cubicBezTo>
                    <a:cubicBezTo>
                      <a:pt x="95" y="216"/>
                      <a:pt x="95" y="217"/>
                      <a:pt x="95" y="218"/>
                    </a:cubicBezTo>
                    <a:cubicBezTo>
                      <a:pt x="95" y="219"/>
                      <a:pt x="96" y="221"/>
                      <a:pt x="96" y="221"/>
                    </a:cubicBezTo>
                    <a:cubicBezTo>
                      <a:pt x="97" y="223"/>
                      <a:pt x="97" y="223"/>
                      <a:pt x="97" y="223"/>
                    </a:cubicBezTo>
                    <a:cubicBezTo>
                      <a:pt x="97" y="223"/>
                      <a:pt x="97" y="224"/>
                      <a:pt x="97" y="224"/>
                    </a:cubicBezTo>
                    <a:cubicBezTo>
                      <a:pt x="98" y="224"/>
                      <a:pt x="100" y="224"/>
                      <a:pt x="100" y="224"/>
                    </a:cubicBezTo>
                    <a:cubicBezTo>
                      <a:pt x="100" y="224"/>
                      <a:pt x="102" y="224"/>
                      <a:pt x="102" y="224"/>
                    </a:cubicBezTo>
                    <a:cubicBezTo>
                      <a:pt x="102" y="224"/>
                      <a:pt x="103" y="223"/>
                      <a:pt x="104" y="224"/>
                    </a:cubicBezTo>
                    <a:cubicBezTo>
                      <a:pt x="104" y="224"/>
                      <a:pt x="104" y="225"/>
                      <a:pt x="104" y="225"/>
                    </a:cubicBezTo>
                    <a:cubicBezTo>
                      <a:pt x="104" y="225"/>
                      <a:pt x="104" y="226"/>
                      <a:pt x="104" y="226"/>
                    </a:cubicBezTo>
                    <a:cubicBezTo>
                      <a:pt x="100" y="230"/>
                      <a:pt x="100" y="230"/>
                      <a:pt x="100" y="230"/>
                    </a:cubicBezTo>
                    <a:cubicBezTo>
                      <a:pt x="100" y="233"/>
                      <a:pt x="100" y="233"/>
                      <a:pt x="100" y="233"/>
                    </a:cubicBezTo>
                    <a:cubicBezTo>
                      <a:pt x="100" y="233"/>
                      <a:pt x="99" y="233"/>
                      <a:pt x="99" y="233"/>
                    </a:cubicBezTo>
                    <a:cubicBezTo>
                      <a:pt x="98" y="233"/>
                      <a:pt x="97" y="233"/>
                      <a:pt x="97" y="233"/>
                    </a:cubicBezTo>
                    <a:cubicBezTo>
                      <a:pt x="95" y="231"/>
                      <a:pt x="95" y="231"/>
                      <a:pt x="95" y="231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3" y="233"/>
                      <a:pt x="93" y="233"/>
                      <a:pt x="93" y="233"/>
                    </a:cubicBezTo>
                    <a:cubicBezTo>
                      <a:pt x="93" y="233"/>
                      <a:pt x="91" y="233"/>
                      <a:pt x="91" y="233"/>
                    </a:cubicBezTo>
                    <a:cubicBezTo>
                      <a:pt x="91" y="233"/>
                      <a:pt x="88" y="233"/>
                      <a:pt x="88" y="233"/>
                    </a:cubicBezTo>
                    <a:cubicBezTo>
                      <a:pt x="87" y="234"/>
                      <a:pt x="87" y="234"/>
                      <a:pt x="87" y="234"/>
                    </a:cubicBezTo>
                    <a:cubicBezTo>
                      <a:pt x="86" y="238"/>
                      <a:pt x="86" y="238"/>
                      <a:pt x="86" y="238"/>
                    </a:cubicBezTo>
                    <a:cubicBezTo>
                      <a:pt x="84" y="240"/>
                      <a:pt x="84" y="240"/>
                      <a:pt x="84" y="240"/>
                    </a:cubicBezTo>
                    <a:cubicBezTo>
                      <a:pt x="82" y="241"/>
                      <a:pt x="82" y="241"/>
                      <a:pt x="82" y="241"/>
                    </a:cubicBezTo>
                    <a:cubicBezTo>
                      <a:pt x="80" y="243"/>
                      <a:pt x="80" y="243"/>
                      <a:pt x="80" y="243"/>
                    </a:cubicBezTo>
                    <a:cubicBezTo>
                      <a:pt x="77" y="244"/>
                      <a:pt x="77" y="244"/>
                      <a:pt x="77" y="244"/>
                    </a:cubicBezTo>
                    <a:cubicBezTo>
                      <a:pt x="77" y="244"/>
                      <a:pt x="76" y="245"/>
                      <a:pt x="76" y="245"/>
                    </a:cubicBezTo>
                    <a:cubicBezTo>
                      <a:pt x="76" y="246"/>
                      <a:pt x="75" y="249"/>
                      <a:pt x="75" y="249"/>
                    </a:cubicBezTo>
                    <a:cubicBezTo>
                      <a:pt x="75" y="249"/>
                      <a:pt x="73" y="250"/>
                      <a:pt x="73" y="251"/>
                    </a:cubicBezTo>
                    <a:cubicBezTo>
                      <a:pt x="73" y="251"/>
                      <a:pt x="71" y="252"/>
                      <a:pt x="71" y="252"/>
                    </a:cubicBezTo>
                    <a:cubicBezTo>
                      <a:pt x="71" y="252"/>
                      <a:pt x="71" y="254"/>
                      <a:pt x="71" y="254"/>
                    </a:cubicBezTo>
                    <a:cubicBezTo>
                      <a:pt x="71" y="254"/>
                      <a:pt x="72" y="256"/>
                      <a:pt x="72" y="256"/>
                    </a:cubicBezTo>
                    <a:cubicBezTo>
                      <a:pt x="72" y="259"/>
                      <a:pt x="72" y="259"/>
                      <a:pt x="72" y="259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73" y="263"/>
                      <a:pt x="73" y="263"/>
                      <a:pt x="73" y="263"/>
                    </a:cubicBezTo>
                    <a:cubicBezTo>
                      <a:pt x="72" y="265"/>
                      <a:pt x="72" y="265"/>
                      <a:pt x="72" y="265"/>
                    </a:cubicBezTo>
                    <a:cubicBezTo>
                      <a:pt x="71" y="268"/>
                      <a:pt x="71" y="268"/>
                      <a:pt x="71" y="268"/>
                    </a:cubicBezTo>
                    <a:cubicBezTo>
                      <a:pt x="71" y="269"/>
                      <a:pt x="71" y="269"/>
                      <a:pt x="71" y="269"/>
                    </a:cubicBezTo>
                    <a:cubicBezTo>
                      <a:pt x="71" y="271"/>
                      <a:pt x="71" y="271"/>
                      <a:pt x="71" y="271"/>
                    </a:cubicBezTo>
                    <a:cubicBezTo>
                      <a:pt x="71" y="275"/>
                      <a:pt x="71" y="275"/>
                      <a:pt x="71" y="275"/>
                    </a:cubicBezTo>
                    <a:cubicBezTo>
                      <a:pt x="68" y="274"/>
                      <a:pt x="68" y="274"/>
                      <a:pt x="68" y="274"/>
                    </a:cubicBezTo>
                    <a:cubicBezTo>
                      <a:pt x="65" y="274"/>
                      <a:pt x="65" y="274"/>
                      <a:pt x="65" y="274"/>
                    </a:cubicBezTo>
                    <a:cubicBezTo>
                      <a:pt x="62" y="275"/>
                      <a:pt x="62" y="275"/>
                      <a:pt x="62" y="275"/>
                    </a:cubicBezTo>
                    <a:cubicBezTo>
                      <a:pt x="58" y="277"/>
                      <a:pt x="58" y="277"/>
                      <a:pt x="58" y="277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47" y="278"/>
                      <a:pt x="47" y="278"/>
                      <a:pt x="47" y="278"/>
                    </a:cubicBezTo>
                    <a:cubicBezTo>
                      <a:pt x="44" y="277"/>
                      <a:pt x="44" y="277"/>
                      <a:pt x="44" y="277"/>
                    </a:cubicBezTo>
                    <a:cubicBezTo>
                      <a:pt x="42" y="276"/>
                      <a:pt x="42" y="276"/>
                      <a:pt x="42" y="276"/>
                    </a:cubicBezTo>
                    <a:cubicBezTo>
                      <a:pt x="40" y="274"/>
                      <a:pt x="40" y="274"/>
                      <a:pt x="40" y="274"/>
                    </a:cubicBezTo>
                    <a:cubicBezTo>
                      <a:pt x="37" y="271"/>
                      <a:pt x="37" y="271"/>
                      <a:pt x="37" y="271"/>
                    </a:cubicBezTo>
                    <a:cubicBezTo>
                      <a:pt x="34" y="271"/>
                      <a:pt x="34" y="271"/>
                      <a:pt x="34" y="271"/>
                    </a:cubicBezTo>
                    <a:cubicBezTo>
                      <a:pt x="32" y="270"/>
                      <a:pt x="32" y="270"/>
                      <a:pt x="32" y="270"/>
                    </a:cubicBezTo>
                    <a:cubicBezTo>
                      <a:pt x="30" y="269"/>
                      <a:pt x="30" y="269"/>
                      <a:pt x="30" y="269"/>
                    </a:cubicBezTo>
                    <a:cubicBezTo>
                      <a:pt x="28" y="268"/>
                      <a:pt x="28" y="268"/>
                      <a:pt x="28" y="268"/>
                    </a:cubicBezTo>
                    <a:cubicBezTo>
                      <a:pt x="26" y="268"/>
                      <a:pt x="26" y="268"/>
                      <a:pt x="26" y="268"/>
                    </a:cubicBezTo>
                    <a:cubicBezTo>
                      <a:pt x="22" y="266"/>
                      <a:pt x="22" y="266"/>
                      <a:pt x="22" y="266"/>
                    </a:cubicBezTo>
                    <a:cubicBezTo>
                      <a:pt x="18" y="264"/>
                      <a:pt x="18" y="264"/>
                      <a:pt x="18" y="264"/>
                    </a:cubicBezTo>
                    <a:cubicBezTo>
                      <a:pt x="16" y="265"/>
                      <a:pt x="16" y="265"/>
                      <a:pt x="16" y="265"/>
                    </a:cubicBezTo>
                    <a:cubicBezTo>
                      <a:pt x="16" y="266"/>
                      <a:pt x="16" y="266"/>
                      <a:pt x="16" y="266"/>
                    </a:cubicBezTo>
                    <a:cubicBezTo>
                      <a:pt x="13" y="265"/>
                      <a:pt x="13" y="265"/>
                      <a:pt x="13" y="265"/>
                    </a:cubicBezTo>
                    <a:cubicBezTo>
                      <a:pt x="11" y="265"/>
                      <a:pt x="11" y="265"/>
                      <a:pt x="11" y="265"/>
                    </a:cubicBezTo>
                    <a:cubicBezTo>
                      <a:pt x="9" y="265"/>
                      <a:pt x="9" y="265"/>
                      <a:pt x="9" y="265"/>
                    </a:cubicBezTo>
                    <a:cubicBezTo>
                      <a:pt x="5" y="266"/>
                      <a:pt x="5" y="266"/>
                      <a:pt x="5" y="266"/>
                    </a:cubicBezTo>
                    <a:cubicBezTo>
                      <a:pt x="2" y="267"/>
                      <a:pt x="2" y="267"/>
                      <a:pt x="2" y="267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2" y="264"/>
                      <a:pt x="2" y="264"/>
                      <a:pt x="2" y="264"/>
                    </a:cubicBezTo>
                    <a:cubicBezTo>
                      <a:pt x="4" y="261"/>
                      <a:pt x="4" y="261"/>
                      <a:pt x="4" y="261"/>
                    </a:cubicBezTo>
                    <a:cubicBezTo>
                      <a:pt x="6" y="260"/>
                      <a:pt x="6" y="260"/>
                      <a:pt x="6" y="260"/>
                    </a:cubicBezTo>
                    <a:cubicBezTo>
                      <a:pt x="7" y="257"/>
                      <a:pt x="7" y="257"/>
                      <a:pt x="7" y="257"/>
                    </a:cubicBezTo>
                    <a:cubicBezTo>
                      <a:pt x="10" y="255"/>
                      <a:pt x="10" y="255"/>
                      <a:pt x="10" y="255"/>
                    </a:cubicBezTo>
                    <a:cubicBezTo>
                      <a:pt x="10" y="252"/>
                      <a:pt x="10" y="252"/>
                      <a:pt x="10" y="252"/>
                    </a:cubicBezTo>
                    <a:cubicBezTo>
                      <a:pt x="12" y="248"/>
                      <a:pt x="12" y="248"/>
                      <a:pt x="12" y="248"/>
                    </a:cubicBezTo>
                    <a:cubicBezTo>
                      <a:pt x="12" y="248"/>
                      <a:pt x="14" y="248"/>
                      <a:pt x="14" y="247"/>
                    </a:cubicBezTo>
                    <a:cubicBezTo>
                      <a:pt x="15" y="245"/>
                      <a:pt x="15" y="244"/>
                      <a:pt x="16" y="243"/>
                    </a:cubicBezTo>
                    <a:cubicBezTo>
                      <a:pt x="16" y="242"/>
                      <a:pt x="17" y="242"/>
                      <a:pt x="17" y="241"/>
                    </a:cubicBezTo>
                    <a:cubicBezTo>
                      <a:pt x="17" y="240"/>
                      <a:pt x="16" y="237"/>
                      <a:pt x="16" y="237"/>
                    </a:cubicBezTo>
                    <a:cubicBezTo>
                      <a:pt x="16" y="237"/>
                      <a:pt x="18" y="233"/>
                      <a:pt x="18" y="233"/>
                    </a:cubicBezTo>
                    <a:cubicBezTo>
                      <a:pt x="19" y="232"/>
                      <a:pt x="19" y="228"/>
                      <a:pt x="19" y="228"/>
                    </a:cubicBezTo>
                    <a:cubicBezTo>
                      <a:pt x="19" y="228"/>
                      <a:pt x="20" y="226"/>
                      <a:pt x="21" y="225"/>
                    </a:cubicBezTo>
                    <a:cubicBezTo>
                      <a:pt x="21" y="224"/>
                      <a:pt x="21" y="221"/>
                      <a:pt x="21" y="221"/>
                    </a:cubicBezTo>
                    <a:cubicBezTo>
                      <a:pt x="19" y="218"/>
                      <a:pt x="19" y="218"/>
                      <a:pt x="19" y="218"/>
                    </a:cubicBezTo>
                    <a:cubicBezTo>
                      <a:pt x="21" y="214"/>
                      <a:pt x="21" y="214"/>
                      <a:pt x="21" y="214"/>
                    </a:cubicBezTo>
                    <a:cubicBezTo>
                      <a:pt x="24" y="209"/>
                      <a:pt x="24" y="209"/>
                      <a:pt x="24" y="209"/>
                    </a:cubicBezTo>
                    <a:cubicBezTo>
                      <a:pt x="27" y="204"/>
                      <a:pt x="27" y="204"/>
                      <a:pt x="27" y="204"/>
                    </a:cubicBezTo>
                    <a:cubicBezTo>
                      <a:pt x="28" y="199"/>
                      <a:pt x="28" y="199"/>
                      <a:pt x="28" y="199"/>
                    </a:cubicBezTo>
                    <a:cubicBezTo>
                      <a:pt x="28" y="199"/>
                      <a:pt x="28" y="197"/>
                      <a:pt x="28" y="196"/>
                    </a:cubicBezTo>
                    <a:cubicBezTo>
                      <a:pt x="28" y="196"/>
                      <a:pt x="28" y="194"/>
                      <a:pt x="28" y="194"/>
                    </a:cubicBezTo>
                    <a:cubicBezTo>
                      <a:pt x="28" y="194"/>
                      <a:pt x="28" y="192"/>
                      <a:pt x="28" y="192"/>
                    </a:cubicBezTo>
                    <a:cubicBezTo>
                      <a:pt x="28" y="192"/>
                      <a:pt x="27" y="190"/>
                      <a:pt x="27" y="190"/>
                    </a:cubicBezTo>
                    <a:cubicBezTo>
                      <a:pt x="26" y="187"/>
                      <a:pt x="26" y="187"/>
                      <a:pt x="26" y="187"/>
                    </a:cubicBezTo>
                    <a:cubicBezTo>
                      <a:pt x="25" y="188"/>
                      <a:pt x="25" y="188"/>
                      <a:pt x="25" y="188"/>
                    </a:cubicBezTo>
                    <a:cubicBezTo>
                      <a:pt x="25" y="188"/>
                      <a:pt x="24" y="189"/>
                      <a:pt x="23" y="188"/>
                    </a:cubicBezTo>
                    <a:cubicBezTo>
                      <a:pt x="23" y="188"/>
                      <a:pt x="19" y="188"/>
                      <a:pt x="19" y="188"/>
                    </a:cubicBezTo>
                    <a:cubicBezTo>
                      <a:pt x="17" y="189"/>
                      <a:pt x="17" y="189"/>
                      <a:pt x="17" y="189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3" y="189"/>
                      <a:pt x="12" y="189"/>
                    </a:cubicBezTo>
                    <a:cubicBezTo>
                      <a:pt x="12" y="189"/>
                      <a:pt x="11" y="189"/>
                      <a:pt x="11" y="188"/>
                    </a:cubicBezTo>
                    <a:cubicBezTo>
                      <a:pt x="11" y="188"/>
                      <a:pt x="14" y="185"/>
                      <a:pt x="14" y="185"/>
                    </a:cubicBezTo>
                    <a:cubicBezTo>
                      <a:pt x="14" y="185"/>
                      <a:pt x="14" y="185"/>
                      <a:pt x="14" y="184"/>
                    </a:cubicBezTo>
                    <a:cubicBezTo>
                      <a:pt x="14" y="183"/>
                      <a:pt x="14" y="181"/>
                      <a:pt x="14" y="181"/>
                    </a:cubicBezTo>
                    <a:cubicBezTo>
                      <a:pt x="14" y="180"/>
                      <a:pt x="13" y="177"/>
                      <a:pt x="13" y="177"/>
                    </a:cubicBezTo>
                    <a:cubicBezTo>
                      <a:pt x="13" y="177"/>
                      <a:pt x="12" y="176"/>
                      <a:pt x="13" y="175"/>
                    </a:cubicBezTo>
                    <a:cubicBezTo>
                      <a:pt x="13" y="174"/>
                      <a:pt x="14" y="174"/>
                      <a:pt x="14" y="174"/>
                    </a:cubicBezTo>
                    <a:cubicBezTo>
                      <a:pt x="12" y="173"/>
                      <a:pt x="12" y="173"/>
                      <a:pt x="12" y="173"/>
                    </a:cubicBezTo>
                    <a:cubicBezTo>
                      <a:pt x="12" y="173"/>
                      <a:pt x="12" y="173"/>
                      <a:pt x="11" y="173"/>
                    </a:cubicBezTo>
                    <a:cubicBezTo>
                      <a:pt x="10" y="174"/>
                      <a:pt x="9" y="174"/>
                      <a:pt x="9" y="174"/>
                    </a:cubicBezTo>
                    <a:cubicBezTo>
                      <a:pt x="8" y="172"/>
                      <a:pt x="8" y="172"/>
                      <a:pt x="8" y="172"/>
                    </a:cubicBezTo>
                    <a:cubicBezTo>
                      <a:pt x="8" y="172"/>
                      <a:pt x="7" y="173"/>
                      <a:pt x="7" y="172"/>
                    </a:cubicBezTo>
                    <a:cubicBezTo>
                      <a:pt x="6" y="172"/>
                      <a:pt x="4" y="171"/>
                      <a:pt x="4" y="171"/>
                    </a:cubicBezTo>
                    <a:cubicBezTo>
                      <a:pt x="4" y="171"/>
                      <a:pt x="4" y="169"/>
                      <a:pt x="4" y="169"/>
                    </a:cubicBezTo>
                    <a:cubicBezTo>
                      <a:pt x="5" y="168"/>
                      <a:pt x="5" y="168"/>
                      <a:pt x="5" y="167"/>
                    </a:cubicBezTo>
                    <a:cubicBezTo>
                      <a:pt x="5" y="166"/>
                      <a:pt x="5" y="165"/>
                      <a:pt x="6" y="164"/>
                    </a:cubicBezTo>
                    <a:cubicBezTo>
                      <a:pt x="6" y="163"/>
                      <a:pt x="7" y="162"/>
                      <a:pt x="8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157"/>
                      <a:pt x="11" y="155"/>
                      <a:pt x="11" y="155"/>
                    </a:cubicBezTo>
                    <a:cubicBezTo>
                      <a:pt x="11" y="155"/>
                      <a:pt x="12" y="153"/>
                      <a:pt x="12" y="152"/>
                    </a:cubicBezTo>
                    <a:cubicBezTo>
                      <a:pt x="12" y="152"/>
                      <a:pt x="13" y="150"/>
                      <a:pt x="13" y="150"/>
                    </a:cubicBezTo>
                    <a:cubicBezTo>
                      <a:pt x="13" y="150"/>
                      <a:pt x="14" y="149"/>
                      <a:pt x="14" y="148"/>
                    </a:cubicBezTo>
                    <a:cubicBezTo>
                      <a:pt x="15" y="148"/>
                      <a:pt x="17" y="146"/>
                      <a:pt x="17" y="146"/>
                    </a:cubicBezTo>
                    <a:cubicBezTo>
                      <a:pt x="17" y="146"/>
                      <a:pt x="18" y="143"/>
                      <a:pt x="18" y="143"/>
                    </a:cubicBezTo>
                    <a:cubicBezTo>
                      <a:pt x="18" y="143"/>
                      <a:pt x="19" y="140"/>
                      <a:pt x="19" y="14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7" y="137"/>
                      <a:pt x="17" y="137"/>
                      <a:pt x="17" y="137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19" y="136"/>
                      <a:pt x="19" y="136"/>
                      <a:pt x="20" y="136"/>
                    </a:cubicBezTo>
                    <a:cubicBezTo>
                      <a:pt x="21" y="136"/>
                      <a:pt x="22" y="135"/>
                      <a:pt x="22" y="135"/>
                    </a:cubicBezTo>
                    <a:cubicBezTo>
                      <a:pt x="23" y="135"/>
                      <a:pt x="25" y="134"/>
                      <a:pt x="25" y="134"/>
                    </a:cubicBezTo>
                    <a:cubicBezTo>
                      <a:pt x="25" y="133"/>
                      <a:pt x="26" y="133"/>
                      <a:pt x="26" y="133"/>
                    </a:cubicBezTo>
                    <a:cubicBezTo>
                      <a:pt x="27" y="133"/>
                      <a:pt x="29" y="132"/>
                      <a:pt x="29" y="132"/>
                    </a:cubicBezTo>
                    <a:cubicBezTo>
                      <a:pt x="29" y="132"/>
                      <a:pt x="30" y="131"/>
                      <a:pt x="30" y="131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29"/>
                      <a:pt x="33" y="128"/>
                      <a:pt x="33" y="127"/>
                    </a:cubicBezTo>
                    <a:cubicBezTo>
                      <a:pt x="33" y="127"/>
                      <a:pt x="34" y="125"/>
                      <a:pt x="34" y="125"/>
                    </a:cubicBezTo>
                    <a:cubicBezTo>
                      <a:pt x="34" y="124"/>
                      <a:pt x="37" y="121"/>
                      <a:pt x="37" y="12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1"/>
                      <a:pt x="73" y="11"/>
                      <a:pt x="73" y="11"/>
                    </a:cubicBezTo>
                    <a:lnTo>
                      <a:pt x="74" y="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4" name="Freeform 78">
                <a:extLst>
                  <a:ext uri="{FF2B5EF4-FFF2-40B4-BE49-F238E27FC236}">
                    <a16:creationId xmlns:a16="http://schemas.microsoft.com/office/drawing/2014/main" id="{09F8BDD4-62AC-8B4C-A51A-74AC16625D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4932" y="2283682"/>
                <a:ext cx="711331" cy="913063"/>
              </a:xfrm>
              <a:custGeom>
                <a:avLst/>
                <a:gdLst>
                  <a:gd name="T0" fmla="*/ 264 w 312"/>
                  <a:gd name="T1" fmla="*/ 340 h 413"/>
                  <a:gd name="T2" fmla="*/ 240 w 312"/>
                  <a:gd name="T3" fmla="*/ 363 h 413"/>
                  <a:gd name="T4" fmla="*/ 252 w 312"/>
                  <a:gd name="T5" fmla="*/ 385 h 413"/>
                  <a:gd name="T6" fmla="*/ 237 w 312"/>
                  <a:gd name="T7" fmla="*/ 387 h 413"/>
                  <a:gd name="T8" fmla="*/ 211 w 312"/>
                  <a:gd name="T9" fmla="*/ 393 h 413"/>
                  <a:gd name="T10" fmla="*/ 177 w 312"/>
                  <a:gd name="T11" fmla="*/ 404 h 413"/>
                  <a:gd name="T12" fmla="*/ 157 w 312"/>
                  <a:gd name="T13" fmla="*/ 404 h 413"/>
                  <a:gd name="T14" fmla="*/ 142 w 312"/>
                  <a:gd name="T15" fmla="*/ 400 h 413"/>
                  <a:gd name="T16" fmla="*/ 121 w 312"/>
                  <a:gd name="T17" fmla="*/ 394 h 413"/>
                  <a:gd name="T18" fmla="*/ 101 w 312"/>
                  <a:gd name="T19" fmla="*/ 391 h 413"/>
                  <a:gd name="T20" fmla="*/ 94 w 312"/>
                  <a:gd name="T21" fmla="*/ 388 h 413"/>
                  <a:gd name="T22" fmla="*/ 89 w 312"/>
                  <a:gd name="T23" fmla="*/ 383 h 413"/>
                  <a:gd name="T24" fmla="*/ 90 w 312"/>
                  <a:gd name="T25" fmla="*/ 393 h 413"/>
                  <a:gd name="T26" fmla="*/ 73 w 312"/>
                  <a:gd name="T27" fmla="*/ 396 h 413"/>
                  <a:gd name="T28" fmla="*/ 57 w 312"/>
                  <a:gd name="T29" fmla="*/ 396 h 413"/>
                  <a:gd name="T30" fmla="*/ 53 w 312"/>
                  <a:gd name="T31" fmla="*/ 368 h 413"/>
                  <a:gd name="T32" fmla="*/ 50 w 312"/>
                  <a:gd name="T33" fmla="*/ 308 h 413"/>
                  <a:gd name="T34" fmla="*/ 13 w 312"/>
                  <a:gd name="T35" fmla="*/ 292 h 413"/>
                  <a:gd name="T36" fmla="*/ 6 w 312"/>
                  <a:gd name="T37" fmla="*/ 262 h 413"/>
                  <a:gd name="T38" fmla="*/ 12 w 312"/>
                  <a:gd name="T39" fmla="*/ 245 h 413"/>
                  <a:gd name="T40" fmla="*/ 11 w 312"/>
                  <a:gd name="T41" fmla="*/ 228 h 413"/>
                  <a:gd name="T42" fmla="*/ 5 w 312"/>
                  <a:gd name="T43" fmla="*/ 217 h 413"/>
                  <a:gd name="T44" fmla="*/ 1 w 312"/>
                  <a:gd name="T45" fmla="*/ 207 h 413"/>
                  <a:gd name="T46" fmla="*/ 7 w 312"/>
                  <a:gd name="T47" fmla="*/ 198 h 413"/>
                  <a:gd name="T48" fmla="*/ 9 w 312"/>
                  <a:gd name="T49" fmla="*/ 175 h 413"/>
                  <a:gd name="T50" fmla="*/ 12 w 312"/>
                  <a:gd name="T51" fmla="*/ 161 h 413"/>
                  <a:gd name="T52" fmla="*/ 32 w 312"/>
                  <a:gd name="T53" fmla="*/ 160 h 413"/>
                  <a:gd name="T54" fmla="*/ 41 w 312"/>
                  <a:gd name="T55" fmla="*/ 146 h 413"/>
                  <a:gd name="T56" fmla="*/ 33 w 312"/>
                  <a:gd name="T57" fmla="*/ 128 h 413"/>
                  <a:gd name="T58" fmla="*/ 47 w 312"/>
                  <a:gd name="T59" fmla="*/ 94 h 413"/>
                  <a:gd name="T60" fmla="*/ 49 w 312"/>
                  <a:gd name="T61" fmla="*/ 65 h 413"/>
                  <a:gd name="T62" fmla="*/ 78 w 312"/>
                  <a:gd name="T63" fmla="*/ 80 h 413"/>
                  <a:gd name="T64" fmla="*/ 93 w 312"/>
                  <a:gd name="T65" fmla="*/ 74 h 413"/>
                  <a:gd name="T66" fmla="*/ 114 w 312"/>
                  <a:gd name="T67" fmla="*/ 57 h 413"/>
                  <a:gd name="T68" fmla="*/ 102 w 312"/>
                  <a:gd name="T69" fmla="*/ 41 h 413"/>
                  <a:gd name="T70" fmla="*/ 104 w 312"/>
                  <a:gd name="T71" fmla="*/ 25 h 413"/>
                  <a:gd name="T72" fmla="*/ 95 w 312"/>
                  <a:gd name="T73" fmla="*/ 12 h 413"/>
                  <a:gd name="T74" fmla="*/ 119 w 312"/>
                  <a:gd name="T75" fmla="*/ 5 h 413"/>
                  <a:gd name="T76" fmla="*/ 136 w 312"/>
                  <a:gd name="T77" fmla="*/ 25 h 413"/>
                  <a:gd name="T78" fmla="*/ 163 w 312"/>
                  <a:gd name="T79" fmla="*/ 35 h 413"/>
                  <a:gd name="T80" fmla="*/ 176 w 312"/>
                  <a:gd name="T81" fmla="*/ 25 h 413"/>
                  <a:gd name="T82" fmla="*/ 162 w 312"/>
                  <a:gd name="T83" fmla="*/ 46 h 413"/>
                  <a:gd name="T84" fmla="*/ 182 w 312"/>
                  <a:gd name="T85" fmla="*/ 53 h 413"/>
                  <a:gd name="T86" fmla="*/ 212 w 312"/>
                  <a:gd name="T87" fmla="*/ 30 h 413"/>
                  <a:gd name="T88" fmla="*/ 221 w 312"/>
                  <a:gd name="T89" fmla="*/ 28 h 413"/>
                  <a:gd name="T90" fmla="*/ 236 w 312"/>
                  <a:gd name="T91" fmla="*/ 18 h 413"/>
                  <a:gd name="T92" fmla="*/ 242 w 312"/>
                  <a:gd name="T93" fmla="*/ 21 h 413"/>
                  <a:gd name="T94" fmla="*/ 253 w 312"/>
                  <a:gd name="T95" fmla="*/ 29 h 413"/>
                  <a:gd name="T96" fmla="*/ 262 w 312"/>
                  <a:gd name="T97" fmla="*/ 42 h 413"/>
                  <a:gd name="T98" fmla="*/ 273 w 312"/>
                  <a:gd name="T99" fmla="*/ 58 h 413"/>
                  <a:gd name="T100" fmla="*/ 279 w 312"/>
                  <a:gd name="T101" fmla="*/ 113 h 413"/>
                  <a:gd name="T102" fmla="*/ 294 w 312"/>
                  <a:gd name="T103" fmla="*/ 162 h 413"/>
                  <a:gd name="T104" fmla="*/ 309 w 312"/>
                  <a:gd name="T105" fmla="*/ 197 h 413"/>
                  <a:gd name="T106" fmla="*/ 297 w 312"/>
                  <a:gd name="T107" fmla="*/ 205 h 413"/>
                  <a:gd name="T108" fmla="*/ 262 w 312"/>
                  <a:gd name="T109" fmla="*/ 224 h 413"/>
                  <a:gd name="T110" fmla="*/ 219 w 312"/>
                  <a:gd name="T111" fmla="*/ 253 h 413"/>
                  <a:gd name="T112" fmla="*/ 226 w 312"/>
                  <a:gd name="T113" fmla="*/ 277 h 413"/>
                  <a:gd name="T114" fmla="*/ 257 w 312"/>
                  <a:gd name="T115" fmla="*/ 309 h 413"/>
                  <a:gd name="T116" fmla="*/ 55 w 312"/>
                  <a:gd name="T117" fmla="*/ 394 h 413"/>
                  <a:gd name="T118" fmla="*/ 312 w 312"/>
                  <a:gd name="T119" fmla="*/ 204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2" h="413">
                    <a:moveTo>
                      <a:pt x="275" y="325"/>
                    </a:moveTo>
                    <a:cubicBezTo>
                      <a:pt x="275" y="325"/>
                      <a:pt x="275" y="325"/>
                      <a:pt x="275" y="325"/>
                    </a:cubicBezTo>
                    <a:cubicBezTo>
                      <a:pt x="275" y="328"/>
                      <a:pt x="275" y="328"/>
                      <a:pt x="275" y="328"/>
                    </a:cubicBezTo>
                    <a:cubicBezTo>
                      <a:pt x="276" y="333"/>
                      <a:pt x="276" y="333"/>
                      <a:pt x="276" y="333"/>
                    </a:cubicBezTo>
                    <a:cubicBezTo>
                      <a:pt x="276" y="336"/>
                      <a:pt x="276" y="336"/>
                      <a:pt x="276" y="336"/>
                    </a:cubicBezTo>
                    <a:cubicBezTo>
                      <a:pt x="276" y="336"/>
                      <a:pt x="275" y="338"/>
                      <a:pt x="274" y="338"/>
                    </a:cubicBezTo>
                    <a:cubicBezTo>
                      <a:pt x="274" y="338"/>
                      <a:pt x="273" y="339"/>
                      <a:pt x="272" y="339"/>
                    </a:cubicBezTo>
                    <a:cubicBezTo>
                      <a:pt x="271" y="338"/>
                      <a:pt x="270" y="337"/>
                      <a:pt x="270" y="337"/>
                    </a:cubicBezTo>
                    <a:cubicBezTo>
                      <a:pt x="264" y="337"/>
                      <a:pt x="264" y="337"/>
                      <a:pt x="264" y="337"/>
                    </a:cubicBezTo>
                    <a:cubicBezTo>
                      <a:pt x="264" y="337"/>
                      <a:pt x="264" y="339"/>
                      <a:pt x="264" y="340"/>
                    </a:cubicBezTo>
                    <a:cubicBezTo>
                      <a:pt x="263" y="342"/>
                      <a:pt x="263" y="342"/>
                      <a:pt x="263" y="342"/>
                    </a:cubicBezTo>
                    <a:cubicBezTo>
                      <a:pt x="263" y="347"/>
                      <a:pt x="263" y="347"/>
                      <a:pt x="263" y="347"/>
                    </a:cubicBezTo>
                    <a:cubicBezTo>
                      <a:pt x="258" y="352"/>
                      <a:pt x="258" y="352"/>
                      <a:pt x="258" y="352"/>
                    </a:cubicBezTo>
                    <a:cubicBezTo>
                      <a:pt x="257" y="352"/>
                      <a:pt x="257" y="352"/>
                      <a:pt x="257" y="352"/>
                    </a:cubicBezTo>
                    <a:cubicBezTo>
                      <a:pt x="257" y="352"/>
                      <a:pt x="256" y="353"/>
                      <a:pt x="256" y="353"/>
                    </a:cubicBezTo>
                    <a:cubicBezTo>
                      <a:pt x="256" y="353"/>
                      <a:pt x="251" y="355"/>
                      <a:pt x="251" y="355"/>
                    </a:cubicBezTo>
                    <a:cubicBezTo>
                      <a:pt x="249" y="357"/>
                      <a:pt x="249" y="357"/>
                      <a:pt x="249" y="357"/>
                    </a:cubicBezTo>
                    <a:cubicBezTo>
                      <a:pt x="248" y="357"/>
                      <a:pt x="248" y="357"/>
                      <a:pt x="248" y="357"/>
                    </a:cubicBezTo>
                    <a:cubicBezTo>
                      <a:pt x="248" y="357"/>
                      <a:pt x="245" y="359"/>
                      <a:pt x="243" y="361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2" y="368"/>
                      <a:pt x="242" y="368"/>
                      <a:pt x="242" y="368"/>
                    </a:cubicBezTo>
                    <a:cubicBezTo>
                      <a:pt x="245" y="371"/>
                      <a:pt x="245" y="371"/>
                      <a:pt x="245" y="371"/>
                    </a:cubicBezTo>
                    <a:cubicBezTo>
                      <a:pt x="248" y="376"/>
                      <a:pt x="248" y="376"/>
                      <a:pt x="248" y="376"/>
                    </a:cubicBezTo>
                    <a:cubicBezTo>
                      <a:pt x="248" y="379"/>
                      <a:pt x="248" y="379"/>
                      <a:pt x="248" y="379"/>
                    </a:cubicBezTo>
                    <a:cubicBezTo>
                      <a:pt x="248" y="379"/>
                      <a:pt x="246" y="381"/>
                      <a:pt x="246" y="381"/>
                    </a:cubicBezTo>
                    <a:cubicBezTo>
                      <a:pt x="246" y="382"/>
                      <a:pt x="245" y="384"/>
                      <a:pt x="246" y="384"/>
                    </a:cubicBezTo>
                    <a:cubicBezTo>
                      <a:pt x="247" y="384"/>
                      <a:pt x="251" y="385"/>
                      <a:pt x="251" y="385"/>
                    </a:cubicBezTo>
                    <a:cubicBezTo>
                      <a:pt x="251" y="385"/>
                      <a:pt x="252" y="385"/>
                      <a:pt x="252" y="385"/>
                    </a:cubicBezTo>
                    <a:cubicBezTo>
                      <a:pt x="253" y="385"/>
                      <a:pt x="253" y="386"/>
                      <a:pt x="253" y="386"/>
                    </a:cubicBezTo>
                    <a:cubicBezTo>
                      <a:pt x="253" y="390"/>
                      <a:pt x="253" y="390"/>
                      <a:pt x="253" y="390"/>
                    </a:cubicBezTo>
                    <a:cubicBezTo>
                      <a:pt x="253" y="390"/>
                      <a:pt x="253" y="391"/>
                      <a:pt x="253" y="395"/>
                    </a:cubicBezTo>
                    <a:cubicBezTo>
                      <a:pt x="253" y="399"/>
                      <a:pt x="252" y="398"/>
                      <a:pt x="252" y="398"/>
                    </a:cubicBezTo>
                    <a:cubicBezTo>
                      <a:pt x="252" y="398"/>
                      <a:pt x="247" y="396"/>
                      <a:pt x="247" y="396"/>
                    </a:cubicBezTo>
                    <a:cubicBezTo>
                      <a:pt x="247" y="396"/>
                      <a:pt x="245" y="394"/>
                      <a:pt x="245" y="394"/>
                    </a:cubicBezTo>
                    <a:cubicBezTo>
                      <a:pt x="244" y="393"/>
                      <a:pt x="244" y="392"/>
                      <a:pt x="244" y="391"/>
                    </a:cubicBezTo>
                    <a:cubicBezTo>
                      <a:pt x="244" y="390"/>
                      <a:pt x="245" y="388"/>
                      <a:pt x="245" y="388"/>
                    </a:cubicBezTo>
                    <a:cubicBezTo>
                      <a:pt x="245" y="388"/>
                      <a:pt x="241" y="387"/>
                      <a:pt x="241" y="387"/>
                    </a:cubicBezTo>
                    <a:cubicBezTo>
                      <a:pt x="241" y="387"/>
                      <a:pt x="238" y="387"/>
                      <a:pt x="237" y="387"/>
                    </a:cubicBezTo>
                    <a:cubicBezTo>
                      <a:pt x="236" y="387"/>
                      <a:pt x="235" y="389"/>
                      <a:pt x="235" y="389"/>
                    </a:cubicBezTo>
                    <a:cubicBezTo>
                      <a:pt x="234" y="390"/>
                      <a:pt x="233" y="389"/>
                      <a:pt x="232" y="389"/>
                    </a:cubicBezTo>
                    <a:cubicBezTo>
                      <a:pt x="232" y="389"/>
                      <a:pt x="231" y="387"/>
                      <a:pt x="231" y="387"/>
                    </a:cubicBezTo>
                    <a:cubicBezTo>
                      <a:pt x="230" y="387"/>
                      <a:pt x="226" y="386"/>
                      <a:pt x="225" y="386"/>
                    </a:cubicBezTo>
                    <a:cubicBezTo>
                      <a:pt x="225" y="386"/>
                      <a:pt x="223" y="386"/>
                      <a:pt x="221" y="386"/>
                    </a:cubicBezTo>
                    <a:cubicBezTo>
                      <a:pt x="220" y="387"/>
                      <a:pt x="221" y="387"/>
                      <a:pt x="222" y="390"/>
                    </a:cubicBezTo>
                    <a:cubicBezTo>
                      <a:pt x="222" y="393"/>
                      <a:pt x="221" y="391"/>
                      <a:pt x="220" y="391"/>
                    </a:cubicBezTo>
                    <a:cubicBezTo>
                      <a:pt x="219" y="391"/>
                      <a:pt x="219" y="391"/>
                      <a:pt x="217" y="391"/>
                    </a:cubicBezTo>
                    <a:cubicBezTo>
                      <a:pt x="215" y="391"/>
                      <a:pt x="214" y="391"/>
                      <a:pt x="212" y="391"/>
                    </a:cubicBezTo>
                    <a:cubicBezTo>
                      <a:pt x="211" y="392"/>
                      <a:pt x="211" y="392"/>
                      <a:pt x="211" y="393"/>
                    </a:cubicBezTo>
                    <a:cubicBezTo>
                      <a:pt x="210" y="394"/>
                      <a:pt x="208" y="394"/>
                      <a:pt x="207" y="394"/>
                    </a:cubicBezTo>
                    <a:cubicBezTo>
                      <a:pt x="206" y="394"/>
                      <a:pt x="202" y="394"/>
                      <a:pt x="202" y="394"/>
                    </a:cubicBezTo>
                    <a:cubicBezTo>
                      <a:pt x="201" y="394"/>
                      <a:pt x="200" y="396"/>
                      <a:pt x="199" y="397"/>
                    </a:cubicBezTo>
                    <a:cubicBezTo>
                      <a:pt x="199" y="397"/>
                      <a:pt x="195" y="397"/>
                      <a:pt x="195" y="397"/>
                    </a:cubicBezTo>
                    <a:cubicBezTo>
                      <a:pt x="194" y="398"/>
                      <a:pt x="194" y="398"/>
                      <a:pt x="193" y="399"/>
                    </a:cubicBezTo>
                    <a:cubicBezTo>
                      <a:pt x="191" y="400"/>
                      <a:pt x="191" y="400"/>
                      <a:pt x="190" y="402"/>
                    </a:cubicBezTo>
                    <a:cubicBezTo>
                      <a:pt x="188" y="404"/>
                      <a:pt x="189" y="403"/>
                      <a:pt x="185" y="402"/>
                    </a:cubicBezTo>
                    <a:cubicBezTo>
                      <a:pt x="182" y="402"/>
                      <a:pt x="184" y="403"/>
                      <a:pt x="183" y="403"/>
                    </a:cubicBezTo>
                    <a:cubicBezTo>
                      <a:pt x="182" y="403"/>
                      <a:pt x="181" y="404"/>
                      <a:pt x="180" y="405"/>
                    </a:cubicBezTo>
                    <a:cubicBezTo>
                      <a:pt x="180" y="406"/>
                      <a:pt x="178" y="404"/>
                      <a:pt x="177" y="404"/>
                    </a:cubicBezTo>
                    <a:cubicBezTo>
                      <a:pt x="176" y="405"/>
                      <a:pt x="176" y="403"/>
                      <a:pt x="176" y="400"/>
                    </a:cubicBezTo>
                    <a:cubicBezTo>
                      <a:pt x="175" y="398"/>
                      <a:pt x="173" y="398"/>
                      <a:pt x="173" y="398"/>
                    </a:cubicBezTo>
                    <a:cubicBezTo>
                      <a:pt x="173" y="398"/>
                      <a:pt x="171" y="398"/>
                      <a:pt x="171" y="397"/>
                    </a:cubicBezTo>
                    <a:cubicBezTo>
                      <a:pt x="171" y="396"/>
                      <a:pt x="167" y="396"/>
                      <a:pt x="166" y="396"/>
                    </a:cubicBezTo>
                    <a:cubicBezTo>
                      <a:pt x="166" y="396"/>
                      <a:pt x="163" y="396"/>
                      <a:pt x="163" y="396"/>
                    </a:cubicBezTo>
                    <a:cubicBezTo>
                      <a:pt x="163" y="396"/>
                      <a:pt x="160" y="396"/>
                      <a:pt x="160" y="397"/>
                    </a:cubicBezTo>
                    <a:cubicBezTo>
                      <a:pt x="160" y="397"/>
                      <a:pt x="159" y="397"/>
                      <a:pt x="157" y="398"/>
                    </a:cubicBezTo>
                    <a:cubicBezTo>
                      <a:pt x="154" y="399"/>
                      <a:pt x="156" y="398"/>
                      <a:pt x="156" y="400"/>
                    </a:cubicBezTo>
                    <a:cubicBezTo>
                      <a:pt x="157" y="401"/>
                      <a:pt x="157" y="402"/>
                      <a:pt x="157" y="402"/>
                    </a:cubicBezTo>
                    <a:cubicBezTo>
                      <a:pt x="158" y="403"/>
                      <a:pt x="157" y="402"/>
                      <a:pt x="157" y="404"/>
                    </a:cubicBezTo>
                    <a:cubicBezTo>
                      <a:pt x="156" y="406"/>
                      <a:pt x="156" y="405"/>
                      <a:pt x="156" y="407"/>
                    </a:cubicBezTo>
                    <a:cubicBezTo>
                      <a:pt x="155" y="408"/>
                      <a:pt x="155" y="407"/>
                      <a:pt x="154" y="410"/>
                    </a:cubicBezTo>
                    <a:cubicBezTo>
                      <a:pt x="153" y="412"/>
                      <a:pt x="154" y="410"/>
                      <a:pt x="153" y="412"/>
                    </a:cubicBezTo>
                    <a:cubicBezTo>
                      <a:pt x="152" y="413"/>
                      <a:pt x="150" y="412"/>
                      <a:pt x="148" y="411"/>
                    </a:cubicBezTo>
                    <a:cubicBezTo>
                      <a:pt x="147" y="411"/>
                      <a:pt x="148" y="410"/>
                      <a:pt x="148" y="408"/>
                    </a:cubicBezTo>
                    <a:cubicBezTo>
                      <a:pt x="149" y="406"/>
                      <a:pt x="148" y="407"/>
                      <a:pt x="148" y="406"/>
                    </a:cubicBezTo>
                    <a:cubicBezTo>
                      <a:pt x="148" y="405"/>
                      <a:pt x="147" y="406"/>
                      <a:pt x="145" y="407"/>
                    </a:cubicBezTo>
                    <a:cubicBezTo>
                      <a:pt x="144" y="407"/>
                      <a:pt x="144" y="405"/>
                      <a:pt x="145" y="403"/>
                    </a:cubicBezTo>
                    <a:cubicBezTo>
                      <a:pt x="145" y="401"/>
                      <a:pt x="144" y="402"/>
                      <a:pt x="144" y="401"/>
                    </a:cubicBezTo>
                    <a:cubicBezTo>
                      <a:pt x="144" y="401"/>
                      <a:pt x="143" y="400"/>
                      <a:pt x="142" y="400"/>
                    </a:cubicBezTo>
                    <a:cubicBezTo>
                      <a:pt x="141" y="400"/>
                      <a:pt x="140" y="399"/>
                      <a:pt x="140" y="399"/>
                    </a:cubicBezTo>
                    <a:cubicBezTo>
                      <a:pt x="139" y="398"/>
                      <a:pt x="137" y="396"/>
                      <a:pt x="136" y="395"/>
                    </a:cubicBezTo>
                    <a:cubicBezTo>
                      <a:pt x="134" y="394"/>
                      <a:pt x="132" y="395"/>
                      <a:pt x="132" y="395"/>
                    </a:cubicBezTo>
                    <a:cubicBezTo>
                      <a:pt x="132" y="395"/>
                      <a:pt x="130" y="397"/>
                      <a:pt x="128" y="399"/>
                    </a:cubicBezTo>
                    <a:cubicBezTo>
                      <a:pt x="128" y="399"/>
                      <a:pt x="128" y="400"/>
                      <a:pt x="128" y="400"/>
                    </a:cubicBezTo>
                    <a:cubicBezTo>
                      <a:pt x="127" y="400"/>
                      <a:pt x="127" y="400"/>
                      <a:pt x="127" y="399"/>
                    </a:cubicBezTo>
                    <a:cubicBezTo>
                      <a:pt x="127" y="399"/>
                      <a:pt x="126" y="398"/>
                      <a:pt x="126" y="398"/>
                    </a:cubicBezTo>
                    <a:cubicBezTo>
                      <a:pt x="126" y="398"/>
                      <a:pt x="126" y="396"/>
                      <a:pt x="125" y="396"/>
                    </a:cubicBezTo>
                    <a:cubicBezTo>
                      <a:pt x="125" y="396"/>
                      <a:pt x="124" y="396"/>
                      <a:pt x="123" y="395"/>
                    </a:cubicBezTo>
                    <a:cubicBezTo>
                      <a:pt x="122" y="395"/>
                      <a:pt x="121" y="394"/>
                      <a:pt x="121" y="394"/>
                    </a:cubicBezTo>
                    <a:cubicBezTo>
                      <a:pt x="120" y="394"/>
                      <a:pt x="118" y="392"/>
                      <a:pt x="118" y="392"/>
                    </a:cubicBezTo>
                    <a:cubicBezTo>
                      <a:pt x="118" y="392"/>
                      <a:pt x="118" y="392"/>
                      <a:pt x="117" y="392"/>
                    </a:cubicBezTo>
                    <a:cubicBezTo>
                      <a:pt x="117" y="392"/>
                      <a:pt x="116" y="391"/>
                      <a:pt x="116" y="391"/>
                    </a:cubicBezTo>
                    <a:cubicBezTo>
                      <a:pt x="115" y="391"/>
                      <a:pt x="115" y="391"/>
                      <a:pt x="115" y="391"/>
                    </a:cubicBezTo>
                    <a:cubicBezTo>
                      <a:pt x="115" y="391"/>
                      <a:pt x="115" y="391"/>
                      <a:pt x="115" y="391"/>
                    </a:cubicBezTo>
                    <a:cubicBezTo>
                      <a:pt x="114" y="391"/>
                      <a:pt x="114" y="391"/>
                      <a:pt x="113" y="390"/>
                    </a:cubicBezTo>
                    <a:cubicBezTo>
                      <a:pt x="111" y="390"/>
                      <a:pt x="112" y="390"/>
                      <a:pt x="110" y="390"/>
                    </a:cubicBezTo>
                    <a:cubicBezTo>
                      <a:pt x="109" y="390"/>
                      <a:pt x="108" y="390"/>
                      <a:pt x="108" y="390"/>
                    </a:cubicBezTo>
                    <a:cubicBezTo>
                      <a:pt x="108" y="390"/>
                      <a:pt x="107" y="389"/>
                      <a:pt x="105" y="389"/>
                    </a:cubicBezTo>
                    <a:cubicBezTo>
                      <a:pt x="104" y="390"/>
                      <a:pt x="102" y="391"/>
                      <a:pt x="101" y="391"/>
                    </a:cubicBezTo>
                    <a:cubicBezTo>
                      <a:pt x="101" y="391"/>
                      <a:pt x="100" y="390"/>
                      <a:pt x="100" y="390"/>
                    </a:cubicBezTo>
                    <a:cubicBezTo>
                      <a:pt x="100" y="390"/>
                      <a:pt x="100" y="389"/>
                      <a:pt x="100" y="389"/>
                    </a:cubicBezTo>
                    <a:cubicBezTo>
                      <a:pt x="100" y="389"/>
                      <a:pt x="99" y="388"/>
                      <a:pt x="98" y="387"/>
                    </a:cubicBezTo>
                    <a:cubicBezTo>
                      <a:pt x="98" y="387"/>
                      <a:pt x="97" y="387"/>
                      <a:pt x="97" y="387"/>
                    </a:cubicBezTo>
                    <a:cubicBezTo>
                      <a:pt x="97" y="387"/>
                      <a:pt x="97" y="387"/>
                      <a:pt x="97" y="388"/>
                    </a:cubicBezTo>
                    <a:cubicBezTo>
                      <a:pt x="97" y="389"/>
                      <a:pt x="99" y="389"/>
                      <a:pt x="97" y="389"/>
                    </a:cubicBezTo>
                    <a:cubicBezTo>
                      <a:pt x="96" y="388"/>
                      <a:pt x="95" y="388"/>
                      <a:pt x="95" y="388"/>
                    </a:cubicBezTo>
                    <a:cubicBezTo>
                      <a:pt x="92" y="389"/>
                      <a:pt x="92" y="389"/>
                      <a:pt x="92" y="389"/>
                    </a:cubicBezTo>
                    <a:cubicBezTo>
                      <a:pt x="93" y="388"/>
                      <a:pt x="93" y="388"/>
                      <a:pt x="93" y="388"/>
                    </a:cubicBezTo>
                    <a:cubicBezTo>
                      <a:pt x="93" y="388"/>
                      <a:pt x="94" y="388"/>
                      <a:pt x="94" y="388"/>
                    </a:cubicBezTo>
                    <a:cubicBezTo>
                      <a:pt x="94" y="387"/>
                      <a:pt x="94" y="387"/>
                      <a:pt x="94" y="387"/>
                    </a:cubicBezTo>
                    <a:cubicBezTo>
                      <a:pt x="94" y="387"/>
                      <a:pt x="94" y="386"/>
                      <a:pt x="94" y="386"/>
                    </a:cubicBezTo>
                    <a:cubicBezTo>
                      <a:pt x="95" y="386"/>
                      <a:pt x="96" y="385"/>
                      <a:pt x="95" y="385"/>
                    </a:cubicBezTo>
                    <a:cubicBezTo>
                      <a:pt x="94" y="385"/>
                      <a:pt x="93" y="385"/>
                      <a:pt x="93" y="385"/>
                    </a:cubicBezTo>
                    <a:cubicBezTo>
                      <a:pt x="93" y="384"/>
                      <a:pt x="93" y="384"/>
                      <a:pt x="93" y="384"/>
                    </a:cubicBezTo>
                    <a:cubicBezTo>
                      <a:pt x="93" y="384"/>
                      <a:pt x="92" y="383"/>
                      <a:pt x="92" y="383"/>
                    </a:cubicBezTo>
                    <a:cubicBezTo>
                      <a:pt x="92" y="384"/>
                      <a:pt x="92" y="385"/>
                      <a:pt x="92" y="385"/>
                    </a:cubicBezTo>
                    <a:cubicBezTo>
                      <a:pt x="91" y="385"/>
                      <a:pt x="91" y="385"/>
                      <a:pt x="91" y="384"/>
                    </a:cubicBezTo>
                    <a:cubicBezTo>
                      <a:pt x="91" y="383"/>
                      <a:pt x="91" y="383"/>
                      <a:pt x="91" y="383"/>
                    </a:cubicBezTo>
                    <a:cubicBezTo>
                      <a:pt x="90" y="383"/>
                      <a:pt x="89" y="383"/>
                      <a:pt x="89" y="383"/>
                    </a:cubicBezTo>
                    <a:cubicBezTo>
                      <a:pt x="89" y="383"/>
                      <a:pt x="90" y="384"/>
                      <a:pt x="88" y="384"/>
                    </a:cubicBezTo>
                    <a:cubicBezTo>
                      <a:pt x="87" y="384"/>
                      <a:pt x="86" y="385"/>
                      <a:pt x="85" y="385"/>
                    </a:cubicBezTo>
                    <a:cubicBezTo>
                      <a:pt x="84" y="386"/>
                      <a:pt x="84" y="387"/>
                      <a:pt x="84" y="387"/>
                    </a:cubicBezTo>
                    <a:cubicBezTo>
                      <a:pt x="84" y="388"/>
                      <a:pt x="82" y="388"/>
                      <a:pt x="82" y="389"/>
                    </a:cubicBezTo>
                    <a:cubicBezTo>
                      <a:pt x="83" y="389"/>
                      <a:pt x="82" y="389"/>
                      <a:pt x="84" y="390"/>
                    </a:cubicBezTo>
                    <a:cubicBezTo>
                      <a:pt x="85" y="390"/>
                      <a:pt x="85" y="390"/>
                      <a:pt x="86" y="390"/>
                    </a:cubicBezTo>
                    <a:cubicBezTo>
                      <a:pt x="87" y="391"/>
                      <a:pt x="88" y="390"/>
                      <a:pt x="88" y="390"/>
                    </a:cubicBezTo>
                    <a:cubicBezTo>
                      <a:pt x="88" y="390"/>
                      <a:pt x="88" y="390"/>
                      <a:pt x="89" y="391"/>
                    </a:cubicBezTo>
                    <a:cubicBezTo>
                      <a:pt x="89" y="391"/>
                      <a:pt x="90" y="390"/>
                      <a:pt x="90" y="391"/>
                    </a:cubicBezTo>
                    <a:cubicBezTo>
                      <a:pt x="90" y="392"/>
                      <a:pt x="91" y="393"/>
                      <a:pt x="90" y="393"/>
                    </a:cubicBezTo>
                    <a:cubicBezTo>
                      <a:pt x="89" y="393"/>
                      <a:pt x="88" y="394"/>
                      <a:pt x="88" y="393"/>
                    </a:cubicBezTo>
                    <a:cubicBezTo>
                      <a:pt x="88" y="393"/>
                      <a:pt x="88" y="392"/>
                      <a:pt x="87" y="392"/>
                    </a:cubicBezTo>
                    <a:cubicBezTo>
                      <a:pt x="87" y="392"/>
                      <a:pt x="86" y="392"/>
                      <a:pt x="86" y="392"/>
                    </a:cubicBezTo>
                    <a:cubicBezTo>
                      <a:pt x="85" y="394"/>
                      <a:pt x="85" y="394"/>
                      <a:pt x="85" y="394"/>
                    </a:cubicBezTo>
                    <a:cubicBezTo>
                      <a:pt x="85" y="394"/>
                      <a:pt x="85" y="395"/>
                      <a:pt x="84" y="395"/>
                    </a:cubicBezTo>
                    <a:cubicBezTo>
                      <a:pt x="83" y="395"/>
                      <a:pt x="84" y="395"/>
                      <a:pt x="82" y="395"/>
                    </a:cubicBezTo>
                    <a:cubicBezTo>
                      <a:pt x="80" y="395"/>
                      <a:pt x="80" y="394"/>
                      <a:pt x="79" y="394"/>
                    </a:cubicBezTo>
                    <a:cubicBezTo>
                      <a:pt x="79" y="394"/>
                      <a:pt x="79" y="394"/>
                      <a:pt x="78" y="394"/>
                    </a:cubicBezTo>
                    <a:cubicBezTo>
                      <a:pt x="78" y="394"/>
                      <a:pt x="76" y="392"/>
                      <a:pt x="75" y="394"/>
                    </a:cubicBezTo>
                    <a:cubicBezTo>
                      <a:pt x="74" y="395"/>
                      <a:pt x="73" y="396"/>
                      <a:pt x="73" y="396"/>
                    </a:cubicBezTo>
                    <a:cubicBezTo>
                      <a:pt x="70" y="396"/>
                      <a:pt x="70" y="396"/>
                      <a:pt x="70" y="396"/>
                    </a:cubicBezTo>
                    <a:cubicBezTo>
                      <a:pt x="70" y="396"/>
                      <a:pt x="69" y="396"/>
                      <a:pt x="68" y="396"/>
                    </a:cubicBezTo>
                    <a:cubicBezTo>
                      <a:pt x="67" y="396"/>
                      <a:pt x="66" y="396"/>
                      <a:pt x="66" y="396"/>
                    </a:cubicBezTo>
                    <a:cubicBezTo>
                      <a:pt x="65" y="397"/>
                      <a:pt x="64" y="394"/>
                      <a:pt x="64" y="394"/>
                    </a:cubicBezTo>
                    <a:cubicBezTo>
                      <a:pt x="64" y="394"/>
                      <a:pt x="65" y="392"/>
                      <a:pt x="62" y="394"/>
                    </a:cubicBezTo>
                    <a:cubicBezTo>
                      <a:pt x="59" y="396"/>
                      <a:pt x="58" y="396"/>
                      <a:pt x="58" y="396"/>
                    </a:cubicBezTo>
                    <a:cubicBezTo>
                      <a:pt x="58" y="396"/>
                      <a:pt x="57" y="396"/>
                      <a:pt x="57" y="397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6" y="396"/>
                      <a:pt x="56" y="396"/>
                      <a:pt x="56" y="395"/>
                    </a:cubicBezTo>
                    <a:cubicBezTo>
                      <a:pt x="56" y="395"/>
                      <a:pt x="56" y="395"/>
                      <a:pt x="56" y="395"/>
                    </a:cubicBezTo>
                    <a:cubicBezTo>
                      <a:pt x="56" y="395"/>
                      <a:pt x="55" y="395"/>
                      <a:pt x="55" y="394"/>
                    </a:cubicBezTo>
                    <a:cubicBezTo>
                      <a:pt x="53" y="392"/>
                      <a:pt x="50" y="388"/>
                      <a:pt x="50" y="388"/>
                    </a:cubicBezTo>
                    <a:cubicBezTo>
                      <a:pt x="52" y="384"/>
                      <a:pt x="52" y="384"/>
                      <a:pt x="52" y="384"/>
                    </a:cubicBezTo>
                    <a:cubicBezTo>
                      <a:pt x="52" y="384"/>
                      <a:pt x="53" y="377"/>
                      <a:pt x="53" y="375"/>
                    </a:cubicBezTo>
                    <a:cubicBezTo>
                      <a:pt x="53" y="374"/>
                      <a:pt x="53" y="368"/>
                      <a:pt x="53" y="368"/>
                    </a:cubicBezTo>
                    <a:cubicBezTo>
                      <a:pt x="53" y="368"/>
                      <a:pt x="49" y="367"/>
                      <a:pt x="52" y="364"/>
                    </a:cubicBezTo>
                    <a:cubicBezTo>
                      <a:pt x="55" y="360"/>
                      <a:pt x="58" y="355"/>
                      <a:pt x="58" y="355"/>
                    </a:cubicBezTo>
                    <a:cubicBezTo>
                      <a:pt x="58" y="345"/>
                      <a:pt x="58" y="345"/>
                      <a:pt x="58" y="345"/>
                    </a:cubicBezTo>
                    <a:cubicBezTo>
                      <a:pt x="58" y="345"/>
                      <a:pt x="55" y="342"/>
                      <a:pt x="59" y="340"/>
                    </a:cubicBezTo>
                    <a:cubicBezTo>
                      <a:pt x="63" y="337"/>
                      <a:pt x="70" y="328"/>
                      <a:pt x="70" y="328"/>
                    </a:cubicBezTo>
                    <a:cubicBezTo>
                      <a:pt x="77" y="320"/>
                      <a:pt x="77" y="320"/>
                      <a:pt x="77" y="320"/>
                    </a:cubicBezTo>
                    <a:cubicBezTo>
                      <a:pt x="65" y="317"/>
                      <a:pt x="65" y="317"/>
                      <a:pt x="65" y="317"/>
                    </a:cubicBezTo>
                    <a:cubicBezTo>
                      <a:pt x="58" y="316"/>
                      <a:pt x="58" y="316"/>
                      <a:pt x="58" y="316"/>
                    </a:cubicBezTo>
                    <a:cubicBezTo>
                      <a:pt x="53" y="313"/>
                      <a:pt x="53" y="313"/>
                      <a:pt x="53" y="313"/>
                    </a:cubicBezTo>
                    <a:cubicBezTo>
                      <a:pt x="50" y="308"/>
                      <a:pt x="50" y="308"/>
                      <a:pt x="50" y="308"/>
                    </a:cubicBezTo>
                    <a:cubicBezTo>
                      <a:pt x="47" y="310"/>
                      <a:pt x="47" y="310"/>
                      <a:pt x="47" y="310"/>
                    </a:cubicBezTo>
                    <a:cubicBezTo>
                      <a:pt x="44" y="312"/>
                      <a:pt x="44" y="312"/>
                      <a:pt x="44" y="312"/>
                    </a:cubicBezTo>
                    <a:cubicBezTo>
                      <a:pt x="37" y="311"/>
                      <a:pt x="37" y="311"/>
                      <a:pt x="37" y="311"/>
                    </a:cubicBezTo>
                    <a:cubicBezTo>
                      <a:pt x="32" y="306"/>
                      <a:pt x="32" y="306"/>
                      <a:pt x="32" y="306"/>
                    </a:cubicBezTo>
                    <a:cubicBezTo>
                      <a:pt x="28" y="309"/>
                      <a:pt x="28" y="309"/>
                      <a:pt x="28" y="309"/>
                    </a:cubicBezTo>
                    <a:cubicBezTo>
                      <a:pt x="24" y="306"/>
                      <a:pt x="24" y="306"/>
                      <a:pt x="24" y="306"/>
                    </a:cubicBezTo>
                    <a:cubicBezTo>
                      <a:pt x="21" y="301"/>
                      <a:pt x="21" y="301"/>
                      <a:pt x="21" y="301"/>
                    </a:cubicBezTo>
                    <a:cubicBezTo>
                      <a:pt x="20" y="297"/>
                      <a:pt x="20" y="297"/>
                      <a:pt x="20" y="297"/>
                    </a:cubicBezTo>
                    <a:cubicBezTo>
                      <a:pt x="15" y="292"/>
                      <a:pt x="15" y="292"/>
                      <a:pt x="15" y="292"/>
                    </a:cubicBezTo>
                    <a:cubicBezTo>
                      <a:pt x="13" y="292"/>
                      <a:pt x="13" y="292"/>
                      <a:pt x="13" y="292"/>
                    </a:cubicBezTo>
                    <a:cubicBezTo>
                      <a:pt x="13" y="291"/>
                      <a:pt x="13" y="291"/>
                      <a:pt x="13" y="291"/>
                    </a:cubicBezTo>
                    <a:cubicBezTo>
                      <a:pt x="12" y="285"/>
                      <a:pt x="12" y="285"/>
                      <a:pt x="12" y="285"/>
                    </a:cubicBezTo>
                    <a:cubicBezTo>
                      <a:pt x="15" y="283"/>
                      <a:pt x="15" y="283"/>
                      <a:pt x="15" y="283"/>
                    </a:cubicBezTo>
                    <a:cubicBezTo>
                      <a:pt x="17" y="280"/>
                      <a:pt x="17" y="280"/>
                      <a:pt x="17" y="280"/>
                    </a:cubicBezTo>
                    <a:cubicBezTo>
                      <a:pt x="19" y="277"/>
                      <a:pt x="19" y="277"/>
                      <a:pt x="19" y="277"/>
                    </a:cubicBezTo>
                    <a:cubicBezTo>
                      <a:pt x="18" y="273"/>
                      <a:pt x="18" y="273"/>
                      <a:pt x="18" y="273"/>
                    </a:cubicBezTo>
                    <a:cubicBezTo>
                      <a:pt x="18" y="273"/>
                      <a:pt x="14" y="273"/>
                      <a:pt x="13" y="272"/>
                    </a:cubicBezTo>
                    <a:cubicBezTo>
                      <a:pt x="12" y="272"/>
                      <a:pt x="9" y="270"/>
                      <a:pt x="9" y="270"/>
                    </a:cubicBezTo>
                    <a:cubicBezTo>
                      <a:pt x="8" y="265"/>
                      <a:pt x="8" y="265"/>
                      <a:pt x="8" y="265"/>
                    </a:cubicBezTo>
                    <a:cubicBezTo>
                      <a:pt x="6" y="262"/>
                      <a:pt x="6" y="262"/>
                      <a:pt x="6" y="262"/>
                    </a:cubicBezTo>
                    <a:cubicBezTo>
                      <a:pt x="5" y="257"/>
                      <a:pt x="5" y="257"/>
                      <a:pt x="5" y="257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7" y="252"/>
                      <a:pt x="7" y="252"/>
                      <a:pt x="7" y="252"/>
                    </a:cubicBezTo>
                    <a:cubicBezTo>
                      <a:pt x="8" y="250"/>
                      <a:pt x="8" y="250"/>
                      <a:pt x="8" y="250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8" y="249"/>
                      <a:pt x="9" y="248"/>
                      <a:pt x="10" y="248"/>
                    </a:cubicBezTo>
                    <a:cubicBezTo>
                      <a:pt x="10" y="248"/>
                      <a:pt x="11" y="248"/>
                      <a:pt x="11" y="248"/>
                    </a:cubicBezTo>
                    <a:cubicBezTo>
                      <a:pt x="12" y="248"/>
                      <a:pt x="12" y="245"/>
                      <a:pt x="12" y="245"/>
                    </a:cubicBez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5" y="244"/>
                      <a:pt x="15" y="244"/>
                    </a:cubicBezTo>
                    <a:cubicBezTo>
                      <a:pt x="15" y="243"/>
                      <a:pt x="15" y="242"/>
                      <a:pt x="15" y="242"/>
                    </a:cubicBezTo>
                    <a:cubicBezTo>
                      <a:pt x="15" y="242"/>
                      <a:pt x="16" y="240"/>
                      <a:pt x="16" y="239"/>
                    </a:cubicBezTo>
                    <a:cubicBezTo>
                      <a:pt x="16" y="238"/>
                      <a:pt x="15" y="237"/>
                      <a:pt x="15" y="237"/>
                    </a:cubicBezTo>
                    <a:cubicBezTo>
                      <a:pt x="15" y="237"/>
                      <a:pt x="14" y="235"/>
                      <a:pt x="13" y="235"/>
                    </a:cubicBezTo>
                    <a:cubicBezTo>
                      <a:pt x="13" y="235"/>
                      <a:pt x="11" y="235"/>
                      <a:pt x="11" y="235"/>
                    </a:cubicBezTo>
                    <a:cubicBezTo>
                      <a:pt x="10" y="235"/>
                      <a:pt x="9" y="233"/>
                      <a:pt x="9" y="233"/>
                    </a:cubicBezTo>
                    <a:cubicBezTo>
                      <a:pt x="9" y="233"/>
                      <a:pt x="10" y="232"/>
                      <a:pt x="10" y="231"/>
                    </a:cubicBezTo>
                    <a:cubicBezTo>
                      <a:pt x="11" y="231"/>
                      <a:pt x="11" y="228"/>
                      <a:pt x="11" y="228"/>
                    </a:cubicBezTo>
                    <a:cubicBezTo>
                      <a:pt x="11" y="228"/>
                      <a:pt x="10" y="227"/>
                      <a:pt x="9" y="227"/>
                    </a:cubicBezTo>
                    <a:cubicBezTo>
                      <a:pt x="9" y="227"/>
                      <a:pt x="7" y="227"/>
                      <a:pt x="7" y="227"/>
                    </a:cubicBezTo>
                    <a:cubicBezTo>
                      <a:pt x="7" y="224"/>
                      <a:pt x="7" y="224"/>
                      <a:pt x="7" y="224"/>
                    </a:cubicBezTo>
                    <a:cubicBezTo>
                      <a:pt x="7" y="224"/>
                      <a:pt x="5" y="223"/>
                      <a:pt x="4" y="223"/>
                    </a:cubicBezTo>
                    <a:cubicBezTo>
                      <a:pt x="4" y="223"/>
                      <a:pt x="4" y="222"/>
                      <a:pt x="3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4" y="221"/>
                      <a:pt x="3" y="220"/>
                      <a:pt x="3" y="219"/>
                    </a:cubicBezTo>
                    <a:cubicBezTo>
                      <a:pt x="3" y="219"/>
                      <a:pt x="4" y="219"/>
                      <a:pt x="4" y="219"/>
                    </a:cubicBezTo>
                    <a:cubicBezTo>
                      <a:pt x="4" y="219"/>
                      <a:pt x="4" y="218"/>
                      <a:pt x="5" y="217"/>
                    </a:cubicBezTo>
                    <a:cubicBezTo>
                      <a:pt x="5" y="217"/>
                      <a:pt x="5" y="217"/>
                      <a:pt x="6" y="217"/>
                    </a:cubicBezTo>
                    <a:cubicBezTo>
                      <a:pt x="6" y="217"/>
                      <a:pt x="6" y="216"/>
                      <a:pt x="7" y="216"/>
                    </a:cubicBezTo>
                    <a:cubicBezTo>
                      <a:pt x="7" y="215"/>
                      <a:pt x="7" y="213"/>
                      <a:pt x="7" y="213"/>
                    </a:cubicBezTo>
                    <a:cubicBezTo>
                      <a:pt x="7" y="213"/>
                      <a:pt x="7" y="213"/>
                      <a:pt x="6" y="212"/>
                    </a:cubicBezTo>
                    <a:cubicBezTo>
                      <a:pt x="5" y="212"/>
                      <a:pt x="5" y="212"/>
                      <a:pt x="5" y="211"/>
                    </a:cubicBezTo>
                    <a:cubicBezTo>
                      <a:pt x="4" y="211"/>
                      <a:pt x="5" y="210"/>
                      <a:pt x="5" y="210"/>
                    </a:cubicBezTo>
                    <a:cubicBezTo>
                      <a:pt x="5" y="210"/>
                      <a:pt x="3" y="209"/>
                      <a:pt x="3" y="209"/>
                    </a:cubicBezTo>
                    <a:cubicBezTo>
                      <a:pt x="3" y="209"/>
                      <a:pt x="1" y="209"/>
                      <a:pt x="1" y="209"/>
                    </a:cubicBezTo>
                    <a:cubicBezTo>
                      <a:pt x="1" y="209"/>
                      <a:pt x="1" y="209"/>
                      <a:pt x="1" y="209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3" y="206"/>
                      <a:pt x="3" y="206"/>
                      <a:pt x="3" y="206"/>
                    </a:cubicBezTo>
                    <a:cubicBezTo>
                      <a:pt x="3" y="206"/>
                      <a:pt x="3" y="205"/>
                      <a:pt x="3" y="204"/>
                    </a:cubicBezTo>
                    <a:cubicBezTo>
                      <a:pt x="4" y="204"/>
                      <a:pt x="5" y="202"/>
                      <a:pt x="5" y="202"/>
                    </a:cubicBez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11" y="202"/>
                      <a:pt x="11" y="202"/>
                    </a:cubicBezTo>
                    <a:cubicBezTo>
                      <a:pt x="12" y="201"/>
                      <a:pt x="10" y="199"/>
                      <a:pt x="10" y="199"/>
                    </a:cubicBezTo>
                    <a:cubicBezTo>
                      <a:pt x="10" y="199"/>
                      <a:pt x="8" y="201"/>
                      <a:pt x="8" y="201"/>
                    </a:cubicBezTo>
                    <a:cubicBezTo>
                      <a:pt x="7" y="201"/>
                      <a:pt x="7" y="198"/>
                      <a:pt x="7" y="198"/>
                    </a:cubicBezTo>
                    <a:cubicBezTo>
                      <a:pt x="7" y="196"/>
                      <a:pt x="7" y="196"/>
                      <a:pt x="7" y="196"/>
                    </a:cubicBezTo>
                    <a:cubicBezTo>
                      <a:pt x="9" y="195"/>
                      <a:pt x="9" y="195"/>
                      <a:pt x="9" y="195"/>
                    </a:cubicBezTo>
                    <a:cubicBezTo>
                      <a:pt x="10" y="193"/>
                      <a:pt x="10" y="193"/>
                      <a:pt x="10" y="193"/>
                    </a:cubicBezTo>
                    <a:cubicBezTo>
                      <a:pt x="10" y="193"/>
                      <a:pt x="12" y="191"/>
                      <a:pt x="12" y="191"/>
                    </a:cubicBezTo>
                    <a:cubicBezTo>
                      <a:pt x="13" y="190"/>
                      <a:pt x="12" y="188"/>
                      <a:pt x="12" y="188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11" y="182"/>
                      <a:pt x="11" y="182"/>
                      <a:pt x="11" y="182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9" y="175"/>
                      <a:pt x="9" y="175"/>
                      <a:pt x="9" y="175"/>
                    </a:cubicBezTo>
                    <a:cubicBezTo>
                      <a:pt x="8" y="173"/>
                      <a:pt x="8" y="173"/>
                      <a:pt x="8" y="173"/>
                    </a:cubicBezTo>
                    <a:cubicBezTo>
                      <a:pt x="8" y="171"/>
                      <a:pt x="8" y="171"/>
                      <a:pt x="8" y="171"/>
                    </a:cubicBezTo>
                    <a:cubicBezTo>
                      <a:pt x="8" y="171"/>
                      <a:pt x="6" y="169"/>
                      <a:pt x="5" y="169"/>
                    </a:cubicBezTo>
                    <a:cubicBezTo>
                      <a:pt x="4" y="169"/>
                      <a:pt x="5" y="168"/>
                      <a:pt x="5" y="168"/>
                    </a:cubicBezTo>
                    <a:cubicBezTo>
                      <a:pt x="5" y="166"/>
                      <a:pt x="5" y="166"/>
                      <a:pt x="5" y="166"/>
                    </a:cubicBezTo>
                    <a:cubicBezTo>
                      <a:pt x="5" y="163"/>
                      <a:pt x="5" y="163"/>
                      <a:pt x="5" y="163"/>
                    </a:cubicBezTo>
                    <a:cubicBezTo>
                      <a:pt x="10" y="164"/>
                      <a:pt x="10" y="164"/>
                      <a:pt x="10" y="164"/>
                    </a:cubicBezTo>
                    <a:cubicBezTo>
                      <a:pt x="12" y="164"/>
                      <a:pt x="12" y="164"/>
                      <a:pt x="12" y="164"/>
                    </a:cubicBezTo>
                    <a:cubicBezTo>
                      <a:pt x="9" y="162"/>
                      <a:pt x="9" y="162"/>
                      <a:pt x="9" y="162"/>
                    </a:cubicBezTo>
                    <a:cubicBezTo>
                      <a:pt x="12" y="161"/>
                      <a:pt x="12" y="161"/>
                      <a:pt x="12" y="161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22" y="164"/>
                      <a:pt x="22" y="164"/>
                      <a:pt x="22" y="164"/>
                    </a:cubicBezTo>
                    <a:cubicBezTo>
                      <a:pt x="23" y="164"/>
                      <a:pt x="23" y="164"/>
                      <a:pt x="23" y="164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30" y="161"/>
                      <a:pt x="30" y="161"/>
                      <a:pt x="30" y="161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0" y="157"/>
                      <a:pt x="30" y="157"/>
                      <a:pt x="30" y="157"/>
                    </a:cubicBezTo>
                    <a:cubicBezTo>
                      <a:pt x="28" y="154"/>
                      <a:pt x="28" y="154"/>
                      <a:pt x="28" y="154"/>
                    </a:cubicBezTo>
                    <a:cubicBezTo>
                      <a:pt x="30" y="154"/>
                      <a:pt x="30" y="154"/>
                      <a:pt x="30" y="154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30" y="151"/>
                      <a:pt x="34" y="152"/>
                      <a:pt x="34" y="152"/>
                    </a:cubicBezTo>
                    <a:cubicBezTo>
                      <a:pt x="34" y="151"/>
                      <a:pt x="34" y="151"/>
                      <a:pt x="35" y="150"/>
                    </a:cubicBezTo>
                    <a:cubicBezTo>
                      <a:pt x="36" y="150"/>
                      <a:pt x="38" y="149"/>
                      <a:pt x="38" y="149"/>
                    </a:cubicBez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47"/>
                      <a:pt x="41" y="146"/>
                      <a:pt x="41" y="146"/>
                    </a:cubicBezTo>
                    <a:cubicBezTo>
                      <a:pt x="42" y="146"/>
                      <a:pt x="41" y="145"/>
                      <a:pt x="41" y="144"/>
                    </a:cubicBezTo>
                    <a:cubicBezTo>
                      <a:pt x="41" y="143"/>
                      <a:pt x="41" y="141"/>
                      <a:pt x="41" y="141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35" y="134"/>
                      <a:pt x="32" y="134"/>
                      <a:pt x="32" y="133"/>
                    </a:cubicBezTo>
                    <a:cubicBezTo>
                      <a:pt x="31" y="132"/>
                      <a:pt x="30" y="130"/>
                      <a:pt x="30" y="130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5" y="123"/>
                      <a:pt x="40" y="125"/>
                      <a:pt x="41" y="125"/>
                    </a:cubicBezTo>
                    <a:cubicBezTo>
                      <a:pt x="42" y="126"/>
                      <a:pt x="42" y="122"/>
                      <a:pt x="42" y="122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2" y="113"/>
                      <a:pt x="43" y="112"/>
                    </a:cubicBezTo>
                    <a:cubicBezTo>
                      <a:pt x="44" y="112"/>
                      <a:pt x="47" y="106"/>
                      <a:pt x="47" y="106"/>
                    </a:cubicBezTo>
                    <a:cubicBezTo>
                      <a:pt x="47" y="106"/>
                      <a:pt x="47" y="100"/>
                      <a:pt x="47" y="99"/>
                    </a:cubicBezTo>
                    <a:cubicBezTo>
                      <a:pt x="47" y="98"/>
                      <a:pt x="47" y="94"/>
                      <a:pt x="47" y="94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4" y="92"/>
                      <a:pt x="43" y="92"/>
                    </a:cubicBezTo>
                    <a:cubicBezTo>
                      <a:pt x="43" y="91"/>
                      <a:pt x="44" y="89"/>
                      <a:pt x="44" y="89"/>
                    </a:cubicBezTo>
                    <a:cubicBezTo>
                      <a:pt x="39" y="88"/>
                      <a:pt x="39" y="88"/>
                      <a:pt x="39" y="88"/>
                    </a:cubicBezTo>
                    <a:cubicBezTo>
                      <a:pt x="40" y="85"/>
                      <a:pt x="41" y="80"/>
                      <a:pt x="42" y="80"/>
                    </a:cubicBezTo>
                    <a:cubicBezTo>
                      <a:pt x="43" y="79"/>
                      <a:pt x="45" y="77"/>
                      <a:pt x="45" y="77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7"/>
                      <a:pt x="49" y="65"/>
                      <a:pt x="49" y="65"/>
                    </a:cubicBezTo>
                    <a:cubicBezTo>
                      <a:pt x="50" y="65"/>
                      <a:pt x="56" y="65"/>
                      <a:pt x="56" y="65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4"/>
                      <a:pt x="75" y="66"/>
                      <a:pt x="75" y="67"/>
                    </a:cubicBezTo>
                    <a:cubicBezTo>
                      <a:pt x="75" y="67"/>
                      <a:pt x="77" y="69"/>
                      <a:pt x="77" y="70"/>
                    </a:cubicBezTo>
                    <a:cubicBezTo>
                      <a:pt x="76" y="70"/>
                      <a:pt x="78" y="73"/>
                      <a:pt x="78" y="73"/>
                    </a:cubicBezTo>
                    <a:cubicBezTo>
                      <a:pt x="78" y="73"/>
                      <a:pt x="77" y="75"/>
                      <a:pt x="77" y="76"/>
                    </a:cubicBezTo>
                    <a:cubicBezTo>
                      <a:pt x="77" y="76"/>
                      <a:pt x="78" y="80"/>
                      <a:pt x="78" y="80"/>
                    </a:cubicBezTo>
                    <a:cubicBezTo>
                      <a:pt x="78" y="81"/>
                      <a:pt x="80" y="82"/>
                      <a:pt x="80" y="82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72"/>
                      <a:pt x="83" y="71"/>
                      <a:pt x="84" y="72"/>
                    </a:cubicBezTo>
                    <a:cubicBezTo>
                      <a:pt x="85" y="72"/>
                      <a:pt x="88" y="75"/>
                      <a:pt x="88" y="75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0" y="76"/>
                      <a:pt x="93" y="74"/>
                      <a:pt x="93" y="74"/>
                    </a:cubicBezTo>
                    <a:cubicBezTo>
                      <a:pt x="93" y="74"/>
                      <a:pt x="90" y="70"/>
                      <a:pt x="90" y="70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9" y="60"/>
                      <a:pt x="99" y="60"/>
                      <a:pt x="99" y="60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6" y="59"/>
                      <a:pt x="114" y="57"/>
                      <a:pt x="114" y="57"/>
                    </a:cubicBezTo>
                    <a:cubicBezTo>
                      <a:pt x="113" y="57"/>
                      <a:pt x="111" y="55"/>
                      <a:pt x="111" y="55"/>
                    </a:cubicBezTo>
                    <a:cubicBezTo>
                      <a:pt x="111" y="55"/>
                      <a:pt x="110" y="57"/>
                      <a:pt x="110" y="57"/>
                    </a:cubicBezTo>
                    <a:cubicBezTo>
                      <a:pt x="109" y="58"/>
                      <a:pt x="106" y="58"/>
                      <a:pt x="106" y="57"/>
                    </a:cubicBezTo>
                    <a:cubicBezTo>
                      <a:pt x="105" y="57"/>
                      <a:pt x="104" y="54"/>
                      <a:pt x="104" y="54"/>
                    </a:cubicBezTo>
                    <a:cubicBezTo>
                      <a:pt x="104" y="51"/>
                      <a:pt x="104" y="51"/>
                      <a:pt x="104" y="51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103" y="47"/>
                      <a:pt x="103" y="44"/>
                      <a:pt x="104" y="43"/>
                    </a:cubicBezTo>
                    <a:cubicBezTo>
                      <a:pt x="105" y="43"/>
                      <a:pt x="105" y="41"/>
                      <a:pt x="105" y="41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1" y="41"/>
                      <a:pt x="101" y="39"/>
                    </a:cubicBezTo>
                    <a:cubicBezTo>
                      <a:pt x="102" y="37"/>
                      <a:pt x="102" y="36"/>
                      <a:pt x="102" y="36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3" y="26"/>
                      <a:pt x="103" y="26"/>
                    </a:cubicBezTo>
                    <a:cubicBezTo>
                      <a:pt x="102" y="26"/>
                      <a:pt x="100" y="26"/>
                      <a:pt x="100" y="26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3" y="24"/>
                      <a:pt x="103" y="24"/>
                      <a:pt x="103" y="24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104" y="2"/>
                      <a:pt x="105" y="2"/>
                    </a:cubicBezTo>
                    <a:cubicBezTo>
                      <a:pt x="106" y="2"/>
                      <a:pt x="108" y="3"/>
                      <a:pt x="108" y="3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6" y="6"/>
                      <a:pt x="116" y="6"/>
                    </a:cubicBezTo>
                    <a:cubicBezTo>
                      <a:pt x="117" y="6"/>
                      <a:pt x="119" y="5"/>
                      <a:pt x="119" y="5"/>
                    </a:cubicBezTo>
                    <a:cubicBezTo>
                      <a:pt x="119" y="5"/>
                      <a:pt x="122" y="3"/>
                      <a:pt x="123" y="3"/>
                    </a:cubicBezTo>
                    <a:cubicBezTo>
                      <a:pt x="123" y="2"/>
                      <a:pt x="124" y="2"/>
                      <a:pt x="124" y="2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8" y="15"/>
                      <a:pt x="138" y="18"/>
                      <a:pt x="138" y="18"/>
                    </a:cubicBezTo>
                    <a:cubicBezTo>
                      <a:pt x="137" y="18"/>
                      <a:pt x="136" y="22"/>
                      <a:pt x="136" y="22"/>
                    </a:cubicBezTo>
                    <a:cubicBezTo>
                      <a:pt x="136" y="25"/>
                      <a:pt x="136" y="25"/>
                      <a:pt x="136" y="25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41" y="26"/>
                      <a:pt x="141" y="26"/>
                      <a:pt x="141" y="26"/>
                    </a:cubicBezTo>
                    <a:cubicBezTo>
                      <a:pt x="143" y="28"/>
                      <a:pt x="143" y="28"/>
                      <a:pt x="143" y="28"/>
                    </a:cubicBezTo>
                    <a:cubicBezTo>
                      <a:pt x="144" y="29"/>
                      <a:pt x="144" y="29"/>
                      <a:pt x="144" y="29"/>
                    </a:cubicBezTo>
                    <a:cubicBezTo>
                      <a:pt x="147" y="29"/>
                      <a:pt x="147" y="29"/>
                      <a:pt x="147" y="29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63" y="35"/>
                      <a:pt x="163" y="35"/>
                      <a:pt x="163" y="35"/>
                    </a:cubicBezTo>
                    <a:cubicBezTo>
                      <a:pt x="164" y="32"/>
                      <a:pt x="164" y="32"/>
                      <a:pt x="164" y="32"/>
                    </a:cubicBezTo>
                    <a:cubicBezTo>
                      <a:pt x="165" y="31"/>
                      <a:pt x="165" y="31"/>
                      <a:pt x="165" y="31"/>
                    </a:cubicBezTo>
                    <a:cubicBezTo>
                      <a:pt x="168" y="31"/>
                      <a:pt x="168" y="31"/>
                      <a:pt x="168" y="31"/>
                    </a:cubicBezTo>
                    <a:cubicBezTo>
                      <a:pt x="170" y="30"/>
                      <a:pt x="170" y="30"/>
                      <a:pt x="170" y="30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68" y="26"/>
                      <a:pt x="168" y="26"/>
                      <a:pt x="168" y="26"/>
                    </a:cubicBezTo>
                    <a:cubicBezTo>
                      <a:pt x="168" y="23"/>
                      <a:pt x="168" y="23"/>
                      <a:pt x="168" y="23"/>
                    </a:cubicBezTo>
                    <a:cubicBezTo>
                      <a:pt x="168" y="23"/>
                      <a:pt x="170" y="21"/>
                      <a:pt x="170" y="21"/>
                    </a:cubicBezTo>
                    <a:cubicBezTo>
                      <a:pt x="171" y="21"/>
                      <a:pt x="175" y="22"/>
                      <a:pt x="175" y="22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7" y="28"/>
                      <a:pt x="177" y="28"/>
                      <a:pt x="177" y="28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31"/>
                      <a:pt x="172" y="31"/>
                      <a:pt x="172" y="31"/>
                    </a:cubicBezTo>
                    <a:cubicBezTo>
                      <a:pt x="172" y="35"/>
                      <a:pt x="172" y="35"/>
                      <a:pt x="172" y="35"/>
                    </a:cubicBezTo>
                    <a:cubicBezTo>
                      <a:pt x="172" y="39"/>
                      <a:pt x="172" y="39"/>
                      <a:pt x="172" y="39"/>
                    </a:cubicBezTo>
                    <a:cubicBezTo>
                      <a:pt x="172" y="39"/>
                      <a:pt x="172" y="41"/>
                      <a:pt x="171" y="41"/>
                    </a:cubicBezTo>
                    <a:cubicBezTo>
                      <a:pt x="170" y="42"/>
                      <a:pt x="168" y="42"/>
                      <a:pt x="168" y="42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2" y="46"/>
                      <a:pt x="162" y="46"/>
                      <a:pt x="162" y="46"/>
                    </a:cubicBezTo>
                    <a:cubicBezTo>
                      <a:pt x="161" y="47"/>
                      <a:pt x="161" y="47"/>
                      <a:pt x="161" y="47"/>
                    </a:cubicBezTo>
                    <a:cubicBezTo>
                      <a:pt x="162" y="50"/>
                      <a:pt x="162" y="50"/>
                      <a:pt x="162" y="50"/>
                    </a:cubicBezTo>
                    <a:cubicBezTo>
                      <a:pt x="164" y="52"/>
                      <a:pt x="164" y="52"/>
                      <a:pt x="164" y="52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70" y="50"/>
                      <a:pt x="170" y="50"/>
                      <a:pt x="170" y="50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8" y="53"/>
                      <a:pt x="178" y="53"/>
                      <a:pt x="178" y="53"/>
                    </a:cubicBezTo>
                    <a:cubicBezTo>
                      <a:pt x="178" y="53"/>
                      <a:pt x="182" y="53"/>
                      <a:pt x="182" y="53"/>
                    </a:cubicBezTo>
                    <a:cubicBezTo>
                      <a:pt x="182" y="53"/>
                      <a:pt x="183" y="50"/>
                      <a:pt x="183" y="50"/>
                    </a:cubicBezTo>
                    <a:cubicBezTo>
                      <a:pt x="183" y="50"/>
                      <a:pt x="184" y="48"/>
                      <a:pt x="185" y="48"/>
                    </a:cubicBezTo>
                    <a:cubicBezTo>
                      <a:pt x="186" y="48"/>
                      <a:pt x="187" y="46"/>
                      <a:pt x="188" y="46"/>
                    </a:cubicBezTo>
                    <a:cubicBezTo>
                      <a:pt x="188" y="45"/>
                      <a:pt x="189" y="43"/>
                      <a:pt x="189" y="43"/>
                    </a:cubicBezTo>
                    <a:cubicBezTo>
                      <a:pt x="189" y="43"/>
                      <a:pt x="191" y="42"/>
                      <a:pt x="192" y="42"/>
                    </a:cubicBezTo>
                    <a:cubicBezTo>
                      <a:pt x="193" y="42"/>
                      <a:pt x="199" y="41"/>
                      <a:pt x="199" y="41"/>
                    </a:cubicBezTo>
                    <a:cubicBezTo>
                      <a:pt x="199" y="41"/>
                      <a:pt x="203" y="40"/>
                      <a:pt x="204" y="39"/>
                    </a:cubicBezTo>
                    <a:cubicBezTo>
                      <a:pt x="204" y="39"/>
                      <a:pt x="208" y="36"/>
                      <a:pt x="208" y="36"/>
                    </a:cubicBezTo>
                    <a:cubicBezTo>
                      <a:pt x="209" y="33"/>
                      <a:pt x="209" y="33"/>
                      <a:pt x="209" y="33"/>
                    </a:cubicBezTo>
                    <a:cubicBezTo>
                      <a:pt x="212" y="30"/>
                      <a:pt x="212" y="30"/>
                      <a:pt x="212" y="30"/>
                    </a:cubicBezTo>
                    <a:cubicBezTo>
                      <a:pt x="212" y="30"/>
                      <a:pt x="213" y="30"/>
                      <a:pt x="213" y="29"/>
                    </a:cubicBezTo>
                    <a:cubicBezTo>
                      <a:pt x="213" y="28"/>
                      <a:pt x="214" y="25"/>
                      <a:pt x="214" y="25"/>
                    </a:cubicBezTo>
                    <a:cubicBezTo>
                      <a:pt x="216" y="24"/>
                      <a:pt x="216" y="24"/>
                      <a:pt x="216" y="24"/>
                    </a:cubicBezTo>
                    <a:cubicBezTo>
                      <a:pt x="216" y="24"/>
                      <a:pt x="218" y="25"/>
                      <a:pt x="218" y="26"/>
                    </a:cubicBezTo>
                    <a:cubicBezTo>
                      <a:pt x="218" y="26"/>
                      <a:pt x="217" y="28"/>
                      <a:pt x="217" y="28"/>
                    </a:cubicBezTo>
                    <a:cubicBezTo>
                      <a:pt x="217" y="28"/>
                      <a:pt x="215" y="29"/>
                      <a:pt x="214" y="30"/>
                    </a:cubicBezTo>
                    <a:cubicBezTo>
                      <a:pt x="214" y="30"/>
                      <a:pt x="214" y="32"/>
                      <a:pt x="214" y="32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16" y="30"/>
                      <a:pt x="217" y="29"/>
                      <a:pt x="217" y="29"/>
                    </a:cubicBezTo>
                    <a:cubicBezTo>
                      <a:pt x="217" y="29"/>
                      <a:pt x="221" y="28"/>
                      <a:pt x="221" y="28"/>
                    </a:cubicBezTo>
                    <a:cubicBezTo>
                      <a:pt x="221" y="28"/>
                      <a:pt x="223" y="29"/>
                      <a:pt x="223" y="29"/>
                    </a:cubicBezTo>
                    <a:cubicBezTo>
                      <a:pt x="223" y="29"/>
                      <a:pt x="225" y="30"/>
                      <a:pt x="225" y="30"/>
                    </a:cubicBezTo>
                    <a:cubicBezTo>
                      <a:pt x="229" y="29"/>
                      <a:pt x="229" y="29"/>
                      <a:pt x="229" y="29"/>
                    </a:cubicBezTo>
                    <a:cubicBezTo>
                      <a:pt x="229" y="27"/>
                      <a:pt x="229" y="27"/>
                      <a:pt x="229" y="27"/>
                    </a:cubicBezTo>
                    <a:cubicBezTo>
                      <a:pt x="229" y="27"/>
                      <a:pt x="229" y="26"/>
                      <a:pt x="230" y="26"/>
                    </a:cubicBezTo>
                    <a:cubicBezTo>
                      <a:pt x="231" y="25"/>
                      <a:pt x="233" y="24"/>
                      <a:pt x="233" y="24"/>
                    </a:cubicBezTo>
                    <a:cubicBezTo>
                      <a:pt x="233" y="24"/>
                      <a:pt x="233" y="22"/>
                      <a:pt x="233" y="21"/>
                    </a:cubicBezTo>
                    <a:cubicBezTo>
                      <a:pt x="233" y="21"/>
                      <a:pt x="234" y="19"/>
                      <a:pt x="234" y="19"/>
                    </a:cubicBezTo>
                    <a:cubicBezTo>
                      <a:pt x="234" y="19"/>
                      <a:pt x="234" y="19"/>
                      <a:pt x="234" y="19"/>
                    </a:cubicBezTo>
                    <a:cubicBezTo>
                      <a:pt x="234" y="19"/>
                      <a:pt x="236" y="18"/>
                      <a:pt x="236" y="18"/>
                    </a:cubicBezTo>
                    <a:cubicBezTo>
                      <a:pt x="236" y="18"/>
                      <a:pt x="237" y="15"/>
                      <a:pt x="237" y="15"/>
                    </a:cubicBezTo>
                    <a:cubicBezTo>
                      <a:pt x="237" y="15"/>
                      <a:pt x="237" y="14"/>
                      <a:pt x="238" y="14"/>
                    </a:cubicBezTo>
                    <a:cubicBezTo>
                      <a:pt x="238" y="14"/>
                      <a:pt x="240" y="12"/>
                      <a:pt x="240" y="12"/>
                    </a:cubicBezTo>
                    <a:cubicBezTo>
                      <a:pt x="241" y="11"/>
                      <a:pt x="241" y="11"/>
                      <a:pt x="242" y="11"/>
                    </a:cubicBezTo>
                    <a:cubicBezTo>
                      <a:pt x="242" y="11"/>
                      <a:pt x="243" y="13"/>
                      <a:pt x="243" y="13"/>
                    </a:cubicBezTo>
                    <a:cubicBezTo>
                      <a:pt x="243" y="13"/>
                      <a:pt x="243" y="14"/>
                      <a:pt x="242" y="15"/>
                    </a:cubicBezTo>
                    <a:cubicBezTo>
                      <a:pt x="241" y="15"/>
                      <a:pt x="240" y="16"/>
                      <a:pt x="240" y="16"/>
                    </a:cubicBezTo>
                    <a:cubicBezTo>
                      <a:pt x="240" y="16"/>
                      <a:pt x="242" y="18"/>
                      <a:pt x="242" y="18"/>
                    </a:cubicBezTo>
                    <a:cubicBezTo>
                      <a:pt x="242" y="18"/>
                      <a:pt x="243" y="19"/>
                      <a:pt x="243" y="19"/>
                    </a:cubicBezTo>
                    <a:cubicBezTo>
                      <a:pt x="243" y="20"/>
                      <a:pt x="242" y="21"/>
                      <a:pt x="242" y="21"/>
                    </a:cubicBezTo>
                    <a:cubicBezTo>
                      <a:pt x="243" y="21"/>
                      <a:pt x="246" y="20"/>
                      <a:pt x="246" y="20"/>
                    </a:cubicBezTo>
                    <a:cubicBezTo>
                      <a:pt x="246" y="20"/>
                      <a:pt x="246" y="18"/>
                      <a:pt x="246" y="18"/>
                    </a:cubicBezTo>
                    <a:cubicBezTo>
                      <a:pt x="246" y="18"/>
                      <a:pt x="248" y="16"/>
                      <a:pt x="248" y="16"/>
                    </a:cubicBezTo>
                    <a:cubicBezTo>
                      <a:pt x="249" y="16"/>
                      <a:pt x="251" y="17"/>
                      <a:pt x="251" y="17"/>
                    </a:cubicBezTo>
                    <a:cubicBezTo>
                      <a:pt x="251" y="17"/>
                      <a:pt x="251" y="18"/>
                      <a:pt x="251" y="19"/>
                    </a:cubicBezTo>
                    <a:cubicBezTo>
                      <a:pt x="250" y="19"/>
                      <a:pt x="248" y="21"/>
                      <a:pt x="248" y="21"/>
                    </a:cubicBezTo>
                    <a:cubicBezTo>
                      <a:pt x="248" y="22"/>
                      <a:pt x="247" y="22"/>
                      <a:pt x="248" y="22"/>
                    </a:cubicBezTo>
                    <a:cubicBezTo>
                      <a:pt x="248" y="23"/>
                      <a:pt x="250" y="25"/>
                      <a:pt x="250" y="25"/>
                    </a:cubicBezTo>
                    <a:cubicBezTo>
                      <a:pt x="253" y="27"/>
                      <a:pt x="253" y="27"/>
                      <a:pt x="253" y="27"/>
                    </a:cubicBezTo>
                    <a:cubicBezTo>
                      <a:pt x="253" y="27"/>
                      <a:pt x="253" y="28"/>
                      <a:pt x="253" y="29"/>
                    </a:cubicBezTo>
                    <a:cubicBezTo>
                      <a:pt x="253" y="29"/>
                      <a:pt x="248" y="29"/>
                      <a:pt x="248" y="29"/>
                    </a:cubicBezTo>
                    <a:cubicBezTo>
                      <a:pt x="248" y="29"/>
                      <a:pt x="248" y="29"/>
                      <a:pt x="247" y="30"/>
                    </a:cubicBezTo>
                    <a:cubicBezTo>
                      <a:pt x="247" y="30"/>
                      <a:pt x="246" y="31"/>
                      <a:pt x="244" y="32"/>
                    </a:cubicBezTo>
                    <a:cubicBezTo>
                      <a:pt x="242" y="32"/>
                      <a:pt x="242" y="32"/>
                      <a:pt x="242" y="33"/>
                    </a:cubicBezTo>
                    <a:cubicBezTo>
                      <a:pt x="242" y="34"/>
                      <a:pt x="241" y="35"/>
                      <a:pt x="242" y="36"/>
                    </a:cubicBezTo>
                    <a:cubicBezTo>
                      <a:pt x="243" y="37"/>
                      <a:pt x="245" y="38"/>
                      <a:pt x="245" y="38"/>
                    </a:cubicBezTo>
                    <a:cubicBezTo>
                      <a:pt x="245" y="38"/>
                      <a:pt x="250" y="40"/>
                      <a:pt x="250" y="39"/>
                    </a:cubicBezTo>
                    <a:cubicBezTo>
                      <a:pt x="250" y="39"/>
                      <a:pt x="257" y="39"/>
                      <a:pt x="257" y="39"/>
                    </a:cubicBezTo>
                    <a:cubicBezTo>
                      <a:pt x="260" y="39"/>
                      <a:pt x="260" y="39"/>
                      <a:pt x="260" y="39"/>
                    </a:cubicBezTo>
                    <a:cubicBezTo>
                      <a:pt x="260" y="39"/>
                      <a:pt x="261" y="41"/>
                      <a:pt x="262" y="42"/>
                    </a:cubicBezTo>
                    <a:cubicBezTo>
                      <a:pt x="262" y="42"/>
                      <a:pt x="266" y="45"/>
                      <a:pt x="266" y="45"/>
                    </a:cubicBezTo>
                    <a:cubicBezTo>
                      <a:pt x="268" y="45"/>
                      <a:pt x="268" y="45"/>
                      <a:pt x="268" y="45"/>
                    </a:cubicBezTo>
                    <a:cubicBezTo>
                      <a:pt x="269" y="49"/>
                      <a:pt x="269" y="49"/>
                      <a:pt x="269" y="49"/>
                    </a:cubicBezTo>
                    <a:cubicBezTo>
                      <a:pt x="268" y="52"/>
                      <a:pt x="268" y="52"/>
                      <a:pt x="268" y="52"/>
                    </a:cubicBezTo>
                    <a:cubicBezTo>
                      <a:pt x="265" y="53"/>
                      <a:pt x="265" y="53"/>
                      <a:pt x="265" y="53"/>
                    </a:cubicBezTo>
                    <a:cubicBezTo>
                      <a:pt x="261" y="56"/>
                      <a:pt x="261" y="56"/>
                      <a:pt x="261" y="56"/>
                    </a:cubicBezTo>
                    <a:cubicBezTo>
                      <a:pt x="259" y="55"/>
                      <a:pt x="259" y="55"/>
                      <a:pt x="259" y="55"/>
                    </a:cubicBezTo>
                    <a:cubicBezTo>
                      <a:pt x="259" y="55"/>
                      <a:pt x="261" y="57"/>
                      <a:pt x="262" y="57"/>
                    </a:cubicBezTo>
                    <a:cubicBezTo>
                      <a:pt x="263" y="57"/>
                      <a:pt x="264" y="58"/>
                      <a:pt x="264" y="58"/>
                    </a:cubicBezTo>
                    <a:cubicBezTo>
                      <a:pt x="265" y="58"/>
                      <a:pt x="269" y="58"/>
                      <a:pt x="273" y="58"/>
                    </a:cubicBezTo>
                    <a:cubicBezTo>
                      <a:pt x="273" y="59"/>
                      <a:pt x="273" y="59"/>
                      <a:pt x="273" y="60"/>
                    </a:cubicBezTo>
                    <a:cubicBezTo>
                      <a:pt x="274" y="61"/>
                      <a:pt x="275" y="65"/>
                      <a:pt x="275" y="66"/>
                    </a:cubicBezTo>
                    <a:cubicBezTo>
                      <a:pt x="275" y="66"/>
                      <a:pt x="276" y="70"/>
                      <a:pt x="278" y="73"/>
                    </a:cubicBezTo>
                    <a:cubicBezTo>
                      <a:pt x="281" y="77"/>
                      <a:pt x="280" y="78"/>
                      <a:pt x="280" y="78"/>
                    </a:cubicBezTo>
                    <a:cubicBezTo>
                      <a:pt x="280" y="87"/>
                      <a:pt x="280" y="87"/>
                      <a:pt x="280" y="87"/>
                    </a:cubicBezTo>
                    <a:cubicBezTo>
                      <a:pt x="280" y="95"/>
                      <a:pt x="280" y="95"/>
                      <a:pt x="280" y="95"/>
                    </a:cubicBezTo>
                    <a:cubicBezTo>
                      <a:pt x="275" y="99"/>
                      <a:pt x="275" y="99"/>
                      <a:pt x="275" y="99"/>
                    </a:cubicBezTo>
                    <a:cubicBezTo>
                      <a:pt x="273" y="108"/>
                      <a:pt x="273" y="108"/>
                      <a:pt x="273" y="108"/>
                    </a:cubicBezTo>
                    <a:cubicBezTo>
                      <a:pt x="273" y="108"/>
                      <a:pt x="274" y="109"/>
                      <a:pt x="275" y="109"/>
                    </a:cubicBezTo>
                    <a:cubicBezTo>
                      <a:pt x="276" y="110"/>
                      <a:pt x="279" y="113"/>
                      <a:pt x="279" y="113"/>
                    </a:cubicBezTo>
                    <a:cubicBezTo>
                      <a:pt x="280" y="114"/>
                      <a:pt x="286" y="117"/>
                      <a:pt x="289" y="118"/>
                    </a:cubicBezTo>
                    <a:cubicBezTo>
                      <a:pt x="292" y="120"/>
                      <a:pt x="291" y="125"/>
                      <a:pt x="291" y="125"/>
                    </a:cubicBezTo>
                    <a:cubicBezTo>
                      <a:pt x="289" y="132"/>
                      <a:pt x="289" y="132"/>
                      <a:pt x="289" y="132"/>
                    </a:cubicBezTo>
                    <a:cubicBezTo>
                      <a:pt x="289" y="132"/>
                      <a:pt x="290" y="136"/>
                      <a:pt x="292" y="136"/>
                    </a:cubicBezTo>
                    <a:cubicBezTo>
                      <a:pt x="293" y="135"/>
                      <a:pt x="294" y="141"/>
                      <a:pt x="294" y="141"/>
                    </a:cubicBezTo>
                    <a:cubicBezTo>
                      <a:pt x="294" y="141"/>
                      <a:pt x="295" y="147"/>
                      <a:pt x="295" y="148"/>
                    </a:cubicBezTo>
                    <a:cubicBezTo>
                      <a:pt x="294" y="149"/>
                      <a:pt x="295" y="150"/>
                      <a:pt x="295" y="150"/>
                    </a:cubicBezTo>
                    <a:cubicBezTo>
                      <a:pt x="297" y="154"/>
                      <a:pt x="297" y="154"/>
                      <a:pt x="297" y="154"/>
                    </a:cubicBezTo>
                    <a:cubicBezTo>
                      <a:pt x="297" y="154"/>
                      <a:pt x="296" y="157"/>
                      <a:pt x="295" y="158"/>
                    </a:cubicBezTo>
                    <a:cubicBezTo>
                      <a:pt x="295" y="160"/>
                      <a:pt x="294" y="162"/>
                      <a:pt x="294" y="162"/>
                    </a:cubicBezTo>
                    <a:cubicBezTo>
                      <a:pt x="295" y="165"/>
                      <a:pt x="295" y="165"/>
                      <a:pt x="295" y="165"/>
                    </a:cubicBezTo>
                    <a:cubicBezTo>
                      <a:pt x="299" y="170"/>
                      <a:pt x="299" y="170"/>
                      <a:pt x="299" y="170"/>
                    </a:cubicBezTo>
                    <a:cubicBezTo>
                      <a:pt x="299" y="175"/>
                      <a:pt x="299" y="175"/>
                      <a:pt x="299" y="175"/>
                    </a:cubicBezTo>
                    <a:cubicBezTo>
                      <a:pt x="299" y="178"/>
                      <a:pt x="299" y="178"/>
                      <a:pt x="299" y="178"/>
                    </a:cubicBezTo>
                    <a:cubicBezTo>
                      <a:pt x="299" y="178"/>
                      <a:pt x="302" y="179"/>
                      <a:pt x="303" y="179"/>
                    </a:cubicBezTo>
                    <a:cubicBezTo>
                      <a:pt x="304" y="179"/>
                      <a:pt x="306" y="181"/>
                      <a:pt x="306" y="181"/>
                    </a:cubicBezTo>
                    <a:cubicBezTo>
                      <a:pt x="306" y="181"/>
                      <a:pt x="306" y="183"/>
                      <a:pt x="306" y="184"/>
                    </a:cubicBezTo>
                    <a:cubicBezTo>
                      <a:pt x="306" y="184"/>
                      <a:pt x="309" y="188"/>
                      <a:pt x="309" y="188"/>
                    </a:cubicBezTo>
                    <a:cubicBezTo>
                      <a:pt x="310" y="189"/>
                      <a:pt x="312" y="192"/>
                      <a:pt x="312" y="192"/>
                    </a:cubicBezTo>
                    <a:cubicBezTo>
                      <a:pt x="312" y="192"/>
                      <a:pt x="312" y="194"/>
                      <a:pt x="309" y="197"/>
                    </a:cubicBezTo>
                    <a:cubicBezTo>
                      <a:pt x="307" y="200"/>
                      <a:pt x="308" y="200"/>
                      <a:pt x="308" y="201"/>
                    </a:cubicBezTo>
                    <a:cubicBezTo>
                      <a:pt x="308" y="202"/>
                      <a:pt x="309" y="204"/>
                      <a:pt x="309" y="204"/>
                    </a:cubicBezTo>
                    <a:cubicBezTo>
                      <a:pt x="309" y="204"/>
                      <a:pt x="308" y="205"/>
                      <a:pt x="307" y="206"/>
                    </a:cubicBezTo>
                    <a:cubicBezTo>
                      <a:pt x="307" y="206"/>
                      <a:pt x="306" y="208"/>
                      <a:pt x="306" y="210"/>
                    </a:cubicBezTo>
                    <a:cubicBezTo>
                      <a:pt x="302" y="213"/>
                      <a:pt x="302" y="213"/>
                      <a:pt x="302" y="213"/>
                    </a:cubicBezTo>
                    <a:cubicBezTo>
                      <a:pt x="302" y="213"/>
                      <a:pt x="302" y="213"/>
                      <a:pt x="301" y="214"/>
                    </a:cubicBezTo>
                    <a:cubicBezTo>
                      <a:pt x="301" y="213"/>
                      <a:pt x="300" y="213"/>
                      <a:pt x="299" y="213"/>
                    </a:cubicBezTo>
                    <a:cubicBezTo>
                      <a:pt x="298" y="212"/>
                      <a:pt x="297" y="211"/>
                      <a:pt x="297" y="211"/>
                    </a:cubicBezTo>
                    <a:cubicBezTo>
                      <a:pt x="297" y="211"/>
                      <a:pt x="297" y="209"/>
                      <a:pt x="297" y="207"/>
                    </a:cubicBezTo>
                    <a:cubicBezTo>
                      <a:pt x="297" y="205"/>
                      <a:pt x="297" y="206"/>
                      <a:pt x="297" y="205"/>
                    </a:cubicBezTo>
                    <a:cubicBezTo>
                      <a:pt x="296" y="204"/>
                      <a:pt x="294" y="203"/>
                      <a:pt x="292" y="202"/>
                    </a:cubicBezTo>
                    <a:cubicBezTo>
                      <a:pt x="290" y="202"/>
                      <a:pt x="286" y="202"/>
                      <a:pt x="285" y="203"/>
                    </a:cubicBezTo>
                    <a:cubicBezTo>
                      <a:pt x="285" y="203"/>
                      <a:pt x="285" y="207"/>
                      <a:pt x="285" y="207"/>
                    </a:cubicBezTo>
                    <a:cubicBezTo>
                      <a:pt x="287" y="210"/>
                      <a:pt x="287" y="210"/>
                      <a:pt x="287" y="210"/>
                    </a:cubicBezTo>
                    <a:cubicBezTo>
                      <a:pt x="286" y="212"/>
                      <a:pt x="286" y="212"/>
                      <a:pt x="286" y="212"/>
                    </a:cubicBezTo>
                    <a:cubicBezTo>
                      <a:pt x="286" y="212"/>
                      <a:pt x="277" y="214"/>
                      <a:pt x="274" y="214"/>
                    </a:cubicBezTo>
                    <a:cubicBezTo>
                      <a:pt x="271" y="214"/>
                      <a:pt x="272" y="216"/>
                      <a:pt x="272" y="216"/>
                    </a:cubicBezTo>
                    <a:cubicBezTo>
                      <a:pt x="270" y="220"/>
                      <a:pt x="270" y="220"/>
                      <a:pt x="270" y="220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262" y="224"/>
                      <a:pt x="262" y="224"/>
                      <a:pt x="262" y="224"/>
                    </a:cubicBezTo>
                    <a:cubicBezTo>
                      <a:pt x="262" y="224"/>
                      <a:pt x="256" y="229"/>
                      <a:pt x="255" y="229"/>
                    </a:cubicBezTo>
                    <a:cubicBezTo>
                      <a:pt x="251" y="232"/>
                      <a:pt x="251" y="232"/>
                      <a:pt x="251" y="232"/>
                    </a:cubicBezTo>
                    <a:cubicBezTo>
                      <a:pt x="251" y="232"/>
                      <a:pt x="250" y="232"/>
                      <a:pt x="247" y="234"/>
                    </a:cubicBezTo>
                    <a:cubicBezTo>
                      <a:pt x="243" y="235"/>
                      <a:pt x="245" y="237"/>
                      <a:pt x="244" y="238"/>
                    </a:cubicBezTo>
                    <a:cubicBezTo>
                      <a:pt x="244" y="240"/>
                      <a:pt x="243" y="240"/>
                      <a:pt x="241" y="241"/>
                    </a:cubicBezTo>
                    <a:cubicBezTo>
                      <a:pt x="240" y="241"/>
                      <a:pt x="237" y="240"/>
                      <a:pt x="235" y="240"/>
                    </a:cubicBezTo>
                    <a:cubicBezTo>
                      <a:pt x="234" y="240"/>
                      <a:pt x="231" y="242"/>
                      <a:pt x="229" y="242"/>
                    </a:cubicBezTo>
                    <a:cubicBezTo>
                      <a:pt x="226" y="242"/>
                      <a:pt x="226" y="242"/>
                      <a:pt x="226" y="242"/>
                    </a:cubicBezTo>
                    <a:cubicBezTo>
                      <a:pt x="222" y="247"/>
                      <a:pt x="222" y="247"/>
                      <a:pt x="222" y="247"/>
                    </a:cubicBezTo>
                    <a:cubicBezTo>
                      <a:pt x="219" y="253"/>
                      <a:pt x="219" y="253"/>
                      <a:pt x="219" y="253"/>
                    </a:cubicBezTo>
                    <a:cubicBezTo>
                      <a:pt x="218" y="250"/>
                      <a:pt x="218" y="250"/>
                      <a:pt x="218" y="250"/>
                    </a:cubicBezTo>
                    <a:cubicBezTo>
                      <a:pt x="217" y="246"/>
                      <a:pt x="217" y="246"/>
                      <a:pt x="217" y="246"/>
                    </a:cubicBezTo>
                    <a:cubicBezTo>
                      <a:pt x="212" y="246"/>
                      <a:pt x="212" y="246"/>
                      <a:pt x="212" y="246"/>
                    </a:cubicBezTo>
                    <a:cubicBezTo>
                      <a:pt x="213" y="249"/>
                      <a:pt x="213" y="249"/>
                      <a:pt x="213" y="249"/>
                    </a:cubicBezTo>
                    <a:cubicBezTo>
                      <a:pt x="213" y="249"/>
                      <a:pt x="215" y="256"/>
                      <a:pt x="216" y="257"/>
                    </a:cubicBezTo>
                    <a:cubicBezTo>
                      <a:pt x="217" y="258"/>
                      <a:pt x="218" y="258"/>
                      <a:pt x="220" y="259"/>
                    </a:cubicBezTo>
                    <a:cubicBezTo>
                      <a:pt x="223" y="261"/>
                      <a:pt x="223" y="261"/>
                      <a:pt x="226" y="263"/>
                    </a:cubicBezTo>
                    <a:cubicBezTo>
                      <a:pt x="229" y="265"/>
                      <a:pt x="228" y="267"/>
                      <a:pt x="228" y="268"/>
                    </a:cubicBezTo>
                    <a:cubicBezTo>
                      <a:pt x="228" y="270"/>
                      <a:pt x="228" y="270"/>
                      <a:pt x="226" y="272"/>
                    </a:cubicBezTo>
                    <a:cubicBezTo>
                      <a:pt x="224" y="275"/>
                      <a:pt x="226" y="277"/>
                      <a:pt x="226" y="277"/>
                    </a:cubicBezTo>
                    <a:cubicBezTo>
                      <a:pt x="226" y="277"/>
                      <a:pt x="227" y="279"/>
                      <a:pt x="229" y="281"/>
                    </a:cubicBezTo>
                    <a:cubicBezTo>
                      <a:pt x="231" y="283"/>
                      <a:pt x="230" y="284"/>
                      <a:pt x="231" y="287"/>
                    </a:cubicBezTo>
                    <a:cubicBezTo>
                      <a:pt x="231" y="290"/>
                      <a:pt x="231" y="289"/>
                      <a:pt x="233" y="292"/>
                    </a:cubicBezTo>
                    <a:cubicBezTo>
                      <a:pt x="235" y="294"/>
                      <a:pt x="234" y="293"/>
                      <a:pt x="236" y="295"/>
                    </a:cubicBezTo>
                    <a:cubicBezTo>
                      <a:pt x="238" y="297"/>
                      <a:pt x="238" y="298"/>
                      <a:pt x="238" y="298"/>
                    </a:cubicBezTo>
                    <a:cubicBezTo>
                      <a:pt x="238" y="298"/>
                      <a:pt x="244" y="296"/>
                      <a:pt x="246" y="298"/>
                    </a:cubicBezTo>
                    <a:cubicBezTo>
                      <a:pt x="248" y="300"/>
                      <a:pt x="247" y="299"/>
                      <a:pt x="251" y="302"/>
                    </a:cubicBezTo>
                    <a:cubicBezTo>
                      <a:pt x="254" y="306"/>
                      <a:pt x="251" y="304"/>
                      <a:pt x="252" y="307"/>
                    </a:cubicBezTo>
                    <a:cubicBezTo>
                      <a:pt x="253" y="309"/>
                      <a:pt x="254" y="308"/>
                      <a:pt x="254" y="308"/>
                    </a:cubicBezTo>
                    <a:cubicBezTo>
                      <a:pt x="254" y="308"/>
                      <a:pt x="255" y="309"/>
                      <a:pt x="257" y="309"/>
                    </a:cubicBezTo>
                    <a:cubicBezTo>
                      <a:pt x="259" y="309"/>
                      <a:pt x="259" y="311"/>
                      <a:pt x="259" y="313"/>
                    </a:cubicBezTo>
                    <a:cubicBezTo>
                      <a:pt x="260" y="315"/>
                      <a:pt x="260" y="315"/>
                      <a:pt x="262" y="317"/>
                    </a:cubicBezTo>
                    <a:cubicBezTo>
                      <a:pt x="263" y="318"/>
                      <a:pt x="264" y="317"/>
                      <a:pt x="267" y="316"/>
                    </a:cubicBezTo>
                    <a:cubicBezTo>
                      <a:pt x="269" y="316"/>
                      <a:pt x="268" y="318"/>
                      <a:pt x="268" y="319"/>
                    </a:cubicBezTo>
                    <a:cubicBezTo>
                      <a:pt x="268" y="320"/>
                      <a:pt x="270" y="320"/>
                      <a:pt x="272" y="321"/>
                    </a:cubicBezTo>
                    <a:cubicBezTo>
                      <a:pt x="274" y="322"/>
                      <a:pt x="273" y="322"/>
                      <a:pt x="275" y="324"/>
                    </a:cubicBezTo>
                    <a:cubicBezTo>
                      <a:pt x="275" y="324"/>
                      <a:pt x="275" y="324"/>
                      <a:pt x="275" y="325"/>
                    </a:cubicBezTo>
                    <a:close/>
                    <a:moveTo>
                      <a:pt x="55" y="394"/>
                    </a:moveTo>
                    <a:cubicBezTo>
                      <a:pt x="55" y="394"/>
                      <a:pt x="55" y="394"/>
                      <a:pt x="55" y="394"/>
                    </a:cubicBezTo>
                    <a:cubicBezTo>
                      <a:pt x="55" y="394"/>
                      <a:pt x="55" y="394"/>
                      <a:pt x="55" y="394"/>
                    </a:cubicBezTo>
                    <a:cubicBezTo>
                      <a:pt x="55" y="394"/>
                      <a:pt x="55" y="394"/>
                      <a:pt x="55" y="394"/>
                    </a:cubicBezTo>
                    <a:close/>
                    <a:moveTo>
                      <a:pt x="128" y="400"/>
                    </a:move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lose/>
                    <a:moveTo>
                      <a:pt x="312" y="204"/>
                    </a:moveTo>
                    <a:cubicBezTo>
                      <a:pt x="312" y="204"/>
                      <a:pt x="312" y="204"/>
                      <a:pt x="312" y="204"/>
                    </a:cubicBezTo>
                    <a:cubicBezTo>
                      <a:pt x="312" y="204"/>
                      <a:pt x="312" y="204"/>
                      <a:pt x="312" y="204"/>
                    </a:cubicBezTo>
                    <a:cubicBezTo>
                      <a:pt x="312" y="204"/>
                      <a:pt x="312" y="204"/>
                      <a:pt x="312" y="20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5" name="Freeform 80">
                <a:extLst>
                  <a:ext uri="{FF2B5EF4-FFF2-40B4-BE49-F238E27FC236}">
                    <a16:creationId xmlns:a16="http://schemas.microsoft.com/office/drawing/2014/main" id="{0AB4BA10-7C73-4B40-9A9A-350B8D06A3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6816" y="3211661"/>
                <a:ext cx="1121419" cy="1240147"/>
              </a:xfrm>
              <a:custGeom>
                <a:avLst/>
                <a:gdLst>
                  <a:gd name="T0" fmla="*/ 372 w 492"/>
                  <a:gd name="T1" fmla="*/ 536 h 561"/>
                  <a:gd name="T2" fmla="*/ 338 w 492"/>
                  <a:gd name="T3" fmla="*/ 556 h 561"/>
                  <a:gd name="T4" fmla="*/ 272 w 492"/>
                  <a:gd name="T5" fmla="*/ 521 h 561"/>
                  <a:gd name="T6" fmla="*/ 260 w 492"/>
                  <a:gd name="T7" fmla="*/ 489 h 561"/>
                  <a:gd name="T8" fmla="*/ 318 w 492"/>
                  <a:gd name="T9" fmla="*/ 489 h 561"/>
                  <a:gd name="T10" fmla="*/ 376 w 492"/>
                  <a:gd name="T11" fmla="*/ 476 h 561"/>
                  <a:gd name="T12" fmla="*/ 403 w 492"/>
                  <a:gd name="T13" fmla="*/ 478 h 561"/>
                  <a:gd name="T14" fmla="*/ 442 w 492"/>
                  <a:gd name="T15" fmla="*/ 422 h 561"/>
                  <a:gd name="T16" fmla="*/ 411 w 492"/>
                  <a:gd name="T17" fmla="*/ 385 h 561"/>
                  <a:gd name="T18" fmla="*/ 455 w 492"/>
                  <a:gd name="T19" fmla="*/ 350 h 561"/>
                  <a:gd name="T20" fmla="*/ 490 w 492"/>
                  <a:gd name="T21" fmla="*/ 351 h 561"/>
                  <a:gd name="T22" fmla="*/ 379 w 492"/>
                  <a:gd name="T23" fmla="*/ 295 h 561"/>
                  <a:gd name="T24" fmla="*/ 340 w 492"/>
                  <a:gd name="T25" fmla="*/ 271 h 561"/>
                  <a:gd name="T26" fmla="*/ 275 w 492"/>
                  <a:gd name="T27" fmla="*/ 186 h 561"/>
                  <a:gd name="T28" fmla="*/ 218 w 492"/>
                  <a:gd name="T29" fmla="*/ 109 h 561"/>
                  <a:gd name="T30" fmla="*/ 247 w 492"/>
                  <a:gd name="T31" fmla="*/ 78 h 561"/>
                  <a:gd name="T32" fmla="*/ 267 w 492"/>
                  <a:gd name="T33" fmla="*/ 63 h 561"/>
                  <a:gd name="T34" fmla="*/ 262 w 492"/>
                  <a:gd name="T35" fmla="*/ 56 h 561"/>
                  <a:gd name="T36" fmla="*/ 258 w 492"/>
                  <a:gd name="T37" fmla="*/ 46 h 561"/>
                  <a:gd name="T38" fmla="*/ 267 w 492"/>
                  <a:gd name="T39" fmla="*/ 30 h 561"/>
                  <a:gd name="T40" fmla="*/ 212 w 492"/>
                  <a:gd name="T41" fmla="*/ 15 h 561"/>
                  <a:gd name="T42" fmla="*/ 185 w 492"/>
                  <a:gd name="T43" fmla="*/ 4 h 561"/>
                  <a:gd name="T44" fmla="*/ 148 w 492"/>
                  <a:gd name="T45" fmla="*/ 15 h 561"/>
                  <a:gd name="T46" fmla="*/ 148 w 492"/>
                  <a:gd name="T47" fmla="*/ 26 h 561"/>
                  <a:gd name="T48" fmla="*/ 139 w 492"/>
                  <a:gd name="T49" fmla="*/ 27 h 561"/>
                  <a:gd name="T50" fmla="*/ 132 w 492"/>
                  <a:gd name="T51" fmla="*/ 34 h 561"/>
                  <a:gd name="T52" fmla="*/ 136 w 492"/>
                  <a:gd name="T53" fmla="*/ 46 h 561"/>
                  <a:gd name="T54" fmla="*/ 129 w 492"/>
                  <a:gd name="T55" fmla="*/ 40 h 561"/>
                  <a:gd name="T56" fmla="*/ 114 w 492"/>
                  <a:gd name="T57" fmla="*/ 45 h 561"/>
                  <a:gd name="T58" fmla="*/ 104 w 492"/>
                  <a:gd name="T59" fmla="*/ 34 h 561"/>
                  <a:gd name="T60" fmla="*/ 101 w 492"/>
                  <a:gd name="T61" fmla="*/ 47 h 561"/>
                  <a:gd name="T62" fmla="*/ 94 w 492"/>
                  <a:gd name="T63" fmla="*/ 61 h 561"/>
                  <a:gd name="T64" fmla="*/ 89 w 492"/>
                  <a:gd name="T65" fmla="*/ 71 h 561"/>
                  <a:gd name="T66" fmla="*/ 87 w 492"/>
                  <a:gd name="T67" fmla="*/ 58 h 561"/>
                  <a:gd name="T68" fmla="*/ 73 w 492"/>
                  <a:gd name="T69" fmla="*/ 51 h 561"/>
                  <a:gd name="T70" fmla="*/ 65 w 492"/>
                  <a:gd name="T71" fmla="*/ 39 h 561"/>
                  <a:gd name="T72" fmla="*/ 58 w 492"/>
                  <a:gd name="T73" fmla="*/ 51 h 561"/>
                  <a:gd name="T74" fmla="*/ 50 w 492"/>
                  <a:gd name="T75" fmla="*/ 63 h 561"/>
                  <a:gd name="T76" fmla="*/ 35 w 492"/>
                  <a:gd name="T77" fmla="*/ 63 h 561"/>
                  <a:gd name="T78" fmla="*/ 19 w 492"/>
                  <a:gd name="T79" fmla="*/ 69 h 561"/>
                  <a:gd name="T80" fmla="*/ 18 w 492"/>
                  <a:gd name="T81" fmla="*/ 100 h 561"/>
                  <a:gd name="T82" fmla="*/ 14 w 492"/>
                  <a:gd name="T83" fmla="*/ 134 h 561"/>
                  <a:gd name="T84" fmla="*/ 31 w 492"/>
                  <a:gd name="T85" fmla="*/ 180 h 561"/>
                  <a:gd name="T86" fmla="*/ 86 w 492"/>
                  <a:gd name="T87" fmla="*/ 147 h 561"/>
                  <a:gd name="T88" fmla="*/ 139 w 492"/>
                  <a:gd name="T89" fmla="*/ 179 h 561"/>
                  <a:gd name="T90" fmla="*/ 162 w 492"/>
                  <a:gd name="T91" fmla="*/ 237 h 561"/>
                  <a:gd name="T92" fmla="*/ 207 w 492"/>
                  <a:gd name="T93" fmla="*/ 276 h 561"/>
                  <a:gd name="T94" fmla="*/ 251 w 492"/>
                  <a:gd name="T95" fmla="*/ 307 h 561"/>
                  <a:gd name="T96" fmla="*/ 289 w 492"/>
                  <a:gd name="T97" fmla="*/ 317 h 561"/>
                  <a:gd name="T98" fmla="*/ 334 w 492"/>
                  <a:gd name="T99" fmla="*/ 346 h 561"/>
                  <a:gd name="T100" fmla="*/ 357 w 492"/>
                  <a:gd name="T101" fmla="*/ 374 h 561"/>
                  <a:gd name="T102" fmla="*/ 395 w 492"/>
                  <a:gd name="T103" fmla="*/ 418 h 561"/>
                  <a:gd name="T104" fmla="*/ 390 w 492"/>
                  <a:gd name="T105" fmla="*/ 463 h 561"/>
                  <a:gd name="T106" fmla="*/ 75 w 492"/>
                  <a:gd name="T107" fmla="*/ 342 h 561"/>
                  <a:gd name="T108" fmla="*/ 126 w 492"/>
                  <a:gd name="T109" fmla="*/ 355 h 561"/>
                  <a:gd name="T110" fmla="*/ 113 w 492"/>
                  <a:gd name="T111" fmla="*/ 441 h 561"/>
                  <a:gd name="T112" fmla="*/ 71 w 492"/>
                  <a:gd name="T113" fmla="*/ 446 h 561"/>
                  <a:gd name="T114" fmla="*/ 73 w 492"/>
                  <a:gd name="T115" fmla="*/ 395 h 561"/>
                  <a:gd name="T116" fmla="*/ 57 w 492"/>
                  <a:gd name="T117" fmla="*/ 35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2" h="561">
                    <a:moveTo>
                      <a:pt x="376" y="476"/>
                    </a:moveTo>
                    <a:cubicBezTo>
                      <a:pt x="377" y="483"/>
                      <a:pt x="377" y="483"/>
                      <a:pt x="377" y="483"/>
                    </a:cubicBezTo>
                    <a:cubicBezTo>
                      <a:pt x="377" y="483"/>
                      <a:pt x="371" y="493"/>
                      <a:pt x="371" y="494"/>
                    </a:cubicBezTo>
                    <a:cubicBezTo>
                      <a:pt x="371" y="495"/>
                      <a:pt x="369" y="499"/>
                      <a:pt x="367" y="502"/>
                    </a:cubicBezTo>
                    <a:cubicBezTo>
                      <a:pt x="366" y="504"/>
                      <a:pt x="360" y="512"/>
                      <a:pt x="360" y="512"/>
                    </a:cubicBezTo>
                    <a:cubicBezTo>
                      <a:pt x="360" y="512"/>
                      <a:pt x="360" y="515"/>
                      <a:pt x="362" y="517"/>
                    </a:cubicBezTo>
                    <a:cubicBezTo>
                      <a:pt x="363" y="519"/>
                      <a:pt x="366" y="522"/>
                      <a:pt x="366" y="525"/>
                    </a:cubicBezTo>
                    <a:cubicBezTo>
                      <a:pt x="366" y="527"/>
                      <a:pt x="371" y="530"/>
                      <a:pt x="371" y="530"/>
                    </a:cubicBezTo>
                    <a:cubicBezTo>
                      <a:pt x="372" y="536"/>
                      <a:pt x="372" y="536"/>
                      <a:pt x="372" y="536"/>
                    </a:cubicBezTo>
                    <a:cubicBezTo>
                      <a:pt x="372" y="536"/>
                      <a:pt x="375" y="539"/>
                      <a:pt x="375" y="540"/>
                    </a:cubicBezTo>
                    <a:cubicBezTo>
                      <a:pt x="374" y="541"/>
                      <a:pt x="369" y="546"/>
                      <a:pt x="369" y="546"/>
                    </a:cubicBezTo>
                    <a:cubicBezTo>
                      <a:pt x="368" y="552"/>
                      <a:pt x="368" y="552"/>
                      <a:pt x="368" y="552"/>
                    </a:cubicBezTo>
                    <a:cubicBezTo>
                      <a:pt x="368" y="555"/>
                      <a:pt x="368" y="555"/>
                      <a:pt x="368" y="555"/>
                    </a:cubicBezTo>
                    <a:cubicBezTo>
                      <a:pt x="368" y="555"/>
                      <a:pt x="369" y="555"/>
                      <a:pt x="368" y="558"/>
                    </a:cubicBezTo>
                    <a:cubicBezTo>
                      <a:pt x="367" y="560"/>
                      <a:pt x="367" y="560"/>
                      <a:pt x="366" y="560"/>
                    </a:cubicBezTo>
                    <a:cubicBezTo>
                      <a:pt x="365" y="561"/>
                      <a:pt x="355" y="560"/>
                      <a:pt x="355" y="560"/>
                    </a:cubicBezTo>
                    <a:cubicBezTo>
                      <a:pt x="345" y="558"/>
                      <a:pt x="345" y="558"/>
                      <a:pt x="345" y="558"/>
                    </a:cubicBezTo>
                    <a:cubicBezTo>
                      <a:pt x="345" y="558"/>
                      <a:pt x="340" y="557"/>
                      <a:pt x="338" y="556"/>
                    </a:cubicBezTo>
                    <a:cubicBezTo>
                      <a:pt x="337" y="555"/>
                      <a:pt x="335" y="554"/>
                      <a:pt x="335" y="554"/>
                    </a:cubicBezTo>
                    <a:cubicBezTo>
                      <a:pt x="332" y="545"/>
                      <a:pt x="332" y="545"/>
                      <a:pt x="332" y="545"/>
                    </a:cubicBezTo>
                    <a:cubicBezTo>
                      <a:pt x="324" y="544"/>
                      <a:pt x="324" y="544"/>
                      <a:pt x="324" y="544"/>
                    </a:cubicBezTo>
                    <a:cubicBezTo>
                      <a:pt x="304" y="541"/>
                      <a:pt x="304" y="541"/>
                      <a:pt x="304" y="541"/>
                    </a:cubicBezTo>
                    <a:cubicBezTo>
                      <a:pt x="304" y="541"/>
                      <a:pt x="297" y="535"/>
                      <a:pt x="296" y="534"/>
                    </a:cubicBezTo>
                    <a:cubicBezTo>
                      <a:pt x="294" y="533"/>
                      <a:pt x="292" y="530"/>
                      <a:pt x="292" y="530"/>
                    </a:cubicBezTo>
                    <a:cubicBezTo>
                      <a:pt x="288" y="529"/>
                      <a:pt x="288" y="529"/>
                      <a:pt x="288" y="529"/>
                    </a:cubicBezTo>
                    <a:cubicBezTo>
                      <a:pt x="280" y="521"/>
                      <a:pt x="280" y="521"/>
                      <a:pt x="280" y="521"/>
                    </a:cubicBezTo>
                    <a:cubicBezTo>
                      <a:pt x="272" y="521"/>
                      <a:pt x="272" y="521"/>
                      <a:pt x="272" y="521"/>
                    </a:cubicBezTo>
                    <a:cubicBezTo>
                      <a:pt x="266" y="517"/>
                      <a:pt x="266" y="517"/>
                      <a:pt x="266" y="517"/>
                    </a:cubicBezTo>
                    <a:cubicBezTo>
                      <a:pt x="259" y="517"/>
                      <a:pt x="259" y="517"/>
                      <a:pt x="259" y="517"/>
                    </a:cubicBezTo>
                    <a:cubicBezTo>
                      <a:pt x="259" y="517"/>
                      <a:pt x="254" y="516"/>
                      <a:pt x="254" y="515"/>
                    </a:cubicBezTo>
                    <a:cubicBezTo>
                      <a:pt x="253" y="513"/>
                      <a:pt x="247" y="510"/>
                      <a:pt x="247" y="510"/>
                    </a:cubicBezTo>
                    <a:cubicBezTo>
                      <a:pt x="247" y="510"/>
                      <a:pt x="247" y="504"/>
                      <a:pt x="247" y="503"/>
                    </a:cubicBezTo>
                    <a:cubicBezTo>
                      <a:pt x="247" y="502"/>
                      <a:pt x="248" y="492"/>
                      <a:pt x="248" y="492"/>
                    </a:cubicBezTo>
                    <a:cubicBezTo>
                      <a:pt x="252" y="487"/>
                      <a:pt x="252" y="487"/>
                      <a:pt x="252" y="487"/>
                    </a:cubicBezTo>
                    <a:cubicBezTo>
                      <a:pt x="258" y="485"/>
                      <a:pt x="258" y="485"/>
                      <a:pt x="258" y="485"/>
                    </a:cubicBezTo>
                    <a:cubicBezTo>
                      <a:pt x="260" y="489"/>
                      <a:pt x="260" y="489"/>
                      <a:pt x="260" y="489"/>
                    </a:cubicBezTo>
                    <a:cubicBezTo>
                      <a:pt x="267" y="492"/>
                      <a:pt x="267" y="492"/>
                      <a:pt x="267" y="492"/>
                    </a:cubicBezTo>
                    <a:cubicBezTo>
                      <a:pt x="271" y="489"/>
                      <a:pt x="271" y="489"/>
                      <a:pt x="271" y="489"/>
                    </a:cubicBezTo>
                    <a:cubicBezTo>
                      <a:pt x="273" y="483"/>
                      <a:pt x="273" y="483"/>
                      <a:pt x="273" y="483"/>
                    </a:cubicBezTo>
                    <a:cubicBezTo>
                      <a:pt x="279" y="481"/>
                      <a:pt x="279" y="481"/>
                      <a:pt x="279" y="481"/>
                    </a:cubicBezTo>
                    <a:cubicBezTo>
                      <a:pt x="286" y="484"/>
                      <a:pt x="286" y="484"/>
                      <a:pt x="286" y="484"/>
                    </a:cubicBezTo>
                    <a:cubicBezTo>
                      <a:pt x="291" y="489"/>
                      <a:pt x="291" y="489"/>
                      <a:pt x="291" y="489"/>
                    </a:cubicBezTo>
                    <a:cubicBezTo>
                      <a:pt x="301" y="492"/>
                      <a:pt x="301" y="492"/>
                      <a:pt x="301" y="492"/>
                    </a:cubicBezTo>
                    <a:cubicBezTo>
                      <a:pt x="310" y="490"/>
                      <a:pt x="310" y="490"/>
                      <a:pt x="310" y="490"/>
                    </a:cubicBezTo>
                    <a:cubicBezTo>
                      <a:pt x="318" y="489"/>
                      <a:pt x="318" y="489"/>
                      <a:pt x="318" y="489"/>
                    </a:cubicBezTo>
                    <a:cubicBezTo>
                      <a:pt x="318" y="489"/>
                      <a:pt x="322" y="489"/>
                      <a:pt x="324" y="489"/>
                    </a:cubicBezTo>
                    <a:cubicBezTo>
                      <a:pt x="325" y="488"/>
                      <a:pt x="331" y="486"/>
                      <a:pt x="331" y="486"/>
                    </a:cubicBezTo>
                    <a:cubicBezTo>
                      <a:pt x="341" y="483"/>
                      <a:pt x="341" y="483"/>
                      <a:pt x="341" y="483"/>
                    </a:cubicBezTo>
                    <a:cubicBezTo>
                      <a:pt x="347" y="475"/>
                      <a:pt x="347" y="475"/>
                      <a:pt x="347" y="475"/>
                    </a:cubicBezTo>
                    <a:cubicBezTo>
                      <a:pt x="355" y="478"/>
                      <a:pt x="355" y="478"/>
                      <a:pt x="355" y="478"/>
                    </a:cubicBezTo>
                    <a:cubicBezTo>
                      <a:pt x="362" y="479"/>
                      <a:pt x="362" y="479"/>
                      <a:pt x="362" y="479"/>
                    </a:cubicBezTo>
                    <a:cubicBezTo>
                      <a:pt x="365" y="474"/>
                      <a:pt x="365" y="474"/>
                      <a:pt x="365" y="474"/>
                    </a:cubicBezTo>
                    <a:cubicBezTo>
                      <a:pt x="372" y="470"/>
                      <a:pt x="372" y="470"/>
                      <a:pt x="372" y="470"/>
                    </a:cubicBezTo>
                    <a:cubicBezTo>
                      <a:pt x="376" y="476"/>
                      <a:pt x="376" y="476"/>
                      <a:pt x="376" y="476"/>
                    </a:cubicBezTo>
                    <a:close/>
                    <a:moveTo>
                      <a:pt x="388" y="469"/>
                    </a:moveTo>
                    <a:cubicBezTo>
                      <a:pt x="388" y="469"/>
                      <a:pt x="388" y="469"/>
                      <a:pt x="388" y="469"/>
                    </a:cubicBezTo>
                    <a:cubicBezTo>
                      <a:pt x="384" y="473"/>
                      <a:pt x="384" y="473"/>
                      <a:pt x="384" y="473"/>
                    </a:cubicBezTo>
                    <a:cubicBezTo>
                      <a:pt x="380" y="476"/>
                      <a:pt x="380" y="476"/>
                      <a:pt x="380" y="476"/>
                    </a:cubicBezTo>
                    <a:cubicBezTo>
                      <a:pt x="380" y="476"/>
                      <a:pt x="381" y="480"/>
                      <a:pt x="381" y="482"/>
                    </a:cubicBezTo>
                    <a:cubicBezTo>
                      <a:pt x="382" y="484"/>
                      <a:pt x="385" y="489"/>
                      <a:pt x="385" y="489"/>
                    </a:cubicBezTo>
                    <a:cubicBezTo>
                      <a:pt x="395" y="489"/>
                      <a:pt x="395" y="489"/>
                      <a:pt x="395" y="489"/>
                    </a:cubicBezTo>
                    <a:cubicBezTo>
                      <a:pt x="402" y="485"/>
                      <a:pt x="402" y="485"/>
                      <a:pt x="402" y="485"/>
                    </a:cubicBezTo>
                    <a:cubicBezTo>
                      <a:pt x="403" y="478"/>
                      <a:pt x="403" y="478"/>
                      <a:pt x="403" y="478"/>
                    </a:cubicBezTo>
                    <a:cubicBezTo>
                      <a:pt x="406" y="471"/>
                      <a:pt x="406" y="471"/>
                      <a:pt x="406" y="471"/>
                    </a:cubicBezTo>
                    <a:cubicBezTo>
                      <a:pt x="412" y="467"/>
                      <a:pt x="412" y="467"/>
                      <a:pt x="412" y="467"/>
                    </a:cubicBezTo>
                    <a:cubicBezTo>
                      <a:pt x="417" y="462"/>
                      <a:pt x="417" y="462"/>
                      <a:pt x="417" y="462"/>
                    </a:cubicBezTo>
                    <a:cubicBezTo>
                      <a:pt x="420" y="457"/>
                      <a:pt x="420" y="457"/>
                      <a:pt x="420" y="457"/>
                    </a:cubicBezTo>
                    <a:cubicBezTo>
                      <a:pt x="421" y="444"/>
                      <a:pt x="421" y="444"/>
                      <a:pt x="421" y="444"/>
                    </a:cubicBezTo>
                    <a:cubicBezTo>
                      <a:pt x="424" y="434"/>
                      <a:pt x="424" y="434"/>
                      <a:pt x="424" y="434"/>
                    </a:cubicBezTo>
                    <a:cubicBezTo>
                      <a:pt x="440" y="428"/>
                      <a:pt x="440" y="428"/>
                      <a:pt x="440" y="428"/>
                    </a:cubicBezTo>
                    <a:cubicBezTo>
                      <a:pt x="443" y="426"/>
                      <a:pt x="443" y="426"/>
                      <a:pt x="443" y="426"/>
                    </a:cubicBezTo>
                    <a:cubicBezTo>
                      <a:pt x="443" y="426"/>
                      <a:pt x="443" y="424"/>
                      <a:pt x="442" y="422"/>
                    </a:cubicBezTo>
                    <a:cubicBezTo>
                      <a:pt x="442" y="421"/>
                      <a:pt x="439" y="418"/>
                      <a:pt x="439" y="418"/>
                    </a:cubicBezTo>
                    <a:cubicBezTo>
                      <a:pt x="439" y="418"/>
                      <a:pt x="440" y="415"/>
                      <a:pt x="440" y="414"/>
                    </a:cubicBezTo>
                    <a:cubicBezTo>
                      <a:pt x="440" y="413"/>
                      <a:pt x="439" y="406"/>
                      <a:pt x="439" y="406"/>
                    </a:cubicBezTo>
                    <a:cubicBezTo>
                      <a:pt x="437" y="399"/>
                      <a:pt x="437" y="399"/>
                      <a:pt x="437" y="399"/>
                    </a:cubicBezTo>
                    <a:cubicBezTo>
                      <a:pt x="437" y="399"/>
                      <a:pt x="435" y="399"/>
                      <a:pt x="432" y="397"/>
                    </a:cubicBezTo>
                    <a:cubicBezTo>
                      <a:pt x="429" y="396"/>
                      <a:pt x="424" y="393"/>
                      <a:pt x="424" y="393"/>
                    </a:cubicBezTo>
                    <a:cubicBezTo>
                      <a:pt x="419" y="391"/>
                      <a:pt x="419" y="391"/>
                      <a:pt x="419" y="391"/>
                    </a:cubicBezTo>
                    <a:cubicBezTo>
                      <a:pt x="413" y="390"/>
                      <a:pt x="413" y="390"/>
                      <a:pt x="413" y="390"/>
                    </a:cubicBezTo>
                    <a:cubicBezTo>
                      <a:pt x="411" y="385"/>
                      <a:pt x="411" y="385"/>
                      <a:pt x="411" y="385"/>
                    </a:cubicBezTo>
                    <a:cubicBezTo>
                      <a:pt x="415" y="371"/>
                      <a:pt x="415" y="371"/>
                      <a:pt x="415" y="371"/>
                    </a:cubicBezTo>
                    <a:cubicBezTo>
                      <a:pt x="412" y="364"/>
                      <a:pt x="412" y="364"/>
                      <a:pt x="412" y="364"/>
                    </a:cubicBezTo>
                    <a:cubicBezTo>
                      <a:pt x="421" y="354"/>
                      <a:pt x="421" y="354"/>
                      <a:pt x="421" y="354"/>
                    </a:cubicBezTo>
                    <a:cubicBezTo>
                      <a:pt x="425" y="347"/>
                      <a:pt x="425" y="347"/>
                      <a:pt x="425" y="347"/>
                    </a:cubicBezTo>
                    <a:cubicBezTo>
                      <a:pt x="430" y="343"/>
                      <a:pt x="430" y="343"/>
                      <a:pt x="430" y="343"/>
                    </a:cubicBezTo>
                    <a:cubicBezTo>
                      <a:pt x="438" y="345"/>
                      <a:pt x="438" y="345"/>
                      <a:pt x="438" y="345"/>
                    </a:cubicBezTo>
                    <a:cubicBezTo>
                      <a:pt x="441" y="349"/>
                      <a:pt x="441" y="349"/>
                      <a:pt x="441" y="349"/>
                    </a:cubicBezTo>
                    <a:cubicBezTo>
                      <a:pt x="446" y="350"/>
                      <a:pt x="446" y="350"/>
                      <a:pt x="446" y="350"/>
                    </a:cubicBezTo>
                    <a:cubicBezTo>
                      <a:pt x="455" y="350"/>
                      <a:pt x="455" y="350"/>
                      <a:pt x="455" y="350"/>
                    </a:cubicBezTo>
                    <a:cubicBezTo>
                      <a:pt x="465" y="352"/>
                      <a:pt x="465" y="352"/>
                      <a:pt x="465" y="352"/>
                    </a:cubicBezTo>
                    <a:cubicBezTo>
                      <a:pt x="469" y="358"/>
                      <a:pt x="469" y="358"/>
                      <a:pt x="469" y="358"/>
                    </a:cubicBezTo>
                    <a:cubicBezTo>
                      <a:pt x="473" y="365"/>
                      <a:pt x="473" y="365"/>
                      <a:pt x="473" y="365"/>
                    </a:cubicBezTo>
                    <a:cubicBezTo>
                      <a:pt x="473" y="365"/>
                      <a:pt x="475" y="368"/>
                      <a:pt x="476" y="369"/>
                    </a:cubicBezTo>
                    <a:cubicBezTo>
                      <a:pt x="476" y="369"/>
                      <a:pt x="480" y="372"/>
                      <a:pt x="481" y="372"/>
                    </a:cubicBezTo>
                    <a:cubicBezTo>
                      <a:pt x="482" y="373"/>
                      <a:pt x="488" y="374"/>
                      <a:pt x="488" y="374"/>
                    </a:cubicBezTo>
                    <a:cubicBezTo>
                      <a:pt x="488" y="374"/>
                      <a:pt x="488" y="367"/>
                      <a:pt x="489" y="365"/>
                    </a:cubicBezTo>
                    <a:cubicBezTo>
                      <a:pt x="490" y="364"/>
                      <a:pt x="492" y="360"/>
                      <a:pt x="492" y="359"/>
                    </a:cubicBezTo>
                    <a:cubicBezTo>
                      <a:pt x="492" y="358"/>
                      <a:pt x="490" y="351"/>
                      <a:pt x="490" y="351"/>
                    </a:cubicBezTo>
                    <a:cubicBezTo>
                      <a:pt x="483" y="343"/>
                      <a:pt x="483" y="343"/>
                      <a:pt x="483" y="343"/>
                    </a:cubicBezTo>
                    <a:cubicBezTo>
                      <a:pt x="476" y="338"/>
                      <a:pt x="476" y="338"/>
                      <a:pt x="476" y="338"/>
                    </a:cubicBezTo>
                    <a:cubicBezTo>
                      <a:pt x="459" y="327"/>
                      <a:pt x="459" y="327"/>
                      <a:pt x="459" y="327"/>
                    </a:cubicBezTo>
                    <a:cubicBezTo>
                      <a:pt x="435" y="319"/>
                      <a:pt x="435" y="319"/>
                      <a:pt x="435" y="319"/>
                    </a:cubicBezTo>
                    <a:cubicBezTo>
                      <a:pt x="419" y="309"/>
                      <a:pt x="419" y="309"/>
                      <a:pt x="419" y="309"/>
                    </a:cubicBezTo>
                    <a:cubicBezTo>
                      <a:pt x="406" y="306"/>
                      <a:pt x="406" y="306"/>
                      <a:pt x="406" y="306"/>
                    </a:cubicBezTo>
                    <a:cubicBezTo>
                      <a:pt x="406" y="306"/>
                      <a:pt x="392" y="299"/>
                      <a:pt x="391" y="299"/>
                    </a:cubicBezTo>
                    <a:cubicBezTo>
                      <a:pt x="390" y="299"/>
                      <a:pt x="387" y="298"/>
                      <a:pt x="387" y="298"/>
                    </a:cubicBezTo>
                    <a:cubicBezTo>
                      <a:pt x="387" y="298"/>
                      <a:pt x="379" y="296"/>
                      <a:pt x="379" y="295"/>
                    </a:cubicBezTo>
                    <a:cubicBezTo>
                      <a:pt x="378" y="294"/>
                      <a:pt x="377" y="291"/>
                      <a:pt x="376" y="290"/>
                    </a:cubicBezTo>
                    <a:cubicBezTo>
                      <a:pt x="376" y="289"/>
                      <a:pt x="377" y="286"/>
                      <a:pt x="377" y="286"/>
                    </a:cubicBezTo>
                    <a:cubicBezTo>
                      <a:pt x="381" y="282"/>
                      <a:pt x="381" y="282"/>
                      <a:pt x="381" y="282"/>
                    </a:cubicBezTo>
                    <a:cubicBezTo>
                      <a:pt x="381" y="282"/>
                      <a:pt x="385" y="278"/>
                      <a:pt x="385" y="277"/>
                    </a:cubicBezTo>
                    <a:cubicBezTo>
                      <a:pt x="385" y="276"/>
                      <a:pt x="386" y="270"/>
                      <a:pt x="386" y="270"/>
                    </a:cubicBezTo>
                    <a:cubicBezTo>
                      <a:pt x="381" y="268"/>
                      <a:pt x="381" y="268"/>
                      <a:pt x="381" y="268"/>
                    </a:cubicBezTo>
                    <a:cubicBezTo>
                      <a:pt x="369" y="269"/>
                      <a:pt x="369" y="269"/>
                      <a:pt x="369" y="269"/>
                    </a:cubicBezTo>
                    <a:cubicBezTo>
                      <a:pt x="350" y="271"/>
                      <a:pt x="350" y="271"/>
                      <a:pt x="350" y="271"/>
                    </a:cubicBezTo>
                    <a:cubicBezTo>
                      <a:pt x="340" y="271"/>
                      <a:pt x="340" y="271"/>
                      <a:pt x="340" y="271"/>
                    </a:cubicBezTo>
                    <a:cubicBezTo>
                      <a:pt x="327" y="263"/>
                      <a:pt x="327" y="263"/>
                      <a:pt x="327" y="263"/>
                    </a:cubicBezTo>
                    <a:cubicBezTo>
                      <a:pt x="316" y="254"/>
                      <a:pt x="316" y="254"/>
                      <a:pt x="316" y="254"/>
                    </a:cubicBezTo>
                    <a:cubicBezTo>
                      <a:pt x="309" y="250"/>
                      <a:pt x="309" y="250"/>
                      <a:pt x="309" y="250"/>
                    </a:cubicBezTo>
                    <a:cubicBezTo>
                      <a:pt x="299" y="239"/>
                      <a:pt x="299" y="239"/>
                      <a:pt x="299" y="239"/>
                    </a:cubicBezTo>
                    <a:cubicBezTo>
                      <a:pt x="294" y="232"/>
                      <a:pt x="294" y="232"/>
                      <a:pt x="294" y="232"/>
                    </a:cubicBezTo>
                    <a:cubicBezTo>
                      <a:pt x="294" y="232"/>
                      <a:pt x="291" y="222"/>
                      <a:pt x="290" y="218"/>
                    </a:cubicBezTo>
                    <a:cubicBezTo>
                      <a:pt x="289" y="215"/>
                      <a:pt x="281" y="204"/>
                      <a:pt x="281" y="204"/>
                    </a:cubicBezTo>
                    <a:cubicBezTo>
                      <a:pt x="281" y="204"/>
                      <a:pt x="277" y="195"/>
                      <a:pt x="277" y="194"/>
                    </a:cubicBezTo>
                    <a:cubicBezTo>
                      <a:pt x="277" y="193"/>
                      <a:pt x="275" y="186"/>
                      <a:pt x="275" y="186"/>
                    </a:cubicBezTo>
                    <a:cubicBezTo>
                      <a:pt x="262" y="180"/>
                      <a:pt x="262" y="180"/>
                      <a:pt x="262" y="180"/>
                    </a:cubicBezTo>
                    <a:cubicBezTo>
                      <a:pt x="245" y="170"/>
                      <a:pt x="245" y="170"/>
                      <a:pt x="245" y="170"/>
                    </a:cubicBezTo>
                    <a:cubicBezTo>
                      <a:pt x="231" y="161"/>
                      <a:pt x="231" y="161"/>
                      <a:pt x="231" y="161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7" y="122"/>
                      <a:pt x="217" y="122"/>
                      <a:pt x="217" y="122"/>
                    </a:cubicBezTo>
                    <a:cubicBezTo>
                      <a:pt x="224" y="119"/>
                      <a:pt x="224" y="119"/>
                      <a:pt x="224" y="119"/>
                    </a:cubicBezTo>
                    <a:cubicBezTo>
                      <a:pt x="224" y="113"/>
                      <a:pt x="224" y="113"/>
                      <a:pt x="224" y="113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18" y="103"/>
                      <a:pt x="218" y="103"/>
                      <a:pt x="218" y="103"/>
                    </a:cubicBezTo>
                    <a:cubicBezTo>
                      <a:pt x="215" y="101"/>
                      <a:pt x="215" y="101"/>
                      <a:pt x="215" y="101"/>
                    </a:cubicBezTo>
                    <a:cubicBezTo>
                      <a:pt x="211" y="96"/>
                      <a:pt x="211" y="96"/>
                      <a:pt x="211" y="96"/>
                    </a:cubicBezTo>
                    <a:cubicBezTo>
                      <a:pt x="219" y="92"/>
                      <a:pt x="219" y="92"/>
                      <a:pt x="219" y="92"/>
                    </a:cubicBezTo>
                    <a:cubicBezTo>
                      <a:pt x="219" y="92"/>
                      <a:pt x="222" y="88"/>
                      <a:pt x="226" y="88"/>
                    </a:cubicBezTo>
                    <a:cubicBezTo>
                      <a:pt x="230" y="88"/>
                      <a:pt x="233" y="84"/>
                      <a:pt x="233" y="84"/>
                    </a:cubicBezTo>
                    <a:cubicBezTo>
                      <a:pt x="233" y="84"/>
                      <a:pt x="236" y="81"/>
                      <a:pt x="237" y="81"/>
                    </a:cubicBezTo>
                    <a:cubicBezTo>
                      <a:pt x="239" y="81"/>
                      <a:pt x="241" y="80"/>
                      <a:pt x="243" y="79"/>
                    </a:cubicBezTo>
                    <a:cubicBezTo>
                      <a:pt x="244" y="79"/>
                      <a:pt x="247" y="78"/>
                      <a:pt x="247" y="78"/>
                    </a:cubicBezTo>
                    <a:cubicBezTo>
                      <a:pt x="247" y="77"/>
                      <a:pt x="248" y="70"/>
                      <a:pt x="249" y="70"/>
                    </a:cubicBezTo>
                    <a:cubicBezTo>
                      <a:pt x="250" y="70"/>
                      <a:pt x="252" y="74"/>
                      <a:pt x="255" y="74"/>
                    </a:cubicBezTo>
                    <a:cubicBezTo>
                      <a:pt x="256" y="74"/>
                      <a:pt x="258" y="76"/>
                      <a:pt x="259" y="75"/>
                    </a:cubicBezTo>
                    <a:cubicBezTo>
                      <a:pt x="261" y="74"/>
                      <a:pt x="262" y="71"/>
                      <a:pt x="262" y="71"/>
                    </a:cubicBezTo>
                    <a:cubicBezTo>
                      <a:pt x="263" y="70"/>
                      <a:pt x="264" y="69"/>
                      <a:pt x="267" y="68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67" y="68"/>
                      <a:pt x="265" y="67"/>
                      <a:pt x="265" y="67"/>
                    </a:cubicBezTo>
                    <a:cubicBezTo>
                      <a:pt x="265" y="66"/>
                      <a:pt x="265" y="66"/>
                      <a:pt x="266" y="65"/>
                    </a:cubicBezTo>
                    <a:cubicBezTo>
                      <a:pt x="266" y="64"/>
                      <a:pt x="266" y="64"/>
                      <a:pt x="267" y="63"/>
                    </a:cubicBezTo>
                    <a:cubicBezTo>
                      <a:pt x="267" y="63"/>
                      <a:pt x="267" y="61"/>
                      <a:pt x="267" y="61"/>
                    </a:cubicBezTo>
                    <a:cubicBezTo>
                      <a:pt x="267" y="61"/>
                      <a:pt x="268" y="60"/>
                      <a:pt x="267" y="60"/>
                    </a:cubicBezTo>
                    <a:cubicBezTo>
                      <a:pt x="267" y="59"/>
                      <a:pt x="266" y="58"/>
                      <a:pt x="266" y="58"/>
                    </a:cubicBezTo>
                    <a:cubicBezTo>
                      <a:pt x="266" y="58"/>
                      <a:pt x="266" y="58"/>
                      <a:pt x="265" y="58"/>
                    </a:cubicBezTo>
                    <a:cubicBezTo>
                      <a:pt x="265" y="59"/>
                      <a:pt x="265" y="59"/>
                      <a:pt x="265" y="59"/>
                    </a:cubicBezTo>
                    <a:cubicBezTo>
                      <a:pt x="263" y="60"/>
                      <a:pt x="263" y="60"/>
                      <a:pt x="263" y="60"/>
                    </a:cubicBezTo>
                    <a:cubicBezTo>
                      <a:pt x="263" y="60"/>
                      <a:pt x="262" y="58"/>
                      <a:pt x="262" y="58"/>
                    </a:cubicBezTo>
                    <a:cubicBezTo>
                      <a:pt x="261" y="58"/>
                      <a:pt x="261" y="58"/>
                      <a:pt x="261" y="57"/>
                    </a:cubicBezTo>
                    <a:cubicBezTo>
                      <a:pt x="261" y="57"/>
                      <a:pt x="262" y="56"/>
                      <a:pt x="262" y="56"/>
                    </a:cubicBezTo>
                    <a:cubicBezTo>
                      <a:pt x="262" y="56"/>
                      <a:pt x="261" y="55"/>
                      <a:pt x="261" y="55"/>
                    </a:cubicBezTo>
                    <a:cubicBezTo>
                      <a:pt x="261" y="55"/>
                      <a:pt x="262" y="53"/>
                      <a:pt x="263" y="53"/>
                    </a:cubicBezTo>
                    <a:cubicBezTo>
                      <a:pt x="264" y="52"/>
                      <a:pt x="266" y="50"/>
                      <a:pt x="266" y="50"/>
                    </a:cubicBezTo>
                    <a:cubicBezTo>
                      <a:pt x="267" y="48"/>
                      <a:pt x="267" y="48"/>
                      <a:pt x="267" y="48"/>
                    </a:cubicBezTo>
                    <a:cubicBezTo>
                      <a:pt x="266" y="47"/>
                      <a:pt x="266" y="47"/>
                      <a:pt x="266" y="47"/>
                    </a:cubicBezTo>
                    <a:cubicBezTo>
                      <a:pt x="266" y="47"/>
                      <a:pt x="265" y="48"/>
                      <a:pt x="265" y="48"/>
                    </a:cubicBezTo>
                    <a:cubicBezTo>
                      <a:pt x="263" y="47"/>
                      <a:pt x="263" y="47"/>
                      <a:pt x="263" y="47"/>
                    </a:cubicBezTo>
                    <a:cubicBezTo>
                      <a:pt x="261" y="46"/>
                      <a:pt x="261" y="46"/>
                      <a:pt x="261" y="46"/>
                    </a:cubicBezTo>
                    <a:cubicBezTo>
                      <a:pt x="258" y="46"/>
                      <a:pt x="258" y="46"/>
                      <a:pt x="258" y="46"/>
                    </a:cubicBezTo>
                    <a:cubicBezTo>
                      <a:pt x="256" y="44"/>
                      <a:pt x="256" y="44"/>
                      <a:pt x="256" y="44"/>
                    </a:cubicBezTo>
                    <a:cubicBezTo>
                      <a:pt x="257" y="42"/>
                      <a:pt x="257" y="42"/>
                      <a:pt x="257" y="42"/>
                    </a:cubicBezTo>
                    <a:cubicBezTo>
                      <a:pt x="257" y="40"/>
                      <a:pt x="257" y="40"/>
                      <a:pt x="257" y="40"/>
                    </a:cubicBezTo>
                    <a:cubicBezTo>
                      <a:pt x="257" y="40"/>
                      <a:pt x="259" y="38"/>
                      <a:pt x="259" y="38"/>
                    </a:cubicBezTo>
                    <a:cubicBezTo>
                      <a:pt x="260" y="37"/>
                      <a:pt x="262" y="36"/>
                      <a:pt x="262" y="36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264" y="33"/>
                      <a:pt x="265" y="33"/>
                    </a:cubicBezTo>
                    <a:cubicBezTo>
                      <a:pt x="266" y="33"/>
                      <a:pt x="266" y="34"/>
                      <a:pt x="266" y="33"/>
                    </a:cubicBezTo>
                    <a:cubicBezTo>
                      <a:pt x="267" y="33"/>
                      <a:pt x="267" y="31"/>
                      <a:pt x="267" y="30"/>
                    </a:cubicBezTo>
                    <a:cubicBezTo>
                      <a:pt x="267" y="27"/>
                      <a:pt x="267" y="27"/>
                      <a:pt x="267" y="27"/>
                    </a:cubicBezTo>
                    <a:cubicBezTo>
                      <a:pt x="262" y="28"/>
                      <a:pt x="262" y="28"/>
                      <a:pt x="262" y="28"/>
                    </a:cubicBezTo>
                    <a:cubicBezTo>
                      <a:pt x="262" y="28"/>
                      <a:pt x="257" y="27"/>
                      <a:pt x="254" y="27"/>
                    </a:cubicBezTo>
                    <a:cubicBezTo>
                      <a:pt x="250" y="27"/>
                      <a:pt x="242" y="25"/>
                      <a:pt x="242" y="25"/>
                    </a:cubicBezTo>
                    <a:cubicBezTo>
                      <a:pt x="232" y="22"/>
                      <a:pt x="232" y="22"/>
                      <a:pt x="232" y="22"/>
                    </a:cubicBezTo>
                    <a:cubicBezTo>
                      <a:pt x="226" y="22"/>
                      <a:pt x="226" y="22"/>
                      <a:pt x="226" y="22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17" y="21"/>
                      <a:pt x="216" y="19"/>
                      <a:pt x="215" y="18"/>
                    </a:cubicBezTo>
                    <a:cubicBezTo>
                      <a:pt x="215" y="17"/>
                      <a:pt x="212" y="15"/>
                      <a:pt x="212" y="15"/>
                    </a:cubicBezTo>
                    <a:cubicBezTo>
                      <a:pt x="212" y="13"/>
                      <a:pt x="212" y="13"/>
                      <a:pt x="212" y="13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4" y="1"/>
                      <a:pt x="202" y="1"/>
                    </a:cubicBezTo>
                    <a:cubicBezTo>
                      <a:pt x="201" y="2"/>
                      <a:pt x="195" y="3"/>
                      <a:pt x="195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77" y="5"/>
                      <a:pt x="177" y="5"/>
                      <a:pt x="177" y="5"/>
                    </a:cubicBezTo>
                    <a:cubicBezTo>
                      <a:pt x="174" y="7"/>
                      <a:pt x="174" y="7"/>
                      <a:pt x="174" y="7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4"/>
                      <a:pt x="168" y="14"/>
                      <a:pt x="168" y="14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5"/>
                      <a:pt x="145" y="16"/>
                      <a:pt x="145" y="16"/>
                    </a:cubicBezTo>
                    <a:cubicBezTo>
                      <a:pt x="146" y="18"/>
                      <a:pt x="146" y="18"/>
                      <a:pt x="146" y="18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46" y="21"/>
                      <a:pt x="146" y="21"/>
                      <a:pt x="146" y="21"/>
                    </a:cubicBezTo>
                    <a:cubicBezTo>
                      <a:pt x="146" y="21"/>
                      <a:pt x="145" y="22"/>
                      <a:pt x="144" y="23"/>
                    </a:cubicBezTo>
                    <a:cubicBezTo>
                      <a:pt x="143" y="23"/>
                      <a:pt x="145" y="25"/>
                      <a:pt x="145" y="25"/>
                    </a:cubicBezTo>
                    <a:cubicBezTo>
                      <a:pt x="145" y="25"/>
                      <a:pt x="146" y="25"/>
                      <a:pt x="148" y="26"/>
                    </a:cubicBezTo>
                    <a:cubicBezTo>
                      <a:pt x="149" y="27"/>
                      <a:pt x="148" y="27"/>
                      <a:pt x="148" y="27"/>
                    </a:cubicBezTo>
                    <a:cubicBezTo>
                      <a:pt x="148" y="28"/>
                      <a:pt x="148" y="29"/>
                      <a:pt x="147" y="29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0"/>
                      <a:pt x="143" y="31"/>
                      <a:pt x="143" y="30"/>
                    </a:cubicBezTo>
                    <a:cubicBezTo>
                      <a:pt x="142" y="30"/>
                      <a:pt x="143" y="30"/>
                      <a:pt x="143" y="30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42" y="30"/>
                      <a:pt x="139" y="28"/>
                      <a:pt x="139" y="28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8" y="26"/>
                      <a:pt x="138" y="26"/>
                    </a:cubicBezTo>
                    <a:cubicBezTo>
                      <a:pt x="137" y="26"/>
                      <a:pt x="137" y="27"/>
                      <a:pt x="137" y="27"/>
                    </a:cubicBezTo>
                    <a:cubicBezTo>
                      <a:pt x="136" y="27"/>
                      <a:pt x="135" y="27"/>
                      <a:pt x="134" y="27"/>
                    </a:cubicBezTo>
                    <a:cubicBezTo>
                      <a:pt x="134" y="27"/>
                      <a:pt x="134" y="28"/>
                      <a:pt x="133" y="28"/>
                    </a:cubicBezTo>
                    <a:cubicBezTo>
                      <a:pt x="133" y="29"/>
                      <a:pt x="133" y="29"/>
                      <a:pt x="133" y="30"/>
                    </a:cubicBezTo>
                    <a:cubicBezTo>
                      <a:pt x="132" y="30"/>
                      <a:pt x="132" y="31"/>
                      <a:pt x="132" y="31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4"/>
                      <a:pt x="132" y="36"/>
                      <a:pt x="132" y="36"/>
                    </a:cubicBezTo>
                    <a:cubicBezTo>
                      <a:pt x="132" y="37"/>
                      <a:pt x="132" y="37"/>
                      <a:pt x="132" y="37"/>
                    </a:cubicBezTo>
                    <a:cubicBezTo>
                      <a:pt x="133" y="38"/>
                      <a:pt x="134" y="37"/>
                      <a:pt x="134" y="37"/>
                    </a:cubicBezTo>
                    <a:cubicBezTo>
                      <a:pt x="134" y="37"/>
                      <a:pt x="135" y="38"/>
                      <a:pt x="135" y="39"/>
                    </a:cubicBezTo>
                    <a:cubicBezTo>
                      <a:pt x="136" y="39"/>
                      <a:pt x="135" y="40"/>
                      <a:pt x="135" y="40"/>
                    </a:cubicBezTo>
                    <a:cubicBezTo>
                      <a:pt x="135" y="40"/>
                      <a:pt x="134" y="41"/>
                      <a:pt x="134" y="41"/>
                    </a:cubicBezTo>
                    <a:cubicBezTo>
                      <a:pt x="133" y="41"/>
                      <a:pt x="133" y="41"/>
                      <a:pt x="134" y="42"/>
                    </a:cubicBezTo>
                    <a:cubicBezTo>
                      <a:pt x="134" y="43"/>
                      <a:pt x="135" y="43"/>
                      <a:pt x="135" y="43"/>
                    </a:cubicBezTo>
                    <a:cubicBezTo>
                      <a:pt x="136" y="43"/>
                      <a:pt x="136" y="46"/>
                      <a:pt x="136" y="46"/>
                    </a:cubicBezTo>
                    <a:cubicBezTo>
                      <a:pt x="136" y="47"/>
                      <a:pt x="135" y="48"/>
                      <a:pt x="135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4" y="48"/>
                      <a:pt x="134" y="48"/>
                      <a:pt x="134" y="49"/>
                    </a:cubicBezTo>
                    <a:cubicBezTo>
                      <a:pt x="134" y="49"/>
                      <a:pt x="132" y="49"/>
                      <a:pt x="132" y="49"/>
                    </a:cubicBezTo>
                    <a:cubicBezTo>
                      <a:pt x="132" y="49"/>
                      <a:pt x="133" y="47"/>
                      <a:pt x="132" y="47"/>
                    </a:cubicBezTo>
                    <a:cubicBezTo>
                      <a:pt x="132" y="46"/>
                      <a:pt x="131" y="46"/>
                      <a:pt x="130" y="45"/>
                    </a:cubicBezTo>
                    <a:cubicBezTo>
                      <a:pt x="129" y="43"/>
                      <a:pt x="130" y="43"/>
                      <a:pt x="130" y="43"/>
                    </a:cubicBezTo>
                    <a:cubicBezTo>
                      <a:pt x="130" y="43"/>
                      <a:pt x="130" y="43"/>
                      <a:pt x="129" y="42"/>
                    </a:cubicBezTo>
                    <a:cubicBezTo>
                      <a:pt x="129" y="41"/>
                      <a:pt x="129" y="40"/>
                      <a:pt x="129" y="40"/>
                    </a:cubicBezTo>
                    <a:cubicBezTo>
                      <a:pt x="129" y="40"/>
                      <a:pt x="127" y="40"/>
                      <a:pt x="126" y="40"/>
                    </a:cubicBezTo>
                    <a:cubicBezTo>
                      <a:pt x="124" y="40"/>
                      <a:pt x="125" y="41"/>
                      <a:pt x="125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23" y="41"/>
                      <a:pt x="122" y="42"/>
                      <a:pt x="122" y="42"/>
                    </a:cubicBezTo>
                    <a:cubicBezTo>
                      <a:pt x="121" y="43"/>
                      <a:pt x="121" y="42"/>
                      <a:pt x="120" y="42"/>
                    </a:cubicBezTo>
                    <a:cubicBezTo>
                      <a:pt x="120" y="42"/>
                      <a:pt x="119" y="42"/>
                      <a:pt x="119" y="42"/>
                    </a:cubicBezTo>
                    <a:cubicBezTo>
                      <a:pt x="119" y="42"/>
                      <a:pt x="118" y="43"/>
                      <a:pt x="119" y="44"/>
                    </a:cubicBezTo>
                    <a:cubicBezTo>
                      <a:pt x="119" y="45"/>
                      <a:pt x="119" y="45"/>
                      <a:pt x="118" y="45"/>
                    </a:cubicBezTo>
                    <a:cubicBezTo>
                      <a:pt x="118" y="46"/>
                      <a:pt x="116" y="45"/>
                      <a:pt x="114" y="45"/>
                    </a:cubicBezTo>
                    <a:cubicBezTo>
                      <a:pt x="111" y="45"/>
                      <a:pt x="113" y="44"/>
                      <a:pt x="112" y="44"/>
                    </a:cubicBezTo>
                    <a:cubicBezTo>
                      <a:pt x="112" y="43"/>
                      <a:pt x="110" y="43"/>
                      <a:pt x="110" y="42"/>
                    </a:cubicBezTo>
                    <a:cubicBezTo>
                      <a:pt x="110" y="40"/>
                      <a:pt x="110" y="40"/>
                      <a:pt x="110" y="39"/>
                    </a:cubicBezTo>
                    <a:cubicBezTo>
                      <a:pt x="110" y="38"/>
                      <a:pt x="109" y="37"/>
                      <a:pt x="109" y="37"/>
                    </a:cubicBezTo>
                    <a:cubicBezTo>
                      <a:pt x="108" y="36"/>
                      <a:pt x="109" y="35"/>
                      <a:pt x="110" y="35"/>
                    </a:cubicBezTo>
                    <a:cubicBezTo>
                      <a:pt x="110" y="34"/>
                      <a:pt x="109" y="34"/>
                      <a:pt x="109" y="34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5" y="34"/>
                      <a:pt x="104" y="34"/>
                    </a:cubicBezTo>
                    <a:cubicBezTo>
                      <a:pt x="104" y="33"/>
                      <a:pt x="103" y="34"/>
                      <a:pt x="103" y="34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2" y="39"/>
                      <a:pt x="102" y="39"/>
                      <a:pt x="102" y="39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2" y="42"/>
                      <a:pt x="102" y="43"/>
                    </a:cubicBezTo>
                    <a:cubicBezTo>
                      <a:pt x="102" y="43"/>
                      <a:pt x="102" y="44"/>
                      <a:pt x="102" y="44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2" y="45"/>
                      <a:pt x="101" y="46"/>
                      <a:pt x="101" y="47"/>
                    </a:cubicBezTo>
                    <a:cubicBezTo>
                      <a:pt x="101" y="47"/>
                      <a:pt x="101" y="48"/>
                      <a:pt x="101" y="49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50"/>
                      <a:pt x="99" y="51"/>
                      <a:pt x="99" y="52"/>
                    </a:cubicBezTo>
                    <a:cubicBezTo>
                      <a:pt x="99" y="52"/>
                      <a:pt x="97" y="52"/>
                      <a:pt x="97" y="52"/>
                    </a:cubicBezTo>
                    <a:cubicBezTo>
                      <a:pt x="97" y="52"/>
                      <a:pt x="96" y="54"/>
                      <a:pt x="95" y="54"/>
                    </a:cubicBezTo>
                    <a:cubicBezTo>
                      <a:pt x="95" y="54"/>
                      <a:pt x="95" y="56"/>
                      <a:pt x="95" y="57"/>
                    </a:cubicBezTo>
                    <a:cubicBezTo>
                      <a:pt x="95" y="57"/>
                      <a:pt x="95" y="58"/>
                      <a:pt x="95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61"/>
                      <a:pt x="94" y="61"/>
                    </a:cubicBezTo>
                    <a:cubicBezTo>
                      <a:pt x="94" y="62"/>
                      <a:pt x="93" y="62"/>
                      <a:pt x="93" y="62"/>
                    </a:cubicBezTo>
                    <a:cubicBezTo>
                      <a:pt x="92" y="63"/>
                      <a:pt x="93" y="63"/>
                      <a:pt x="93" y="64"/>
                    </a:cubicBezTo>
                    <a:cubicBezTo>
                      <a:pt x="92" y="65"/>
                      <a:pt x="93" y="65"/>
                      <a:pt x="93" y="65"/>
                    </a:cubicBezTo>
                    <a:cubicBezTo>
                      <a:pt x="93" y="66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5" y="68"/>
                    </a:cubicBezTo>
                    <a:cubicBezTo>
                      <a:pt x="93" y="69"/>
                      <a:pt x="94" y="71"/>
                      <a:pt x="94" y="71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93" y="72"/>
                      <a:pt x="92" y="71"/>
                      <a:pt x="91" y="71"/>
                    </a:cubicBezTo>
                    <a:cubicBezTo>
                      <a:pt x="91" y="71"/>
                      <a:pt x="91" y="71"/>
                      <a:pt x="89" y="71"/>
                    </a:cubicBezTo>
                    <a:cubicBezTo>
                      <a:pt x="87" y="71"/>
                      <a:pt x="89" y="70"/>
                      <a:pt x="89" y="70"/>
                    </a:cubicBezTo>
                    <a:cubicBezTo>
                      <a:pt x="89" y="70"/>
                      <a:pt x="89" y="68"/>
                      <a:pt x="89" y="67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89" y="67"/>
                      <a:pt x="89" y="66"/>
                      <a:pt x="88" y="65"/>
                    </a:cubicBezTo>
                    <a:cubicBezTo>
                      <a:pt x="88" y="64"/>
                      <a:pt x="87" y="64"/>
                      <a:pt x="87" y="64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4" y="62"/>
                      <a:pt x="85" y="60"/>
                      <a:pt x="86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6" y="59"/>
                      <a:pt x="86" y="59"/>
                      <a:pt x="87" y="58"/>
                    </a:cubicBezTo>
                    <a:cubicBezTo>
                      <a:pt x="87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4" y="56"/>
                      <a:pt x="82" y="57"/>
                      <a:pt x="82" y="56"/>
                    </a:cubicBezTo>
                    <a:cubicBezTo>
                      <a:pt x="81" y="56"/>
                      <a:pt x="79" y="56"/>
                      <a:pt x="79" y="55"/>
                    </a:cubicBezTo>
                    <a:cubicBezTo>
                      <a:pt x="79" y="55"/>
                      <a:pt x="78" y="55"/>
                      <a:pt x="77" y="55"/>
                    </a:cubicBezTo>
                    <a:cubicBezTo>
                      <a:pt x="77" y="55"/>
                      <a:pt x="76" y="55"/>
                      <a:pt x="76" y="55"/>
                    </a:cubicBezTo>
                    <a:cubicBezTo>
                      <a:pt x="75" y="54"/>
                      <a:pt x="74" y="53"/>
                      <a:pt x="74" y="53"/>
                    </a:cubicBezTo>
                    <a:cubicBezTo>
                      <a:pt x="74" y="52"/>
                      <a:pt x="73" y="51"/>
                      <a:pt x="73" y="51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2" y="51"/>
                      <a:pt x="71" y="49"/>
                      <a:pt x="70" y="49"/>
                    </a:cubicBezTo>
                    <a:cubicBezTo>
                      <a:pt x="70" y="49"/>
                      <a:pt x="70" y="48"/>
                      <a:pt x="70" y="48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7"/>
                      <a:pt x="69" y="46"/>
                      <a:pt x="69" y="45"/>
                    </a:cubicBezTo>
                    <a:cubicBezTo>
                      <a:pt x="69" y="45"/>
                      <a:pt x="70" y="43"/>
                      <a:pt x="70" y="43"/>
                    </a:cubicBezTo>
                    <a:cubicBezTo>
                      <a:pt x="70" y="43"/>
                      <a:pt x="69" y="41"/>
                      <a:pt x="69" y="40"/>
                    </a:cubicBezTo>
                    <a:cubicBezTo>
                      <a:pt x="69" y="39"/>
                      <a:pt x="70" y="37"/>
                      <a:pt x="70" y="37"/>
                    </a:cubicBezTo>
                    <a:cubicBezTo>
                      <a:pt x="70" y="37"/>
                      <a:pt x="66" y="38"/>
                      <a:pt x="65" y="39"/>
                    </a:cubicBezTo>
                    <a:cubicBezTo>
                      <a:pt x="64" y="39"/>
                      <a:pt x="64" y="40"/>
                      <a:pt x="64" y="40"/>
                    </a:cubicBezTo>
                    <a:cubicBezTo>
                      <a:pt x="64" y="40"/>
                      <a:pt x="64" y="41"/>
                      <a:pt x="64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1" y="44"/>
                      <a:pt x="60" y="44"/>
                    </a:cubicBezTo>
                    <a:cubicBezTo>
                      <a:pt x="60" y="45"/>
                      <a:pt x="60" y="45"/>
                      <a:pt x="59" y="45"/>
                    </a:cubicBezTo>
                    <a:cubicBezTo>
                      <a:pt x="58" y="45"/>
                      <a:pt x="57" y="46"/>
                      <a:pt x="57" y="4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4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4" y="59"/>
                      <a:pt x="54" y="60"/>
                    </a:cubicBezTo>
                    <a:cubicBezTo>
                      <a:pt x="54" y="60"/>
                      <a:pt x="54" y="61"/>
                      <a:pt x="53" y="62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1" y="63"/>
                      <a:pt x="50" y="63"/>
                    </a:cubicBezTo>
                    <a:cubicBezTo>
                      <a:pt x="49" y="63"/>
                      <a:pt x="49" y="64"/>
                      <a:pt x="48" y="64"/>
                    </a:cubicBezTo>
                    <a:cubicBezTo>
                      <a:pt x="46" y="64"/>
                      <a:pt x="47" y="65"/>
                      <a:pt x="47" y="66"/>
                    </a:cubicBezTo>
                    <a:cubicBezTo>
                      <a:pt x="47" y="66"/>
                      <a:pt x="47" y="66"/>
                      <a:pt x="47" y="67"/>
                    </a:cubicBezTo>
                    <a:cubicBezTo>
                      <a:pt x="46" y="67"/>
                      <a:pt x="44" y="67"/>
                      <a:pt x="44" y="66"/>
                    </a:cubicBezTo>
                    <a:cubicBezTo>
                      <a:pt x="43" y="66"/>
                      <a:pt x="43" y="66"/>
                      <a:pt x="42" y="66"/>
                    </a:cubicBezTo>
                    <a:cubicBezTo>
                      <a:pt x="42" y="67"/>
                      <a:pt x="41" y="65"/>
                      <a:pt x="41" y="65"/>
                    </a:cubicBezTo>
                    <a:cubicBezTo>
                      <a:pt x="41" y="65"/>
                      <a:pt x="40" y="64"/>
                      <a:pt x="40" y="64"/>
                    </a:cubicBezTo>
                    <a:cubicBezTo>
                      <a:pt x="40" y="63"/>
                      <a:pt x="38" y="64"/>
                      <a:pt x="38" y="64"/>
                    </a:cubicBezTo>
                    <a:cubicBezTo>
                      <a:pt x="37" y="63"/>
                      <a:pt x="35" y="63"/>
                      <a:pt x="35" y="63"/>
                    </a:cubicBezTo>
                    <a:cubicBezTo>
                      <a:pt x="34" y="63"/>
                      <a:pt x="35" y="64"/>
                      <a:pt x="35" y="64"/>
                    </a:cubicBezTo>
                    <a:cubicBezTo>
                      <a:pt x="35" y="64"/>
                      <a:pt x="34" y="64"/>
                      <a:pt x="33" y="64"/>
                    </a:cubicBezTo>
                    <a:cubicBezTo>
                      <a:pt x="32" y="64"/>
                      <a:pt x="32" y="65"/>
                      <a:pt x="32" y="65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29" y="67"/>
                      <a:pt x="28" y="67"/>
                    </a:cubicBezTo>
                    <a:cubicBezTo>
                      <a:pt x="27" y="67"/>
                      <a:pt x="26" y="66"/>
                      <a:pt x="25" y="66"/>
                    </a:cubicBezTo>
                    <a:cubicBezTo>
                      <a:pt x="24" y="66"/>
                      <a:pt x="23" y="67"/>
                      <a:pt x="23" y="67"/>
                    </a:cubicBezTo>
                    <a:cubicBezTo>
                      <a:pt x="23" y="67"/>
                      <a:pt x="21" y="68"/>
                      <a:pt x="21" y="68"/>
                    </a:cubicBezTo>
                    <a:cubicBezTo>
                      <a:pt x="21" y="68"/>
                      <a:pt x="20" y="69"/>
                      <a:pt x="19" y="69"/>
                    </a:cubicBezTo>
                    <a:cubicBezTo>
                      <a:pt x="18" y="69"/>
                      <a:pt x="18" y="68"/>
                      <a:pt x="18" y="68"/>
                    </a:cubicBezTo>
                    <a:cubicBezTo>
                      <a:pt x="18" y="68"/>
                      <a:pt x="16" y="66"/>
                      <a:pt x="16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11" y="79"/>
                      <a:pt x="9" y="81"/>
                      <a:pt x="18" y="85"/>
                    </a:cubicBezTo>
                    <a:cubicBezTo>
                      <a:pt x="19" y="85"/>
                      <a:pt x="21" y="90"/>
                      <a:pt x="21" y="90"/>
                    </a:cubicBezTo>
                    <a:cubicBezTo>
                      <a:pt x="21" y="91"/>
                      <a:pt x="19" y="99"/>
                      <a:pt x="18" y="100"/>
                    </a:cubicBezTo>
                    <a:cubicBezTo>
                      <a:pt x="16" y="101"/>
                      <a:pt x="14" y="105"/>
                      <a:pt x="14" y="105"/>
                    </a:cubicBezTo>
                    <a:cubicBezTo>
                      <a:pt x="14" y="105"/>
                      <a:pt x="10" y="109"/>
                      <a:pt x="9" y="109"/>
                    </a:cubicBezTo>
                    <a:cubicBezTo>
                      <a:pt x="8" y="109"/>
                      <a:pt x="5" y="110"/>
                      <a:pt x="4" y="110"/>
                    </a:cubicBezTo>
                    <a:cubicBezTo>
                      <a:pt x="4" y="110"/>
                      <a:pt x="0" y="110"/>
                      <a:pt x="1" y="111"/>
                    </a:cubicBezTo>
                    <a:cubicBezTo>
                      <a:pt x="1" y="111"/>
                      <a:pt x="1" y="113"/>
                      <a:pt x="1" y="113"/>
                    </a:cubicBezTo>
                    <a:cubicBezTo>
                      <a:pt x="2" y="114"/>
                      <a:pt x="5" y="118"/>
                      <a:pt x="5" y="118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0" y="140"/>
                      <a:pt x="10" y="140"/>
                      <a:pt x="10" y="140"/>
                    </a:cubicBezTo>
                    <a:cubicBezTo>
                      <a:pt x="6" y="145"/>
                      <a:pt x="8" y="142"/>
                      <a:pt x="9" y="149"/>
                    </a:cubicBezTo>
                    <a:cubicBezTo>
                      <a:pt x="12" y="149"/>
                      <a:pt x="12" y="149"/>
                      <a:pt x="12" y="149"/>
                    </a:cubicBezTo>
                    <a:cubicBezTo>
                      <a:pt x="17" y="157"/>
                      <a:pt x="17" y="157"/>
                      <a:pt x="17" y="157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40" y="164"/>
                      <a:pt x="40" y="164"/>
                      <a:pt x="40" y="164"/>
                    </a:cubicBezTo>
                    <a:cubicBezTo>
                      <a:pt x="37" y="175"/>
                      <a:pt x="37" y="175"/>
                      <a:pt x="37" y="175"/>
                    </a:cubicBezTo>
                    <a:cubicBezTo>
                      <a:pt x="31" y="180"/>
                      <a:pt x="31" y="180"/>
                      <a:pt x="31" y="180"/>
                    </a:cubicBezTo>
                    <a:cubicBezTo>
                      <a:pt x="31" y="180"/>
                      <a:pt x="31" y="180"/>
                      <a:pt x="30" y="180"/>
                    </a:cubicBezTo>
                    <a:cubicBezTo>
                      <a:pt x="30" y="180"/>
                      <a:pt x="31" y="181"/>
                      <a:pt x="34" y="182"/>
                    </a:cubicBezTo>
                    <a:cubicBezTo>
                      <a:pt x="36" y="182"/>
                      <a:pt x="36" y="184"/>
                      <a:pt x="39" y="183"/>
                    </a:cubicBezTo>
                    <a:cubicBezTo>
                      <a:pt x="42" y="182"/>
                      <a:pt x="46" y="181"/>
                      <a:pt x="47" y="180"/>
                    </a:cubicBezTo>
                    <a:cubicBezTo>
                      <a:pt x="48" y="178"/>
                      <a:pt x="50" y="177"/>
                      <a:pt x="51" y="176"/>
                    </a:cubicBezTo>
                    <a:cubicBezTo>
                      <a:pt x="52" y="174"/>
                      <a:pt x="58" y="167"/>
                      <a:pt x="59" y="167"/>
                    </a:cubicBezTo>
                    <a:cubicBezTo>
                      <a:pt x="59" y="167"/>
                      <a:pt x="65" y="159"/>
                      <a:pt x="66" y="158"/>
                    </a:cubicBezTo>
                    <a:cubicBezTo>
                      <a:pt x="67" y="157"/>
                      <a:pt x="75" y="151"/>
                      <a:pt x="75" y="151"/>
                    </a:cubicBezTo>
                    <a:cubicBezTo>
                      <a:pt x="86" y="147"/>
                      <a:pt x="86" y="147"/>
                      <a:pt x="86" y="147"/>
                    </a:cubicBezTo>
                    <a:cubicBezTo>
                      <a:pt x="86" y="147"/>
                      <a:pt x="91" y="152"/>
                      <a:pt x="92" y="153"/>
                    </a:cubicBezTo>
                    <a:cubicBezTo>
                      <a:pt x="93" y="153"/>
                      <a:pt x="104" y="158"/>
                      <a:pt x="104" y="158"/>
                    </a:cubicBezTo>
                    <a:cubicBezTo>
                      <a:pt x="104" y="158"/>
                      <a:pt x="111" y="161"/>
                      <a:pt x="112" y="162"/>
                    </a:cubicBezTo>
                    <a:cubicBezTo>
                      <a:pt x="112" y="163"/>
                      <a:pt x="118" y="168"/>
                      <a:pt x="118" y="168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5" y="167"/>
                      <a:pt x="125" y="167"/>
                      <a:pt x="125" y="167"/>
                    </a:cubicBezTo>
                    <a:cubicBezTo>
                      <a:pt x="129" y="169"/>
                      <a:pt x="129" y="169"/>
                      <a:pt x="129" y="169"/>
                    </a:cubicBezTo>
                    <a:cubicBezTo>
                      <a:pt x="136" y="173"/>
                      <a:pt x="136" y="173"/>
                      <a:pt x="136" y="173"/>
                    </a:cubicBezTo>
                    <a:cubicBezTo>
                      <a:pt x="139" y="179"/>
                      <a:pt x="139" y="179"/>
                      <a:pt x="139" y="179"/>
                    </a:cubicBezTo>
                    <a:cubicBezTo>
                      <a:pt x="139" y="179"/>
                      <a:pt x="141" y="187"/>
                      <a:pt x="141" y="190"/>
                    </a:cubicBezTo>
                    <a:cubicBezTo>
                      <a:pt x="141" y="193"/>
                      <a:pt x="142" y="198"/>
                      <a:pt x="142" y="198"/>
                    </a:cubicBezTo>
                    <a:cubicBezTo>
                      <a:pt x="151" y="202"/>
                      <a:pt x="151" y="202"/>
                      <a:pt x="151" y="202"/>
                    </a:cubicBezTo>
                    <a:cubicBezTo>
                      <a:pt x="151" y="202"/>
                      <a:pt x="151" y="211"/>
                      <a:pt x="151" y="212"/>
                    </a:cubicBezTo>
                    <a:cubicBezTo>
                      <a:pt x="151" y="214"/>
                      <a:pt x="152" y="217"/>
                      <a:pt x="152" y="220"/>
                    </a:cubicBezTo>
                    <a:cubicBezTo>
                      <a:pt x="152" y="223"/>
                      <a:pt x="152" y="226"/>
                      <a:pt x="152" y="226"/>
                    </a:cubicBez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61" y="232"/>
                      <a:pt x="161" y="232"/>
                      <a:pt x="161" y="232"/>
                    </a:cubicBezTo>
                    <a:cubicBezTo>
                      <a:pt x="162" y="237"/>
                      <a:pt x="162" y="237"/>
                      <a:pt x="162" y="237"/>
                    </a:cubicBezTo>
                    <a:cubicBezTo>
                      <a:pt x="170" y="240"/>
                      <a:pt x="170" y="240"/>
                      <a:pt x="170" y="240"/>
                    </a:cubicBezTo>
                    <a:cubicBezTo>
                      <a:pt x="172" y="246"/>
                      <a:pt x="172" y="246"/>
                      <a:pt x="172" y="246"/>
                    </a:cubicBezTo>
                    <a:cubicBezTo>
                      <a:pt x="177" y="251"/>
                      <a:pt x="177" y="251"/>
                      <a:pt x="177" y="251"/>
                    </a:cubicBezTo>
                    <a:cubicBezTo>
                      <a:pt x="177" y="255"/>
                      <a:pt x="177" y="255"/>
                      <a:pt x="177" y="255"/>
                    </a:cubicBezTo>
                    <a:cubicBezTo>
                      <a:pt x="177" y="255"/>
                      <a:pt x="177" y="257"/>
                      <a:pt x="179" y="257"/>
                    </a:cubicBezTo>
                    <a:cubicBezTo>
                      <a:pt x="181" y="257"/>
                      <a:pt x="188" y="256"/>
                      <a:pt x="188" y="256"/>
                    </a:cubicBezTo>
                    <a:cubicBezTo>
                      <a:pt x="195" y="262"/>
                      <a:pt x="195" y="262"/>
                      <a:pt x="195" y="262"/>
                    </a:cubicBezTo>
                    <a:cubicBezTo>
                      <a:pt x="203" y="269"/>
                      <a:pt x="203" y="269"/>
                      <a:pt x="203" y="269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13" y="278"/>
                      <a:pt x="213" y="278"/>
                      <a:pt x="213" y="278"/>
                    </a:cubicBezTo>
                    <a:cubicBezTo>
                      <a:pt x="221" y="283"/>
                      <a:pt x="221" y="283"/>
                      <a:pt x="221" y="283"/>
                    </a:cubicBezTo>
                    <a:cubicBezTo>
                      <a:pt x="224" y="290"/>
                      <a:pt x="224" y="290"/>
                      <a:pt x="224" y="290"/>
                    </a:cubicBezTo>
                    <a:cubicBezTo>
                      <a:pt x="231" y="297"/>
                      <a:pt x="231" y="297"/>
                      <a:pt x="231" y="297"/>
                    </a:cubicBezTo>
                    <a:cubicBezTo>
                      <a:pt x="235" y="299"/>
                      <a:pt x="235" y="299"/>
                      <a:pt x="235" y="299"/>
                    </a:cubicBezTo>
                    <a:cubicBezTo>
                      <a:pt x="237" y="303"/>
                      <a:pt x="237" y="303"/>
                      <a:pt x="237" y="303"/>
                    </a:cubicBezTo>
                    <a:cubicBezTo>
                      <a:pt x="241" y="305"/>
                      <a:pt x="241" y="305"/>
                      <a:pt x="241" y="305"/>
                    </a:cubicBezTo>
                    <a:cubicBezTo>
                      <a:pt x="245" y="306"/>
                      <a:pt x="245" y="306"/>
                      <a:pt x="245" y="306"/>
                    </a:cubicBezTo>
                    <a:cubicBezTo>
                      <a:pt x="251" y="307"/>
                      <a:pt x="251" y="307"/>
                      <a:pt x="251" y="307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1"/>
                      <a:pt x="257" y="313"/>
                      <a:pt x="257" y="314"/>
                    </a:cubicBezTo>
                    <a:cubicBezTo>
                      <a:pt x="257" y="316"/>
                      <a:pt x="255" y="317"/>
                      <a:pt x="258" y="317"/>
                    </a:cubicBezTo>
                    <a:cubicBezTo>
                      <a:pt x="261" y="317"/>
                      <a:pt x="264" y="316"/>
                      <a:pt x="264" y="316"/>
                    </a:cubicBezTo>
                    <a:cubicBezTo>
                      <a:pt x="270" y="315"/>
                      <a:pt x="270" y="315"/>
                      <a:pt x="270" y="315"/>
                    </a:cubicBezTo>
                    <a:cubicBezTo>
                      <a:pt x="274" y="315"/>
                      <a:pt x="274" y="315"/>
                      <a:pt x="274" y="315"/>
                    </a:cubicBezTo>
                    <a:cubicBezTo>
                      <a:pt x="278" y="315"/>
                      <a:pt x="278" y="315"/>
                      <a:pt x="278" y="315"/>
                    </a:cubicBezTo>
                    <a:cubicBezTo>
                      <a:pt x="285" y="314"/>
                      <a:pt x="285" y="314"/>
                      <a:pt x="285" y="314"/>
                    </a:cubicBezTo>
                    <a:cubicBezTo>
                      <a:pt x="289" y="317"/>
                      <a:pt x="289" y="317"/>
                      <a:pt x="289" y="317"/>
                    </a:cubicBezTo>
                    <a:cubicBezTo>
                      <a:pt x="300" y="330"/>
                      <a:pt x="300" y="330"/>
                      <a:pt x="300" y="330"/>
                    </a:cubicBezTo>
                    <a:cubicBezTo>
                      <a:pt x="300" y="330"/>
                      <a:pt x="303" y="335"/>
                      <a:pt x="303" y="337"/>
                    </a:cubicBezTo>
                    <a:cubicBezTo>
                      <a:pt x="303" y="338"/>
                      <a:pt x="307" y="337"/>
                      <a:pt x="308" y="337"/>
                    </a:cubicBezTo>
                    <a:cubicBezTo>
                      <a:pt x="309" y="337"/>
                      <a:pt x="317" y="337"/>
                      <a:pt x="317" y="337"/>
                    </a:cubicBezTo>
                    <a:cubicBezTo>
                      <a:pt x="323" y="341"/>
                      <a:pt x="323" y="341"/>
                      <a:pt x="323" y="341"/>
                    </a:cubicBezTo>
                    <a:cubicBezTo>
                      <a:pt x="319" y="346"/>
                      <a:pt x="319" y="346"/>
                      <a:pt x="319" y="346"/>
                    </a:cubicBezTo>
                    <a:cubicBezTo>
                      <a:pt x="325" y="349"/>
                      <a:pt x="325" y="349"/>
                      <a:pt x="325" y="349"/>
                    </a:cubicBezTo>
                    <a:cubicBezTo>
                      <a:pt x="328" y="345"/>
                      <a:pt x="328" y="345"/>
                      <a:pt x="328" y="345"/>
                    </a:cubicBezTo>
                    <a:cubicBezTo>
                      <a:pt x="334" y="346"/>
                      <a:pt x="334" y="346"/>
                      <a:pt x="334" y="346"/>
                    </a:cubicBezTo>
                    <a:cubicBezTo>
                      <a:pt x="339" y="350"/>
                      <a:pt x="339" y="350"/>
                      <a:pt x="339" y="350"/>
                    </a:cubicBezTo>
                    <a:cubicBezTo>
                      <a:pt x="340" y="353"/>
                      <a:pt x="340" y="353"/>
                      <a:pt x="340" y="353"/>
                    </a:cubicBezTo>
                    <a:cubicBezTo>
                      <a:pt x="343" y="355"/>
                      <a:pt x="343" y="355"/>
                      <a:pt x="343" y="355"/>
                    </a:cubicBezTo>
                    <a:cubicBezTo>
                      <a:pt x="342" y="360"/>
                      <a:pt x="342" y="360"/>
                      <a:pt x="342" y="360"/>
                    </a:cubicBezTo>
                    <a:cubicBezTo>
                      <a:pt x="342" y="363"/>
                      <a:pt x="342" y="363"/>
                      <a:pt x="342" y="363"/>
                    </a:cubicBezTo>
                    <a:cubicBezTo>
                      <a:pt x="344" y="367"/>
                      <a:pt x="344" y="367"/>
                      <a:pt x="344" y="367"/>
                    </a:cubicBezTo>
                    <a:cubicBezTo>
                      <a:pt x="349" y="369"/>
                      <a:pt x="349" y="369"/>
                      <a:pt x="349" y="369"/>
                    </a:cubicBezTo>
                    <a:cubicBezTo>
                      <a:pt x="354" y="372"/>
                      <a:pt x="354" y="372"/>
                      <a:pt x="354" y="372"/>
                    </a:cubicBezTo>
                    <a:cubicBezTo>
                      <a:pt x="357" y="374"/>
                      <a:pt x="357" y="374"/>
                      <a:pt x="357" y="374"/>
                    </a:cubicBezTo>
                    <a:cubicBezTo>
                      <a:pt x="361" y="374"/>
                      <a:pt x="361" y="374"/>
                      <a:pt x="361" y="374"/>
                    </a:cubicBezTo>
                    <a:cubicBezTo>
                      <a:pt x="367" y="373"/>
                      <a:pt x="367" y="373"/>
                      <a:pt x="367" y="373"/>
                    </a:cubicBezTo>
                    <a:cubicBezTo>
                      <a:pt x="374" y="374"/>
                      <a:pt x="374" y="374"/>
                      <a:pt x="374" y="374"/>
                    </a:cubicBezTo>
                    <a:cubicBezTo>
                      <a:pt x="380" y="384"/>
                      <a:pt x="380" y="384"/>
                      <a:pt x="380" y="384"/>
                    </a:cubicBezTo>
                    <a:cubicBezTo>
                      <a:pt x="383" y="393"/>
                      <a:pt x="383" y="393"/>
                      <a:pt x="383" y="393"/>
                    </a:cubicBezTo>
                    <a:cubicBezTo>
                      <a:pt x="387" y="401"/>
                      <a:pt x="387" y="401"/>
                      <a:pt x="387" y="401"/>
                    </a:cubicBezTo>
                    <a:cubicBezTo>
                      <a:pt x="390" y="406"/>
                      <a:pt x="390" y="406"/>
                      <a:pt x="390" y="406"/>
                    </a:cubicBezTo>
                    <a:cubicBezTo>
                      <a:pt x="392" y="414"/>
                      <a:pt x="392" y="414"/>
                      <a:pt x="392" y="414"/>
                    </a:cubicBezTo>
                    <a:cubicBezTo>
                      <a:pt x="395" y="418"/>
                      <a:pt x="395" y="418"/>
                      <a:pt x="395" y="418"/>
                    </a:cubicBezTo>
                    <a:cubicBezTo>
                      <a:pt x="400" y="428"/>
                      <a:pt x="400" y="428"/>
                      <a:pt x="400" y="428"/>
                    </a:cubicBezTo>
                    <a:cubicBezTo>
                      <a:pt x="402" y="432"/>
                      <a:pt x="402" y="432"/>
                      <a:pt x="402" y="432"/>
                    </a:cubicBezTo>
                    <a:cubicBezTo>
                      <a:pt x="400" y="437"/>
                      <a:pt x="400" y="437"/>
                      <a:pt x="400" y="437"/>
                    </a:cubicBezTo>
                    <a:cubicBezTo>
                      <a:pt x="400" y="437"/>
                      <a:pt x="398" y="442"/>
                      <a:pt x="397" y="442"/>
                    </a:cubicBezTo>
                    <a:cubicBezTo>
                      <a:pt x="397" y="443"/>
                      <a:pt x="394" y="444"/>
                      <a:pt x="393" y="444"/>
                    </a:cubicBezTo>
                    <a:cubicBezTo>
                      <a:pt x="392" y="445"/>
                      <a:pt x="391" y="445"/>
                      <a:pt x="390" y="446"/>
                    </a:cubicBezTo>
                    <a:cubicBezTo>
                      <a:pt x="389" y="447"/>
                      <a:pt x="388" y="450"/>
                      <a:pt x="388" y="450"/>
                    </a:cubicBezTo>
                    <a:cubicBezTo>
                      <a:pt x="391" y="456"/>
                      <a:pt x="391" y="456"/>
                      <a:pt x="391" y="456"/>
                    </a:cubicBezTo>
                    <a:cubicBezTo>
                      <a:pt x="390" y="463"/>
                      <a:pt x="390" y="463"/>
                      <a:pt x="390" y="463"/>
                    </a:cubicBezTo>
                    <a:cubicBezTo>
                      <a:pt x="388" y="469"/>
                      <a:pt x="388" y="469"/>
                      <a:pt x="388" y="469"/>
                    </a:cubicBezTo>
                    <a:close/>
                    <a:moveTo>
                      <a:pt x="57" y="345"/>
                    </a:moveTo>
                    <a:cubicBezTo>
                      <a:pt x="57" y="345"/>
                      <a:pt x="57" y="345"/>
                      <a:pt x="57" y="345"/>
                    </a:cubicBezTo>
                    <a:cubicBezTo>
                      <a:pt x="60" y="335"/>
                      <a:pt x="60" y="335"/>
                      <a:pt x="60" y="335"/>
                    </a:cubicBezTo>
                    <a:cubicBezTo>
                      <a:pt x="64" y="331"/>
                      <a:pt x="64" y="331"/>
                      <a:pt x="64" y="331"/>
                    </a:cubicBezTo>
                    <a:cubicBezTo>
                      <a:pt x="63" y="336"/>
                      <a:pt x="63" y="336"/>
                      <a:pt x="63" y="336"/>
                    </a:cubicBezTo>
                    <a:cubicBezTo>
                      <a:pt x="62" y="342"/>
                      <a:pt x="62" y="342"/>
                      <a:pt x="62" y="342"/>
                    </a:cubicBezTo>
                    <a:cubicBezTo>
                      <a:pt x="62" y="342"/>
                      <a:pt x="70" y="345"/>
                      <a:pt x="71" y="345"/>
                    </a:cubicBezTo>
                    <a:cubicBezTo>
                      <a:pt x="72" y="345"/>
                      <a:pt x="73" y="343"/>
                      <a:pt x="75" y="342"/>
                    </a:cubicBezTo>
                    <a:cubicBezTo>
                      <a:pt x="76" y="341"/>
                      <a:pt x="83" y="341"/>
                      <a:pt x="83" y="341"/>
                    </a:cubicBezTo>
                    <a:cubicBezTo>
                      <a:pt x="83" y="341"/>
                      <a:pt x="84" y="338"/>
                      <a:pt x="85" y="336"/>
                    </a:cubicBezTo>
                    <a:cubicBezTo>
                      <a:pt x="86" y="334"/>
                      <a:pt x="91" y="329"/>
                      <a:pt x="92" y="328"/>
                    </a:cubicBezTo>
                    <a:cubicBezTo>
                      <a:pt x="93" y="328"/>
                      <a:pt x="95" y="326"/>
                      <a:pt x="96" y="326"/>
                    </a:cubicBezTo>
                    <a:cubicBezTo>
                      <a:pt x="97" y="325"/>
                      <a:pt x="102" y="323"/>
                      <a:pt x="102" y="323"/>
                    </a:cubicBezTo>
                    <a:cubicBezTo>
                      <a:pt x="115" y="328"/>
                      <a:pt x="115" y="328"/>
                      <a:pt x="115" y="328"/>
                    </a:cubicBezTo>
                    <a:cubicBezTo>
                      <a:pt x="117" y="336"/>
                      <a:pt x="117" y="336"/>
                      <a:pt x="117" y="336"/>
                    </a:cubicBezTo>
                    <a:cubicBezTo>
                      <a:pt x="124" y="349"/>
                      <a:pt x="124" y="349"/>
                      <a:pt x="124" y="349"/>
                    </a:cubicBezTo>
                    <a:cubicBezTo>
                      <a:pt x="126" y="355"/>
                      <a:pt x="126" y="355"/>
                      <a:pt x="126" y="355"/>
                    </a:cubicBezTo>
                    <a:cubicBezTo>
                      <a:pt x="126" y="355"/>
                      <a:pt x="129" y="358"/>
                      <a:pt x="128" y="361"/>
                    </a:cubicBezTo>
                    <a:cubicBezTo>
                      <a:pt x="127" y="365"/>
                      <a:pt x="121" y="375"/>
                      <a:pt x="121" y="375"/>
                    </a:cubicBezTo>
                    <a:cubicBezTo>
                      <a:pt x="121" y="381"/>
                      <a:pt x="121" y="381"/>
                      <a:pt x="121" y="381"/>
                    </a:cubicBezTo>
                    <a:cubicBezTo>
                      <a:pt x="125" y="389"/>
                      <a:pt x="125" y="389"/>
                      <a:pt x="125" y="389"/>
                    </a:cubicBezTo>
                    <a:cubicBezTo>
                      <a:pt x="119" y="404"/>
                      <a:pt x="119" y="404"/>
                      <a:pt x="119" y="404"/>
                    </a:cubicBezTo>
                    <a:cubicBezTo>
                      <a:pt x="122" y="415"/>
                      <a:pt x="122" y="415"/>
                      <a:pt x="122" y="415"/>
                    </a:cubicBezTo>
                    <a:cubicBezTo>
                      <a:pt x="120" y="430"/>
                      <a:pt x="120" y="430"/>
                      <a:pt x="120" y="430"/>
                    </a:cubicBezTo>
                    <a:cubicBezTo>
                      <a:pt x="119" y="438"/>
                      <a:pt x="119" y="438"/>
                      <a:pt x="119" y="438"/>
                    </a:cubicBezTo>
                    <a:cubicBezTo>
                      <a:pt x="119" y="438"/>
                      <a:pt x="115" y="442"/>
                      <a:pt x="113" y="441"/>
                    </a:cubicBezTo>
                    <a:cubicBezTo>
                      <a:pt x="111" y="440"/>
                      <a:pt x="101" y="433"/>
                      <a:pt x="101" y="433"/>
                    </a:cubicBezTo>
                    <a:cubicBezTo>
                      <a:pt x="97" y="432"/>
                      <a:pt x="97" y="432"/>
                      <a:pt x="97" y="432"/>
                    </a:cubicBezTo>
                    <a:cubicBezTo>
                      <a:pt x="94" y="439"/>
                      <a:pt x="94" y="439"/>
                      <a:pt x="94" y="439"/>
                    </a:cubicBezTo>
                    <a:cubicBezTo>
                      <a:pt x="95" y="444"/>
                      <a:pt x="95" y="444"/>
                      <a:pt x="95" y="444"/>
                    </a:cubicBezTo>
                    <a:cubicBezTo>
                      <a:pt x="90" y="453"/>
                      <a:pt x="90" y="453"/>
                      <a:pt x="90" y="453"/>
                    </a:cubicBezTo>
                    <a:cubicBezTo>
                      <a:pt x="85" y="453"/>
                      <a:pt x="85" y="453"/>
                      <a:pt x="85" y="453"/>
                    </a:cubicBezTo>
                    <a:cubicBezTo>
                      <a:pt x="79" y="451"/>
                      <a:pt x="79" y="451"/>
                      <a:pt x="79" y="451"/>
                    </a:cubicBezTo>
                    <a:cubicBezTo>
                      <a:pt x="73" y="443"/>
                      <a:pt x="73" y="443"/>
                      <a:pt x="73" y="443"/>
                    </a:cubicBezTo>
                    <a:cubicBezTo>
                      <a:pt x="73" y="443"/>
                      <a:pt x="73" y="445"/>
                      <a:pt x="71" y="446"/>
                    </a:cubicBezTo>
                    <a:cubicBezTo>
                      <a:pt x="69" y="446"/>
                      <a:pt x="66" y="445"/>
                      <a:pt x="66" y="445"/>
                    </a:cubicBezTo>
                    <a:cubicBezTo>
                      <a:pt x="68" y="439"/>
                      <a:pt x="68" y="439"/>
                      <a:pt x="68" y="439"/>
                    </a:cubicBezTo>
                    <a:cubicBezTo>
                      <a:pt x="66" y="432"/>
                      <a:pt x="66" y="432"/>
                      <a:pt x="66" y="432"/>
                    </a:cubicBezTo>
                    <a:cubicBezTo>
                      <a:pt x="68" y="425"/>
                      <a:pt x="68" y="425"/>
                      <a:pt x="68" y="425"/>
                    </a:cubicBezTo>
                    <a:cubicBezTo>
                      <a:pt x="68" y="415"/>
                      <a:pt x="68" y="415"/>
                      <a:pt x="68" y="415"/>
                    </a:cubicBezTo>
                    <a:cubicBezTo>
                      <a:pt x="70" y="411"/>
                      <a:pt x="70" y="411"/>
                      <a:pt x="70" y="411"/>
                    </a:cubicBezTo>
                    <a:cubicBezTo>
                      <a:pt x="71" y="406"/>
                      <a:pt x="71" y="406"/>
                      <a:pt x="71" y="406"/>
                    </a:cubicBezTo>
                    <a:cubicBezTo>
                      <a:pt x="74" y="400"/>
                      <a:pt x="74" y="400"/>
                      <a:pt x="74" y="400"/>
                    </a:cubicBezTo>
                    <a:cubicBezTo>
                      <a:pt x="73" y="395"/>
                      <a:pt x="73" y="395"/>
                      <a:pt x="73" y="395"/>
                    </a:cubicBezTo>
                    <a:cubicBezTo>
                      <a:pt x="71" y="396"/>
                      <a:pt x="71" y="396"/>
                      <a:pt x="71" y="396"/>
                    </a:cubicBezTo>
                    <a:cubicBezTo>
                      <a:pt x="65" y="390"/>
                      <a:pt x="65" y="390"/>
                      <a:pt x="65" y="390"/>
                    </a:cubicBezTo>
                    <a:cubicBezTo>
                      <a:pt x="65" y="390"/>
                      <a:pt x="67" y="388"/>
                      <a:pt x="69" y="386"/>
                    </a:cubicBezTo>
                    <a:cubicBezTo>
                      <a:pt x="71" y="384"/>
                      <a:pt x="71" y="383"/>
                      <a:pt x="71" y="381"/>
                    </a:cubicBezTo>
                    <a:cubicBezTo>
                      <a:pt x="71" y="379"/>
                      <a:pt x="70" y="374"/>
                      <a:pt x="69" y="374"/>
                    </a:cubicBezTo>
                    <a:cubicBezTo>
                      <a:pt x="68" y="373"/>
                      <a:pt x="66" y="371"/>
                      <a:pt x="66" y="371"/>
                    </a:cubicBezTo>
                    <a:cubicBezTo>
                      <a:pt x="66" y="365"/>
                      <a:pt x="66" y="365"/>
                      <a:pt x="66" y="365"/>
                    </a:cubicBezTo>
                    <a:cubicBezTo>
                      <a:pt x="66" y="365"/>
                      <a:pt x="65" y="362"/>
                      <a:pt x="64" y="362"/>
                    </a:cubicBezTo>
                    <a:cubicBezTo>
                      <a:pt x="62" y="361"/>
                      <a:pt x="57" y="358"/>
                      <a:pt x="57" y="358"/>
                    </a:cubicBezTo>
                    <a:cubicBezTo>
                      <a:pt x="58" y="351"/>
                      <a:pt x="58" y="351"/>
                      <a:pt x="58" y="351"/>
                    </a:cubicBezTo>
                    <a:cubicBezTo>
                      <a:pt x="56" y="349"/>
                      <a:pt x="56" y="349"/>
                      <a:pt x="56" y="349"/>
                    </a:cubicBezTo>
                    <a:lnTo>
                      <a:pt x="57" y="34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6" name="Freeform 86">
                <a:extLst>
                  <a:ext uri="{FF2B5EF4-FFF2-40B4-BE49-F238E27FC236}">
                    <a16:creationId xmlns:a16="http://schemas.microsoft.com/office/drawing/2014/main" id="{231021B2-8BCE-C944-B665-94C82A6B2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4411" y="2909082"/>
                <a:ext cx="841064" cy="588111"/>
              </a:xfrm>
              <a:custGeom>
                <a:avLst/>
                <a:gdLst>
                  <a:gd name="T0" fmla="*/ 59 w 369"/>
                  <a:gd name="T1" fmla="*/ 73 h 266"/>
                  <a:gd name="T2" fmla="*/ 59 w 369"/>
                  <a:gd name="T3" fmla="*/ 83 h 266"/>
                  <a:gd name="T4" fmla="*/ 59 w 369"/>
                  <a:gd name="T5" fmla="*/ 83 h 266"/>
                  <a:gd name="T6" fmla="*/ 58 w 369"/>
                  <a:gd name="T7" fmla="*/ 84 h 266"/>
                  <a:gd name="T8" fmla="*/ 58 w 369"/>
                  <a:gd name="T9" fmla="*/ 84 h 266"/>
                  <a:gd name="T10" fmla="*/ 56 w 369"/>
                  <a:gd name="T11" fmla="*/ 84 h 266"/>
                  <a:gd name="T12" fmla="*/ 56 w 369"/>
                  <a:gd name="T13" fmla="*/ 85 h 266"/>
                  <a:gd name="T14" fmla="*/ 56 w 369"/>
                  <a:gd name="T15" fmla="*/ 85 h 266"/>
                  <a:gd name="T16" fmla="*/ 56 w 369"/>
                  <a:gd name="T17" fmla="*/ 85 h 266"/>
                  <a:gd name="T18" fmla="*/ 51 w 369"/>
                  <a:gd name="T19" fmla="*/ 97 h 266"/>
                  <a:gd name="T20" fmla="*/ 50 w 369"/>
                  <a:gd name="T21" fmla="*/ 106 h 266"/>
                  <a:gd name="T22" fmla="*/ 50 w 369"/>
                  <a:gd name="T23" fmla="*/ 106 h 266"/>
                  <a:gd name="T24" fmla="*/ 50 w 369"/>
                  <a:gd name="T25" fmla="*/ 106 h 266"/>
                  <a:gd name="T26" fmla="*/ 50 w 369"/>
                  <a:gd name="T27" fmla="*/ 107 h 266"/>
                  <a:gd name="T28" fmla="*/ 50 w 369"/>
                  <a:gd name="T29" fmla="*/ 107 h 266"/>
                  <a:gd name="T30" fmla="*/ 50 w 369"/>
                  <a:gd name="T31" fmla="*/ 107 h 266"/>
                  <a:gd name="T32" fmla="*/ 50 w 369"/>
                  <a:gd name="T33" fmla="*/ 108 h 266"/>
                  <a:gd name="T34" fmla="*/ 49 w 369"/>
                  <a:gd name="T35" fmla="*/ 109 h 266"/>
                  <a:gd name="T36" fmla="*/ 42 w 369"/>
                  <a:gd name="T37" fmla="*/ 131 h 266"/>
                  <a:gd name="T38" fmla="*/ 26 w 369"/>
                  <a:gd name="T39" fmla="*/ 154 h 266"/>
                  <a:gd name="T40" fmla="*/ 6 w 369"/>
                  <a:gd name="T41" fmla="*/ 161 h 266"/>
                  <a:gd name="T42" fmla="*/ 2 w 369"/>
                  <a:gd name="T43" fmla="*/ 161 h 266"/>
                  <a:gd name="T44" fmla="*/ 1 w 369"/>
                  <a:gd name="T45" fmla="*/ 161 h 266"/>
                  <a:gd name="T46" fmla="*/ 0 w 369"/>
                  <a:gd name="T47" fmla="*/ 161 h 266"/>
                  <a:gd name="T48" fmla="*/ 0 w 369"/>
                  <a:gd name="T49" fmla="*/ 161 h 266"/>
                  <a:gd name="T50" fmla="*/ 14 w 369"/>
                  <a:gd name="T51" fmla="*/ 169 h 266"/>
                  <a:gd name="T52" fmla="*/ 28 w 369"/>
                  <a:gd name="T53" fmla="*/ 190 h 266"/>
                  <a:gd name="T54" fmla="*/ 52 w 369"/>
                  <a:gd name="T55" fmla="*/ 201 h 266"/>
                  <a:gd name="T56" fmla="*/ 64 w 369"/>
                  <a:gd name="T57" fmla="*/ 216 h 266"/>
                  <a:gd name="T58" fmla="*/ 69 w 369"/>
                  <a:gd name="T59" fmla="*/ 229 h 266"/>
                  <a:gd name="T60" fmla="*/ 90 w 369"/>
                  <a:gd name="T61" fmla="*/ 232 h 266"/>
                  <a:gd name="T62" fmla="*/ 113 w 369"/>
                  <a:gd name="T63" fmla="*/ 227 h 266"/>
                  <a:gd name="T64" fmla="*/ 107 w 369"/>
                  <a:gd name="T65" fmla="*/ 240 h 266"/>
                  <a:gd name="T66" fmla="*/ 128 w 369"/>
                  <a:gd name="T67" fmla="*/ 250 h 266"/>
                  <a:gd name="T68" fmla="*/ 241 w 369"/>
                  <a:gd name="T69" fmla="*/ 249 h 266"/>
                  <a:gd name="T70" fmla="*/ 346 w 369"/>
                  <a:gd name="T71" fmla="*/ 215 h 266"/>
                  <a:gd name="T72" fmla="*/ 361 w 369"/>
                  <a:gd name="T73" fmla="*/ 123 h 266"/>
                  <a:gd name="T74" fmla="*/ 350 w 369"/>
                  <a:gd name="T75" fmla="*/ 120 h 266"/>
                  <a:gd name="T76" fmla="*/ 302 w 369"/>
                  <a:gd name="T77" fmla="*/ 127 h 266"/>
                  <a:gd name="T78" fmla="*/ 300 w 369"/>
                  <a:gd name="T79" fmla="*/ 118 h 266"/>
                  <a:gd name="T80" fmla="*/ 293 w 369"/>
                  <a:gd name="T81" fmla="*/ 101 h 266"/>
                  <a:gd name="T82" fmla="*/ 293 w 369"/>
                  <a:gd name="T83" fmla="*/ 88 h 266"/>
                  <a:gd name="T84" fmla="*/ 290 w 369"/>
                  <a:gd name="T85" fmla="*/ 74 h 266"/>
                  <a:gd name="T86" fmla="*/ 280 w 369"/>
                  <a:gd name="T87" fmla="*/ 57 h 266"/>
                  <a:gd name="T88" fmla="*/ 264 w 369"/>
                  <a:gd name="T89" fmla="*/ 44 h 266"/>
                  <a:gd name="T90" fmla="*/ 251 w 369"/>
                  <a:gd name="T91" fmla="*/ 33 h 266"/>
                  <a:gd name="T92" fmla="*/ 242 w 369"/>
                  <a:gd name="T93" fmla="*/ 26 h 266"/>
                  <a:gd name="T94" fmla="*/ 237 w 369"/>
                  <a:gd name="T95" fmla="*/ 17 h 266"/>
                  <a:gd name="T96" fmla="*/ 232 w 369"/>
                  <a:gd name="T97" fmla="*/ 11 h 266"/>
                  <a:gd name="T98" fmla="*/ 224 w 369"/>
                  <a:gd name="T99" fmla="*/ 5 h 266"/>
                  <a:gd name="T100" fmla="*/ 217 w 369"/>
                  <a:gd name="T101" fmla="*/ 1 h 266"/>
                  <a:gd name="T102" fmla="*/ 199 w 369"/>
                  <a:gd name="T103" fmla="*/ 7 h 266"/>
                  <a:gd name="T104" fmla="*/ 150 w 369"/>
                  <a:gd name="T105" fmla="*/ 40 h 266"/>
                  <a:gd name="T106" fmla="*/ 110 w 369"/>
                  <a:gd name="T107" fmla="*/ 38 h 266"/>
                  <a:gd name="T108" fmla="*/ 85 w 369"/>
                  <a:gd name="T109" fmla="*/ 50 h 266"/>
                  <a:gd name="T110" fmla="*/ 81 w 369"/>
                  <a:gd name="T111" fmla="*/ 54 h 266"/>
                  <a:gd name="T112" fmla="*/ 81 w 369"/>
                  <a:gd name="T113" fmla="*/ 54 h 266"/>
                  <a:gd name="T114" fmla="*/ 77 w 369"/>
                  <a:gd name="T115" fmla="*/ 56 h 266"/>
                  <a:gd name="T116" fmla="*/ 77 w 369"/>
                  <a:gd name="T117" fmla="*/ 5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9" h="266">
                    <a:moveTo>
                      <a:pt x="69" y="61"/>
                    </a:moveTo>
                    <a:cubicBezTo>
                      <a:pt x="69" y="61"/>
                      <a:pt x="69" y="61"/>
                      <a:pt x="69" y="61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8"/>
                      <a:pt x="59" y="82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9"/>
                      <a:pt x="50" y="109"/>
                      <a:pt x="49" y="109"/>
                    </a:cubicBezTo>
                    <a:cubicBezTo>
                      <a:pt x="47" y="110"/>
                      <a:pt x="46" y="112"/>
                      <a:pt x="46" y="112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5" y="121"/>
                      <a:pt x="45" y="121"/>
                      <a:pt x="45" y="121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0" y="140"/>
                      <a:pt x="40" y="140"/>
                      <a:pt x="40" y="140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6" y="154"/>
                      <a:pt x="26" y="154"/>
                      <a:pt x="26" y="154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3" y="157"/>
                      <a:pt x="21" y="159"/>
                    </a:cubicBezTo>
                    <a:cubicBezTo>
                      <a:pt x="19" y="160"/>
                      <a:pt x="15" y="161"/>
                      <a:pt x="15" y="161"/>
                    </a:cubicBezTo>
                    <a:cubicBezTo>
                      <a:pt x="13" y="161"/>
                      <a:pt x="13" y="161"/>
                      <a:pt x="13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5" y="160"/>
                      <a:pt x="4" y="161"/>
                    </a:cubicBezTo>
                    <a:cubicBezTo>
                      <a:pt x="4" y="161"/>
                      <a:pt x="3" y="161"/>
                      <a:pt x="3" y="161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1" y="162"/>
                      <a:pt x="2" y="162"/>
                    </a:cubicBezTo>
                    <a:cubicBezTo>
                      <a:pt x="4" y="163"/>
                      <a:pt x="5" y="166"/>
                      <a:pt x="6" y="166"/>
                    </a:cubicBezTo>
                    <a:cubicBezTo>
                      <a:pt x="8" y="167"/>
                      <a:pt x="10" y="167"/>
                      <a:pt x="11" y="167"/>
                    </a:cubicBezTo>
                    <a:cubicBezTo>
                      <a:pt x="12" y="168"/>
                      <a:pt x="14" y="169"/>
                      <a:pt x="14" y="169"/>
                    </a:cubicBezTo>
                    <a:cubicBezTo>
                      <a:pt x="14" y="169"/>
                      <a:pt x="19" y="174"/>
                      <a:pt x="20" y="174"/>
                    </a:cubicBezTo>
                    <a:cubicBezTo>
                      <a:pt x="21" y="174"/>
                      <a:pt x="21" y="174"/>
                      <a:pt x="22" y="176"/>
                    </a:cubicBezTo>
                    <a:cubicBezTo>
                      <a:pt x="23" y="177"/>
                      <a:pt x="26" y="176"/>
                      <a:pt x="26" y="176"/>
                    </a:cubicBezTo>
                    <a:cubicBezTo>
                      <a:pt x="26" y="176"/>
                      <a:pt x="27" y="179"/>
                      <a:pt x="26" y="180"/>
                    </a:cubicBezTo>
                    <a:cubicBezTo>
                      <a:pt x="26" y="181"/>
                      <a:pt x="26" y="184"/>
                      <a:pt x="26" y="184"/>
                    </a:cubicBezTo>
                    <a:cubicBezTo>
                      <a:pt x="26" y="184"/>
                      <a:pt x="26" y="185"/>
                      <a:pt x="26" y="186"/>
                    </a:cubicBezTo>
                    <a:cubicBezTo>
                      <a:pt x="27" y="188"/>
                      <a:pt x="28" y="188"/>
                      <a:pt x="28" y="190"/>
                    </a:cubicBezTo>
                    <a:cubicBezTo>
                      <a:pt x="29" y="191"/>
                      <a:pt x="28" y="191"/>
                      <a:pt x="29" y="192"/>
                    </a:cubicBezTo>
                    <a:cubicBezTo>
                      <a:pt x="30" y="193"/>
                      <a:pt x="31" y="195"/>
                      <a:pt x="32" y="195"/>
                    </a:cubicBezTo>
                    <a:cubicBezTo>
                      <a:pt x="33" y="195"/>
                      <a:pt x="34" y="195"/>
                      <a:pt x="37" y="196"/>
                    </a:cubicBezTo>
                    <a:cubicBezTo>
                      <a:pt x="40" y="198"/>
                      <a:pt x="41" y="198"/>
                      <a:pt x="42" y="199"/>
                    </a:cubicBezTo>
                    <a:cubicBezTo>
                      <a:pt x="44" y="200"/>
                      <a:pt x="43" y="199"/>
                      <a:pt x="46" y="200"/>
                    </a:cubicBezTo>
                    <a:cubicBezTo>
                      <a:pt x="50" y="201"/>
                      <a:pt x="49" y="200"/>
                      <a:pt x="50" y="201"/>
                    </a:cubicBezTo>
                    <a:cubicBezTo>
                      <a:pt x="51" y="201"/>
                      <a:pt x="50" y="200"/>
                      <a:pt x="52" y="201"/>
                    </a:cubicBezTo>
                    <a:cubicBezTo>
                      <a:pt x="55" y="201"/>
                      <a:pt x="57" y="202"/>
                      <a:pt x="57" y="202"/>
                    </a:cubicBezTo>
                    <a:cubicBezTo>
                      <a:pt x="57" y="204"/>
                      <a:pt x="57" y="204"/>
                      <a:pt x="57" y="204"/>
                    </a:cubicBezTo>
                    <a:cubicBezTo>
                      <a:pt x="55" y="208"/>
                      <a:pt x="55" y="208"/>
                      <a:pt x="55" y="2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1"/>
                      <a:pt x="53" y="211"/>
                      <a:pt x="55" y="212"/>
                    </a:cubicBezTo>
                    <a:cubicBezTo>
                      <a:pt x="57" y="213"/>
                      <a:pt x="61" y="214"/>
                      <a:pt x="61" y="214"/>
                    </a:cubicBezTo>
                    <a:cubicBezTo>
                      <a:pt x="64" y="216"/>
                      <a:pt x="64" y="216"/>
                      <a:pt x="64" y="216"/>
                    </a:cubicBezTo>
                    <a:cubicBezTo>
                      <a:pt x="64" y="216"/>
                      <a:pt x="62" y="219"/>
                      <a:pt x="61" y="220"/>
                    </a:cubicBezTo>
                    <a:cubicBezTo>
                      <a:pt x="60" y="220"/>
                      <a:pt x="57" y="220"/>
                      <a:pt x="57" y="220"/>
                    </a:cubicBezTo>
                    <a:cubicBezTo>
                      <a:pt x="57" y="220"/>
                      <a:pt x="56" y="223"/>
                      <a:pt x="58" y="223"/>
                    </a:cubicBezTo>
                    <a:cubicBezTo>
                      <a:pt x="59" y="224"/>
                      <a:pt x="61" y="224"/>
                      <a:pt x="62" y="224"/>
                    </a:cubicBezTo>
                    <a:cubicBezTo>
                      <a:pt x="63" y="224"/>
                      <a:pt x="65" y="225"/>
                      <a:pt x="65" y="225"/>
                    </a:cubicBezTo>
                    <a:cubicBezTo>
                      <a:pt x="65" y="225"/>
                      <a:pt x="66" y="225"/>
                      <a:pt x="67" y="226"/>
                    </a:cubicBezTo>
                    <a:cubicBezTo>
                      <a:pt x="67" y="228"/>
                      <a:pt x="68" y="229"/>
                      <a:pt x="69" y="229"/>
                    </a:cubicBezTo>
                    <a:cubicBezTo>
                      <a:pt x="70" y="229"/>
                      <a:pt x="72" y="229"/>
                      <a:pt x="73" y="229"/>
                    </a:cubicBezTo>
                    <a:cubicBezTo>
                      <a:pt x="74" y="229"/>
                      <a:pt x="74" y="228"/>
                      <a:pt x="75" y="228"/>
                    </a:cubicBezTo>
                    <a:cubicBezTo>
                      <a:pt x="76" y="229"/>
                      <a:pt x="82" y="228"/>
                      <a:pt x="82" y="228"/>
                    </a:cubicBezTo>
                    <a:cubicBezTo>
                      <a:pt x="82" y="228"/>
                      <a:pt x="82" y="228"/>
                      <a:pt x="83" y="230"/>
                    </a:cubicBezTo>
                    <a:cubicBezTo>
                      <a:pt x="85" y="233"/>
                      <a:pt x="88" y="234"/>
                      <a:pt x="88" y="234"/>
                    </a:cubicBezTo>
                    <a:cubicBezTo>
                      <a:pt x="88" y="234"/>
                      <a:pt x="89" y="235"/>
                      <a:pt x="89" y="234"/>
                    </a:cubicBezTo>
                    <a:cubicBezTo>
                      <a:pt x="89" y="233"/>
                      <a:pt x="90" y="232"/>
                      <a:pt x="90" y="232"/>
                    </a:cubicBezTo>
                    <a:cubicBezTo>
                      <a:pt x="90" y="232"/>
                      <a:pt x="92" y="229"/>
                      <a:pt x="92" y="228"/>
                    </a:cubicBezTo>
                    <a:cubicBezTo>
                      <a:pt x="93" y="227"/>
                      <a:pt x="94" y="224"/>
                      <a:pt x="95" y="224"/>
                    </a:cubicBezTo>
                    <a:cubicBezTo>
                      <a:pt x="96" y="223"/>
                      <a:pt x="99" y="221"/>
                      <a:pt x="99" y="221"/>
                    </a:cubicBezTo>
                    <a:cubicBezTo>
                      <a:pt x="99" y="221"/>
                      <a:pt x="99" y="220"/>
                      <a:pt x="101" y="221"/>
                    </a:cubicBezTo>
                    <a:cubicBezTo>
                      <a:pt x="102" y="223"/>
                      <a:pt x="105" y="225"/>
                      <a:pt x="105" y="225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10" y="225"/>
                      <a:pt x="113" y="226"/>
                      <a:pt x="113" y="227"/>
                    </a:cubicBezTo>
                    <a:cubicBezTo>
                      <a:pt x="113" y="228"/>
                      <a:pt x="112" y="228"/>
                      <a:pt x="110" y="229"/>
                    </a:cubicBezTo>
                    <a:cubicBezTo>
                      <a:pt x="109" y="229"/>
                      <a:pt x="106" y="226"/>
                      <a:pt x="106" y="227"/>
                    </a:cubicBezTo>
                    <a:cubicBezTo>
                      <a:pt x="105" y="228"/>
                      <a:pt x="105" y="230"/>
                      <a:pt x="105" y="230"/>
                    </a:cubicBezTo>
                    <a:cubicBezTo>
                      <a:pt x="101" y="232"/>
                      <a:pt x="101" y="232"/>
                      <a:pt x="101" y="232"/>
                    </a:cubicBezTo>
                    <a:cubicBezTo>
                      <a:pt x="102" y="234"/>
                      <a:pt x="102" y="234"/>
                      <a:pt x="102" y="234"/>
                    </a:cubicBezTo>
                    <a:cubicBezTo>
                      <a:pt x="102" y="234"/>
                      <a:pt x="107" y="236"/>
                      <a:pt x="107" y="237"/>
                    </a:cubicBezTo>
                    <a:cubicBezTo>
                      <a:pt x="107" y="238"/>
                      <a:pt x="107" y="240"/>
                      <a:pt x="107" y="240"/>
                    </a:cubicBezTo>
                    <a:cubicBezTo>
                      <a:pt x="110" y="241"/>
                      <a:pt x="110" y="241"/>
                      <a:pt x="110" y="241"/>
                    </a:cubicBezTo>
                    <a:cubicBezTo>
                      <a:pt x="112" y="240"/>
                      <a:pt x="112" y="240"/>
                      <a:pt x="112" y="240"/>
                    </a:cubicBezTo>
                    <a:cubicBezTo>
                      <a:pt x="112" y="244"/>
                      <a:pt x="112" y="244"/>
                      <a:pt x="112" y="244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9" y="246"/>
                      <a:pt x="125" y="250"/>
                      <a:pt x="128" y="250"/>
                    </a:cubicBezTo>
                    <a:cubicBezTo>
                      <a:pt x="134" y="251"/>
                      <a:pt x="121" y="258"/>
                      <a:pt x="123" y="258"/>
                    </a:cubicBezTo>
                    <a:cubicBezTo>
                      <a:pt x="125" y="257"/>
                      <a:pt x="123" y="263"/>
                      <a:pt x="126" y="264"/>
                    </a:cubicBezTo>
                    <a:cubicBezTo>
                      <a:pt x="131" y="265"/>
                      <a:pt x="135" y="261"/>
                      <a:pt x="141" y="261"/>
                    </a:cubicBezTo>
                    <a:cubicBezTo>
                      <a:pt x="146" y="260"/>
                      <a:pt x="152" y="263"/>
                      <a:pt x="154" y="261"/>
                    </a:cubicBezTo>
                    <a:cubicBezTo>
                      <a:pt x="158" y="256"/>
                      <a:pt x="174" y="266"/>
                      <a:pt x="182" y="261"/>
                    </a:cubicBezTo>
                    <a:cubicBezTo>
                      <a:pt x="187" y="257"/>
                      <a:pt x="207" y="255"/>
                      <a:pt x="214" y="255"/>
                    </a:cubicBezTo>
                    <a:cubicBezTo>
                      <a:pt x="232" y="254"/>
                      <a:pt x="233" y="254"/>
                      <a:pt x="241" y="249"/>
                    </a:cubicBezTo>
                    <a:cubicBezTo>
                      <a:pt x="241" y="249"/>
                      <a:pt x="246" y="238"/>
                      <a:pt x="249" y="233"/>
                    </a:cubicBezTo>
                    <a:cubicBezTo>
                      <a:pt x="251" y="229"/>
                      <a:pt x="257" y="227"/>
                      <a:pt x="263" y="223"/>
                    </a:cubicBezTo>
                    <a:cubicBezTo>
                      <a:pt x="268" y="219"/>
                      <a:pt x="281" y="215"/>
                      <a:pt x="284" y="214"/>
                    </a:cubicBezTo>
                    <a:cubicBezTo>
                      <a:pt x="287" y="214"/>
                      <a:pt x="308" y="215"/>
                      <a:pt x="308" y="215"/>
                    </a:cubicBezTo>
                    <a:cubicBezTo>
                      <a:pt x="319" y="212"/>
                      <a:pt x="319" y="212"/>
                      <a:pt x="319" y="212"/>
                    </a:cubicBezTo>
                    <a:cubicBezTo>
                      <a:pt x="319" y="212"/>
                      <a:pt x="321" y="220"/>
                      <a:pt x="324" y="221"/>
                    </a:cubicBezTo>
                    <a:cubicBezTo>
                      <a:pt x="337" y="223"/>
                      <a:pt x="345" y="222"/>
                      <a:pt x="346" y="215"/>
                    </a:cubicBezTo>
                    <a:cubicBezTo>
                      <a:pt x="347" y="210"/>
                      <a:pt x="342" y="201"/>
                      <a:pt x="341" y="194"/>
                    </a:cubicBezTo>
                    <a:cubicBezTo>
                      <a:pt x="340" y="186"/>
                      <a:pt x="344" y="178"/>
                      <a:pt x="344" y="171"/>
                    </a:cubicBezTo>
                    <a:cubicBezTo>
                      <a:pt x="344" y="170"/>
                      <a:pt x="342" y="168"/>
                      <a:pt x="348" y="160"/>
                    </a:cubicBezTo>
                    <a:cubicBezTo>
                      <a:pt x="353" y="152"/>
                      <a:pt x="367" y="156"/>
                      <a:pt x="369" y="151"/>
                    </a:cubicBezTo>
                    <a:cubicBezTo>
                      <a:pt x="363" y="123"/>
                      <a:pt x="363" y="123"/>
                      <a:pt x="363" y="123"/>
                    </a:cubicBezTo>
                    <a:cubicBezTo>
                      <a:pt x="362" y="123"/>
                      <a:pt x="362" y="123"/>
                      <a:pt x="362" y="123"/>
                    </a:cubicBezTo>
                    <a:cubicBezTo>
                      <a:pt x="361" y="123"/>
                      <a:pt x="361" y="123"/>
                      <a:pt x="361" y="123"/>
                    </a:cubicBezTo>
                    <a:cubicBezTo>
                      <a:pt x="359" y="122"/>
                      <a:pt x="359" y="122"/>
                      <a:pt x="359" y="122"/>
                    </a:cubicBezTo>
                    <a:cubicBezTo>
                      <a:pt x="357" y="122"/>
                      <a:pt x="357" y="122"/>
                      <a:pt x="357" y="122"/>
                    </a:cubicBezTo>
                    <a:cubicBezTo>
                      <a:pt x="355" y="121"/>
                      <a:pt x="355" y="121"/>
                      <a:pt x="355" y="121"/>
                    </a:cubicBezTo>
                    <a:cubicBezTo>
                      <a:pt x="353" y="120"/>
                      <a:pt x="353" y="120"/>
                      <a:pt x="353" y="120"/>
                    </a:cubicBezTo>
                    <a:cubicBezTo>
                      <a:pt x="351" y="120"/>
                      <a:pt x="351" y="120"/>
                      <a:pt x="351" y="120"/>
                    </a:cubicBezTo>
                    <a:cubicBezTo>
                      <a:pt x="351" y="120"/>
                      <a:pt x="351" y="120"/>
                      <a:pt x="351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3" y="119"/>
                      <a:pt x="334" y="135"/>
                      <a:pt x="334" y="135"/>
                    </a:cubicBezTo>
                    <a:cubicBezTo>
                      <a:pt x="330" y="142"/>
                      <a:pt x="330" y="142"/>
                      <a:pt x="330" y="142"/>
                    </a:cubicBezTo>
                    <a:cubicBezTo>
                      <a:pt x="320" y="140"/>
                      <a:pt x="310" y="139"/>
                      <a:pt x="303" y="131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2" y="127"/>
                      <a:pt x="302" y="127"/>
                      <a:pt x="302" y="127"/>
                    </a:cubicBezTo>
                    <a:cubicBezTo>
                      <a:pt x="302" y="127"/>
                      <a:pt x="301" y="127"/>
                      <a:pt x="301" y="127"/>
                    </a:cubicBezTo>
                    <a:cubicBezTo>
                      <a:pt x="300" y="127"/>
                      <a:pt x="299" y="126"/>
                      <a:pt x="299" y="126"/>
                    </a:cubicBezTo>
                    <a:cubicBezTo>
                      <a:pt x="300" y="124"/>
                      <a:pt x="300" y="124"/>
                      <a:pt x="300" y="124"/>
                    </a:cubicBezTo>
                    <a:cubicBezTo>
                      <a:pt x="300" y="124"/>
                      <a:pt x="301" y="123"/>
                      <a:pt x="301" y="123"/>
                    </a:cubicBezTo>
                    <a:cubicBezTo>
                      <a:pt x="302" y="123"/>
                      <a:pt x="301" y="123"/>
                      <a:pt x="301" y="122"/>
                    </a:cubicBezTo>
                    <a:cubicBezTo>
                      <a:pt x="301" y="122"/>
                      <a:pt x="301" y="120"/>
                      <a:pt x="301" y="119"/>
                    </a:cubicBezTo>
                    <a:cubicBezTo>
                      <a:pt x="300" y="118"/>
                      <a:pt x="300" y="118"/>
                      <a:pt x="300" y="118"/>
                    </a:cubicBezTo>
                    <a:cubicBezTo>
                      <a:pt x="300" y="118"/>
                      <a:pt x="299" y="116"/>
                      <a:pt x="298" y="115"/>
                    </a:cubicBezTo>
                    <a:cubicBezTo>
                      <a:pt x="297" y="115"/>
                      <a:pt x="298" y="114"/>
                      <a:pt x="298" y="114"/>
                    </a:cubicBezTo>
                    <a:cubicBezTo>
                      <a:pt x="297" y="113"/>
                      <a:pt x="298" y="113"/>
                      <a:pt x="298" y="112"/>
                    </a:cubicBezTo>
                    <a:cubicBezTo>
                      <a:pt x="298" y="112"/>
                      <a:pt x="297" y="110"/>
                      <a:pt x="297" y="110"/>
                    </a:cubicBezTo>
                    <a:cubicBezTo>
                      <a:pt x="297" y="110"/>
                      <a:pt x="295" y="107"/>
                      <a:pt x="294" y="105"/>
                    </a:cubicBezTo>
                    <a:cubicBezTo>
                      <a:pt x="294" y="104"/>
                      <a:pt x="294" y="103"/>
                      <a:pt x="294" y="103"/>
                    </a:cubicBezTo>
                    <a:cubicBezTo>
                      <a:pt x="295" y="102"/>
                      <a:pt x="293" y="101"/>
                      <a:pt x="293" y="101"/>
                    </a:cubicBezTo>
                    <a:cubicBezTo>
                      <a:pt x="293" y="101"/>
                      <a:pt x="293" y="99"/>
                      <a:pt x="293" y="99"/>
                    </a:cubicBezTo>
                    <a:cubicBezTo>
                      <a:pt x="293" y="99"/>
                      <a:pt x="293" y="97"/>
                      <a:pt x="293" y="97"/>
                    </a:cubicBezTo>
                    <a:cubicBezTo>
                      <a:pt x="294" y="96"/>
                      <a:pt x="293" y="95"/>
                      <a:pt x="293" y="94"/>
                    </a:cubicBezTo>
                    <a:cubicBezTo>
                      <a:pt x="293" y="94"/>
                      <a:pt x="291" y="93"/>
                      <a:pt x="291" y="93"/>
                    </a:cubicBezTo>
                    <a:cubicBezTo>
                      <a:pt x="292" y="91"/>
                      <a:pt x="292" y="91"/>
                      <a:pt x="292" y="91"/>
                    </a:cubicBezTo>
                    <a:cubicBezTo>
                      <a:pt x="292" y="90"/>
                      <a:pt x="292" y="90"/>
                      <a:pt x="292" y="90"/>
                    </a:cubicBezTo>
                    <a:cubicBezTo>
                      <a:pt x="292" y="90"/>
                      <a:pt x="293" y="88"/>
                      <a:pt x="293" y="88"/>
                    </a:cubicBezTo>
                    <a:cubicBezTo>
                      <a:pt x="294" y="87"/>
                      <a:pt x="293" y="86"/>
                      <a:pt x="292" y="86"/>
                    </a:cubicBezTo>
                    <a:cubicBezTo>
                      <a:pt x="291" y="86"/>
                      <a:pt x="292" y="85"/>
                      <a:pt x="292" y="85"/>
                    </a:cubicBezTo>
                    <a:cubicBezTo>
                      <a:pt x="293" y="83"/>
                      <a:pt x="293" y="83"/>
                      <a:pt x="293" y="83"/>
                    </a:cubicBezTo>
                    <a:cubicBezTo>
                      <a:pt x="292" y="80"/>
                      <a:pt x="292" y="80"/>
                      <a:pt x="292" y="80"/>
                    </a:cubicBezTo>
                    <a:cubicBezTo>
                      <a:pt x="292" y="79"/>
                      <a:pt x="292" y="79"/>
                      <a:pt x="292" y="79"/>
                    </a:cubicBezTo>
                    <a:cubicBezTo>
                      <a:pt x="292" y="79"/>
                      <a:pt x="291" y="77"/>
                      <a:pt x="291" y="77"/>
                    </a:cubicBezTo>
                    <a:cubicBezTo>
                      <a:pt x="291" y="76"/>
                      <a:pt x="290" y="74"/>
                      <a:pt x="290" y="74"/>
                    </a:cubicBezTo>
                    <a:cubicBezTo>
                      <a:pt x="290" y="74"/>
                      <a:pt x="290" y="73"/>
                      <a:pt x="290" y="73"/>
                    </a:cubicBezTo>
                    <a:cubicBezTo>
                      <a:pt x="290" y="72"/>
                      <a:pt x="290" y="72"/>
                      <a:pt x="290" y="72"/>
                    </a:cubicBezTo>
                    <a:cubicBezTo>
                      <a:pt x="290" y="71"/>
                      <a:pt x="289" y="70"/>
                      <a:pt x="288" y="69"/>
                    </a:cubicBezTo>
                    <a:cubicBezTo>
                      <a:pt x="287" y="67"/>
                      <a:pt x="287" y="67"/>
                      <a:pt x="287" y="67"/>
                    </a:cubicBezTo>
                    <a:cubicBezTo>
                      <a:pt x="287" y="67"/>
                      <a:pt x="285" y="65"/>
                      <a:pt x="284" y="64"/>
                    </a:cubicBezTo>
                    <a:cubicBezTo>
                      <a:pt x="284" y="62"/>
                      <a:pt x="284" y="62"/>
                      <a:pt x="283" y="61"/>
                    </a:cubicBezTo>
                    <a:cubicBezTo>
                      <a:pt x="283" y="59"/>
                      <a:pt x="281" y="57"/>
                      <a:pt x="280" y="57"/>
                    </a:cubicBezTo>
                    <a:cubicBezTo>
                      <a:pt x="280" y="57"/>
                      <a:pt x="279" y="54"/>
                      <a:pt x="279" y="53"/>
                    </a:cubicBezTo>
                    <a:cubicBezTo>
                      <a:pt x="278" y="53"/>
                      <a:pt x="276" y="52"/>
                      <a:pt x="276" y="52"/>
                    </a:cubicBezTo>
                    <a:cubicBezTo>
                      <a:pt x="275" y="52"/>
                      <a:pt x="273" y="51"/>
                      <a:pt x="273" y="51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7" y="47"/>
                      <a:pt x="267" y="47"/>
                      <a:pt x="267" y="47"/>
                    </a:cubicBezTo>
                    <a:cubicBezTo>
                      <a:pt x="267" y="47"/>
                      <a:pt x="266" y="47"/>
                      <a:pt x="265" y="46"/>
                    </a:cubicBezTo>
                    <a:cubicBezTo>
                      <a:pt x="265" y="46"/>
                      <a:pt x="264" y="44"/>
                      <a:pt x="264" y="44"/>
                    </a:cubicBezTo>
                    <a:cubicBezTo>
                      <a:pt x="263" y="42"/>
                      <a:pt x="263" y="42"/>
                      <a:pt x="263" y="42"/>
                    </a:cubicBezTo>
                    <a:cubicBezTo>
                      <a:pt x="257" y="40"/>
                      <a:pt x="257" y="40"/>
                      <a:pt x="257" y="40"/>
                    </a:cubicBezTo>
                    <a:cubicBezTo>
                      <a:pt x="257" y="40"/>
                      <a:pt x="256" y="38"/>
                      <a:pt x="256" y="38"/>
                    </a:cubicBezTo>
                    <a:cubicBezTo>
                      <a:pt x="256" y="37"/>
                      <a:pt x="255" y="37"/>
                      <a:pt x="255" y="36"/>
                    </a:cubicBezTo>
                    <a:cubicBezTo>
                      <a:pt x="255" y="35"/>
                      <a:pt x="254" y="35"/>
                      <a:pt x="254" y="34"/>
                    </a:cubicBezTo>
                    <a:cubicBezTo>
                      <a:pt x="254" y="33"/>
                      <a:pt x="253" y="33"/>
                      <a:pt x="253" y="33"/>
                    </a:cubicBezTo>
                    <a:cubicBezTo>
                      <a:pt x="252" y="33"/>
                      <a:pt x="251" y="33"/>
                      <a:pt x="251" y="33"/>
                    </a:cubicBezTo>
                    <a:cubicBezTo>
                      <a:pt x="251" y="33"/>
                      <a:pt x="250" y="32"/>
                      <a:pt x="250" y="32"/>
                    </a:cubicBezTo>
                    <a:cubicBezTo>
                      <a:pt x="250" y="32"/>
                      <a:pt x="248" y="30"/>
                      <a:pt x="247" y="30"/>
                    </a:cubicBezTo>
                    <a:cubicBezTo>
                      <a:pt x="247" y="29"/>
                      <a:pt x="247" y="29"/>
                      <a:pt x="247" y="29"/>
                    </a:cubicBezTo>
                    <a:cubicBezTo>
                      <a:pt x="247" y="29"/>
                      <a:pt x="247" y="29"/>
                      <a:pt x="246" y="29"/>
                    </a:cubicBezTo>
                    <a:cubicBezTo>
                      <a:pt x="245" y="29"/>
                      <a:pt x="245" y="29"/>
                      <a:pt x="245" y="28"/>
                    </a:cubicBezTo>
                    <a:cubicBezTo>
                      <a:pt x="244" y="28"/>
                      <a:pt x="244" y="26"/>
                      <a:pt x="243" y="26"/>
                    </a:cubicBezTo>
                    <a:cubicBezTo>
                      <a:pt x="243" y="26"/>
                      <a:pt x="243" y="26"/>
                      <a:pt x="242" y="26"/>
                    </a:cubicBezTo>
                    <a:cubicBezTo>
                      <a:pt x="241" y="26"/>
                      <a:pt x="240" y="24"/>
                      <a:pt x="240" y="24"/>
                    </a:cubicBezTo>
                    <a:cubicBezTo>
                      <a:pt x="239" y="24"/>
                      <a:pt x="240" y="23"/>
                      <a:pt x="240" y="22"/>
                    </a:cubicBezTo>
                    <a:cubicBezTo>
                      <a:pt x="240" y="21"/>
                      <a:pt x="239" y="21"/>
                      <a:pt x="239" y="21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9" y="21"/>
                      <a:pt x="238" y="21"/>
                      <a:pt x="238" y="20"/>
                    </a:cubicBezTo>
                    <a:cubicBezTo>
                      <a:pt x="238" y="20"/>
                      <a:pt x="237" y="19"/>
                      <a:pt x="237" y="18"/>
                    </a:cubicBezTo>
                    <a:cubicBezTo>
                      <a:pt x="237" y="17"/>
                      <a:pt x="237" y="17"/>
                      <a:pt x="237" y="17"/>
                    </a:cubicBezTo>
                    <a:cubicBezTo>
                      <a:pt x="237" y="17"/>
                      <a:pt x="236" y="16"/>
                      <a:pt x="236" y="16"/>
                    </a:cubicBezTo>
                    <a:cubicBezTo>
                      <a:pt x="235" y="15"/>
                      <a:pt x="235" y="15"/>
                      <a:pt x="235" y="15"/>
                    </a:cubicBezTo>
                    <a:cubicBezTo>
                      <a:pt x="235" y="14"/>
                      <a:pt x="235" y="14"/>
                      <a:pt x="235" y="14"/>
                    </a:cubicBezTo>
                    <a:cubicBezTo>
                      <a:pt x="234" y="14"/>
                      <a:pt x="234" y="14"/>
                      <a:pt x="234" y="14"/>
                    </a:cubicBezTo>
                    <a:cubicBezTo>
                      <a:pt x="233" y="14"/>
                      <a:pt x="233" y="13"/>
                      <a:pt x="233" y="12"/>
                    </a:cubicBezTo>
                    <a:cubicBezTo>
                      <a:pt x="233" y="12"/>
                      <a:pt x="233" y="12"/>
                      <a:pt x="233" y="12"/>
                    </a:cubicBezTo>
                    <a:cubicBezTo>
                      <a:pt x="232" y="11"/>
                      <a:pt x="232" y="11"/>
                      <a:pt x="232" y="11"/>
                    </a:cubicBezTo>
                    <a:cubicBezTo>
                      <a:pt x="231" y="10"/>
                      <a:pt x="231" y="10"/>
                      <a:pt x="231" y="10"/>
                    </a:cubicBezTo>
                    <a:cubicBezTo>
                      <a:pt x="230" y="9"/>
                      <a:pt x="230" y="9"/>
                      <a:pt x="230" y="9"/>
                    </a:cubicBezTo>
                    <a:cubicBezTo>
                      <a:pt x="230" y="9"/>
                      <a:pt x="229" y="8"/>
                      <a:pt x="229" y="8"/>
                    </a:cubicBezTo>
                    <a:cubicBezTo>
                      <a:pt x="228" y="7"/>
                      <a:pt x="227" y="6"/>
                      <a:pt x="227" y="6"/>
                    </a:cubicBezTo>
                    <a:cubicBezTo>
                      <a:pt x="227" y="6"/>
                      <a:pt x="227" y="5"/>
                      <a:pt x="227" y="5"/>
                    </a:cubicBezTo>
                    <a:cubicBezTo>
                      <a:pt x="227" y="5"/>
                      <a:pt x="226" y="5"/>
                      <a:pt x="226" y="5"/>
                    </a:cubicBezTo>
                    <a:cubicBezTo>
                      <a:pt x="224" y="5"/>
                      <a:pt x="224" y="5"/>
                      <a:pt x="224" y="5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3" y="3"/>
                    </a:cubicBezTo>
                    <a:cubicBezTo>
                      <a:pt x="222" y="3"/>
                      <a:pt x="222" y="2"/>
                      <a:pt x="222" y="2"/>
                    </a:cubicBezTo>
                    <a:cubicBezTo>
                      <a:pt x="222" y="1"/>
                      <a:pt x="222" y="1"/>
                      <a:pt x="222" y="1"/>
                    </a:cubicBezTo>
                    <a:cubicBezTo>
                      <a:pt x="219" y="2"/>
                      <a:pt x="219" y="2"/>
                      <a:pt x="219" y="2"/>
                    </a:cubicBezTo>
                    <a:cubicBezTo>
                      <a:pt x="219" y="2"/>
                      <a:pt x="219" y="2"/>
                      <a:pt x="219" y="2"/>
                    </a:cubicBezTo>
                    <a:cubicBezTo>
                      <a:pt x="219" y="2"/>
                      <a:pt x="217" y="1"/>
                      <a:pt x="217" y="1"/>
                    </a:cubicBezTo>
                    <a:cubicBezTo>
                      <a:pt x="217" y="0"/>
                      <a:pt x="216" y="0"/>
                      <a:pt x="216" y="0"/>
                    </a:cubicBezTo>
                    <a:cubicBezTo>
                      <a:pt x="215" y="1"/>
                      <a:pt x="215" y="1"/>
                      <a:pt x="215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08" y="1"/>
                      <a:pt x="207" y="1"/>
                      <a:pt x="207" y="1"/>
                    </a:cubicBezTo>
                    <a:cubicBezTo>
                      <a:pt x="204" y="2"/>
                      <a:pt x="199" y="5"/>
                      <a:pt x="199" y="7"/>
                    </a:cubicBezTo>
                    <a:cubicBezTo>
                      <a:pt x="198" y="9"/>
                      <a:pt x="199" y="14"/>
                      <a:pt x="197" y="15"/>
                    </a:cubicBezTo>
                    <a:cubicBezTo>
                      <a:pt x="194" y="15"/>
                      <a:pt x="191" y="20"/>
                      <a:pt x="190" y="20"/>
                    </a:cubicBezTo>
                    <a:cubicBezTo>
                      <a:pt x="181" y="25"/>
                      <a:pt x="181" y="25"/>
                      <a:pt x="181" y="25"/>
                    </a:cubicBezTo>
                    <a:cubicBezTo>
                      <a:pt x="181" y="25"/>
                      <a:pt x="174" y="28"/>
                      <a:pt x="170" y="28"/>
                    </a:cubicBezTo>
                    <a:cubicBezTo>
                      <a:pt x="166" y="29"/>
                      <a:pt x="163" y="32"/>
                      <a:pt x="163" y="32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42" y="37"/>
                      <a:pt x="142" y="37"/>
                      <a:pt x="142" y="37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10" y="38"/>
                      <a:pt x="110" y="38"/>
                      <a:pt x="110" y="38"/>
                    </a:cubicBezTo>
                    <a:cubicBezTo>
                      <a:pt x="110" y="38"/>
                      <a:pt x="102" y="39"/>
                      <a:pt x="100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5" y="38"/>
                      <a:pt x="93" y="36"/>
                      <a:pt x="93" y="36"/>
                    </a:cubicBezTo>
                    <a:cubicBezTo>
                      <a:pt x="93" y="36"/>
                      <a:pt x="89" y="37"/>
                      <a:pt x="88" y="38"/>
                    </a:cubicBezTo>
                    <a:cubicBezTo>
                      <a:pt x="87" y="39"/>
                      <a:pt x="83" y="44"/>
                      <a:pt x="83" y="44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5"/>
                      <a:pt x="80" y="55"/>
                      <a:pt x="79" y="55"/>
                    </a:cubicBezTo>
                    <a:cubicBezTo>
                      <a:pt x="79" y="56"/>
                      <a:pt x="78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69" y="61"/>
                      <a:pt x="69" y="61"/>
                      <a:pt x="69" y="61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7" name="Freeform 90">
                <a:extLst>
                  <a:ext uri="{FF2B5EF4-FFF2-40B4-BE49-F238E27FC236}">
                    <a16:creationId xmlns:a16="http://schemas.microsoft.com/office/drawing/2014/main" id="{98B79B2E-DBAF-0640-A9DA-2AA8DDB38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5453" y="2278355"/>
                <a:ext cx="1400674" cy="943961"/>
              </a:xfrm>
              <a:custGeom>
                <a:avLst/>
                <a:gdLst>
                  <a:gd name="T0" fmla="*/ 166 w 614"/>
                  <a:gd name="T1" fmla="*/ 283 h 427"/>
                  <a:gd name="T2" fmla="*/ 173 w 614"/>
                  <a:gd name="T3" fmla="*/ 277 h 427"/>
                  <a:gd name="T4" fmla="*/ 185 w 614"/>
                  <a:gd name="T5" fmla="*/ 270 h 427"/>
                  <a:gd name="T6" fmla="*/ 195 w 614"/>
                  <a:gd name="T7" fmla="*/ 267 h 427"/>
                  <a:gd name="T8" fmla="*/ 207 w 614"/>
                  <a:gd name="T9" fmla="*/ 270 h 427"/>
                  <a:gd name="T10" fmla="*/ 208 w 614"/>
                  <a:gd name="T11" fmla="*/ 270 h 427"/>
                  <a:gd name="T12" fmla="*/ 208 w 614"/>
                  <a:gd name="T13" fmla="*/ 270 h 427"/>
                  <a:gd name="T14" fmla="*/ 209 w 614"/>
                  <a:gd name="T15" fmla="*/ 270 h 427"/>
                  <a:gd name="T16" fmla="*/ 210 w 614"/>
                  <a:gd name="T17" fmla="*/ 270 h 427"/>
                  <a:gd name="T18" fmla="*/ 210 w 614"/>
                  <a:gd name="T19" fmla="*/ 270 h 427"/>
                  <a:gd name="T20" fmla="*/ 211 w 614"/>
                  <a:gd name="T21" fmla="*/ 270 h 427"/>
                  <a:gd name="T22" fmla="*/ 213 w 614"/>
                  <a:gd name="T23" fmla="*/ 273 h 427"/>
                  <a:gd name="T24" fmla="*/ 223 w 614"/>
                  <a:gd name="T25" fmla="*/ 273 h 427"/>
                  <a:gd name="T26" fmla="*/ 227 w 614"/>
                  <a:gd name="T27" fmla="*/ 278 h 427"/>
                  <a:gd name="T28" fmla="*/ 249 w 614"/>
                  <a:gd name="T29" fmla="*/ 280 h 427"/>
                  <a:gd name="T30" fmla="*/ 259 w 614"/>
                  <a:gd name="T31" fmla="*/ 288 h 427"/>
                  <a:gd name="T32" fmla="*/ 268 w 614"/>
                  <a:gd name="T33" fmla="*/ 305 h 427"/>
                  <a:gd name="T34" fmla="*/ 280 w 614"/>
                  <a:gd name="T35" fmla="*/ 312 h 427"/>
                  <a:gd name="T36" fmla="*/ 287 w 614"/>
                  <a:gd name="T37" fmla="*/ 326 h 427"/>
                  <a:gd name="T38" fmla="*/ 302 w 614"/>
                  <a:gd name="T39" fmla="*/ 337 h 427"/>
                  <a:gd name="T40" fmla="*/ 305 w 614"/>
                  <a:gd name="T41" fmla="*/ 349 h 427"/>
                  <a:gd name="T42" fmla="*/ 292 w 614"/>
                  <a:gd name="T43" fmla="*/ 353 h 427"/>
                  <a:gd name="T44" fmla="*/ 281 w 614"/>
                  <a:gd name="T45" fmla="*/ 356 h 427"/>
                  <a:gd name="T46" fmla="*/ 271 w 614"/>
                  <a:gd name="T47" fmla="*/ 366 h 427"/>
                  <a:gd name="T48" fmla="*/ 270 w 614"/>
                  <a:gd name="T49" fmla="*/ 387 h 427"/>
                  <a:gd name="T50" fmla="*/ 268 w 614"/>
                  <a:gd name="T51" fmla="*/ 405 h 427"/>
                  <a:gd name="T52" fmla="*/ 255 w 614"/>
                  <a:gd name="T53" fmla="*/ 414 h 427"/>
                  <a:gd name="T54" fmla="*/ 314 w 614"/>
                  <a:gd name="T55" fmla="*/ 376 h 427"/>
                  <a:gd name="T56" fmla="*/ 377 w 614"/>
                  <a:gd name="T57" fmla="*/ 333 h 427"/>
                  <a:gd name="T58" fmla="*/ 407 w 614"/>
                  <a:gd name="T59" fmla="*/ 375 h 427"/>
                  <a:gd name="T60" fmla="*/ 478 w 614"/>
                  <a:gd name="T61" fmla="*/ 393 h 427"/>
                  <a:gd name="T62" fmla="*/ 548 w 614"/>
                  <a:gd name="T63" fmla="*/ 335 h 427"/>
                  <a:gd name="T64" fmla="*/ 481 w 614"/>
                  <a:gd name="T65" fmla="*/ 326 h 427"/>
                  <a:gd name="T66" fmla="*/ 450 w 614"/>
                  <a:gd name="T67" fmla="*/ 310 h 427"/>
                  <a:gd name="T68" fmla="*/ 518 w 614"/>
                  <a:gd name="T69" fmla="*/ 261 h 427"/>
                  <a:gd name="T70" fmla="*/ 572 w 614"/>
                  <a:gd name="T71" fmla="*/ 207 h 427"/>
                  <a:gd name="T72" fmla="*/ 606 w 614"/>
                  <a:gd name="T73" fmla="*/ 147 h 427"/>
                  <a:gd name="T74" fmla="*/ 586 w 614"/>
                  <a:gd name="T75" fmla="*/ 102 h 427"/>
                  <a:gd name="T76" fmla="*/ 567 w 614"/>
                  <a:gd name="T77" fmla="*/ 72 h 427"/>
                  <a:gd name="T78" fmla="*/ 512 w 614"/>
                  <a:gd name="T79" fmla="*/ 67 h 427"/>
                  <a:gd name="T80" fmla="*/ 472 w 614"/>
                  <a:gd name="T81" fmla="*/ 70 h 427"/>
                  <a:gd name="T82" fmla="*/ 436 w 614"/>
                  <a:gd name="T83" fmla="*/ 77 h 427"/>
                  <a:gd name="T84" fmla="*/ 386 w 614"/>
                  <a:gd name="T85" fmla="*/ 51 h 427"/>
                  <a:gd name="T86" fmla="*/ 361 w 614"/>
                  <a:gd name="T87" fmla="*/ 26 h 427"/>
                  <a:gd name="T88" fmla="*/ 307 w 614"/>
                  <a:gd name="T89" fmla="*/ 17 h 427"/>
                  <a:gd name="T90" fmla="*/ 258 w 614"/>
                  <a:gd name="T91" fmla="*/ 44 h 427"/>
                  <a:gd name="T92" fmla="*/ 243 w 614"/>
                  <a:gd name="T93" fmla="*/ 94 h 427"/>
                  <a:gd name="T94" fmla="*/ 202 w 614"/>
                  <a:gd name="T95" fmla="*/ 96 h 427"/>
                  <a:gd name="T96" fmla="*/ 166 w 614"/>
                  <a:gd name="T97" fmla="*/ 97 h 427"/>
                  <a:gd name="T98" fmla="*/ 118 w 614"/>
                  <a:gd name="T99" fmla="*/ 102 h 427"/>
                  <a:gd name="T100" fmla="*/ 44 w 614"/>
                  <a:gd name="T101" fmla="*/ 111 h 427"/>
                  <a:gd name="T102" fmla="*/ 30 w 614"/>
                  <a:gd name="T103" fmla="*/ 130 h 427"/>
                  <a:gd name="T104" fmla="*/ 27 w 614"/>
                  <a:gd name="T105" fmla="*/ 152 h 427"/>
                  <a:gd name="T106" fmla="*/ 46 w 614"/>
                  <a:gd name="T107" fmla="*/ 182 h 427"/>
                  <a:gd name="T108" fmla="*/ 33 w 614"/>
                  <a:gd name="T109" fmla="*/ 207 h 427"/>
                  <a:gd name="T110" fmla="*/ 14 w 614"/>
                  <a:gd name="T111" fmla="*/ 261 h 427"/>
                  <a:gd name="T112" fmla="*/ 15 w 614"/>
                  <a:gd name="T113" fmla="*/ 273 h 427"/>
                  <a:gd name="T114" fmla="*/ 6 w 614"/>
                  <a:gd name="T115" fmla="*/ 282 h 427"/>
                  <a:gd name="T116" fmla="*/ 1 w 614"/>
                  <a:gd name="T117" fmla="*/ 297 h 427"/>
                  <a:gd name="T118" fmla="*/ 0 w 614"/>
                  <a:gd name="T119" fmla="*/ 311 h 427"/>
                  <a:gd name="T120" fmla="*/ 22 w 614"/>
                  <a:gd name="T121" fmla="*/ 321 h 427"/>
                  <a:gd name="T122" fmla="*/ 61 w 614"/>
                  <a:gd name="T123" fmla="*/ 323 h 427"/>
                  <a:gd name="T124" fmla="*/ 114 w 614"/>
                  <a:gd name="T125" fmla="*/ 31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4" h="427">
                    <a:moveTo>
                      <a:pt x="141" y="305"/>
                    </a:moveTo>
                    <a:cubicBezTo>
                      <a:pt x="142" y="305"/>
                      <a:pt x="145" y="300"/>
                      <a:pt x="148" y="300"/>
                    </a:cubicBezTo>
                    <a:cubicBezTo>
                      <a:pt x="150" y="299"/>
                      <a:pt x="149" y="294"/>
                      <a:pt x="150" y="292"/>
                    </a:cubicBezTo>
                    <a:cubicBezTo>
                      <a:pt x="151" y="290"/>
                      <a:pt x="156" y="286"/>
                      <a:pt x="159" y="285"/>
                    </a:cubicBezTo>
                    <a:cubicBezTo>
                      <a:pt x="160" y="285"/>
                      <a:pt x="160" y="285"/>
                      <a:pt x="160" y="285"/>
                    </a:cubicBezTo>
                    <a:cubicBezTo>
                      <a:pt x="160" y="283"/>
                      <a:pt x="160" y="283"/>
                      <a:pt x="160" y="283"/>
                    </a:cubicBezTo>
                    <a:cubicBezTo>
                      <a:pt x="160" y="283"/>
                      <a:pt x="163" y="282"/>
                      <a:pt x="163" y="281"/>
                    </a:cubicBezTo>
                    <a:cubicBezTo>
                      <a:pt x="164" y="281"/>
                      <a:pt x="164" y="282"/>
                      <a:pt x="164" y="282"/>
                    </a:cubicBezTo>
                    <a:cubicBezTo>
                      <a:pt x="164" y="282"/>
                      <a:pt x="165" y="283"/>
                      <a:pt x="166" y="283"/>
                    </a:cubicBezTo>
                    <a:cubicBezTo>
                      <a:pt x="166" y="283"/>
                      <a:pt x="167" y="282"/>
                      <a:pt x="167" y="282"/>
                    </a:cubicBezTo>
                    <a:cubicBezTo>
                      <a:pt x="167" y="281"/>
                      <a:pt x="167" y="280"/>
                      <a:pt x="167" y="280"/>
                    </a:cubicBezTo>
                    <a:cubicBezTo>
                      <a:pt x="166" y="279"/>
                      <a:pt x="166" y="278"/>
                      <a:pt x="166" y="278"/>
                    </a:cubicBezTo>
                    <a:cubicBezTo>
                      <a:pt x="166" y="278"/>
                      <a:pt x="166" y="278"/>
                      <a:pt x="166" y="278"/>
                    </a:cubicBezTo>
                    <a:cubicBezTo>
                      <a:pt x="166" y="278"/>
                      <a:pt x="167" y="278"/>
                      <a:pt x="167" y="278"/>
                    </a:cubicBezTo>
                    <a:cubicBezTo>
                      <a:pt x="167" y="278"/>
                      <a:pt x="168" y="277"/>
                      <a:pt x="168" y="277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70" y="278"/>
                      <a:pt x="171" y="278"/>
                      <a:pt x="171" y="278"/>
                    </a:cubicBezTo>
                    <a:cubicBezTo>
                      <a:pt x="172" y="279"/>
                      <a:pt x="173" y="277"/>
                      <a:pt x="173" y="277"/>
                    </a:cubicBezTo>
                    <a:cubicBezTo>
                      <a:pt x="174" y="276"/>
                      <a:pt x="174" y="276"/>
                      <a:pt x="174" y="276"/>
                    </a:cubicBezTo>
                    <a:cubicBezTo>
                      <a:pt x="174" y="276"/>
                      <a:pt x="174" y="276"/>
                      <a:pt x="174" y="275"/>
                    </a:cubicBezTo>
                    <a:cubicBezTo>
                      <a:pt x="174" y="275"/>
                      <a:pt x="175" y="275"/>
                      <a:pt x="176" y="275"/>
                    </a:cubicBezTo>
                    <a:cubicBezTo>
                      <a:pt x="176" y="275"/>
                      <a:pt x="178" y="275"/>
                      <a:pt x="179" y="275"/>
                    </a:cubicBezTo>
                    <a:cubicBezTo>
                      <a:pt x="180" y="275"/>
                      <a:pt x="180" y="275"/>
                      <a:pt x="180" y="275"/>
                    </a:cubicBezTo>
                    <a:cubicBezTo>
                      <a:pt x="182" y="274"/>
                      <a:pt x="182" y="274"/>
                      <a:pt x="182" y="274"/>
                    </a:cubicBezTo>
                    <a:cubicBezTo>
                      <a:pt x="182" y="274"/>
                      <a:pt x="183" y="273"/>
                      <a:pt x="183" y="273"/>
                    </a:cubicBezTo>
                    <a:cubicBezTo>
                      <a:pt x="183" y="272"/>
                      <a:pt x="183" y="271"/>
                      <a:pt x="183" y="271"/>
                    </a:cubicBezTo>
                    <a:cubicBezTo>
                      <a:pt x="183" y="270"/>
                      <a:pt x="185" y="270"/>
                      <a:pt x="185" y="270"/>
                    </a:cubicBezTo>
                    <a:cubicBezTo>
                      <a:pt x="185" y="270"/>
                      <a:pt x="185" y="270"/>
                      <a:pt x="185" y="270"/>
                    </a:cubicBezTo>
                    <a:cubicBezTo>
                      <a:pt x="186" y="270"/>
                      <a:pt x="186" y="271"/>
                      <a:pt x="186" y="271"/>
                    </a:cubicBezTo>
                    <a:cubicBezTo>
                      <a:pt x="186" y="271"/>
                      <a:pt x="187" y="270"/>
                      <a:pt x="187" y="270"/>
                    </a:cubicBezTo>
                    <a:cubicBezTo>
                      <a:pt x="187" y="269"/>
                      <a:pt x="188" y="269"/>
                      <a:pt x="188" y="269"/>
                    </a:cubicBezTo>
                    <a:cubicBezTo>
                      <a:pt x="188" y="269"/>
                      <a:pt x="190" y="268"/>
                      <a:pt x="190" y="267"/>
                    </a:cubicBezTo>
                    <a:cubicBezTo>
                      <a:pt x="191" y="266"/>
                      <a:pt x="191" y="267"/>
                      <a:pt x="191" y="265"/>
                    </a:cubicBezTo>
                    <a:cubicBezTo>
                      <a:pt x="191" y="264"/>
                      <a:pt x="192" y="265"/>
                      <a:pt x="192" y="266"/>
                    </a:cubicBezTo>
                    <a:cubicBezTo>
                      <a:pt x="192" y="266"/>
                      <a:pt x="192" y="266"/>
                      <a:pt x="193" y="267"/>
                    </a:cubicBezTo>
                    <a:cubicBezTo>
                      <a:pt x="193" y="267"/>
                      <a:pt x="193" y="267"/>
                      <a:pt x="195" y="267"/>
                    </a:cubicBezTo>
                    <a:cubicBezTo>
                      <a:pt x="196" y="268"/>
                      <a:pt x="196" y="266"/>
                      <a:pt x="198" y="266"/>
                    </a:cubicBezTo>
                    <a:cubicBezTo>
                      <a:pt x="200" y="266"/>
                      <a:pt x="199" y="266"/>
                      <a:pt x="200" y="267"/>
                    </a:cubicBezTo>
                    <a:cubicBezTo>
                      <a:pt x="201" y="267"/>
                      <a:pt x="201" y="267"/>
                      <a:pt x="202" y="267"/>
                    </a:cubicBezTo>
                    <a:cubicBezTo>
                      <a:pt x="203" y="268"/>
                      <a:pt x="203" y="268"/>
                      <a:pt x="203" y="268"/>
                    </a:cubicBezTo>
                    <a:cubicBezTo>
                      <a:pt x="203" y="268"/>
                      <a:pt x="204" y="268"/>
                      <a:pt x="205" y="269"/>
                    </a:cubicBezTo>
                    <a:cubicBezTo>
                      <a:pt x="205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2" y="271"/>
                      <a:pt x="212" y="271"/>
                      <a:pt x="212" y="271"/>
                    </a:cubicBezTo>
                    <a:cubicBezTo>
                      <a:pt x="212" y="271"/>
                      <a:pt x="212" y="273"/>
                      <a:pt x="213" y="273"/>
                    </a:cubicBezTo>
                    <a:cubicBezTo>
                      <a:pt x="213" y="274"/>
                      <a:pt x="213" y="274"/>
                      <a:pt x="214" y="274"/>
                    </a:cubicBezTo>
                    <a:cubicBezTo>
                      <a:pt x="214" y="274"/>
                      <a:pt x="215" y="272"/>
                      <a:pt x="215" y="271"/>
                    </a:cubicBezTo>
                    <a:cubicBezTo>
                      <a:pt x="215" y="271"/>
                      <a:pt x="216" y="272"/>
                      <a:pt x="216" y="272"/>
                    </a:cubicBezTo>
                    <a:cubicBezTo>
                      <a:pt x="216" y="272"/>
                      <a:pt x="216" y="274"/>
                      <a:pt x="217" y="274"/>
                    </a:cubicBezTo>
                    <a:cubicBezTo>
                      <a:pt x="217" y="273"/>
                      <a:pt x="218" y="273"/>
                      <a:pt x="218" y="273"/>
                    </a:cubicBezTo>
                    <a:cubicBezTo>
                      <a:pt x="219" y="273"/>
                      <a:pt x="218" y="272"/>
                      <a:pt x="218" y="272"/>
                    </a:cubicBezTo>
                    <a:cubicBezTo>
                      <a:pt x="218" y="272"/>
                      <a:pt x="219" y="271"/>
                      <a:pt x="219" y="271"/>
                    </a:cubicBezTo>
                    <a:cubicBezTo>
                      <a:pt x="220" y="271"/>
                      <a:pt x="222" y="271"/>
                      <a:pt x="222" y="271"/>
                    </a:cubicBezTo>
                    <a:cubicBezTo>
                      <a:pt x="223" y="271"/>
                      <a:pt x="223" y="273"/>
                      <a:pt x="223" y="273"/>
                    </a:cubicBezTo>
                    <a:cubicBezTo>
                      <a:pt x="223" y="273"/>
                      <a:pt x="222" y="275"/>
                      <a:pt x="222" y="275"/>
                    </a:cubicBezTo>
                    <a:cubicBezTo>
                      <a:pt x="222" y="275"/>
                      <a:pt x="221" y="276"/>
                      <a:pt x="221" y="277"/>
                    </a:cubicBezTo>
                    <a:cubicBezTo>
                      <a:pt x="221" y="277"/>
                      <a:pt x="221" y="277"/>
                      <a:pt x="222" y="276"/>
                    </a:cubicBezTo>
                    <a:cubicBezTo>
                      <a:pt x="224" y="276"/>
                      <a:pt x="223" y="275"/>
                      <a:pt x="223" y="275"/>
                    </a:cubicBezTo>
                    <a:cubicBezTo>
                      <a:pt x="224" y="273"/>
                      <a:pt x="224" y="273"/>
                      <a:pt x="224" y="273"/>
                    </a:cubicBezTo>
                    <a:cubicBezTo>
                      <a:pt x="224" y="273"/>
                      <a:pt x="226" y="274"/>
                      <a:pt x="226" y="275"/>
                    </a:cubicBezTo>
                    <a:cubicBezTo>
                      <a:pt x="226" y="275"/>
                      <a:pt x="226" y="276"/>
                      <a:pt x="226" y="276"/>
                    </a:cubicBezTo>
                    <a:cubicBezTo>
                      <a:pt x="226" y="277"/>
                      <a:pt x="227" y="277"/>
                      <a:pt x="227" y="278"/>
                    </a:cubicBezTo>
                    <a:cubicBezTo>
                      <a:pt x="228" y="279"/>
                      <a:pt x="227" y="278"/>
                      <a:pt x="227" y="278"/>
                    </a:cubicBezTo>
                    <a:cubicBezTo>
                      <a:pt x="227" y="277"/>
                      <a:pt x="228" y="275"/>
                      <a:pt x="228" y="275"/>
                    </a:cubicBezTo>
                    <a:cubicBezTo>
                      <a:pt x="229" y="273"/>
                      <a:pt x="229" y="273"/>
                      <a:pt x="229" y="273"/>
                    </a:cubicBezTo>
                    <a:cubicBezTo>
                      <a:pt x="229" y="273"/>
                      <a:pt x="233" y="273"/>
                      <a:pt x="237" y="273"/>
                    </a:cubicBezTo>
                    <a:cubicBezTo>
                      <a:pt x="241" y="273"/>
                      <a:pt x="238" y="272"/>
                      <a:pt x="238" y="272"/>
                    </a:cubicBezTo>
                    <a:cubicBezTo>
                      <a:pt x="240" y="272"/>
                      <a:pt x="240" y="272"/>
                      <a:pt x="240" y="272"/>
                    </a:cubicBezTo>
                    <a:cubicBezTo>
                      <a:pt x="241" y="276"/>
                      <a:pt x="241" y="276"/>
                      <a:pt x="241" y="276"/>
                    </a:cubicBezTo>
                    <a:cubicBezTo>
                      <a:pt x="241" y="276"/>
                      <a:pt x="243" y="278"/>
                      <a:pt x="244" y="278"/>
                    </a:cubicBezTo>
                    <a:cubicBezTo>
                      <a:pt x="245" y="279"/>
                      <a:pt x="245" y="279"/>
                      <a:pt x="247" y="280"/>
                    </a:cubicBezTo>
                    <a:cubicBezTo>
                      <a:pt x="250" y="280"/>
                      <a:pt x="249" y="280"/>
                      <a:pt x="249" y="280"/>
                    </a:cubicBezTo>
                    <a:cubicBezTo>
                      <a:pt x="250" y="280"/>
                      <a:pt x="250" y="278"/>
                      <a:pt x="251" y="277"/>
                    </a:cubicBezTo>
                    <a:cubicBezTo>
                      <a:pt x="251" y="276"/>
                      <a:pt x="252" y="276"/>
                      <a:pt x="252" y="276"/>
                    </a:cubicBezTo>
                    <a:cubicBezTo>
                      <a:pt x="252" y="276"/>
                      <a:pt x="254" y="278"/>
                      <a:pt x="254" y="278"/>
                    </a:cubicBezTo>
                    <a:cubicBezTo>
                      <a:pt x="255" y="279"/>
                      <a:pt x="255" y="280"/>
                      <a:pt x="255" y="280"/>
                    </a:cubicBezTo>
                    <a:cubicBezTo>
                      <a:pt x="258" y="281"/>
                      <a:pt x="258" y="281"/>
                      <a:pt x="258" y="281"/>
                    </a:cubicBezTo>
                    <a:cubicBezTo>
                      <a:pt x="258" y="282"/>
                      <a:pt x="258" y="282"/>
                      <a:pt x="258" y="282"/>
                    </a:cubicBezTo>
                    <a:cubicBezTo>
                      <a:pt x="258" y="285"/>
                      <a:pt x="258" y="285"/>
                      <a:pt x="258" y="285"/>
                    </a:cubicBezTo>
                    <a:cubicBezTo>
                      <a:pt x="260" y="286"/>
                      <a:pt x="260" y="286"/>
                      <a:pt x="260" y="286"/>
                    </a:cubicBezTo>
                    <a:cubicBezTo>
                      <a:pt x="259" y="288"/>
                      <a:pt x="259" y="288"/>
                      <a:pt x="259" y="288"/>
                    </a:cubicBezTo>
                    <a:cubicBezTo>
                      <a:pt x="259" y="288"/>
                      <a:pt x="260" y="290"/>
                      <a:pt x="260" y="291"/>
                    </a:cubicBezTo>
                    <a:cubicBezTo>
                      <a:pt x="260" y="291"/>
                      <a:pt x="261" y="293"/>
                      <a:pt x="261" y="293"/>
                    </a:cubicBezTo>
                    <a:cubicBezTo>
                      <a:pt x="261" y="296"/>
                      <a:pt x="261" y="296"/>
                      <a:pt x="261" y="296"/>
                    </a:cubicBezTo>
                    <a:cubicBezTo>
                      <a:pt x="260" y="298"/>
                      <a:pt x="260" y="298"/>
                      <a:pt x="260" y="298"/>
                    </a:cubicBezTo>
                    <a:cubicBezTo>
                      <a:pt x="261" y="299"/>
                      <a:pt x="261" y="299"/>
                      <a:pt x="261" y="299"/>
                    </a:cubicBezTo>
                    <a:cubicBezTo>
                      <a:pt x="261" y="299"/>
                      <a:pt x="261" y="302"/>
                      <a:pt x="262" y="303"/>
                    </a:cubicBezTo>
                    <a:cubicBezTo>
                      <a:pt x="263" y="305"/>
                      <a:pt x="264" y="302"/>
                      <a:pt x="264" y="302"/>
                    </a:cubicBezTo>
                    <a:cubicBezTo>
                      <a:pt x="266" y="302"/>
                      <a:pt x="266" y="302"/>
                      <a:pt x="266" y="302"/>
                    </a:cubicBezTo>
                    <a:cubicBezTo>
                      <a:pt x="268" y="305"/>
                      <a:pt x="268" y="305"/>
                      <a:pt x="268" y="305"/>
                    </a:cubicBezTo>
                    <a:cubicBezTo>
                      <a:pt x="269" y="305"/>
                      <a:pt x="269" y="305"/>
                      <a:pt x="269" y="305"/>
                    </a:cubicBezTo>
                    <a:cubicBezTo>
                      <a:pt x="271" y="306"/>
                      <a:pt x="271" y="306"/>
                      <a:pt x="271" y="306"/>
                    </a:cubicBezTo>
                    <a:cubicBezTo>
                      <a:pt x="272" y="309"/>
                      <a:pt x="272" y="309"/>
                      <a:pt x="272" y="309"/>
                    </a:cubicBezTo>
                    <a:cubicBezTo>
                      <a:pt x="274" y="308"/>
                      <a:pt x="274" y="308"/>
                      <a:pt x="274" y="308"/>
                    </a:cubicBezTo>
                    <a:cubicBezTo>
                      <a:pt x="275" y="305"/>
                      <a:pt x="275" y="305"/>
                      <a:pt x="275" y="305"/>
                    </a:cubicBezTo>
                    <a:cubicBezTo>
                      <a:pt x="277" y="306"/>
                      <a:pt x="277" y="306"/>
                      <a:pt x="277" y="306"/>
                    </a:cubicBezTo>
                    <a:cubicBezTo>
                      <a:pt x="279" y="306"/>
                      <a:pt x="279" y="306"/>
                      <a:pt x="279" y="306"/>
                    </a:cubicBezTo>
                    <a:cubicBezTo>
                      <a:pt x="279" y="310"/>
                      <a:pt x="279" y="310"/>
                      <a:pt x="279" y="310"/>
                    </a:cubicBezTo>
                    <a:cubicBezTo>
                      <a:pt x="279" y="310"/>
                      <a:pt x="280" y="311"/>
                      <a:pt x="280" y="312"/>
                    </a:cubicBezTo>
                    <a:cubicBezTo>
                      <a:pt x="280" y="312"/>
                      <a:pt x="280" y="314"/>
                      <a:pt x="280" y="314"/>
                    </a:cubicBezTo>
                    <a:cubicBezTo>
                      <a:pt x="281" y="316"/>
                      <a:pt x="281" y="316"/>
                      <a:pt x="281" y="316"/>
                    </a:cubicBezTo>
                    <a:cubicBezTo>
                      <a:pt x="278" y="317"/>
                      <a:pt x="278" y="317"/>
                      <a:pt x="278" y="317"/>
                    </a:cubicBezTo>
                    <a:cubicBezTo>
                      <a:pt x="280" y="318"/>
                      <a:pt x="280" y="318"/>
                      <a:pt x="280" y="318"/>
                    </a:cubicBezTo>
                    <a:cubicBezTo>
                      <a:pt x="280" y="318"/>
                      <a:pt x="282" y="318"/>
                      <a:pt x="283" y="318"/>
                    </a:cubicBezTo>
                    <a:cubicBezTo>
                      <a:pt x="284" y="318"/>
                      <a:pt x="284" y="321"/>
                      <a:pt x="284" y="321"/>
                    </a:cubicBezTo>
                    <a:cubicBezTo>
                      <a:pt x="284" y="321"/>
                      <a:pt x="284" y="322"/>
                      <a:pt x="283" y="323"/>
                    </a:cubicBezTo>
                    <a:cubicBezTo>
                      <a:pt x="283" y="323"/>
                      <a:pt x="283" y="324"/>
                      <a:pt x="283" y="325"/>
                    </a:cubicBezTo>
                    <a:cubicBezTo>
                      <a:pt x="284" y="325"/>
                      <a:pt x="286" y="326"/>
                      <a:pt x="287" y="326"/>
                    </a:cubicBezTo>
                    <a:cubicBezTo>
                      <a:pt x="289" y="326"/>
                      <a:pt x="289" y="326"/>
                      <a:pt x="289" y="326"/>
                    </a:cubicBezTo>
                    <a:cubicBezTo>
                      <a:pt x="291" y="326"/>
                      <a:pt x="291" y="326"/>
                      <a:pt x="291" y="326"/>
                    </a:cubicBezTo>
                    <a:cubicBezTo>
                      <a:pt x="291" y="326"/>
                      <a:pt x="292" y="327"/>
                      <a:pt x="293" y="327"/>
                    </a:cubicBezTo>
                    <a:cubicBezTo>
                      <a:pt x="293" y="326"/>
                      <a:pt x="295" y="326"/>
                      <a:pt x="295" y="326"/>
                    </a:cubicBezTo>
                    <a:cubicBezTo>
                      <a:pt x="297" y="328"/>
                      <a:pt x="297" y="328"/>
                      <a:pt x="297" y="328"/>
                    </a:cubicBezTo>
                    <a:cubicBezTo>
                      <a:pt x="299" y="327"/>
                      <a:pt x="299" y="327"/>
                      <a:pt x="299" y="327"/>
                    </a:cubicBezTo>
                    <a:cubicBezTo>
                      <a:pt x="299" y="329"/>
                      <a:pt x="299" y="329"/>
                      <a:pt x="299" y="329"/>
                    </a:cubicBezTo>
                    <a:cubicBezTo>
                      <a:pt x="299" y="329"/>
                      <a:pt x="301" y="333"/>
                      <a:pt x="301" y="333"/>
                    </a:cubicBezTo>
                    <a:cubicBezTo>
                      <a:pt x="302" y="334"/>
                      <a:pt x="302" y="336"/>
                      <a:pt x="302" y="337"/>
                    </a:cubicBezTo>
                    <a:cubicBezTo>
                      <a:pt x="302" y="338"/>
                      <a:pt x="303" y="340"/>
                      <a:pt x="303" y="340"/>
                    </a:cubicBezTo>
                    <a:cubicBezTo>
                      <a:pt x="303" y="340"/>
                      <a:pt x="302" y="340"/>
                      <a:pt x="301" y="341"/>
                    </a:cubicBezTo>
                    <a:cubicBezTo>
                      <a:pt x="300" y="342"/>
                      <a:pt x="302" y="343"/>
                      <a:pt x="302" y="343"/>
                    </a:cubicBezTo>
                    <a:cubicBezTo>
                      <a:pt x="304" y="343"/>
                      <a:pt x="304" y="343"/>
                      <a:pt x="304" y="343"/>
                    </a:cubicBezTo>
                    <a:cubicBezTo>
                      <a:pt x="304" y="343"/>
                      <a:pt x="306" y="345"/>
                      <a:pt x="306" y="346"/>
                    </a:cubicBezTo>
                    <a:cubicBezTo>
                      <a:pt x="307" y="347"/>
                      <a:pt x="309" y="346"/>
                      <a:pt x="310" y="346"/>
                    </a:cubicBezTo>
                    <a:cubicBezTo>
                      <a:pt x="311" y="345"/>
                      <a:pt x="313" y="346"/>
                      <a:pt x="313" y="347"/>
                    </a:cubicBezTo>
                    <a:cubicBezTo>
                      <a:pt x="313" y="347"/>
                      <a:pt x="310" y="348"/>
                      <a:pt x="309" y="348"/>
                    </a:cubicBezTo>
                    <a:cubicBezTo>
                      <a:pt x="308" y="349"/>
                      <a:pt x="305" y="349"/>
                      <a:pt x="305" y="349"/>
                    </a:cubicBezTo>
                    <a:cubicBezTo>
                      <a:pt x="304" y="352"/>
                      <a:pt x="304" y="352"/>
                      <a:pt x="304" y="352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1" y="350"/>
                      <a:pt x="301" y="350"/>
                      <a:pt x="301" y="350"/>
                    </a:cubicBezTo>
                    <a:cubicBezTo>
                      <a:pt x="297" y="347"/>
                      <a:pt x="297" y="347"/>
                      <a:pt x="297" y="347"/>
                    </a:cubicBezTo>
                    <a:cubicBezTo>
                      <a:pt x="297" y="350"/>
                      <a:pt x="297" y="350"/>
                      <a:pt x="297" y="350"/>
                    </a:cubicBezTo>
                    <a:cubicBezTo>
                      <a:pt x="295" y="351"/>
                      <a:pt x="295" y="351"/>
                      <a:pt x="295" y="351"/>
                    </a:cubicBezTo>
                    <a:cubicBezTo>
                      <a:pt x="295" y="351"/>
                      <a:pt x="295" y="352"/>
                      <a:pt x="295" y="353"/>
                    </a:cubicBezTo>
                    <a:cubicBezTo>
                      <a:pt x="295" y="354"/>
                      <a:pt x="294" y="354"/>
                      <a:pt x="294" y="354"/>
                    </a:cubicBezTo>
                    <a:cubicBezTo>
                      <a:pt x="292" y="353"/>
                      <a:pt x="292" y="353"/>
                      <a:pt x="292" y="353"/>
                    </a:cubicBezTo>
                    <a:cubicBezTo>
                      <a:pt x="292" y="353"/>
                      <a:pt x="290" y="353"/>
                      <a:pt x="289" y="353"/>
                    </a:cubicBezTo>
                    <a:cubicBezTo>
                      <a:pt x="288" y="353"/>
                      <a:pt x="288" y="351"/>
                      <a:pt x="288" y="351"/>
                    </a:cubicBezTo>
                    <a:cubicBezTo>
                      <a:pt x="287" y="352"/>
                      <a:pt x="287" y="352"/>
                      <a:pt x="287" y="352"/>
                    </a:cubicBezTo>
                    <a:cubicBezTo>
                      <a:pt x="287" y="352"/>
                      <a:pt x="287" y="353"/>
                      <a:pt x="286" y="354"/>
                    </a:cubicBezTo>
                    <a:cubicBezTo>
                      <a:pt x="286" y="355"/>
                      <a:pt x="286" y="354"/>
                      <a:pt x="284" y="354"/>
                    </a:cubicBezTo>
                    <a:cubicBezTo>
                      <a:pt x="283" y="355"/>
                      <a:pt x="283" y="353"/>
                      <a:pt x="282" y="352"/>
                    </a:cubicBezTo>
                    <a:cubicBezTo>
                      <a:pt x="282" y="350"/>
                      <a:pt x="282" y="352"/>
                      <a:pt x="281" y="352"/>
                    </a:cubicBezTo>
                    <a:cubicBezTo>
                      <a:pt x="280" y="352"/>
                      <a:pt x="282" y="355"/>
                      <a:pt x="282" y="355"/>
                    </a:cubicBezTo>
                    <a:cubicBezTo>
                      <a:pt x="281" y="356"/>
                      <a:pt x="281" y="356"/>
                      <a:pt x="281" y="356"/>
                    </a:cubicBezTo>
                    <a:cubicBezTo>
                      <a:pt x="281" y="356"/>
                      <a:pt x="281" y="358"/>
                      <a:pt x="279" y="359"/>
                    </a:cubicBezTo>
                    <a:cubicBezTo>
                      <a:pt x="278" y="359"/>
                      <a:pt x="279" y="357"/>
                      <a:pt x="279" y="357"/>
                    </a:cubicBezTo>
                    <a:cubicBezTo>
                      <a:pt x="279" y="353"/>
                      <a:pt x="279" y="353"/>
                      <a:pt x="279" y="353"/>
                    </a:cubicBezTo>
                    <a:cubicBezTo>
                      <a:pt x="277" y="348"/>
                      <a:pt x="277" y="348"/>
                      <a:pt x="277" y="348"/>
                    </a:cubicBezTo>
                    <a:cubicBezTo>
                      <a:pt x="277" y="348"/>
                      <a:pt x="273" y="352"/>
                      <a:pt x="272" y="352"/>
                    </a:cubicBezTo>
                    <a:cubicBezTo>
                      <a:pt x="272" y="353"/>
                      <a:pt x="270" y="357"/>
                      <a:pt x="269" y="357"/>
                    </a:cubicBezTo>
                    <a:cubicBezTo>
                      <a:pt x="269" y="358"/>
                      <a:pt x="269" y="360"/>
                      <a:pt x="269" y="360"/>
                    </a:cubicBezTo>
                    <a:cubicBezTo>
                      <a:pt x="271" y="363"/>
                      <a:pt x="271" y="363"/>
                      <a:pt x="271" y="363"/>
                    </a:cubicBezTo>
                    <a:cubicBezTo>
                      <a:pt x="271" y="366"/>
                      <a:pt x="271" y="366"/>
                      <a:pt x="271" y="366"/>
                    </a:cubicBezTo>
                    <a:cubicBezTo>
                      <a:pt x="273" y="368"/>
                      <a:pt x="273" y="368"/>
                      <a:pt x="273" y="368"/>
                    </a:cubicBezTo>
                    <a:cubicBezTo>
                      <a:pt x="273" y="368"/>
                      <a:pt x="275" y="368"/>
                      <a:pt x="276" y="369"/>
                    </a:cubicBezTo>
                    <a:cubicBezTo>
                      <a:pt x="277" y="369"/>
                      <a:pt x="276" y="371"/>
                      <a:pt x="276" y="371"/>
                    </a:cubicBezTo>
                    <a:cubicBezTo>
                      <a:pt x="275" y="375"/>
                      <a:pt x="275" y="375"/>
                      <a:pt x="275" y="375"/>
                    </a:cubicBezTo>
                    <a:cubicBezTo>
                      <a:pt x="275" y="375"/>
                      <a:pt x="276" y="376"/>
                      <a:pt x="277" y="377"/>
                    </a:cubicBezTo>
                    <a:cubicBezTo>
                      <a:pt x="277" y="378"/>
                      <a:pt x="275" y="380"/>
                      <a:pt x="275" y="380"/>
                    </a:cubicBezTo>
                    <a:cubicBezTo>
                      <a:pt x="274" y="380"/>
                      <a:pt x="271" y="383"/>
                      <a:pt x="271" y="383"/>
                    </a:cubicBezTo>
                    <a:cubicBezTo>
                      <a:pt x="271" y="383"/>
                      <a:pt x="270" y="384"/>
                      <a:pt x="269" y="384"/>
                    </a:cubicBezTo>
                    <a:cubicBezTo>
                      <a:pt x="268" y="384"/>
                      <a:pt x="270" y="387"/>
                      <a:pt x="270" y="387"/>
                    </a:cubicBezTo>
                    <a:cubicBezTo>
                      <a:pt x="271" y="390"/>
                      <a:pt x="271" y="390"/>
                      <a:pt x="271" y="390"/>
                    </a:cubicBezTo>
                    <a:cubicBezTo>
                      <a:pt x="271" y="390"/>
                      <a:pt x="270" y="391"/>
                      <a:pt x="270" y="391"/>
                    </a:cubicBezTo>
                    <a:cubicBezTo>
                      <a:pt x="269" y="392"/>
                      <a:pt x="269" y="394"/>
                      <a:pt x="269" y="394"/>
                    </a:cubicBezTo>
                    <a:cubicBezTo>
                      <a:pt x="267" y="394"/>
                      <a:pt x="267" y="394"/>
                      <a:pt x="267" y="394"/>
                    </a:cubicBezTo>
                    <a:cubicBezTo>
                      <a:pt x="266" y="396"/>
                      <a:pt x="266" y="396"/>
                      <a:pt x="266" y="396"/>
                    </a:cubicBezTo>
                    <a:cubicBezTo>
                      <a:pt x="266" y="396"/>
                      <a:pt x="266" y="399"/>
                      <a:pt x="265" y="399"/>
                    </a:cubicBezTo>
                    <a:cubicBezTo>
                      <a:pt x="264" y="399"/>
                      <a:pt x="265" y="401"/>
                      <a:pt x="265" y="401"/>
                    </a:cubicBezTo>
                    <a:cubicBezTo>
                      <a:pt x="264" y="403"/>
                      <a:pt x="264" y="403"/>
                      <a:pt x="264" y="403"/>
                    </a:cubicBezTo>
                    <a:cubicBezTo>
                      <a:pt x="268" y="405"/>
                      <a:pt x="268" y="405"/>
                      <a:pt x="268" y="405"/>
                    </a:cubicBezTo>
                    <a:cubicBezTo>
                      <a:pt x="267" y="407"/>
                      <a:pt x="267" y="407"/>
                      <a:pt x="267" y="407"/>
                    </a:cubicBezTo>
                    <a:cubicBezTo>
                      <a:pt x="267" y="409"/>
                      <a:pt x="267" y="409"/>
                      <a:pt x="267" y="409"/>
                    </a:cubicBezTo>
                    <a:cubicBezTo>
                      <a:pt x="268" y="409"/>
                      <a:pt x="268" y="409"/>
                      <a:pt x="268" y="409"/>
                    </a:cubicBezTo>
                    <a:cubicBezTo>
                      <a:pt x="268" y="409"/>
                      <a:pt x="266" y="410"/>
                      <a:pt x="265" y="410"/>
                    </a:cubicBezTo>
                    <a:cubicBezTo>
                      <a:pt x="264" y="411"/>
                      <a:pt x="263" y="410"/>
                      <a:pt x="262" y="411"/>
                    </a:cubicBezTo>
                    <a:cubicBezTo>
                      <a:pt x="261" y="411"/>
                      <a:pt x="258" y="412"/>
                      <a:pt x="258" y="412"/>
                    </a:cubicBezTo>
                    <a:cubicBezTo>
                      <a:pt x="257" y="416"/>
                      <a:pt x="257" y="416"/>
                      <a:pt x="257" y="416"/>
                    </a:cubicBezTo>
                    <a:cubicBezTo>
                      <a:pt x="255" y="416"/>
                      <a:pt x="255" y="416"/>
                      <a:pt x="255" y="416"/>
                    </a:cubicBezTo>
                    <a:cubicBezTo>
                      <a:pt x="255" y="414"/>
                      <a:pt x="255" y="414"/>
                      <a:pt x="255" y="414"/>
                    </a:cubicBezTo>
                    <a:cubicBezTo>
                      <a:pt x="254" y="413"/>
                      <a:pt x="254" y="413"/>
                      <a:pt x="254" y="413"/>
                    </a:cubicBezTo>
                    <a:cubicBezTo>
                      <a:pt x="254" y="415"/>
                      <a:pt x="254" y="416"/>
                      <a:pt x="254" y="416"/>
                    </a:cubicBezTo>
                    <a:cubicBezTo>
                      <a:pt x="264" y="423"/>
                      <a:pt x="264" y="423"/>
                      <a:pt x="264" y="423"/>
                    </a:cubicBezTo>
                    <a:cubicBezTo>
                      <a:pt x="281" y="427"/>
                      <a:pt x="281" y="427"/>
                      <a:pt x="281" y="427"/>
                    </a:cubicBezTo>
                    <a:cubicBezTo>
                      <a:pt x="285" y="420"/>
                      <a:pt x="285" y="420"/>
                      <a:pt x="285" y="420"/>
                    </a:cubicBezTo>
                    <a:cubicBezTo>
                      <a:pt x="285" y="420"/>
                      <a:pt x="294" y="404"/>
                      <a:pt x="301" y="405"/>
                    </a:cubicBezTo>
                    <a:cubicBezTo>
                      <a:pt x="306" y="406"/>
                      <a:pt x="313" y="408"/>
                      <a:pt x="314" y="408"/>
                    </a:cubicBezTo>
                    <a:cubicBezTo>
                      <a:pt x="313" y="402"/>
                      <a:pt x="302" y="392"/>
                      <a:pt x="304" y="390"/>
                    </a:cubicBezTo>
                    <a:cubicBezTo>
                      <a:pt x="306" y="387"/>
                      <a:pt x="311" y="380"/>
                      <a:pt x="314" y="376"/>
                    </a:cubicBezTo>
                    <a:cubicBezTo>
                      <a:pt x="316" y="372"/>
                      <a:pt x="326" y="369"/>
                      <a:pt x="326" y="369"/>
                    </a:cubicBezTo>
                    <a:cubicBezTo>
                      <a:pt x="334" y="354"/>
                      <a:pt x="334" y="354"/>
                      <a:pt x="334" y="354"/>
                    </a:cubicBezTo>
                    <a:cubicBezTo>
                      <a:pt x="332" y="331"/>
                      <a:pt x="330" y="325"/>
                      <a:pt x="354" y="322"/>
                    </a:cubicBezTo>
                    <a:cubicBezTo>
                      <a:pt x="358" y="321"/>
                      <a:pt x="363" y="318"/>
                      <a:pt x="363" y="318"/>
                    </a:cubicBezTo>
                    <a:cubicBezTo>
                      <a:pt x="371" y="315"/>
                      <a:pt x="371" y="315"/>
                      <a:pt x="371" y="315"/>
                    </a:cubicBezTo>
                    <a:cubicBezTo>
                      <a:pt x="386" y="313"/>
                      <a:pt x="386" y="313"/>
                      <a:pt x="386" y="313"/>
                    </a:cubicBezTo>
                    <a:cubicBezTo>
                      <a:pt x="374" y="320"/>
                      <a:pt x="374" y="320"/>
                      <a:pt x="374" y="320"/>
                    </a:cubicBezTo>
                    <a:cubicBezTo>
                      <a:pt x="365" y="330"/>
                      <a:pt x="365" y="330"/>
                      <a:pt x="365" y="330"/>
                    </a:cubicBezTo>
                    <a:cubicBezTo>
                      <a:pt x="377" y="333"/>
                      <a:pt x="377" y="333"/>
                      <a:pt x="377" y="333"/>
                    </a:cubicBezTo>
                    <a:cubicBezTo>
                      <a:pt x="377" y="333"/>
                      <a:pt x="377" y="342"/>
                      <a:pt x="383" y="340"/>
                    </a:cubicBezTo>
                    <a:cubicBezTo>
                      <a:pt x="388" y="338"/>
                      <a:pt x="400" y="333"/>
                      <a:pt x="402" y="333"/>
                    </a:cubicBezTo>
                    <a:cubicBezTo>
                      <a:pt x="404" y="332"/>
                      <a:pt x="415" y="329"/>
                      <a:pt x="418" y="329"/>
                    </a:cubicBezTo>
                    <a:cubicBezTo>
                      <a:pt x="421" y="329"/>
                      <a:pt x="437" y="327"/>
                      <a:pt x="437" y="327"/>
                    </a:cubicBezTo>
                    <a:cubicBezTo>
                      <a:pt x="439" y="336"/>
                      <a:pt x="439" y="336"/>
                      <a:pt x="439" y="336"/>
                    </a:cubicBezTo>
                    <a:cubicBezTo>
                      <a:pt x="432" y="345"/>
                      <a:pt x="432" y="345"/>
                      <a:pt x="432" y="345"/>
                    </a:cubicBezTo>
                    <a:cubicBezTo>
                      <a:pt x="423" y="354"/>
                      <a:pt x="423" y="354"/>
                      <a:pt x="423" y="354"/>
                    </a:cubicBezTo>
                    <a:cubicBezTo>
                      <a:pt x="409" y="367"/>
                      <a:pt x="409" y="367"/>
                      <a:pt x="409" y="367"/>
                    </a:cubicBezTo>
                    <a:cubicBezTo>
                      <a:pt x="409" y="367"/>
                      <a:pt x="405" y="374"/>
                      <a:pt x="407" y="375"/>
                    </a:cubicBezTo>
                    <a:cubicBezTo>
                      <a:pt x="409" y="376"/>
                      <a:pt x="424" y="374"/>
                      <a:pt x="424" y="374"/>
                    </a:cubicBezTo>
                    <a:cubicBezTo>
                      <a:pt x="441" y="375"/>
                      <a:pt x="441" y="375"/>
                      <a:pt x="441" y="375"/>
                    </a:cubicBezTo>
                    <a:cubicBezTo>
                      <a:pt x="441" y="375"/>
                      <a:pt x="444" y="376"/>
                      <a:pt x="446" y="382"/>
                    </a:cubicBezTo>
                    <a:cubicBezTo>
                      <a:pt x="449" y="389"/>
                      <a:pt x="451" y="392"/>
                      <a:pt x="452" y="394"/>
                    </a:cubicBezTo>
                    <a:cubicBezTo>
                      <a:pt x="454" y="397"/>
                      <a:pt x="458" y="403"/>
                      <a:pt x="458" y="403"/>
                    </a:cubicBezTo>
                    <a:cubicBezTo>
                      <a:pt x="458" y="403"/>
                      <a:pt x="454" y="407"/>
                      <a:pt x="459" y="406"/>
                    </a:cubicBezTo>
                    <a:cubicBezTo>
                      <a:pt x="465" y="406"/>
                      <a:pt x="469" y="405"/>
                      <a:pt x="469" y="405"/>
                    </a:cubicBezTo>
                    <a:cubicBezTo>
                      <a:pt x="469" y="405"/>
                      <a:pt x="470" y="399"/>
                      <a:pt x="472" y="397"/>
                    </a:cubicBezTo>
                    <a:cubicBezTo>
                      <a:pt x="475" y="396"/>
                      <a:pt x="478" y="393"/>
                      <a:pt x="478" y="393"/>
                    </a:cubicBezTo>
                    <a:cubicBezTo>
                      <a:pt x="478" y="393"/>
                      <a:pt x="477" y="387"/>
                      <a:pt x="480" y="385"/>
                    </a:cubicBezTo>
                    <a:cubicBezTo>
                      <a:pt x="483" y="384"/>
                      <a:pt x="487" y="383"/>
                      <a:pt x="491" y="382"/>
                    </a:cubicBezTo>
                    <a:cubicBezTo>
                      <a:pt x="495" y="380"/>
                      <a:pt x="499" y="373"/>
                      <a:pt x="499" y="373"/>
                    </a:cubicBezTo>
                    <a:cubicBezTo>
                      <a:pt x="504" y="369"/>
                      <a:pt x="504" y="369"/>
                      <a:pt x="504" y="369"/>
                    </a:cubicBezTo>
                    <a:cubicBezTo>
                      <a:pt x="516" y="365"/>
                      <a:pt x="516" y="365"/>
                      <a:pt x="516" y="365"/>
                    </a:cubicBezTo>
                    <a:cubicBezTo>
                      <a:pt x="515" y="355"/>
                      <a:pt x="515" y="355"/>
                      <a:pt x="515" y="355"/>
                    </a:cubicBezTo>
                    <a:cubicBezTo>
                      <a:pt x="515" y="355"/>
                      <a:pt x="516" y="353"/>
                      <a:pt x="519" y="353"/>
                    </a:cubicBezTo>
                    <a:cubicBezTo>
                      <a:pt x="521" y="352"/>
                      <a:pt x="542" y="345"/>
                      <a:pt x="542" y="345"/>
                    </a:cubicBezTo>
                    <a:cubicBezTo>
                      <a:pt x="548" y="335"/>
                      <a:pt x="548" y="335"/>
                      <a:pt x="548" y="335"/>
                    </a:cubicBezTo>
                    <a:cubicBezTo>
                      <a:pt x="548" y="325"/>
                      <a:pt x="548" y="325"/>
                      <a:pt x="548" y="325"/>
                    </a:cubicBezTo>
                    <a:cubicBezTo>
                      <a:pt x="548" y="325"/>
                      <a:pt x="550" y="319"/>
                      <a:pt x="546" y="319"/>
                    </a:cubicBezTo>
                    <a:cubicBezTo>
                      <a:pt x="542" y="319"/>
                      <a:pt x="532" y="329"/>
                      <a:pt x="532" y="329"/>
                    </a:cubicBezTo>
                    <a:cubicBezTo>
                      <a:pt x="521" y="330"/>
                      <a:pt x="521" y="330"/>
                      <a:pt x="521" y="330"/>
                    </a:cubicBezTo>
                    <a:cubicBezTo>
                      <a:pt x="521" y="330"/>
                      <a:pt x="516" y="339"/>
                      <a:pt x="514" y="339"/>
                    </a:cubicBezTo>
                    <a:cubicBezTo>
                      <a:pt x="512" y="340"/>
                      <a:pt x="506" y="342"/>
                      <a:pt x="504" y="341"/>
                    </a:cubicBezTo>
                    <a:cubicBezTo>
                      <a:pt x="502" y="341"/>
                      <a:pt x="505" y="352"/>
                      <a:pt x="498" y="339"/>
                    </a:cubicBezTo>
                    <a:cubicBezTo>
                      <a:pt x="491" y="326"/>
                      <a:pt x="488" y="326"/>
                      <a:pt x="488" y="326"/>
                    </a:cubicBezTo>
                    <a:cubicBezTo>
                      <a:pt x="481" y="326"/>
                      <a:pt x="481" y="326"/>
                      <a:pt x="481" y="326"/>
                    </a:cubicBezTo>
                    <a:cubicBezTo>
                      <a:pt x="481" y="326"/>
                      <a:pt x="475" y="329"/>
                      <a:pt x="474" y="327"/>
                    </a:cubicBezTo>
                    <a:cubicBezTo>
                      <a:pt x="474" y="325"/>
                      <a:pt x="471" y="319"/>
                      <a:pt x="471" y="319"/>
                    </a:cubicBezTo>
                    <a:cubicBezTo>
                      <a:pt x="461" y="319"/>
                      <a:pt x="461" y="319"/>
                      <a:pt x="461" y="319"/>
                    </a:cubicBezTo>
                    <a:cubicBezTo>
                      <a:pt x="457" y="321"/>
                      <a:pt x="457" y="321"/>
                      <a:pt x="457" y="321"/>
                    </a:cubicBezTo>
                    <a:cubicBezTo>
                      <a:pt x="442" y="320"/>
                      <a:pt x="442" y="320"/>
                      <a:pt x="442" y="320"/>
                    </a:cubicBezTo>
                    <a:cubicBezTo>
                      <a:pt x="436" y="316"/>
                      <a:pt x="436" y="316"/>
                      <a:pt x="436" y="316"/>
                    </a:cubicBezTo>
                    <a:cubicBezTo>
                      <a:pt x="444" y="312"/>
                      <a:pt x="444" y="312"/>
                      <a:pt x="444" y="312"/>
                    </a:cubicBezTo>
                    <a:cubicBezTo>
                      <a:pt x="444" y="312"/>
                      <a:pt x="447" y="315"/>
                      <a:pt x="448" y="315"/>
                    </a:cubicBezTo>
                    <a:cubicBezTo>
                      <a:pt x="450" y="314"/>
                      <a:pt x="448" y="311"/>
                      <a:pt x="450" y="310"/>
                    </a:cubicBezTo>
                    <a:cubicBezTo>
                      <a:pt x="453" y="309"/>
                      <a:pt x="456" y="306"/>
                      <a:pt x="459" y="308"/>
                    </a:cubicBezTo>
                    <a:cubicBezTo>
                      <a:pt x="462" y="309"/>
                      <a:pt x="459" y="315"/>
                      <a:pt x="464" y="311"/>
                    </a:cubicBezTo>
                    <a:cubicBezTo>
                      <a:pt x="469" y="307"/>
                      <a:pt x="474" y="308"/>
                      <a:pt x="474" y="30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484" y="289"/>
                      <a:pt x="484" y="289"/>
                      <a:pt x="484" y="289"/>
                    </a:cubicBezTo>
                    <a:cubicBezTo>
                      <a:pt x="484" y="289"/>
                      <a:pt x="486" y="290"/>
                      <a:pt x="488" y="291"/>
                    </a:cubicBezTo>
                    <a:cubicBezTo>
                      <a:pt x="491" y="291"/>
                      <a:pt x="498" y="279"/>
                      <a:pt x="498" y="279"/>
                    </a:cubicBezTo>
                    <a:cubicBezTo>
                      <a:pt x="498" y="279"/>
                      <a:pt x="499" y="267"/>
                      <a:pt x="501" y="267"/>
                    </a:cubicBezTo>
                    <a:cubicBezTo>
                      <a:pt x="503" y="266"/>
                      <a:pt x="518" y="261"/>
                      <a:pt x="518" y="261"/>
                    </a:cubicBezTo>
                    <a:cubicBezTo>
                      <a:pt x="528" y="255"/>
                      <a:pt x="528" y="255"/>
                      <a:pt x="528" y="255"/>
                    </a:cubicBezTo>
                    <a:cubicBezTo>
                      <a:pt x="528" y="255"/>
                      <a:pt x="533" y="248"/>
                      <a:pt x="535" y="247"/>
                    </a:cubicBezTo>
                    <a:cubicBezTo>
                      <a:pt x="537" y="247"/>
                      <a:pt x="539" y="243"/>
                      <a:pt x="541" y="238"/>
                    </a:cubicBezTo>
                    <a:cubicBezTo>
                      <a:pt x="544" y="234"/>
                      <a:pt x="546" y="231"/>
                      <a:pt x="546" y="231"/>
                    </a:cubicBezTo>
                    <a:cubicBezTo>
                      <a:pt x="546" y="231"/>
                      <a:pt x="558" y="228"/>
                      <a:pt x="557" y="227"/>
                    </a:cubicBezTo>
                    <a:cubicBezTo>
                      <a:pt x="557" y="225"/>
                      <a:pt x="552" y="221"/>
                      <a:pt x="558" y="221"/>
                    </a:cubicBezTo>
                    <a:cubicBezTo>
                      <a:pt x="564" y="221"/>
                      <a:pt x="564" y="221"/>
                      <a:pt x="567" y="219"/>
                    </a:cubicBezTo>
                    <a:cubicBezTo>
                      <a:pt x="569" y="218"/>
                      <a:pt x="568" y="217"/>
                      <a:pt x="569" y="214"/>
                    </a:cubicBezTo>
                    <a:cubicBezTo>
                      <a:pt x="571" y="212"/>
                      <a:pt x="572" y="209"/>
                      <a:pt x="572" y="207"/>
                    </a:cubicBezTo>
                    <a:cubicBezTo>
                      <a:pt x="571" y="205"/>
                      <a:pt x="566" y="197"/>
                      <a:pt x="566" y="195"/>
                    </a:cubicBezTo>
                    <a:cubicBezTo>
                      <a:pt x="565" y="192"/>
                      <a:pt x="566" y="186"/>
                      <a:pt x="566" y="186"/>
                    </a:cubicBezTo>
                    <a:cubicBezTo>
                      <a:pt x="566" y="186"/>
                      <a:pt x="569" y="185"/>
                      <a:pt x="572" y="184"/>
                    </a:cubicBezTo>
                    <a:cubicBezTo>
                      <a:pt x="574" y="182"/>
                      <a:pt x="578" y="175"/>
                      <a:pt x="578" y="175"/>
                    </a:cubicBezTo>
                    <a:cubicBezTo>
                      <a:pt x="579" y="170"/>
                      <a:pt x="579" y="170"/>
                      <a:pt x="579" y="170"/>
                    </a:cubicBezTo>
                    <a:cubicBezTo>
                      <a:pt x="579" y="170"/>
                      <a:pt x="583" y="167"/>
                      <a:pt x="584" y="167"/>
                    </a:cubicBezTo>
                    <a:cubicBezTo>
                      <a:pt x="586" y="166"/>
                      <a:pt x="602" y="160"/>
                      <a:pt x="603" y="160"/>
                    </a:cubicBezTo>
                    <a:cubicBezTo>
                      <a:pt x="604" y="160"/>
                      <a:pt x="614" y="161"/>
                      <a:pt x="611" y="156"/>
                    </a:cubicBezTo>
                    <a:cubicBezTo>
                      <a:pt x="608" y="152"/>
                      <a:pt x="607" y="150"/>
                      <a:pt x="606" y="147"/>
                    </a:cubicBezTo>
                    <a:cubicBezTo>
                      <a:pt x="605" y="144"/>
                      <a:pt x="605" y="137"/>
                      <a:pt x="605" y="136"/>
                    </a:cubicBezTo>
                    <a:cubicBezTo>
                      <a:pt x="606" y="135"/>
                      <a:pt x="614" y="132"/>
                      <a:pt x="605" y="131"/>
                    </a:cubicBezTo>
                    <a:cubicBezTo>
                      <a:pt x="596" y="130"/>
                      <a:pt x="603" y="127"/>
                      <a:pt x="601" y="125"/>
                    </a:cubicBezTo>
                    <a:cubicBezTo>
                      <a:pt x="598" y="123"/>
                      <a:pt x="592" y="119"/>
                      <a:pt x="592" y="119"/>
                    </a:cubicBezTo>
                    <a:cubicBezTo>
                      <a:pt x="589" y="119"/>
                      <a:pt x="589" y="119"/>
                      <a:pt x="589" y="119"/>
                    </a:cubicBezTo>
                    <a:cubicBezTo>
                      <a:pt x="590" y="109"/>
                      <a:pt x="590" y="109"/>
                      <a:pt x="590" y="109"/>
                    </a:cubicBezTo>
                    <a:cubicBezTo>
                      <a:pt x="590" y="109"/>
                      <a:pt x="593" y="105"/>
                      <a:pt x="594" y="105"/>
                    </a:cubicBezTo>
                    <a:cubicBezTo>
                      <a:pt x="595" y="104"/>
                      <a:pt x="596" y="100"/>
                      <a:pt x="594" y="100"/>
                    </a:cubicBezTo>
                    <a:cubicBezTo>
                      <a:pt x="592" y="101"/>
                      <a:pt x="586" y="102"/>
                      <a:pt x="586" y="102"/>
                    </a:cubicBezTo>
                    <a:cubicBezTo>
                      <a:pt x="586" y="102"/>
                      <a:pt x="581" y="102"/>
                      <a:pt x="582" y="100"/>
                    </a:cubicBezTo>
                    <a:cubicBezTo>
                      <a:pt x="582" y="97"/>
                      <a:pt x="584" y="97"/>
                      <a:pt x="587" y="94"/>
                    </a:cubicBezTo>
                    <a:cubicBezTo>
                      <a:pt x="590" y="91"/>
                      <a:pt x="591" y="89"/>
                      <a:pt x="591" y="89"/>
                    </a:cubicBezTo>
                    <a:cubicBezTo>
                      <a:pt x="590" y="83"/>
                      <a:pt x="590" y="83"/>
                      <a:pt x="590" y="83"/>
                    </a:cubicBezTo>
                    <a:cubicBezTo>
                      <a:pt x="590" y="83"/>
                      <a:pt x="590" y="79"/>
                      <a:pt x="589" y="79"/>
                    </a:cubicBezTo>
                    <a:cubicBezTo>
                      <a:pt x="589" y="78"/>
                      <a:pt x="583" y="66"/>
                      <a:pt x="583" y="66"/>
                    </a:cubicBezTo>
                    <a:cubicBezTo>
                      <a:pt x="583" y="66"/>
                      <a:pt x="577" y="64"/>
                      <a:pt x="576" y="66"/>
                    </a:cubicBezTo>
                    <a:cubicBezTo>
                      <a:pt x="576" y="68"/>
                      <a:pt x="574" y="72"/>
                      <a:pt x="574" y="72"/>
                    </a:cubicBezTo>
                    <a:cubicBezTo>
                      <a:pt x="567" y="72"/>
                      <a:pt x="567" y="72"/>
                      <a:pt x="567" y="72"/>
                    </a:cubicBezTo>
                    <a:cubicBezTo>
                      <a:pt x="563" y="69"/>
                      <a:pt x="563" y="69"/>
                      <a:pt x="563" y="69"/>
                    </a:cubicBezTo>
                    <a:cubicBezTo>
                      <a:pt x="555" y="67"/>
                      <a:pt x="555" y="67"/>
                      <a:pt x="555" y="67"/>
                    </a:cubicBezTo>
                    <a:cubicBezTo>
                      <a:pt x="555" y="67"/>
                      <a:pt x="554" y="68"/>
                      <a:pt x="553" y="69"/>
                    </a:cubicBezTo>
                    <a:cubicBezTo>
                      <a:pt x="553" y="70"/>
                      <a:pt x="545" y="65"/>
                      <a:pt x="545" y="65"/>
                    </a:cubicBezTo>
                    <a:cubicBezTo>
                      <a:pt x="545" y="65"/>
                      <a:pt x="542" y="69"/>
                      <a:pt x="541" y="70"/>
                    </a:cubicBezTo>
                    <a:cubicBezTo>
                      <a:pt x="541" y="70"/>
                      <a:pt x="533" y="68"/>
                      <a:pt x="533" y="68"/>
                    </a:cubicBezTo>
                    <a:cubicBezTo>
                      <a:pt x="525" y="69"/>
                      <a:pt x="525" y="69"/>
                      <a:pt x="525" y="69"/>
                    </a:cubicBezTo>
                    <a:cubicBezTo>
                      <a:pt x="518" y="70"/>
                      <a:pt x="518" y="70"/>
                      <a:pt x="518" y="70"/>
                    </a:cubicBezTo>
                    <a:cubicBezTo>
                      <a:pt x="512" y="67"/>
                      <a:pt x="512" y="67"/>
                      <a:pt x="512" y="67"/>
                    </a:cubicBezTo>
                    <a:cubicBezTo>
                      <a:pt x="510" y="70"/>
                      <a:pt x="510" y="70"/>
                      <a:pt x="510" y="70"/>
                    </a:cubicBezTo>
                    <a:cubicBezTo>
                      <a:pt x="511" y="75"/>
                      <a:pt x="511" y="75"/>
                      <a:pt x="511" y="75"/>
                    </a:cubicBezTo>
                    <a:cubicBezTo>
                      <a:pt x="506" y="78"/>
                      <a:pt x="506" y="78"/>
                      <a:pt x="506" y="78"/>
                    </a:cubicBezTo>
                    <a:cubicBezTo>
                      <a:pt x="500" y="74"/>
                      <a:pt x="500" y="74"/>
                      <a:pt x="500" y="74"/>
                    </a:cubicBezTo>
                    <a:cubicBezTo>
                      <a:pt x="495" y="73"/>
                      <a:pt x="495" y="73"/>
                      <a:pt x="495" y="73"/>
                    </a:cubicBezTo>
                    <a:cubicBezTo>
                      <a:pt x="488" y="66"/>
                      <a:pt x="488" y="66"/>
                      <a:pt x="488" y="66"/>
                    </a:cubicBezTo>
                    <a:cubicBezTo>
                      <a:pt x="482" y="64"/>
                      <a:pt x="482" y="64"/>
                      <a:pt x="482" y="64"/>
                    </a:cubicBezTo>
                    <a:cubicBezTo>
                      <a:pt x="476" y="61"/>
                      <a:pt x="476" y="61"/>
                      <a:pt x="476" y="61"/>
                    </a:cubicBezTo>
                    <a:cubicBezTo>
                      <a:pt x="476" y="61"/>
                      <a:pt x="473" y="69"/>
                      <a:pt x="472" y="70"/>
                    </a:cubicBezTo>
                    <a:cubicBezTo>
                      <a:pt x="471" y="70"/>
                      <a:pt x="466" y="72"/>
                      <a:pt x="465" y="72"/>
                    </a:cubicBezTo>
                    <a:cubicBezTo>
                      <a:pt x="463" y="73"/>
                      <a:pt x="462" y="78"/>
                      <a:pt x="462" y="78"/>
                    </a:cubicBezTo>
                    <a:cubicBezTo>
                      <a:pt x="457" y="81"/>
                      <a:pt x="457" y="81"/>
                      <a:pt x="457" y="81"/>
                    </a:cubicBezTo>
                    <a:cubicBezTo>
                      <a:pt x="457" y="81"/>
                      <a:pt x="454" y="79"/>
                      <a:pt x="452" y="79"/>
                    </a:cubicBezTo>
                    <a:cubicBezTo>
                      <a:pt x="451" y="79"/>
                      <a:pt x="450" y="80"/>
                      <a:pt x="450" y="80"/>
                    </a:cubicBezTo>
                    <a:cubicBezTo>
                      <a:pt x="448" y="83"/>
                      <a:pt x="448" y="83"/>
                      <a:pt x="448" y="83"/>
                    </a:cubicBezTo>
                    <a:cubicBezTo>
                      <a:pt x="448" y="83"/>
                      <a:pt x="447" y="83"/>
                      <a:pt x="444" y="81"/>
                    </a:cubicBezTo>
                    <a:cubicBezTo>
                      <a:pt x="442" y="80"/>
                      <a:pt x="439" y="78"/>
                      <a:pt x="439" y="78"/>
                    </a:cubicBezTo>
                    <a:cubicBezTo>
                      <a:pt x="436" y="77"/>
                      <a:pt x="436" y="77"/>
                      <a:pt x="436" y="77"/>
                    </a:cubicBezTo>
                    <a:cubicBezTo>
                      <a:pt x="436" y="77"/>
                      <a:pt x="427" y="81"/>
                      <a:pt x="426" y="82"/>
                    </a:cubicBezTo>
                    <a:cubicBezTo>
                      <a:pt x="426" y="83"/>
                      <a:pt x="424" y="86"/>
                      <a:pt x="424" y="86"/>
                    </a:cubicBezTo>
                    <a:cubicBezTo>
                      <a:pt x="419" y="82"/>
                      <a:pt x="419" y="82"/>
                      <a:pt x="419" y="82"/>
                    </a:cubicBezTo>
                    <a:cubicBezTo>
                      <a:pt x="413" y="78"/>
                      <a:pt x="413" y="78"/>
                      <a:pt x="413" y="78"/>
                    </a:cubicBezTo>
                    <a:cubicBezTo>
                      <a:pt x="412" y="71"/>
                      <a:pt x="412" y="71"/>
                      <a:pt x="412" y="71"/>
                    </a:cubicBezTo>
                    <a:cubicBezTo>
                      <a:pt x="401" y="61"/>
                      <a:pt x="401" y="61"/>
                      <a:pt x="401" y="61"/>
                    </a:cubicBezTo>
                    <a:cubicBezTo>
                      <a:pt x="399" y="51"/>
                      <a:pt x="399" y="51"/>
                      <a:pt x="399" y="51"/>
                    </a:cubicBezTo>
                    <a:cubicBezTo>
                      <a:pt x="391" y="45"/>
                      <a:pt x="391" y="45"/>
                      <a:pt x="391" y="45"/>
                    </a:cubicBezTo>
                    <a:cubicBezTo>
                      <a:pt x="386" y="51"/>
                      <a:pt x="386" y="51"/>
                      <a:pt x="386" y="51"/>
                    </a:cubicBezTo>
                    <a:cubicBezTo>
                      <a:pt x="378" y="50"/>
                      <a:pt x="378" y="50"/>
                      <a:pt x="378" y="50"/>
                    </a:cubicBezTo>
                    <a:cubicBezTo>
                      <a:pt x="370" y="52"/>
                      <a:pt x="370" y="52"/>
                      <a:pt x="370" y="52"/>
                    </a:cubicBezTo>
                    <a:cubicBezTo>
                      <a:pt x="370" y="52"/>
                      <a:pt x="365" y="57"/>
                      <a:pt x="365" y="55"/>
                    </a:cubicBezTo>
                    <a:cubicBezTo>
                      <a:pt x="364" y="53"/>
                      <a:pt x="366" y="49"/>
                      <a:pt x="366" y="47"/>
                    </a:cubicBezTo>
                    <a:cubicBezTo>
                      <a:pt x="365" y="46"/>
                      <a:pt x="360" y="49"/>
                      <a:pt x="361" y="45"/>
                    </a:cubicBezTo>
                    <a:cubicBezTo>
                      <a:pt x="362" y="43"/>
                      <a:pt x="361" y="40"/>
                      <a:pt x="360" y="39"/>
                    </a:cubicBezTo>
                    <a:cubicBezTo>
                      <a:pt x="358" y="37"/>
                      <a:pt x="352" y="37"/>
                      <a:pt x="354" y="33"/>
                    </a:cubicBezTo>
                    <a:cubicBezTo>
                      <a:pt x="356" y="30"/>
                      <a:pt x="361" y="28"/>
                      <a:pt x="361" y="28"/>
                    </a:cubicBezTo>
                    <a:cubicBezTo>
                      <a:pt x="361" y="26"/>
                      <a:pt x="361" y="26"/>
                      <a:pt x="361" y="26"/>
                    </a:cubicBezTo>
                    <a:cubicBezTo>
                      <a:pt x="357" y="22"/>
                      <a:pt x="357" y="22"/>
                      <a:pt x="357" y="22"/>
                    </a:cubicBezTo>
                    <a:cubicBezTo>
                      <a:pt x="346" y="17"/>
                      <a:pt x="346" y="17"/>
                      <a:pt x="346" y="17"/>
                    </a:cubicBezTo>
                    <a:cubicBezTo>
                      <a:pt x="346" y="17"/>
                      <a:pt x="345" y="11"/>
                      <a:pt x="343" y="11"/>
                    </a:cubicBezTo>
                    <a:cubicBezTo>
                      <a:pt x="342" y="10"/>
                      <a:pt x="339" y="7"/>
                      <a:pt x="339" y="7"/>
                    </a:cubicBezTo>
                    <a:cubicBezTo>
                      <a:pt x="339" y="7"/>
                      <a:pt x="336" y="3"/>
                      <a:pt x="332" y="2"/>
                    </a:cubicBezTo>
                    <a:cubicBezTo>
                      <a:pt x="328" y="0"/>
                      <a:pt x="325" y="9"/>
                      <a:pt x="325" y="9"/>
                    </a:cubicBezTo>
                    <a:cubicBezTo>
                      <a:pt x="321" y="5"/>
                      <a:pt x="321" y="5"/>
                      <a:pt x="321" y="5"/>
                    </a:cubicBezTo>
                    <a:cubicBezTo>
                      <a:pt x="313" y="8"/>
                      <a:pt x="313" y="8"/>
                      <a:pt x="313" y="8"/>
                    </a:cubicBezTo>
                    <a:cubicBezTo>
                      <a:pt x="307" y="17"/>
                      <a:pt x="307" y="17"/>
                      <a:pt x="307" y="17"/>
                    </a:cubicBezTo>
                    <a:cubicBezTo>
                      <a:pt x="303" y="18"/>
                      <a:pt x="303" y="18"/>
                      <a:pt x="303" y="18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288" y="21"/>
                      <a:pt x="288" y="21"/>
                      <a:pt x="288" y="21"/>
                    </a:cubicBezTo>
                    <a:cubicBezTo>
                      <a:pt x="286" y="27"/>
                      <a:pt x="286" y="27"/>
                      <a:pt x="286" y="27"/>
                    </a:cubicBezTo>
                    <a:cubicBezTo>
                      <a:pt x="287" y="33"/>
                      <a:pt x="287" y="33"/>
                      <a:pt x="287" y="33"/>
                    </a:cubicBezTo>
                    <a:cubicBezTo>
                      <a:pt x="282" y="37"/>
                      <a:pt x="282" y="37"/>
                      <a:pt x="282" y="37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62" y="38"/>
                      <a:pt x="262" y="38"/>
                      <a:pt x="262" y="38"/>
                    </a:cubicBezTo>
                    <a:cubicBezTo>
                      <a:pt x="258" y="44"/>
                      <a:pt x="258" y="44"/>
                      <a:pt x="258" y="44"/>
                    </a:cubicBezTo>
                    <a:cubicBezTo>
                      <a:pt x="246" y="44"/>
                      <a:pt x="246" y="44"/>
                      <a:pt x="246" y="44"/>
                    </a:cubicBezTo>
                    <a:cubicBezTo>
                      <a:pt x="244" y="56"/>
                      <a:pt x="244" y="56"/>
                      <a:pt x="244" y="56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38" y="73"/>
                      <a:pt x="238" y="73"/>
                      <a:pt x="238" y="73"/>
                    </a:cubicBezTo>
                    <a:cubicBezTo>
                      <a:pt x="240" y="78"/>
                      <a:pt x="240" y="78"/>
                      <a:pt x="240" y="78"/>
                    </a:cubicBezTo>
                    <a:cubicBezTo>
                      <a:pt x="243" y="85"/>
                      <a:pt x="243" y="85"/>
                      <a:pt x="243" y="85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3" y="94"/>
                      <a:pt x="243" y="94"/>
                      <a:pt x="243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29" y="87"/>
                      <a:pt x="229" y="87"/>
                      <a:pt x="229" y="87"/>
                    </a:cubicBezTo>
                    <a:cubicBezTo>
                      <a:pt x="222" y="90"/>
                      <a:pt x="222" y="90"/>
                      <a:pt x="222" y="90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3" y="92"/>
                      <a:pt x="213" y="92"/>
                      <a:pt x="213" y="92"/>
                    </a:cubicBezTo>
                    <a:cubicBezTo>
                      <a:pt x="211" y="96"/>
                      <a:pt x="211" y="96"/>
                      <a:pt x="211" y="96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3" y="97"/>
                      <a:pt x="202" y="96"/>
                    </a:cubicBezTo>
                    <a:cubicBezTo>
                      <a:pt x="201" y="95"/>
                      <a:pt x="198" y="93"/>
                      <a:pt x="198" y="93"/>
                    </a:cubicBezTo>
                    <a:cubicBezTo>
                      <a:pt x="198" y="93"/>
                      <a:pt x="197" y="91"/>
                      <a:pt x="196" y="90"/>
                    </a:cubicBezTo>
                    <a:cubicBezTo>
                      <a:pt x="195" y="90"/>
                      <a:pt x="189" y="94"/>
                      <a:pt x="189" y="94"/>
                    </a:cubicBezTo>
                    <a:cubicBezTo>
                      <a:pt x="189" y="94"/>
                      <a:pt x="184" y="97"/>
                      <a:pt x="184" y="98"/>
                    </a:cubicBezTo>
                    <a:cubicBezTo>
                      <a:pt x="185" y="98"/>
                      <a:pt x="184" y="103"/>
                      <a:pt x="184" y="103"/>
                    </a:cubicBezTo>
                    <a:cubicBezTo>
                      <a:pt x="177" y="97"/>
                      <a:pt x="177" y="97"/>
                      <a:pt x="177" y="97"/>
                    </a:cubicBezTo>
                    <a:cubicBezTo>
                      <a:pt x="172" y="101"/>
                      <a:pt x="172" y="101"/>
                      <a:pt x="172" y="101"/>
                    </a:cubicBezTo>
                    <a:cubicBezTo>
                      <a:pt x="168" y="98"/>
                      <a:pt x="168" y="98"/>
                      <a:pt x="168" y="98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0" y="104"/>
                      <a:pt x="160" y="104"/>
                      <a:pt x="160" y="104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5"/>
                      <a:pt x="144" y="104"/>
                      <a:pt x="143" y="104"/>
                    </a:cubicBezTo>
                    <a:cubicBezTo>
                      <a:pt x="142" y="104"/>
                      <a:pt x="139" y="108"/>
                      <a:pt x="139" y="108"/>
                    </a:cubicBezTo>
                    <a:cubicBezTo>
                      <a:pt x="134" y="104"/>
                      <a:pt x="134" y="104"/>
                      <a:pt x="134" y="104"/>
                    </a:cubicBezTo>
                    <a:cubicBezTo>
                      <a:pt x="130" y="101"/>
                      <a:pt x="130" y="101"/>
                      <a:pt x="130" y="101"/>
                    </a:cubicBezTo>
                    <a:cubicBezTo>
                      <a:pt x="130" y="101"/>
                      <a:pt x="119" y="102"/>
                      <a:pt x="118" y="102"/>
                    </a:cubicBezTo>
                    <a:cubicBezTo>
                      <a:pt x="117" y="102"/>
                      <a:pt x="110" y="101"/>
                      <a:pt x="110" y="101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88" y="103"/>
                      <a:pt x="88" y="103"/>
                      <a:pt x="88" y="103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43" y="112"/>
                      <a:pt x="43" y="112"/>
                      <a:pt x="43" y="112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36" y="124"/>
                      <a:pt x="34" y="126"/>
                      <a:pt x="33" y="128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33" y="128"/>
                      <a:pt x="30" y="127"/>
                      <a:pt x="30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27" y="131"/>
                      <a:pt x="22" y="129"/>
                      <a:pt x="22" y="129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7" y="133"/>
                      <a:pt x="17" y="134"/>
                      <a:pt x="18" y="134"/>
                    </a:cubicBezTo>
                    <a:cubicBezTo>
                      <a:pt x="19" y="135"/>
                      <a:pt x="19" y="135"/>
                      <a:pt x="19" y="136"/>
                    </a:cubicBezTo>
                    <a:cubicBezTo>
                      <a:pt x="20" y="136"/>
                      <a:pt x="20" y="137"/>
                      <a:pt x="20" y="137"/>
                    </a:cubicBezTo>
                    <a:cubicBezTo>
                      <a:pt x="22" y="142"/>
                      <a:pt x="22" y="142"/>
                      <a:pt x="22" y="142"/>
                    </a:cubicBezTo>
                    <a:cubicBezTo>
                      <a:pt x="22" y="146"/>
                      <a:pt x="22" y="146"/>
                      <a:pt x="22" y="146"/>
                    </a:cubicBezTo>
                    <a:cubicBezTo>
                      <a:pt x="22" y="146"/>
                      <a:pt x="22" y="149"/>
                      <a:pt x="24" y="149"/>
                    </a:cubicBezTo>
                    <a:cubicBezTo>
                      <a:pt x="26" y="149"/>
                      <a:pt x="27" y="150"/>
                      <a:pt x="27" y="152"/>
                    </a:cubicBezTo>
                    <a:cubicBezTo>
                      <a:pt x="27" y="154"/>
                      <a:pt x="32" y="156"/>
                      <a:pt x="32" y="156"/>
                    </a:cubicBezTo>
                    <a:cubicBezTo>
                      <a:pt x="32" y="156"/>
                      <a:pt x="32" y="160"/>
                      <a:pt x="33" y="161"/>
                    </a:cubicBezTo>
                    <a:cubicBezTo>
                      <a:pt x="35" y="162"/>
                      <a:pt x="37" y="163"/>
                      <a:pt x="40" y="163"/>
                    </a:cubicBezTo>
                    <a:cubicBezTo>
                      <a:pt x="43" y="164"/>
                      <a:pt x="42" y="168"/>
                      <a:pt x="44" y="169"/>
                    </a:cubicBezTo>
                    <a:cubicBezTo>
                      <a:pt x="46" y="170"/>
                      <a:pt x="48" y="172"/>
                      <a:pt x="46" y="172"/>
                    </a:cubicBezTo>
                    <a:cubicBezTo>
                      <a:pt x="45" y="173"/>
                      <a:pt x="42" y="173"/>
                      <a:pt x="42" y="173"/>
                    </a:cubicBezTo>
                    <a:cubicBezTo>
                      <a:pt x="42" y="173"/>
                      <a:pt x="41" y="174"/>
                      <a:pt x="41" y="176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6" y="182"/>
                      <a:pt x="46" y="182"/>
                      <a:pt x="46" y="182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46" y="188"/>
                      <a:pt x="46" y="190"/>
                      <a:pt x="46" y="192"/>
                    </a:cubicBezTo>
                    <a:cubicBezTo>
                      <a:pt x="46" y="193"/>
                      <a:pt x="45" y="195"/>
                      <a:pt x="43" y="195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2" y="195"/>
                      <a:pt x="42" y="195"/>
                      <a:pt x="42" y="195"/>
                    </a:cubicBezTo>
                    <a:cubicBezTo>
                      <a:pt x="41" y="196"/>
                      <a:pt x="41" y="198"/>
                      <a:pt x="40" y="198"/>
                    </a:cubicBezTo>
                    <a:cubicBezTo>
                      <a:pt x="39" y="199"/>
                      <a:pt x="37" y="196"/>
                      <a:pt x="36" y="199"/>
                    </a:cubicBezTo>
                    <a:cubicBezTo>
                      <a:pt x="35" y="203"/>
                      <a:pt x="33" y="206"/>
                      <a:pt x="33" y="207"/>
                    </a:cubicBezTo>
                    <a:cubicBezTo>
                      <a:pt x="32" y="208"/>
                      <a:pt x="29" y="209"/>
                      <a:pt x="29" y="211"/>
                    </a:cubicBezTo>
                    <a:cubicBezTo>
                      <a:pt x="28" y="213"/>
                      <a:pt x="28" y="211"/>
                      <a:pt x="26" y="216"/>
                    </a:cubicBezTo>
                    <a:cubicBezTo>
                      <a:pt x="24" y="221"/>
                      <a:pt x="23" y="223"/>
                      <a:pt x="23" y="223"/>
                    </a:cubicBezTo>
                    <a:cubicBezTo>
                      <a:pt x="14" y="235"/>
                      <a:pt x="14" y="235"/>
                      <a:pt x="14" y="235"/>
                    </a:cubicBezTo>
                    <a:cubicBezTo>
                      <a:pt x="14" y="235"/>
                      <a:pt x="9" y="243"/>
                      <a:pt x="9" y="244"/>
                    </a:cubicBezTo>
                    <a:cubicBezTo>
                      <a:pt x="9" y="245"/>
                      <a:pt x="9" y="249"/>
                      <a:pt x="9" y="249"/>
                    </a:cubicBezTo>
                    <a:cubicBezTo>
                      <a:pt x="13" y="253"/>
                      <a:pt x="13" y="253"/>
                      <a:pt x="13" y="253"/>
                    </a:cubicBezTo>
                    <a:cubicBezTo>
                      <a:pt x="13" y="257"/>
                      <a:pt x="13" y="257"/>
                      <a:pt x="13" y="257"/>
                    </a:cubicBezTo>
                    <a:cubicBezTo>
                      <a:pt x="13" y="257"/>
                      <a:pt x="13" y="260"/>
                      <a:pt x="14" y="261"/>
                    </a:cubicBezTo>
                    <a:cubicBezTo>
                      <a:pt x="15" y="261"/>
                      <a:pt x="15" y="261"/>
                      <a:pt x="15" y="261"/>
                    </a:cubicBezTo>
                    <a:cubicBezTo>
                      <a:pt x="14" y="264"/>
                      <a:pt x="14" y="264"/>
                      <a:pt x="14" y="264"/>
                    </a:cubicBezTo>
                    <a:cubicBezTo>
                      <a:pt x="14" y="264"/>
                      <a:pt x="15" y="267"/>
                      <a:pt x="16" y="267"/>
                    </a:cubicBezTo>
                    <a:cubicBezTo>
                      <a:pt x="16" y="267"/>
                      <a:pt x="18" y="268"/>
                      <a:pt x="18" y="268"/>
                    </a:cubicBezTo>
                    <a:cubicBezTo>
                      <a:pt x="18" y="268"/>
                      <a:pt x="20" y="270"/>
                      <a:pt x="20" y="270"/>
                    </a:cubicBezTo>
                    <a:cubicBezTo>
                      <a:pt x="21" y="271"/>
                      <a:pt x="20" y="273"/>
                      <a:pt x="20" y="273"/>
                    </a:cubicBezTo>
                    <a:cubicBezTo>
                      <a:pt x="20" y="273"/>
                      <a:pt x="20" y="274"/>
                      <a:pt x="19" y="274"/>
                    </a:cubicBezTo>
                    <a:cubicBezTo>
                      <a:pt x="18" y="274"/>
                      <a:pt x="18" y="274"/>
                      <a:pt x="16" y="274"/>
                    </a:cubicBezTo>
                    <a:cubicBezTo>
                      <a:pt x="16" y="273"/>
                      <a:pt x="16" y="273"/>
                      <a:pt x="15" y="273"/>
                    </a:cubicBezTo>
                    <a:cubicBezTo>
                      <a:pt x="13" y="273"/>
                      <a:pt x="13" y="273"/>
                      <a:pt x="13" y="273"/>
                    </a:cubicBezTo>
                    <a:cubicBezTo>
                      <a:pt x="12" y="273"/>
                      <a:pt x="12" y="273"/>
                      <a:pt x="11" y="273"/>
                    </a:cubicBezTo>
                    <a:cubicBezTo>
                      <a:pt x="10" y="273"/>
                      <a:pt x="10" y="273"/>
                      <a:pt x="10" y="273"/>
                    </a:cubicBezTo>
                    <a:cubicBezTo>
                      <a:pt x="9" y="273"/>
                      <a:pt x="9" y="273"/>
                      <a:pt x="8" y="274"/>
                    </a:cubicBezTo>
                    <a:cubicBezTo>
                      <a:pt x="8" y="275"/>
                      <a:pt x="8" y="275"/>
                      <a:pt x="8" y="275"/>
                    </a:cubicBezTo>
                    <a:cubicBezTo>
                      <a:pt x="8" y="275"/>
                      <a:pt x="7" y="276"/>
                      <a:pt x="7" y="277"/>
                    </a:cubicBezTo>
                    <a:cubicBezTo>
                      <a:pt x="6" y="277"/>
                      <a:pt x="6" y="279"/>
                      <a:pt x="6" y="279"/>
                    </a:cubicBezTo>
                    <a:cubicBezTo>
                      <a:pt x="6" y="279"/>
                      <a:pt x="6" y="280"/>
                      <a:pt x="6" y="280"/>
                    </a:cubicBezTo>
                    <a:cubicBezTo>
                      <a:pt x="6" y="280"/>
                      <a:pt x="6" y="282"/>
                      <a:pt x="6" y="282"/>
                    </a:cubicBezTo>
                    <a:cubicBezTo>
                      <a:pt x="5" y="284"/>
                      <a:pt x="5" y="284"/>
                      <a:pt x="5" y="284"/>
                    </a:cubicBezTo>
                    <a:cubicBezTo>
                      <a:pt x="5" y="284"/>
                      <a:pt x="4" y="285"/>
                      <a:pt x="5" y="286"/>
                    </a:cubicBezTo>
                    <a:cubicBezTo>
                      <a:pt x="5" y="286"/>
                      <a:pt x="5" y="287"/>
                      <a:pt x="5" y="287"/>
                    </a:cubicBezTo>
                    <a:cubicBezTo>
                      <a:pt x="6" y="288"/>
                      <a:pt x="6" y="288"/>
                      <a:pt x="6" y="288"/>
                    </a:cubicBezTo>
                    <a:cubicBezTo>
                      <a:pt x="4" y="290"/>
                      <a:pt x="4" y="290"/>
                      <a:pt x="4" y="290"/>
                    </a:cubicBezTo>
                    <a:cubicBezTo>
                      <a:pt x="4" y="292"/>
                      <a:pt x="4" y="292"/>
                      <a:pt x="4" y="292"/>
                    </a:cubicBezTo>
                    <a:cubicBezTo>
                      <a:pt x="4" y="292"/>
                      <a:pt x="5" y="293"/>
                      <a:pt x="4" y="294"/>
                    </a:cubicBezTo>
                    <a:cubicBezTo>
                      <a:pt x="4" y="294"/>
                      <a:pt x="3" y="295"/>
                      <a:pt x="3" y="295"/>
                    </a:cubicBezTo>
                    <a:cubicBezTo>
                      <a:pt x="3" y="295"/>
                      <a:pt x="1" y="297"/>
                      <a:pt x="1" y="297"/>
                    </a:cubicBezTo>
                    <a:cubicBezTo>
                      <a:pt x="1" y="297"/>
                      <a:pt x="1" y="298"/>
                      <a:pt x="1" y="298"/>
                    </a:cubicBezTo>
                    <a:cubicBezTo>
                      <a:pt x="1" y="298"/>
                      <a:pt x="0" y="300"/>
                      <a:pt x="0" y="300"/>
                    </a:cubicBezTo>
                    <a:cubicBezTo>
                      <a:pt x="0" y="300"/>
                      <a:pt x="0" y="303"/>
                      <a:pt x="0" y="303"/>
                    </a:cubicBezTo>
                    <a:cubicBezTo>
                      <a:pt x="0" y="303"/>
                      <a:pt x="1" y="304"/>
                      <a:pt x="1" y="304"/>
                    </a:cubicBezTo>
                    <a:cubicBezTo>
                      <a:pt x="1" y="304"/>
                      <a:pt x="1" y="305"/>
                      <a:pt x="1" y="306"/>
                    </a:cubicBezTo>
                    <a:cubicBezTo>
                      <a:pt x="0" y="306"/>
                      <a:pt x="1" y="307"/>
                      <a:pt x="1" y="308"/>
                    </a:cubicBezTo>
                    <a:cubicBezTo>
                      <a:pt x="1" y="308"/>
                      <a:pt x="1" y="309"/>
                      <a:pt x="1" y="309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2" y="314"/>
                      <a:pt x="2" y="314"/>
                      <a:pt x="2" y="314"/>
                    </a:cubicBezTo>
                    <a:cubicBezTo>
                      <a:pt x="3" y="313"/>
                      <a:pt x="3" y="313"/>
                      <a:pt x="3" y="313"/>
                    </a:cubicBezTo>
                    <a:cubicBezTo>
                      <a:pt x="8" y="311"/>
                      <a:pt x="8" y="311"/>
                      <a:pt x="8" y="311"/>
                    </a:cubicBezTo>
                    <a:cubicBezTo>
                      <a:pt x="11" y="314"/>
                      <a:pt x="11" y="314"/>
                      <a:pt x="11" y="314"/>
                    </a:cubicBezTo>
                    <a:cubicBezTo>
                      <a:pt x="14" y="317"/>
                      <a:pt x="14" y="317"/>
                      <a:pt x="14" y="317"/>
                    </a:cubicBezTo>
                    <a:cubicBezTo>
                      <a:pt x="19" y="317"/>
                      <a:pt x="19" y="317"/>
                      <a:pt x="19" y="317"/>
                    </a:cubicBezTo>
                    <a:cubicBezTo>
                      <a:pt x="22" y="321"/>
                      <a:pt x="22" y="321"/>
                      <a:pt x="22" y="321"/>
                    </a:cubicBezTo>
                    <a:cubicBezTo>
                      <a:pt x="25" y="324"/>
                      <a:pt x="25" y="324"/>
                      <a:pt x="25" y="324"/>
                    </a:cubicBezTo>
                    <a:cubicBezTo>
                      <a:pt x="30" y="323"/>
                      <a:pt x="30" y="323"/>
                      <a:pt x="30" y="323"/>
                    </a:cubicBezTo>
                    <a:cubicBezTo>
                      <a:pt x="35" y="326"/>
                      <a:pt x="35" y="326"/>
                      <a:pt x="35" y="326"/>
                    </a:cubicBezTo>
                    <a:cubicBezTo>
                      <a:pt x="34" y="329"/>
                      <a:pt x="34" y="329"/>
                      <a:pt x="34" y="329"/>
                    </a:cubicBezTo>
                    <a:cubicBezTo>
                      <a:pt x="34" y="329"/>
                      <a:pt x="38" y="324"/>
                      <a:pt x="39" y="323"/>
                    </a:cubicBezTo>
                    <a:cubicBezTo>
                      <a:pt x="40" y="322"/>
                      <a:pt x="44" y="321"/>
                      <a:pt x="44" y="321"/>
                    </a:cubicBezTo>
                    <a:cubicBezTo>
                      <a:pt x="44" y="321"/>
                      <a:pt x="46" y="323"/>
                      <a:pt x="48" y="324"/>
                    </a:cubicBezTo>
                    <a:cubicBezTo>
                      <a:pt x="51" y="324"/>
                      <a:pt x="51" y="324"/>
                      <a:pt x="51" y="324"/>
                    </a:cubicBezTo>
                    <a:cubicBezTo>
                      <a:pt x="53" y="324"/>
                      <a:pt x="61" y="323"/>
                      <a:pt x="61" y="323"/>
                    </a:cubicBezTo>
                    <a:cubicBezTo>
                      <a:pt x="72" y="324"/>
                      <a:pt x="72" y="324"/>
                      <a:pt x="72" y="324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90" y="322"/>
                      <a:pt x="90" y="322"/>
                      <a:pt x="90" y="322"/>
                    </a:cubicBezTo>
                    <a:cubicBezTo>
                      <a:pt x="92" y="321"/>
                      <a:pt x="92" y="321"/>
                      <a:pt x="92" y="321"/>
                    </a:cubicBezTo>
                    <a:cubicBezTo>
                      <a:pt x="93" y="322"/>
                      <a:pt x="93" y="322"/>
                      <a:pt x="93" y="322"/>
                    </a:cubicBezTo>
                    <a:cubicBezTo>
                      <a:pt x="97" y="321"/>
                      <a:pt x="97" y="321"/>
                      <a:pt x="97" y="321"/>
                    </a:cubicBezTo>
                    <a:cubicBezTo>
                      <a:pt x="101" y="325"/>
                      <a:pt x="101" y="325"/>
                      <a:pt x="101" y="325"/>
                    </a:cubicBezTo>
                    <a:cubicBezTo>
                      <a:pt x="109" y="324"/>
                      <a:pt x="109" y="324"/>
                      <a:pt x="109" y="324"/>
                    </a:cubicBezTo>
                    <a:cubicBezTo>
                      <a:pt x="114" y="317"/>
                      <a:pt x="114" y="317"/>
                      <a:pt x="114" y="317"/>
                    </a:cubicBezTo>
                    <a:cubicBezTo>
                      <a:pt x="114" y="317"/>
                      <a:pt x="117" y="314"/>
                      <a:pt x="121" y="313"/>
                    </a:cubicBezTo>
                    <a:cubicBezTo>
                      <a:pt x="125" y="313"/>
                      <a:pt x="132" y="310"/>
                      <a:pt x="132" y="310"/>
                    </a:cubicBezTo>
                    <a:lnTo>
                      <a:pt x="141" y="30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Freeform 92">
                <a:extLst>
                  <a:ext uri="{FF2B5EF4-FFF2-40B4-BE49-F238E27FC236}">
                    <a16:creationId xmlns:a16="http://schemas.microsoft.com/office/drawing/2014/main" id="{8B23E4C6-D413-AD48-9C55-943302188F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8738" y="538527"/>
                <a:ext cx="643167" cy="1694015"/>
              </a:xfrm>
              <a:custGeom>
                <a:avLst/>
                <a:gdLst>
                  <a:gd name="T0" fmla="*/ 246 w 282"/>
                  <a:gd name="T1" fmla="*/ 59 h 766"/>
                  <a:gd name="T2" fmla="*/ 210 w 282"/>
                  <a:gd name="T3" fmla="*/ 30 h 766"/>
                  <a:gd name="T4" fmla="*/ 183 w 282"/>
                  <a:gd name="T5" fmla="*/ 8 h 766"/>
                  <a:gd name="T6" fmla="*/ 167 w 282"/>
                  <a:gd name="T7" fmla="*/ 32 h 766"/>
                  <a:gd name="T8" fmla="*/ 123 w 282"/>
                  <a:gd name="T9" fmla="*/ 69 h 766"/>
                  <a:gd name="T10" fmla="*/ 100 w 282"/>
                  <a:gd name="T11" fmla="*/ 111 h 766"/>
                  <a:gd name="T12" fmla="*/ 65 w 282"/>
                  <a:gd name="T13" fmla="*/ 180 h 766"/>
                  <a:gd name="T14" fmla="*/ 52 w 282"/>
                  <a:gd name="T15" fmla="*/ 265 h 766"/>
                  <a:gd name="T16" fmla="*/ 15 w 282"/>
                  <a:gd name="T17" fmla="*/ 333 h 766"/>
                  <a:gd name="T18" fmla="*/ 25 w 282"/>
                  <a:gd name="T19" fmla="*/ 418 h 766"/>
                  <a:gd name="T20" fmla="*/ 27 w 282"/>
                  <a:gd name="T21" fmla="*/ 466 h 766"/>
                  <a:gd name="T22" fmla="*/ 29 w 282"/>
                  <a:gd name="T23" fmla="*/ 515 h 766"/>
                  <a:gd name="T24" fmla="*/ 13 w 282"/>
                  <a:gd name="T25" fmla="*/ 535 h 766"/>
                  <a:gd name="T26" fmla="*/ 8 w 282"/>
                  <a:gd name="T27" fmla="*/ 567 h 766"/>
                  <a:gd name="T28" fmla="*/ 10 w 282"/>
                  <a:gd name="T29" fmla="*/ 603 h 766"/>
                  <a:gd name="T30" fmla="*/ 12 w 282"/>
                  <a:gd name="T31" fmla="*/ 616 h 766"/>
                  <a:gd name="T32" fmla="*/ 19 w 282"/>
                  <a:gd name="T33" fmla="*/ 636 h 766"/>
                  <a:gd name="T34" fmla="*/ 25 w 282"/>
                  <a:gd name="T35" fmla="*/ 655 h 766"/>
                  <a:gd name="T36" fmla="*/ 46 w 282"/>
                  <a:gd name="T37" fmla="*/ 685 h 766"/>
                  <a:gd name="T38" fmla="*/ 50 w 282"/>
                  <a:gd name="T39" fmla="*/ 705 h 766"/>
                  <a:gd name="T40" fmla="*/ 60 w 282"/>
                  <a:gd name="T41" fmla="*/ 739 h 766"/>
                  <a:gd name="T42" fmla="*/ 64 w 282"/>
                  <a:gd name="T43" fmla="*/ 764 h 766"/>
                  <a:gd name="T44" fmla="*/ 93 w 282"/>
                  <a:gd name="T45" fmla="*/ 758 h 766"/>
                  <a:gd name="T46" fmla="*/ 107 w 282"/>
                  <a:gd name="T47" fmla="*/ 752 h 766"/>
                  <a:gd name="T48" fmla="*/ 114 w 282"/>
                  <a:gd name="T49" fmla="*/ 729 h 766"/>
                  <a:gd name="T50" fmla="*/ 122 w 282"/>
                  <a:gd name="T51" fmla="*/ 717 h 766"/>
                  <a:gd name="T52" fmla="*/ 158 w 282"/>
                  <a:gd name="T53" fmla="*/ 688 h 766"/>
                  <a:gd name="T54" fmla="*/ 165 w 282"/>
                  <a:gd name="T55" fmla="*/ 629 h 766"/>
                  <a:gd name="T56" fmla="*/ 163 w 282"/>
                  <a:gd name="T57" fmla="*/ 590 h 766"/>
                  <a:gd name="T58" fmla="*/ 182 w 282"/>
                  <a:gd name="T59" fmla="*/ 559 h 766"/>
                  <a:gd name="T60" fmla="*/ 191 w 282"/>
                  <a:gd name="T61" fmla="*/ 558 h 766"/>
                  <a:gd name="T62" fmla="*/ 205 w 282"/>
                  <a:gd name="T63" fmla="*/ 541 h 766"/>
                  <a:gd name="T64" fmla="*/ 207 w 282"/>
                  <a:gd name="T65" fmla="*/ 514 h 766"/>
                  <a:gd name="T66" fmla="*/ 199 w 282"/>
                  <a:gd name="T67" fmla="*/ 493 h 766"/>
                  <a:gd name="T68" fmla="*/ 180 w 282"/>
                  <a:gd name="T69" fmla="*/ 467 h 766"/>
                  <a:gd name="T70" fmla="*/ 161 w 282"/>
                  <a:gd name="T71" fmla="*/ 459 h 766"/>
                  <a:gd name="T72" fmla="*/ 151 w 282"/>
                  <a:gd name="T73" fmla="*/ 424 h 766"/>
                  <a:gd name="T74" fmla="*/ 157 w 282"/>
                  <a:gd name="T75" fmla="*/ 407 h 766"/>
                  <a:gd name="T76" fmla="*/ 154 w 282"/>
                  <a:gd name="T77" fmla="*/ 369 h 766"/>
                  <a:gd name="T78" fmla="*/ 168 w 282"/>
                  <a:gd name="T79" fmla="*/ 350 h 766"/>
                  <a:gd name="T80" fmla="*/ 182 w 282"/>
                  <a:gd name="T81" fmla="*/ 325 h 766"/>
                  <a:gd name="T82" fmla="*/ 196 w 282"/>
                  <a:gd name="T83" fmla="*/ 307 h 766"/>
                  <a:gd name="T84" fmla="*/ 210 w 282"/>
                  <a:gd name="T85" fmla="*/ 295 h 766"/>
                  <a:gd name="T86" fmla="*/ 225 w 282"/>
                  <a:gd name="T87" fmla="*/ 266 h 766"/>
                  <a:gd name="T88" fmla="*/ 229 w 282"/>
                  <a:gd name="T89" fmla="*/ 238 h 766"/>
                  <a:gd name="T90" fmla="*/ 225 w 282"/>
                  <a:gd name="T91" fmla="*/ 219 h 766"/>
                  <a:gd name="T92" fmla="*/ 229 w 282"/>
                  <a:gd name="T93" fmla="*/ 198 h 766"/>
                  <a:gd name="T94" fmla="*/ 242 w 282"/>
                  <a:gd name="T95" fmla="*/ 187 h 766"/>
                  <a:gd name="T96" fmla="*/ 258 w 282"/>
                  <a:gd name="T97" fmla="*/ 170 h 766"/>
                  <a:gd name="T98" fmla="*/ 269 w 282"/>
                  <a:gd name="T99" fmla="*/ 173 h 766"/>
                  <a:gd name="T100" fmla="*/ 275 w 282"/>
                  <a:gd name="T101" fmla="*/ 169 h 766"/>
                  <a:gd name="T102" fmla="*/ 279 w 282"/>
                  <a:gd name="T103" fmla="*/ 165 h 766"/>
                  <a:gd name="T104" fmla="*/ 266 w 282"/>
                  <a:gd name="T105" fmla="*/ 119 h 766"/>
                  <a:gd name="T106" fmla="*/ 164 w 282"/>
                  <a:gd name="T107" fmla="*/ 699 h 766"/>
                  <a:gd name="T108" fmla="*/ 174 w 282"/>
                  <a:gd name="T109" fmla="*/ 650 h 766"/>
                  <a:gd name="T110" fmla="*/ 175 w 282"/>
                  <a:gd name="T111" fmla="*/ 673 h 766"/>
                  <a:gd name="T112" fmla="*/ 165 w 282"/>
                  <a:gd name="T113" fmla="*/ 710 h 766"/>
                  <a:gd name="T114" fmla="*/ 210 w 282"/>
                  <a:gd name="T115" fmla="*/ 625 h 766"/>
                  <a:gd name="T116" fmla="*/ 229 w 282"/>
                  <a:gd name="T117" fmla="*/ 607 h 766"/>
                  <a:gd name="T118" fmla="*/ 224 w 282"/>
                  <a:gd name="T119" fmla="*/ 631 h 766"/>
                  <a:gd name="T120" fmla="*/ 216 w 282"/>
                  <a:gd name="T121" fmla="*/ 66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2" h="766">
                    <a:moveTo>
                      <a:pt x="255" y="88"/>
                    </a:moveTo>
                    <a:cubicBezTo>
                      <a:pt x="255" y="87"/>
                      <a:pt x="255" y="87"/>
                      <a:pt x="255" y="87"/>
                    </a:cubicBezTo>
                    <a:cubicBezTo>
                      <a:pt x="255" y="87"/>
                      <a:pt x="253" y="83"/>
                      <a:pt x="254" y="81"/>
                    </a:cubicBezTo>
                    <a:cubicBezTo>
                      <a:pt x="254" y="81"/>
                      <a:pt x="254" y="81"/>
                      <a:pt x="254" y="80"/>
                    </a:cubicBezTo>
                    <a:cubicBezTo>
                      <a:pt x="254" y="79"/>
                      <a:pt x="254" y="79"/>
                      <a:pt x="254" y="79"/>
                    </a:cubicBezTo>
                    <a:cubicBezTo>
                      <a:pt x="250" y="80"/>
                      <a:pt x="250" y="80"/>
                      <a:pt x="250" y="80"/>
                    </a:cubicBezTo>
                    <a:cubicBezTo>
                      <a:pt x="247" y="76"/>
                      <a:pt x="247" y="76"/>
                      <a:pt x="247" y="76"/>
                    </a:cubicBezTo>
                    <a:cubicBezTo>
                      <a:pt x="248" y="71"/>
                      <a:pt x="248" y="71"/>
                      <a:pt x="248" y="71"/>
                    </a:cubicBezTo>
                    <a:cubicBezTo>
                      <a:pt x="246" y="59"/>
                      <a:pt x="246" y="59"/>
                      <a:pt x="246" y="59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2" y="50"/>
                      <a:pt x="242" y="50"/>
                      <a:pt x="242" y="50"/>
                    </a:cubicBezTo>
                    <a:cubicBezTo>
                      <a:pt x="238" y="44"/>
                      <a:pt x="238" y="44"/>
                      <a:pt x="238" y="44"/>
                    </a:cubicBezTo>
                    <a:cubicBezTo>
                      <a:pt x="238" y="44"/>
                      <a:pt x="237" y="46"/>
                      <a:pt x="236" y="45"/>
                    </a:cubicBezTo>
                    <a:cubicBezTo>
                      <a:pt x="235" y="44"/>
                      <a:pt x="230" y="36"/>
                      <a:pt x="230" y="36"/>
                    </a:cubicBezTo>
                    <a:cubicBezTo>
                      <a:pt x="221" y="33"/>
                      <a:pt x="221" y="33"/>
                      <a:pt x="221" y="33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12" y="30"/>
                      <a:pt x="212" y="30"/>
                      <a:pt x="212" y="30"/>
                    </a:cubicBezTo>
                    <a:cubicBezTo>
                      <a:pt x="212" y="30"/>
                      <a:pt x="211" y="32"/>
                      <a:pt x="210" y="30"/>
                    </a:cubicBezTo>
                    <a:cubicBezTo>
                      <a:pt x="209" y="28"/>
                      <a:pt x="207" y="26"/>
                      <a:pt x="207" y="26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0" y="23"/>
                      <a:pt x="199" y="23"/>
                      <a:pt x="198" y="23"/>
                    </a:cubicBezTo>
                    <a:cubicBezTo>
                      <a:pt x="197" y="22"/>
                      <a:pt x="195" y="21"/>
                      <a:pt x="195" y="21"/>
                    </a:cubicBezTo>
                    <a:cubicBezTo>
                      <a:pt x="192" y="16"/>
                      <a:pt x="192" y="16"/>
                      <a:pt x="192" y="16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3" y="12"/>
                      <a:pt x="183" y="12"/>
                      <a:pt x="183" y="12"/>
                    </a:cubicBezTo>
                    <a:cubicBezTo>
                      <a:pt x="183" y="8"/>
                      <a:pt x="183" y="8"/>
                      <a:pt x="183" y="8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6" y="4"/>
                      <a:pt x="175" y="2"/>
                      <a:pt x="176" y="2"/>
                    </a:cubicBezTo>
                    <a:cubicBezTo>
                      <a:pt x="177" y="1"/>
                      <a:pt x="180" y="1"/>
                      <a:pt x="182" y="1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8" y="5"/>
                      <a:pt x="166" y="6"/>
                      <a:pt x="166" y="7"/>
                    </a:cubicBezTo>
                    <a:cubicBezTo>
                      <a:pt x="167" y="8"/>
                      <a:pt x="169" y="17"/>
                      <a:pt x="170" y="19"/>
                    </a:cubicBezTo>
                    <a:cubicBezTo>
                      <a:pt x="171" y="20"/>
                      <a:pt x="171" y="27"/>
                      <a:pt x="167" y="32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2"/>
                      <a:pt x="155" y="41"/>
                      <a:pt x="154" y="40"/>
                    </a:cubicBezTo>
                    <a:cubicBezTo>
                      <a:pt x="153" y="39"/>
                      <a:pt x="148" y="37"/>
                      <a:pt x="147" y="37"/>
                    </a:cubicBezTo>
                    <a:cubicBezTo>
                      <a:pt x="145" y="38"/>
                      <a:pt x="131" y="37"/>
                      <a:pt x="131" y="37"/>
                    </a:cubicBezTo>
                    <a:cubicBezTo>
                      <a:pt x="128" y="41"/>
                      <a:pt x="129" y="62"/>
                      <a:pt x="130" y="65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9" y="72"/>
                      <a:pt x="105" y="76"/>
                      <a:pt x="105" y="78"/>
                    </a:cubicBezTo>
                    <a:cubicBezTo>
                      <a:pt x="105" y="79"/>
                      <a:pt x="103" y="83"/>
                      <a:pt x="103" y="83"/>
                    </a:cubicBezTo>
                    <a:cubicBezTo>
                      <a:pt x="103" y="84"/>
                      <a:pt x="103" y="91"/>
                      <a:pt x="103" y="91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95" y="104"/>
                      <a:pt x="95" y="104"/>
                      <a:pt x="95" y="104"/>
                    </a:cubicBezTo>
                    <a:cubicBezTo>
                      <a:pt x="95" y="104"/>
                      <a:pt x="98" y="110"/>
                      <a:pt x="100" y="111"/>
                    </a:cubicBezTo>
                    <a:cubicBezTo>
                      <a:pt x="101" y="113"/>
                      <a:pt x="103" y="121"/>
                      <a:pt x="103" y="121"/>
                    </a:cubicBezTo>
                    <a:cubicBezTo>
                      <a:pt x="103" y="121"/>
                      <a:pt x="100" y="128"/>
                      <a:pt x="99" y="130"/>
                    </a:cubicBezTo>
                    <a:cubicBezTo>
                      <a:pt x="98" y="132"/>
                      <a:pt x="90" y="142"/>
                      <a:pt x="90" y="142"/>
                    </a:cubicBezTo>
                    <a:cubicBezTo>
                      <a:pt x="85" y="155"/>
                      <a:pt x="85" y="155"/>
                      <a:pt x="85" y="155"/>
                    </a:cubicBezTo>
                    <a:cubicBezTo>
                      <a:pt x="85" y="164"/>
                      <a:pt x="85" y="164"/>
                      <a:pt x="85" y="164"/>
                    </a:cubicBezTo>
                    <a:cubicBezTo>
                      <a:pt x="84" y="169"/>
                      <a:pt x="84" y="169"/>
                      <a:pt x="84" y="169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68" y="177"/>
                      <a:pt x="68" y="177"/>
                      <a:pt x="68" y="177"/>
                    </a:cubicBezTo>
                    <a:cubicBezTo>
                      <a:pt x="65" y="180"/>
                      <a:pt x="65" y="180"/>
                      <a:pt x="65" y="180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67" y="212"/>
                      <a:pt x="67" y="212"/>
                      <a:pt x="67" y="212"/>
                    </a:cubicBezTo>
                    <a:cubicBezTo>
                      <a:pt x="67" y="212"/>
                      <a:pt x="65" y="218"/>
                      <a:pt x="66" y="219"/>
                    </a:cubicBezTo>
                    <a:cubicBezTo>
                      <a:pt x="67" y="221"/>
                      <a:pt x="68" y="225"/>
                      <a:pt x="68" y="225"/>
                    </a:cubicBezTo>
                    <a:cubicBezTo>
                      <a:pt x="64" y="228"/>
                      <a:pt x="64" y="228"/>
                      <a:pt x="64" y="228"/>
                    </a:cubicBezTo>
                    <a:cubicBezTo>
                      <a:pt x="65" y="234"/>
                      <a:pt x="65" y="234"/>
                      <a:pt x="65" y="234"/>
                    </a:cubicBezTo>
                    <a:cubicBezTo>
                      <a:pt x="50" y="260"/>
                      <a:pt x="50" y="260"/>
                      <a:pt x="50" y="260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61" y="267"/>
                      <a:pt x="61" y="267"/>
                      <a:pt x="61" y="267"/>
                    </a:cubicBezTo>
                    <a:cubicBezTo>
                      <a:pt x="62" y="283"/>
                      <a:pt x="62" y="283"/>
                      <a:pt x="62" y="283"/>
                    </a:cubicBezTo>
                    <a:cubicBezTo>
                      <a:pt x="59" y="290"/>
                      <a:pt x="59" y="290"/>
                      <a:pt x="59" y="290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34" y="293"/>
                      <a:pt x="34" y="293"/>
                      <a:pt x="34" y="293"/>
                    </a:cubicBezTo>
                    <a:cubicBezTo>
                      <a:pt x="21" y="310"/>
                      <a:pt x="21" y="310"/>
                      <a:pt x="21" y="310"/>
                    </a:cubicBezTo>
                    <a:cubicBezTo>
                      <a:pt x="19" y="320"/>
                      <a:pt x="19" y="320"/>
                      <a:pt x="19" y="320"/>
                    </a:cubicBez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5" y="331"/>
                      <a:pt x="15" y="333"/>
                    </a:cubicBezTo>
                    <a:cubicBezTo>
                      <a:pt x="15" y="334"/>
                      <a:pt x="15" y="340"/>
                      <a:pt x="15" y="340"/>
                    </a:cubicBezTo>
                    <a:cubicBezTo>
                      <a:pt x="19" y="348"/>
                      <a:pt x="19" y="348"/>
                      <a:pt x="19" y="348"/>
                    </a:cubicBezTo>
                    <a:cubicBezTo>
                      <a:pt x="19" y="354"/>
                      <a:pt x="19" y="354"/>
                      <a:pt x="19" y="354"/>
                    </a:cubicBezTo>
                    <a:cubicBezTo>
                      <a:pt x="17" y="357"/>
                      <a:pt x="17" y="357"/>
                      <a:pt x="17" y="357"/>
                    </a:cubicBezTo>
                    <a:cubicBezTo>
                      <a:pt x="18" y="364"/>
                      <a:pt x="18" y="364"/>
                      <a:pt x="18" y="364"/>
                    </a:cubicBezTo>
                    <a:cubicBezTo>
                      <a:pt x="18" y="364"/>
                      <a:pt x="19" y="366"/>
                      <a:pt x="18" y="367"/>
                    </a:cubicBezTo>
                    <a:cubicBezTo>
                      <a:pt x="16" y="369"/>
                      <a:pt x="16" y="371"/>
                      <a:pt x="17" y="373"/>
                    </a:cubicBezTo>
                    <a:cubicBezTo>
                      <a:pt x="17" y="374"/>
                      <a:pt x="24" y="387"/>
                      <a:pt x="24" y="387"/>
                    </a:cubicBezTo>
                    <a:cubicBezTo>
                      <a:pt x="25" y="418"/>
                      <a:pt x="25" y="418"/>
                      <a:pt x="25" y="418"/>
                    </a:cubicBezTo>
                    <a:cubicBezTo>
                      <a:pt x="28" y="426"/>
                      <a:pt x="28" y="426"/>
                      <a:pt x="28" y="426"/>
                    </a:cubicBezTo>
                    <a:cubicBezTo>
                      <a:pt x="35" y="431"/>
                      <a:pt x="35" y="431"/>
                      <a:pt x="35" y="431"/>
                    </a:cubicBezTo>
                    <a:cubicBezTo>
                      <a:pt x="41" y="436"/>
                      <a:pt x="41" y="436"/>
                      <a:pt x="41" y="436"/>
                    </a:cubicBezTo>
                    <a:cubicBezTo>
                      <a:pt x="42" y="445"/>
                      <a:pt x="42" y="445"/>
                      <a:pt x="42" y="445"/>
                    </a:cubicBezTo>
                    <a:cubicBezTo>
                      <a:pt x="42" y="445"/>
                      <a:pt x="40" y="452"/>
                      <a:pt x="40" y="453"/>
                    </a:cubicBezTo>
                    <a:cubicBezTo>
                      <a:pt x="41" y="454"/>
                      <a:pt x="35" y="454"/>
                      <a:pt x="35" y="454"/>
                    </a:cubicBezTo>
                    <a:cubicBezTo>
                      <a:pt x="30" y="455"/>
                      <a:pt x="30" y="455"/>
                      <a:pt x="30" y="455"/>
                    </a:cubicBezTo>
                    <a:cubicBezTo>
                      <a:pt x="25" y="460"/>
                      <a:pt x="25" y="460"/>
                      <a:pt x="25" y="460"/>
                    </a:cubicBezTo>
                    <a:cubicBezTo>
                      <a:pt x="27" y="466"/>
                      <a:pt x="27" y="466"/>
                      <a:pt x="27" y="466"/>
                    </a:cubicBezTo>
                    <a:cubicBezTo>
                      <a:pt x="30" y="475"/>
                      <a:pt x="30" y="475"/>
                      <a:pt x="30" y="475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8" y="488"/>
                      <a:pt x="38" y="488"/>
                      <a:pt x="38" y="488"/>
                    </a:cubicBezTo>
                    <a:cubicBezTo>
                      <a:pt x="35" y="494"/>
                      <a:pt x="35" y="494"/>
                      <a:pt x="35" y="494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5" y="502"/>
                      <a:pt x="35" y="502"/>
                      <a:pt x="35" y="502"/>
                    </a:cubicBezTo>
                    <a:cubicBezTo>
                      <a:pt x="35" y="507"/>
                      <a:pt x="35" y="507"/>
                      <a:pt x="35" y="507"/>
                    </a:cubicBezTo>
                    <a:cubicBezTo>
                      <a:pt x="35" y="507"/>
                      <a:pt x="33" y="510"/>
                      <a:pt x="33" y="511"/>
                    </a:cubicBezTo>
                    <a:cubicBezTo>
                      <a:pt x="33" y="512"/>
                      <a:pt x="29" y="515"/>
                      <a:pt x="29" y="515"/>
                    </a:cubicBezTo>
                    <a:cubicBezTo>
                      <a:pt x="26" y="518"/>
                      <a:pt x="26" y="518"/>
                      <a:pt x="26" y="518"/>
                    </a:cubicBezTo>
                    <a:cubicBezTo>
                      <a:pt x="23" y="519"/>
                      <a:pt x="23" y="519"/>
                      <a:pt x="23" y="519"/>
                    </a:cubicBezTo>
                    <a:cubicBezTo>
                      <a:pt x="23" y="519"/>
                      <a:pt x="21" y="518"/>
                      <a:pt x="20" y="519"/>
                    </a:cubicBezTo>
                    <a:cubicBezTo>
                      <a:pt x="20" y="519"/>
                      <a:pt x="18" y="521"/>
                      <a:pt x="18" y="521"/>
                    </a:cubicBezTo>
                    <a:cubicBezTo>
                      <a:pt x="18" y="524"/>
                      <a:pt x="18" y="524"/>
                      <a:pt x="18" y="524"/>
                    </a:cubicBezTo>
                    <a:cubicBezTo>
                      <a:pt x="20" y="526"/>
                      <a:pt x="20" y="526"/>
                      <a:pt x="20" y="526"/>
                    </a:cubicBezTo>
                    <a:cubicBezTo>
                      <a:pt x="19" y="531"/>
                      <a:pt x="19" y="531"/>
                      <a:pt x="19" y="531"/>
                    </a:cubicBezTo>
                    <a:cubicBezTo>
                      <a:pt x="16" y="534"/>
                      <a:pt x="16" y="534"/>
                      <a:pt x="16" y="534"/>
                    </a:cubicBezTo>
                    <a:cubicBezTo>
                      <a:pt x="13" y="535"/>
                      <a:pt x="13" y="535"/>
                      <a:pt x="13" y="535"/>
                    </a:cubicBezTo>
                    <a:cubicBezTo>
                      <a:pt x="15" y="541"/>
                      <a:pt x="15" y="541"/>
                      <a:pt x="15" y="541"/>
                    </a:cubicBezTo>
                    <a:cubicBezTo>
                      <a:pt x="19" y="548"/>
                      <a:pt x="19" y="548"/>
                      <a:pt x="19" y="548"/>
                    </a:cubicBezTo>
                    <a:cubicBezTo>
                      <a:pt x="19" y="554"/>
                      <a:pt x="19" y="554"/>
                      <a:pt x="19" y="554"/>
                    </a:cubicBezTo>
                    <a:cubicBezTo>
                      <a:pt x="16" y="560"/>
                      <a:pt x="16" y="560"/>
                      <a:pt x="16" y="560"/>
                    </a:cubicBezTo>
                    <a:cubicBezTo>
                      <a:pt x="15" y="567"/>
                      <a:pt x="15" y="567"/>
                      <a:pt x="15" y="567"/>
                    </a:cubicBezTo>
                    <a:cubicBezTo>
                      <a:pt x="14" y="573"/>
                      <a:pt x="14" y="573"/>
                      <a:pt x="14" y="573"/>
                    </a:cubicBezTo>
                    <a:cubicBezTo>
                      <a:pt x="12" y="574"/>
                      <a:pt x="12" y="574"/>
                      <a:pt x="12" y="574"/>
                    </a:cubicBezTo>
                    <a:cubicBezTo>
                      <a:pt x="9" y="574"/>
                      <a:pt x="9" y="574"/>
                      <a:pt x="9" y="574"/>
                    </a:cubicBezTo>
                    <a:cubicBezTo>
                      <a:pt x="9" y="574"/>
                      <a:pt x="9" y="568"/>
                      <a:pt x="8" y="567"/>
                    </a:cubicBezTo>
                    <a:cubicBezTo>
                      <a:pt x="8" y="567"/>
                      <a:pt x="1" y="561"/>
                      <a:pt x="1" y="561"/>
                    </a:cubicBezTo>
                    <a:cubicBezTo>
                      <a:pt x="1" y="567"/>
                      <a:pt x="1" y="567"/>
                      <a:pt x="1" y="567"/>
                    </a:cubicBezTo>
                    <a:cubicBezTo>
                      <a:pt x="0" y="574"/>
                      <a:pt x="0" y="574"/>
                      <a:pt x="0" y="574"/>
                    </a:cubicBezTo>
                    <a:cubicBezTo>
                      <a:pt x="0" y="574"/>
                      <a:pt x="1" y="578"/>
                      <a:pt x="2" y="579"/>
                    </a:cubicBezTo>
                    <a:cubicBezTo>
                      <a:pt x="3" y="580"/>
                      <a:pt x="4" y="587"/>
                      <a:pt x="4" y="587"/>
                    </a:cubicBezTo>
                    <a:cubicBezTo>
                      <a:pt x="3" y="594"/>
                      <a:pt x="3" y="594"/>
                      <a:pt x="3" y="594"/>
                    </a:cubicBezTo>
                    <a:cubicBezTo>
                      <a:pt x="3" y="594"/>
                      <a:pt x="5" y="599"/>
                      <a:pt x="5" y="599"/>
                    </a:cubicBezTo>
                    <a:cubicBezTo>
                      <a:pt x="5" y="600"/>
                      <a:pt x="6" y="604"/>
                      <a:pt x="6" y="604"/>
                    </a:cubicBezTo>
                    <a:cubicBezTo>
                      <a:pt x="10" y="603"/>
                      <a:pt x="10" y="603"/>
                      <a:pt x="10" y="603"/>
                    </a:cubicBezTo>
                    <a:cubicBezTo>
                      <a:pt x="9" y="600"/>
                      <a:pt x="9" y="600"/>
                      <a:pt x="9" y="600"/>
                    </a:cubicBezTo>
                    <a:cubicBezTo>
                      <a:pt x="12" y="604"/>
                      <a:pt x="12" y="604"/>
                      <a:pt x="12" y="604"/>
                    </a:cubicBezTo>
                    <a:cubicBezTo>
                      <a:pt x="12" y="604"/>
                      <a:pt x="10" y="605"/>
                      <a:pt x="12" y="604"/>
                    </a:cubicBezTo>
                    <a:cubicBezTo>
                      <a:pt x="13" y="604"/>
                      <a:pt x="15" y="602"/>
                      <a:pt x="15" y="602"/>
                    </a:cubicBezTo>
                    <a:cubicBezTo>
                      <a:pt x="14" y="605"/>
                      <a:pt x="14" y="605"/>
                      <a:pt x="14" y="605"/>
                    </a:cubicBezTo>
                    <a:cubicBezTo>
                      <a:pt x="12" y="609"/>
                      <a:pt x="12" y="609"/>
                      <a:pt x="12" y="609"/>
                    </a:cubicBezTo>
                    <a:cubicBezTo>
                      <a:pt x="13" y="610"/>
                      <a:pt x="13" y="610"/>
                      <a:pt x="13" y="610"/>
                    </a:cubicBezTo>
                    <a:cubicBezTo>
                      <a:pt x="16" y="611"/>
                      <a:pt x="16" y="611"/>
                      <a:pt x="16" y="611"/>
                    </a:cubicBezTo>
                    <a:cubicBezTo>
                      <a:pt x="12" y="616"/>
                      <a:pt x="12" y="616"/>
                      <a:pt x="12" y="616"/>
                    </a:cubicBezTo>
                    <a:cubicBezTo>
                      <a:pt x="12" y="616"/>
                      <a:pt x="14" y="619"/>
                      <a:pt x="15" y="620"/>
                    </a:cubicBezTo>
                    <a:cubicBezTo>
                      <a:pt x="15" y="620"/>
                      <a:pt x="19" y="617"/>
                      <a:pt x="19" y="617"/>
                    </a:cubicBezTo>
                    <a:cubicBezTo>
                      <a:pt x="19" y="617"/>
                      <a:pt x="19" y="618"/>
                      <a:pt x="19" y="619"/>
                    </a:cubicBezTo>
                    <a:cubicBezTo>
                      <a:pt x="19" y="619"/>
                      <a:pt x="16" y="622"/>
                      <a:pt x="16" y="624"/>
                    </a:cubicBezTo>
                    <a:cubicBezTo>
                      <a:pt x="17" y="625"/>
                      <a:pt x="22" y="623"/>
                      <a:pt x="21" y="624"/>
                    </a:cubicBezTo>
                    <a:cubicBezTo>
                      <a:pt x="20" y="625"/>
                      <a:pt x="20" y="627"/>
                      <a:pt x="20" y="627"/>
                    </a:cubicBezTo>
                    <a:cubicBezTo>
                      <a:pt x="20" y="627"/>
                      <a:pt x="17" y="630"/>
                      <a:pt x="19" y="631"/>
                    </a:cubicBezTo>
                    <a:cubicBezTo>
                      <a:pt x="20" y="632"/>
                      <a:pt x="23" y="633"/>
                      <a:pt x="22" y="633"/>
                    </a:cubicBezTo>
                    <a:cubicBezTo>
                      <a:pt x="22" y="634"/>
                      <a:pt x="19" y="636"/>
                      <a:pt x="19" y="636"/>
                    </a:cubicBezTo>
                    <a:cubicBezTo>
                      <a:pt x="19" y="636"/>
                      <a:pt x="18" y="638"/>
                      <a:pt x="19" y="639"/>
                    </a:cubicBezTo>
                    <a:cubicBezTo>
                      <a:pt x="20" y="640"/>
                      <a:pt x="23" y="640"/>
                      <a:pt x="23" y="640"/>
                    </a:cubicBezTo>
                    <a:cubicBezTo>
                      <a:pt x="23" y="640"/>
                      <a:pt x="23" y="638"/>
                      <a:pt x="23" y="639"/>
                    </a:cubicBezTo>
                    <a:cubicBezTo>
                      <a:pt x="23" y="640"/>
                      <a:pt x="22" y="642"/>
                      <a:pt x="22" y="642"/>
                    </a:cubicBezTo>
                    <a:cubicBezTo>
                      <a:pt x="22" y="642"/>
                      <a:pt x="21" y="644"/>
                      <a:pt x="22" y="645"/>
                    </a:cubicBezTo>
                    <a:cubicBezTo>
                      <a:pt x="23" y="645"/>
                      <a:pt x="25" y="645"/>
                      <a:pt x="25" y="645"/>
                    </a:cubicBezTo>
                    <a:cubicBezTo>
                      <a:pt x="25" y="645"/>
                      <a:pt x="25" y="646"/>
                      <a:pt x="25" y="648"/>
                    </a:cubicBezTo>
                    <a:cubicBezTo>
                      <a:pt x="25" y="649"/>
                      <a:pt x="25" y="652"/>
                      <a:pt x="25" y="652"/>
                    </a:cubicBezTo>
                    <a:cubicBezTo>
                      <a:pt x="25" y="653"/>
                      <a:pt x="25" y="655"/>
                      <a:pt x="25" y="655"/>
                    </a:cubicBezTo>
                    <a:cubicBezTo>
                      <a:pt x="25" y="655"/>
                      <a:pt x="24" y="656"/>
                      <a:pt x="27" y="656"/>
                    </a:cubicBezTo>
                    <a:cubicBezTo>
                      <a:pt x="29" y="656"/>
                      <a:pt x="29" y="655"/>
                      <a:pt x="30" y="655"/>
                    </a:cubicBezTo>
                    <a:cubicBezTo>
                      <a:pt x="31" y="655"/>
                      <a:pt x="31" y="656"/>
                      <a:pt x="32" y="657"/>
                    </a:cubicBezTo>
                    <a:cubicBezTo>
                      <a:pt x="32" y="659"/>
                      <a:pt x="32" y="660"/>
                      <a:pt x="32" y="661"/>
                    </a:cubicBezTo>
                    <a:cubicBezTo>
                      <a:pt x="33" y="662"/>
                      <a:pt x="37" y="672"/>
                      <a:pt x="37" y="672"/>
                    </a:cubicBezTo>
                    <a:cubicBezTo>
                      <a:pt x="37" y="672"/>
                      <a:pt x="38" y="676"/>
                      <a:pt x="39" y="677"/>
                    </a:cubicBezTo>
                    <a:cubicBezTo>
                      <a:pt x="39" y="678"/>
                      <a:pt x="40" y="679"/>
                      <a:pt x="41" y="680"/>
                    </a:cubicBezTo>
                    <a:cubicBezTo>
                      <a:pt x="41" y="680"/>
                      <a:pt x="43" y="683"/>
                      <a:pt x="43" y="683"/>
                    </a:cubicBezTo>
                    <a:cubicBezTo>
                      <a:pt x="46" y="685"/>
                      <a:pt x="46" y="685"/>
                      <a:pt x="46" y="685"/>
                    </a:cubicBezTo>
                    <a:cubicBezTo>
                      <a:pt x="50" y="692"/>
                      <a:pt x="50" y="692"/>
                      <a:pt x="50" y="692"/>
                    </a:cubicBezTo>
                    <a:cubicBezTo>
                      <a:pt x="50" y="692"/>
                      <a:pt x="53" y="695"/>
                      <a:pt x="53" y="695"/>
                    </a:cubicBezTo>
                    <a:cubicBezTo>
                      <a:pt x="54" y="695"/>
                      <a:pt x="56" y="693"/>
                      <a:pt x="56" y="693"/>
                    </a:cubicBezTo>
                    <a:cubicBezTo>
                      <a:pt x="56" y="693"/>
                      <a:pt x="59" y="694"/>
                      <a:pt x="59" y="695"/>
                    </a:cubicBezTo>
                    <a:cubicBezTo>
                      <a:pt x="58" y="695"/>
                      <a:pt x="57" y="699"/>
                      <a:pt x="57" y="700"/>
                    </a:cubicBezTo>
                    <a:cubicBezTo>
                      <a:pt x="58" y="701"/>
                      <a:pt x="58" y="703"/>
                      <a:pt x="58" y="703"/>
                    </a:cubicBezTo>
                    <a:cubicBezTo>
                      <a:pt x="56" y="704"/>
                      <a:pt x="56" y="704"/>
                      <a:pt x="56" y="704"/>
                    </a:cubicBezTo>
                    <a:cubicBezTo>
                      <a:pt x="54" y="705"/>
                      <a:pt x="54" y="705"/>
                      <a:pt x="54" y="705"/>
                    </a:cubicBezTo>
                    <a:cubicBezTo>
                      <a:pt x="50" y="705"/>
                      <a:pt x="50" y="705"/>
                      <a:pt x="50" y="705"/>
                    </a:cubicBezTo>
                    <a:cubicBezTo>
                      <a:pt x="49" y="709"/>
                      <a:pt x="49" y="709"/>
                      <a:pt x="49" y="709"/>
                    </a:cubicBezTo>
                    <a:cubicBezTo>
                      <a:pt x="53" y="711"/>
                      <a:pt x="53" y="711"/>
                      <a:pt x="53" y="711"/>
                    </a:cubicBezTo>
                    <a:cubicBezTo>
                      <a:pt x="53" y="711"/>
                      <a:pt x="55" y="713"/>
                      <a:pt x="56" y="713"/>
                    </a:cubicBezTo>
                    <a:cubicBezTo>
                      <a:pt x="56" y="714"/>
                      <a:pt x="56" y="718"/>
                      <a:pt x="56" y="718"/>
                    </a:cubicBezTo>
                    <a:cubicBezTo>
                      <a:pt x="55" y="718"/>
                      <a:pt x="51" y="718"/>
                      <a:pt x="51" y="718"/>
                    </a:cubicBezTo>
                    <a:cubicBezTo>
                      <a:pt x="51" y="718"/>
                      <a:pt x="49" y="721"/>
                      <a:pt x="49" y="721"/>
                    </a:cubicBezTo>
                    <a:cubicBezTo>
                      <a:pt x="49" y="722"/>
                      <a:pt x="48" y="722"/>
                      <a:pt x="50" y="725"/>
                    </a:cubicBezTo>
                    <a:cubicBezTo>
                      <a:pt x="51" y="727"/>
                      <a:pt x="56" y="733"/>
                      <a:pt x="56" y="733"/>
                    </a:cubicBezTo>
                    <a:cubicBezTo>
                      <a:pt x="56" y="733"/>
                      <a:pt x="60" y="739"/>
                      <a:pt x="60" y="739"/>
                    </a:cubicBezTo>
                    <a:cubicBezTo>
                      <a:pt x="60" y="740"/>
                      <a:pt x="63" y="744"/>
                      <a:pt x="63" y="744"/>
                    </a:cubicBezTo>
                    <a:cubicBezTo>
                      <a:pt x="64" y="744"/>
                      <a:pt x="64" y="748"/>
                      <a:pt x="64" y="748"/>
                    </a:cubicBezTo>
                    <a:cubicBezTo>
                      <a:pt x="63" y="750"/>
                      <a:pt x="63" y="750"/>
                      <a:pt x="63" y="750"/>
                    </a:cubicBezTo>
                    <a:cubicBezTo>
                      <a:pt x="62" y="753"/>
                      <a:pt x="62" y="753"/>
                      <a:pt x="62" y="753"/>
                    </a:cubicBezTo>
                    <a:cubicBezTo>
                      <a:pt x="61" y="756"/>
                      <a:pt x="61" y="756"/>
                      <a:pt x="61" y="756"/>
                    </a:cubicBezTo>
                    <a:cubicBezTo>
                      <a:pt x="62" y="758"/>
                      <a:pt x="62" y="758"/>
                      <a:pt x="62" y="758"/>
                    </a:cubicBezTo>
                    <a:cubicBezTo>
                      <a:pt x="61" y="760"/>
                      <a:pt x="61" y="760"/>
                      <a:pt x="61" y="760"/>
                    </a:cubicBezTo>
                    <a:cubicBezTo>
                      <a:pt x="59" y="763"/>
                      <a:pt x="59" y="763"/>
                      <a:pt x="59" y="763"/>
                    </a:cubicBezTo>
                    <a:cubicBezTo>
                      <a:pt x="64" y="764"/>
                      <a:pt x="64" y="764"/>
                      <a:pt x="64" y="764"/>
                    </a:cubicBezTo>
                    <a:cubicBezTo>
                      <a:pt x="70" y="763"/>
                      <a:pt x="70" y="763"/>
                      <a:pt x="70" y="763"/>
                    </a:cubicBezTo>
                    <a:cubicBezTo>
                      <a:pt x="70" y="763"/>
                      <a:pt x="71" y="765"/>
                      <a:pt x="71" y="765"/>
                    </a:cubicBezTo>
                    <a:cubicBezTo>
                      <a:pt x="72" y="766"/>
                      <a:pt x="77" y="765"/>
                      <a:pt x="77" y="765"/>
                    </a:cubicBezTo>
                    <a:cubicBezTo>
                      <a:pt x="81" y="763"/>
                      <a:pt x="81" y="763"/>
                      <a:pt x="81" y="763"/>
                    </a:cubicBezTo>
                    <a:cubicBezTo>
                      <a:pt x="84" y="761"/>
                      <a:pt x="84" y="761"/>
                      <a:pt x="84" y="761"/>
                    </a:cubicBezTo>
                    <a:cubicBezTo>
                      <a:pt x="84" y="759"/>
                      <a:pt x="84" y="759"/>
                      <a:pt x="84" y="759"/>
                    </a:cubicBezTo>
                    <a:cubicBezTo>
                      <a:pt x="84" y="759"/>
                      <a:pt x="86" y="756"/>
                      <a:pt x="86" y="756"/>
                    </a:cubicBezTo>
                    <a:cubicBezTo>
                      <a:pt x="87" y="756"/>
                      <a:pt x="90" y="757"/>
                      <a:pt x="90" y="757"/>
                    </a:cubicBezTo>
                    <a:cubicBezTo>
                      <a:pt x="90" y="757"/>
                      <a:pt x="93" y="757"/>
                      <a:pt x="93" y="758"/>
                    </a:cubicBezTo>
                    <a:cubicBezTo>
                      <a:pt x="93" y="759"/>
                      <a:pt x="95" y="760"/>
                      <a:pt x="95" y="760"/>
                    </a:cubicBezTo>
                    <a:cubicBezTo>
                      <a:pt x="98" y="760"/>
                      <a:pt x="98" y="760"/>
                      <a:pt x="98" y="760"/>
                    </a:cubicBezTo>
                    <a:cubicBezTo>
                      <a:pt x="101" y="759"/>
                      <a:pt x="101" y="759"/>
                      <a:pt x="101" y="759"/>
                    </a:cubicBezTo>
                    <a:cubicBezTo>
                      <a:pt x="105" y="758"/>
                      <a:pt x="105" y="758"/>
                      <a:pt x="105" y="758"/>
                    </a:cubicBezTo>
                    <a:cubicBezTo>
                      <a:pt x="105" y="758"/>
                      <a:pt x="104" y="756"/>
                      <a:pt x="105" y="756"/>
                    </a:cubicBezTo>
                    <a:cubicBezTo>
                      <a:pt x="106" y="756"/>
                      <a:pt x="109" y="756"/>
                      <a:pt x="109" y="756"/>
                    </a:cubicBezTo>
                    <a:cubicBezTo>
                      <a:pt x="109" y="756"/>
                      <a:pt x="110" y="758"/>
                      <a:pt x="111" y="758"/>
                    </a:cubicBezTo>
                    <a:cubicBezTo>
                      <a:pt x="111" y="758"/>
                      <a:pt x="113" y="756"/>
                      <a:pt x="112" y="755"/>
                    </a:cubicBezTo>
                    <a:cubicBezTo>
                      <a:pt x="111" y="754"/>
                      <a:pt x="107" y="752"/>
                      <a:pt x="107" y="752"/>
                    </a:cubicBezTo>
                    <a:cubicBezTo>
                      <a:pt x="107" y="752"/>
                      <a:pt x="105" y="749"/>
                      <a:pt x="105" y="748"/>
                    </a:cubicBezTo>
                    <a:cubicBezTo>
                      <a:pt x="104" y="747"/>
                      <a:pt x="104" y="744"/>
                      <a:pt x="103" y="743"/>
                    </a:cubicBezTo>
                    <a:cubicBezTo>
                      <a:pt x="102" y="743"/>
                      <a:pt x="101" y="742"/>
                      <a:pt x="101" y="740"/>
                    </a:cubicBezTo>
                    <a:cubicBezTo>
                      <a:pt x="102" y="737"/>
                      <a:pt x="102" y="736"/>
                      <a:pt x="102" y="736"/>
                    </a:cubicBezTo>
                    <a:cubicBezTo>
                      <a:pt x="102" y="735"/>
                      <a:pt x="102" y="731"/>
                      <a:pt x="102" y="731"/>
                    </a:cubicBezTo>
                    <a:cubicBezTo>
                      <a:pt x="102" y="731"/>
                      <a:pt x="101" y="729"/>
                      <a:pt x="104" y="727"/>
                    </a:cubicBezTo>
                    <a:cubicBezTo>
                      <a:pt x="107" y="725"/>
                      <a:pt x="107" y="723"/>
                      <a:pt x="108" y="724"/>
                    </a:cubicBezTo>
                    <a:cubicBezTo>
                      <a:pt x="109" y="725"/>
                      <a:pt x="111" y="727"/>
                      <a:pt x="112" y="727"/>
                    </a:cubicBezTo>
                    <a:cubicBezTo>
                      <a:pt x="112" y="728"/>
                      <a:pt x="113" y="728"/>
                      <a:pt x="114" y="729"/>
                    </a:cubicBezTo>
                    <a:cubicBezTo>
                      <a:pt x="114" y="730"/>
                      <a:pt x="113" y="731"/>
                      <a:pt x="115" y="731"/>
                    </a:cubicBezTo>
                    <a:cubicBezTo>
                      <a:pt x="116" y="731"/>
                      <a:pt x="118" y="731"/>
                      <a:pt x="118" y="731"/>
                    </a:cubicBezTo>
                    <a:cubicBezTo>
                      <a:pt x="118" y="731"/>
                      <a:pt x="119" y="731"/>
                      <a:pt x="119" y="730"/>
                    </a:cubicBezTo>
                    <a:cubicBezTo>
                      <a:pt x="119" y="729"/>
                      <a:pt x="119" y="726"/>
                      <a:pt x="118" y="726"/>
                    </a:cubicBezTo>
                    <a:cubicBezTo>
                      <a:pt x="117" y="725"/>
                      <a:pt x="116" y="724"/>
                      <a:pt x="116" y="724"/>
                    </a:cubicBezTo>
                    <a:cubicBezTo>
                      <a:pt x="116" y="724"/>
                      <a:pt x="118" y="723"/>
                      <a:pt x="115" y="722"/>
                    </a:cubicBezTo>
                    <a:cubicBezTo>
                      <a:pt x="112" y="720"/>
                      <a:pt x="112" y="719"/>
                      <a:pt x="113" y="718"/>
                    </a:cubicBezTo>
                    <a:cubicBezTo>
                      <a:pt x="115" y="717"/>
                      <a:pt x="119" y="718"/>
                      <a:pt x="119" y="718"/>
                    </a:cubicBezTo>
                    <a:cubicBezTo>
                      <a:pt x="122" y="717"/>
                      <a:pt x="122" y="717"/>
                      <a:pt x="122" y="717"/>
                    </a:cubicBezTo>
                    <a:cubicBezTo>
                      <a:pt x="122" y="717"/>
                      <a:pt x="124" y="715"/>
                      <a:pt x="126" y="716"/>
                    </a:cubicBezTo>
                    <a:cubicBezTo>
                      <a:pt x="127" y="717"/>
                      <a:pt x="131" y="716"/>
                      <a:pt x="131" y="716"/>
                    </a:cubicBezTo>
                    <a:cubicBezTo>
                      <a:pt x="136" y="717"/>
                      <a:pt x="136" y="717"/>
                      <a:pt x="136" y="717"/>
                    </a:cubicBezTo>
                    <a:cubicBezTo>
                      <a:pt x="138" y="715"/>
                      <a:pt x="138" y="715"/>
                      <a:pt x="138" y="715"/>
                    </a:cubicBezTo>
                    <a:cubicBezTo>
                      <a:pt x="143" y="717"/>
                      <a:pt x="143" y="717"/>
                      <a:pt x="143" y="717"/>
                    </a:cubicBezTo>
                    <a:cubicBezTo>
                      <a:pt x="143" y="717"/>
                      <a:pt x="142" y="717"/>
                      <a:pt x="145" y="718"/>
                    </a:cubicBezTo>
                    <a:cubicBezTo>
                      <a:pt x="147" y="718"/>
                      <a:pt x="150" y="716"/>
                      <a:pt x="150" y="715"/>
                    </a:cubicBezTo>
                    <a:cubicBezTo>
                      <a:pt x="151" y="715"/>
                      <a:pt x="155" y="708"/>
                      <a:pt x="155" y="708"/>
                    </a:cubicBezTo>
                    <a:cubicBezTo>
                      <a:pt x="158" y="688"/>
                      <a:pt x="158" y="688"/>
                      <a:pt x="158" y="688"/>
                    </a:cubicBezTo>
                    <a:cubicBezTo>
                      <a:pt x="158" y="688"/>
                      <a:pt x="162" y="685"/>
                      <a:pt x="161" y="685"/>
                    </a:cubicBezTo>
                    <a:cubicBezTo>
                      <a:pt x="161" y="684"/>
                      <a:pt x="161" y="677"/>
                      <a:pt x="161" y="676"/>
                    </a:cubicBezTo>
                    <a:cubicBezTo>
                      <a:pt x="161" y="675"/>
                      <a:pt x="163" y="668"/>
                      <a:pt x="163" y="668"/>
                    </a:cubicBezTo>
                    <a:cubicBezTo>
                      <a:pt x="163" y="668"/>
                      <a:pt x="167" y="665"/>
                      <a:pt x="165" y="662"/>
                    </a:cubicBezTo>
                    <a:cubicBezTo>
                      <a:pt x="164" y="659"/>
                      <a:pt x="163" y="654"/>
                      <a:pt x="163" y="654"/>
                    </a:cubicBezTo>
                    <a:cubicBezTo>
                      <a:pt x="163" y="654"/>
                      <a:pt x="162" y="649"/>
                      <a:pt x="162" y="648"/>
                    </a:cubicBezTo>
                    <a:cubicBezTo>
                      <a:pt x="162" y="647"/>
                      <a:pt x="166" y="642"/>
                      <a:pt x="166" y="642"/>
                    </a:cubicBezTo>
                    <a:cubicBezTo>
                      <a:pt x="163" y="633"/>
                      <a:pt x="163" y="633"/>
                      <a:pt x="163" y="633"/>
                    </a:cubicBezTo>
                    <a:cubicBezTo>
                      <a:pt x="163" y="633"/>
                      <a:pt x="165" y="630"/>
                      <a:pt x="165" y="629"/>
                    </a:cubicBezTo>
                    <a:cubicBezTo>
                      <a:pt x="165" y="628"/>
                      <a:pt x="163" y="619"/>
                      <a:pt x="163" y="619"/>
                    </a:cubicBezTo>
                    <a:cubicBezTo>
                      <a:pt x="163" y="617"/>
                      <a:pt x="163" y="617"/>
                      <a:pt x="163" y="617"/>
                    </a:cubicBezTo>
                    <a:cubicBezTo>
                      <a:pt x="163" y="617"/>
                      <a:pt x="166" y="612"/>
                      <a:pt x="165" y="611"/>
                    </a:cubicBezTo>
                    <a:cubicBezTo>
                      <a:pt x="165" y="610"/>
                      <a:pt x="165" y="605"/>
                      <a:pt x="165" y="605"/>
                    </a:cubicBezTo>
                    <a:cubicBezTo>
                      <a:pt x="163" y="599"/>
                      <a:pt x="163" y="599"/>
                      <a:pt x="163" y="599"/>
                    </a:cubicBezTo>
                    <a:cubicBezTo>
                      <a:pt x="163" y="599"/>
                      <a:pt x="165" y="598"/>
                      <a:pt x="164" y="597"/>
                    </a:cubicBezTo>
                    <a:cubicBezTo>
                      <a:pt x="163" y="595"/>
                      <a:pt x="162" y="594"/>
                      <a:pt x="162" y="594"/>
                    </a:cubicBezTo>
                    <a:cubicBezTo>
                      <a:pt x="162" y="592"/>
                      <a:pt x="162" y="592"/>
                      <a:pt x="162" y="592"/>
                    </a:cubicBezTo>
                    <a:cubicBezTo>
                      <a:pt x="163" y="590"/>
                      <a:pt x="163" y="590"/>
                      <a:pt x="163" y="590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64" y="582"/>
                      <a:pt x="164" y="582"/>
                      <a:pt x="164" y="582"/>
                    </a:cubicBezTo>
                    <a:cubicBezTo>
                      <a:pt x="160" y="581"/>
                      <a:pt x="160" y="581"/>
                      <a:pt x="160" y="581"/>
                    </a:cubicBezTo>
                    <a:cubicBezTo>
                      <a:pt x="160" y="581"/>
                      <a:pt x="160" y="579"/>
                      <a:pt x="161" y="579"/>
                    </a:cubicBezTo>
                    <a:cubicBezTo>
                      <a:pt x="163" y="578"/>
                      <a:pt x="170" y="575"/>
                      <a:pt x="170" y="575"/>
                    </a:cubicBezTo>
                    <a:cubicBezTo>
                      <a:pt x="170" y="575"/>
                      <a:pt x="172" y="572"/>
                      <a:pt x="173" y="572"/>
                    </a:cubicBezTo>
                    <a:cubicBezTo>
                      <a:pt x="173" y="571"/>
                      <a:pt x="181" y="566"/>
                      <a:pt x="181" y="566"/>
                    </a:cubicBezTo>
                    <a:cubicBezTo>
                      <a:pt x="181" y="566"/>
                      <a:pt x="181" y="563"/>
                      <a:pt x="181" y="562"/>
                    </a:cubicBezTo>
                    <a:cubicBezTo>
                      <a:pt x="182" y="562"/>
                      <a:pt x="182" y="561"/>
                      <a:pt x="182" y="559"/>
                    </a:cubicBezTo>
                    <a:cubicBezTo>
                      <a:pt x="183" y="559"/>
                      <a:pt x="181" y="550"/>
                      <a:pt x="181" y="547"/>
                    </a:cubicBezTo>
                    <a:cubicBezTo>
                      <a:pt x="182" y="545"/>
                      <a:pt x="184" y="549"/>
                      <a:pt x="184" y="549"/>
                    </a:cubicBezTo>
                    <a:cubicBezTo>
                      <a:pt x="185" y="552"/>
                      <a:pt x="185" y="552"/>
                      <a:pt x="185" y="552"/>
                    </a:cubicBezTo>
                    <a:cubicBezTo>
                      <a:pt x="185" y="558"/>
                      <a:pt x="185" y="558"/>
                      <a:pt x="185" y="558"/>
                    </a:cubicBezTo>
                    <a:cubicBezTo>
                      <a:pt x="188" y="559"/>
                      <a:pt x="188" y="559"/>
                      <a:pt x="188" y="559"/>
                    </a:cubicBezTo>
                    <a:cubicBezTo>
                      <a:pt x="189" y="562"/>
                      <a:pt x="189" y="562"/>
                      <a:pt x="189" y="562"/>
                    </a:cubicBezTo>
                    <a:cubicBezTo>
                      <a:pt x="189" y="562"/>
                      <a:pt x="188" y="565"/>
                      <a:pt x="189" y="565"/>
                    </a:cubicBezTo>
                    <a:cubicBezTo>
                      <a:pt x="190" y="564"/>
                      <a:pt x="190" y="564"/>
                      <a:pt x="190" y="564"/>
                    </a:cubicBezTo>
                    <a:cubicBezTo>
                      <a:pt x="191" y="558"/>
                      <a:pt x="191" y="558"/>
                      <a:pt x="191" y="558"/>
                    </a:cubicBezTo>
                    <a:cubicBezTo>
                      <a:pt x="191" y="558"/>
                      <a:pt x="195" y="558"/>
                      <a:pt x="194" y="556"/>
                    </a:cubicBezTo>
                    <a:cubicBezTo>
                      <a:pt x="194" y="555"/>
                      <a:pt x="193" y="553"/>
                      <a:pt x="194" y="553"/>
                    </a:cubicBezTo>
                    <a:cubicBezTo>
                      <a:pt x="200" y="552"/>
                      <a:pt x="198" y="552"/>
                      <a:pt x="201" y="550"/>
                    </a:cubicBezTo>
                    <a:cubicBezTo>
                      <a:pt x="201" y="550"/>
                      <a:pt x="203" y="546"/>
                      <a:pt x="203" y="546"/>
                    </a:cubicBezTo>
                    <a:cubicBezTo>
                      <a:pt x="203" y="545"/>
                      <a:pt x="204" y="543"/>
                      <a:pt x="204" y="543"/>
                    </a:cubicBezTo>
                    <a:cubicBezTo>
                      <a:pt x="202" y="542"/>
                      <a:pt x="202" y="542"/>
                      <a:pt x="202" y="542"/>
                    </a:cubicBezTo>
                    <a:cubicBezTo>
                      <a:pt x="201" y="539"/>
                      <a:pt x="201" y="539"/>
                      <a:pt x="201" y="539"/>
                    </a:cubicBezTo>
                    <a:cubicBezTo>
                      <a:pt x="201" y="539"/>
                      <a:pt x="202" y="537"/>
                      <a:pt x="203" y="538"/>
                    </a:cubicBezTo>
                    <a:cubicBezTo>
                      <a:pt x="203" y="539"/>
                      <a:pt x="204" y="541"/>
                      <a:pt x="205" y="541"/>
                    </a:cubicBezTo>
                    <a:cubicBezTo>
                      <a:pt x="206" y="541"/>
                      <a:pt x="209" y="538"/>
                      <a:pt x="209" y="538"/>
                    </a:cubicBezTo>
                    <a:cubicBezTo>
                      <a:pt x="209" y="535"/>
                      <a:pt x="202" y="531"/>
                      <a:pt x="200" y="530"/>
                    </a:cubicBezTo>
                    <a:cubicBezTo>
                      <a:pt x="200" y="526"/>
                      <a:pt x="210" y="521"/>
                      <a:pt x="210" y="520"/>
                    </a:cubicBezTo>
                    <a:cubicBezTo>
                      <a:pt x="211" y="519"/>
                      <a:pt x="211" y="519"/>
                      <a:pt x="211" y="518"/>
                    </a:cubicBezTo>
                    <a:cubicBezTo>
                      <a:pt x="211" y="517"/>
                      <a:pt x="210" y="516"/>
                      <a:pt x="209" y="517"/>
                    </a:cubicBezTo>
                    <a:cubicBezTo>
                      <a:pt x="209" y="517"/>
                      <a:pt x="208" y="519"/>
                      <a:pt x="207" y="519"/>
                    </a:cubicBezTo>
                    <a:cubicBezTo>
                      <a:pt x="207" y="519"/>
                      <a:pt x="205" y="519"/>
                      <a:pt x="205" y="519"/>
                    </a:cubicBezTo>
                    <a:cubicBezTo>
                      <a:pt x="205" y="519"/>
                      <a:pt x="204" y="517"/>
                      <a:pt x="205" y="516"/>
                    </a:cubicBezTo>
                    <a:cubicBezTo>
                      <a:pt x="206" y="515"/>
                      <a:pt x="205" y="515"/>
                      <a:pt x="207" y="514"/>
                    </a:cubicBezTo>
                    <a:cubicBezTo>
                      <a:pt x="208" y="513"/>
                      <a:pt x="209" y="513"/>
                      <a:pt x="210" y="513"/>
                    </a:cubicBezTo>
                    <a:cubicBezTo>
                      <a:pt x="210" y="512"/>
                      <a:pt x="211" y="511"/>
                      <a:pt x="212" y="511"/>
                    </a:cubicBezTo>
                    <a:cubicBezTo>
                      <a:pt x="213" y="511"/>
                      <a:pt x="218" y="508"/>
                      <a:pt x="218" y="508"/>
                    </a:cubicBezTo>
                    <a:cubicBezTo>
                      <a:pt x="219" y="506"/>
                      <a:pt x="219" y="506"/>
                      <a:pt x="219" y="506"/>
                    </a:cubicBezTo>
                    <a:cubicBezTo>
                      <a:pt x="219" y="506"/>
                      <a:pt x="216" y="503"/>
                      <a:pt x="216" y="503"/>
                    </a:cubicBezTo>
                    <a:cubicBezTo>
                      <a:pt x="216" y="503"/>
                      <a:pt x="211" y="499"/>
                      <a:pt x="211" y="499"/>
                    </a:cubicBezTo>
                    <a:cubicBezTo>
                      <a:pt x="211" y="499"/>
                      <a:pt x="209" y="499"/>
                      <a:pt x="209" y="498"/>
                    </a:cubicBezTo>
                    <a:cubicBezTo>
                      <a:pt x="209" y="498"/>
                      <a:pt x="207" y="496"/>
                      <a:pt x="207" y="496"/>
                    </a:cubicBezTo>
                    <a:cubicBezTo>
                      <a:pt x="205" y="491"/>
                      <a:pt x="203" y="495"/>
                      <a:pt x="199" y="493"/>
                    </a:cubicBezTo>
                    <a:cubicBezTo>
                      <a:pt x="199" y="493"/>
                      <a:pt x="197" y="489"/>
                      <a:pt x="197" y="489"/>
                    </a:cubicBezTo>
                    <a:cubicBezTo>
                      <a:pt x="197" y="489"/>
                      <a:pt x="199" y="489"/>
                      <a:pt x="199" y="488"/>
                    </a:cubicBezTo>
                    <a:cubicBezTo>
                      <a:pt x="199" y="486"/>
                      <a:pt x="197" y="484"/>
                      <a:pt x="197" y="484"/>
                    </a:cubicBezTo>
                    <a:cubicBezTo>
                      <a:pt x="195" y="482"/>
                      <a:pt x="195" y="482"/>
                      <a:pt x="195" y="482"/>
                    </a:cubicBezTo>
                    <a:cubicBezTo>
                      <a:pt x="191" y="478"/>
                      <a:pt x="192" y="487"/>
                      <a:pt x="189" y="479"/>
                    </a:cubicBezTo>
                    <a:cubicBezTo>
                      <a:pt x="189" y="479"/>
                      <a:pt x="188" y="479"/>
                      <a:pt x="187" y="477"/>
                    </a:cubicBezTo>
                    <a:cubicBezTo>
                      <a:pt x="186" y="476"/>
                      <a:pt x="183" y="473"/>
                      <a:pt x="183" y="473"/>
                    </a:cubicBezTo>
                    <a:cubicBezTo>
                      <a:pt x="183" y="473"/>
                      <a:pt x="182" y="470"/>
                      <a:pt x="182" y="470"/>
                    </a:cubicBezTo>
                    <a:cubicBezTo>
                      <a:pt x="181" y="470"/>
                      <a:pt x="180" y="467"/>
                      <a:pt x="180" y="467"/>
                    </a:cubicBezTo>
                    <a:cubicBezTo>
                      <a:pt x="175" y="470"/>
                      <a:pt x="175" y="470"/>
                      <a:pt x="175" y="470"/>
                    </a:cubicBezTo>
                    <a:cubicBezTo>
                      <a:pt x="172" y="473"/>
                      <a:pt x="172" y="473"/>
                      <a:pt x="172" y="473"/>
                    </a:cubicBezTo>
                    <a:cubicBezTo>
                      <a:pt x="172" y="473"/>
                      <a:pt x="171" y="471"/>
                      <a:pt x="171" y="471"/>
                    </a:cubicBezTo>
                    <a:cubicBezTo>
                      <a:pt x="171" y="471"/>
                      <a:pt x="171" y="467"/>
                      <a:pt x="171" y="467"/>
                    </a:cubicBezTo>
                    <a:cubicBezTo>
                      <a:pt x="171" y="467"/>
                      <a:pt x="168" y="466"/>
                      <a:pt x="167" y="466"/>
                    </a:cubicBezTo>
                    <a:cubicBezTo>
                      <a:pt x="167" y="466"/>
                      <a:pt x="164" y="466"/>
                      <a:pt x="164" y="466"/>
                    </a:cubicBezTo>
                    <a:cubicBezTo>
                      <a:pt x="160" y="465"/>
                      <a:pt x="160" y="465"/>
                      <a:pt x="160" y="465"/>
                    </a:cubicBezTo>
                    <a:cubicBezTo>
                      <a:pt x="160" y="462"/>
                      <a:pt x="160" y="462"/>
                      <a:pt x="160" y="462"/>
                    </a:cubicBezTo>
                    <a:cubicBezTo>
                      <a:pt x="160" y="462"/>
                      <a:pt x="162" y="460"/>
                      <a:pt x="161" y="459"/>
                    </a:cubicBezTo>
                    <a:cubicBezTo>
                      <a:pt x="161" y="458"/>
                      <a:pt x="158" y="456"/>
                      <a:pt x="158" y="456"/>
                    </a:cubicBezTo>
                    <a:cubicBezTo>
                      <a:pt x="158" y="454"/>
                      <a:pt x="158" y="454"/>
                      <a:pt x="158" y="454"/>
                    </a:cubicBezTo>
                    <a:cubicBezTo>
                      <a:pt x="155" y="450"/>
                      <a:pt x="155" y="450"/>
                      <a:pt x="155" y="450"/>
                    </a:cubicBezTo>
                    <a:cubicBezTo>
                      <a:pt x="155" y="450"/>
                      <a:pt x="157" y="447"/>
                      <a:pt x="157" y="447"/>
                    </a:cubicBezTo>
                    <a:cubicBezTo>
                      <a:pt x="157" y="446"/>
                      <a:pt x="153" y="437"/>
                      <a:pt x="153" y="437"/>
                    </a:cubicBezTo>
                    <a:cubicBezTo>
                      <a:pt x="153" y="437"/>
                      <a:pt x="155" y="433"/>
                      <a:pt x="155" y="432"/>
                    </a:cubicBezTo>
                    <a:cubicBezTo>
                      <a:pt x="155" y="432"/>
                      <a:pt x="153" y="428"/>
                      <a:pt x="153" y="428"/>
                    </a:cubicBezTo>
                    <a:cubicBezTo>
                      <a:pt x="151" y="428"/>
                      <a:pt x="151" y="428"/>
                      <a:pt x="151" y="428"/>
                    </a:cubicBezTo>
                    <a:cubicBezTo>
                      <a:pt x="151" y="424"/>
                      <a:pt x="151" y="424"/>
                      <a:pt x="151" y="424"/>
                    </a:cubicBezTo>
                    <a:cubicBezTo>
                      <a:pt x="152" y="421"/>
                      <a:pt x="152" y="421"/>
                      <a:pt x="152" y="421"/>
                    </a:cubicBezTo>
                    <a:cubicBezTo>
                      <a:pt x="150" y="419"/>
                      <a:pt x="150" y="419"/>
                      <a:pt x="150" y="419"/>
                    </a:cubicBezTo>
                    <a:cubicBezTo>
                      <a:pt x="150" y="419"/>
                      <a:pt x="151" y="417"/>
                      <a:pt x="152" y="417"/>
                    </a:cubicBezTo>
                    <a:cubicBezTo>
                      <a:pt x="152" y="417"/>
                      <a:pt x="152" y="413"/>
                      <a:pt x="152" y="413"/>
                    </a:cubicBezTo>
                    <a:cubicBezTo>
                      <a:pt x="152" y="413"/>
                      <a:pt x="153" y="411"/>
                      <a:pt x="154" y="411"/>
                    </a:cubicBezTo>
                    <a:cubicBezTo>
                      <a:pt x="154" y="411"/>
                      <a:pt x="157" y="413"/>
                      <a:pt x="157" y="413"/>
                    </a:cubicBezTo>
                    <a:cubicBezTo>
                      <a:pt x="157" y="413"/>
                      <a:pt x="160" y="414"/>
                      <a:pt x="160" y="413"/>
                    </a:cubicBezTo>
                    <a:cubicBezTo>
                      <a:pt x="160" y="413"/>
                      <a:pt x="159" y="410"/>
                      <a:pt x="159" y="410"/>
                    </a:cubicBezTo>
                    <a:cubicBezTo>
                      <a:pt x="159" y="409"/>
                      <a:pt x="157" y="407"/>
                      <a:pt x="157" y="407"/>
                    </a:cubicBezTo>
                    <a:cubicBezTo>
                      <a:pt x="156" y="406"/>
                      <a:pt x="156" y="401"/>
                      <a:pt x="156" y="401"/>
                    </a:cubicBezTo>
                    <a:cubicBezTo>
                      <a:pt x="156" y="401"/>
                      <a:pt x="154" y="397"/>
                      <a:pt x="155" y="397"/>
                    </a:cubicBezTo>
                    <a:cubicBezTo>
                      <a:pt x="155" y="397"/>
                      <a:pt x="156" y="395"/>
                      <a:pt x="156" y="395"/>
                    </a:cubicBezTo>
                    <a:cubicBezTo>
                      <a:pt x="157" y="388"/>
                      <a:pt x="157" y="388"/>
                      <a:pt x="157" y="388"/>
                    </a:cubicBezTo>
                    <a:cubicBezTo>
                      <a:pt x="158" y="382"/>
                      <a:pt x="158" y="382"/>
                      <a:pt x="158" y="382"/>
                    </a:cubicBezTo>
                    <a:cubicBezTo>
                      <a:pt x="155" y="379"/>
                      <a:pt x="155" y="379"/>
                      <a:pt x="155" y="379"/>
                    </a:cubicBezTo>
                    <a:cubicBezTo>
                      <a:pt x="154" y="377"/>
                      <a:pt x="154" y="377"/>
                      <a:pt x="154" y="377"/>
                    </a:cubicBezTo>
                    <a:cubicBezTo>
                      <a:pt x="152" y="375"/>
                      <a:pt x="152" y="375"/>
                      <a:pt x="152" y="375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8" y="369"/>
                      <a:pt x="158" y="369"/>
                      <a:pt x="158" y="369"/>
                    </a:cubicBezTo>
                    <a:cubicBezTo>
                      <a:pt x="160" y="366"/>
                      <a:pt x="160" y="366"/>
                      <a:pt x="160" y="366"/>
                    </a:cubicBezTo>
                    <a:cubicBezTo>
                      <a:pt x="160" y="366"/>
                      <a:pt x="163" y="364"/>
                      <a:pt x="163" y="363"/>
                    </a:cubicBezTo>
                    <a:cubicBezTo>
                      <a:pt x="163" y="363"/>
                      <a:pt x="164" y="359"/>
                      <a:pt x="164" y="359"/>
                    </a:cubicBezTo>
                    <a:cubicBezTo>
                      <a:pt x="163" y="356"/>
                      <a:pt x="163" y="356"/>
                      <a:pt x="163" y="356"/>
                    </a:cubicBezTo>
                    <a:cubicBezTo>
                      <a:pt x="165" y="357"/>
                      <a:pt x="165" y="357"/>
                      <a:pt x="165" y="357"/>
                    </a:cubicBezTo>
                    <a:cubicBezTo>
                      <a:pt x="165" y="354"/>
                      <a:pt x="165" y="354"/>
                      <a:pt x="165" y="354"/>
                    </a:cubicBezTo>
                    <a:cubicBezTo>
                      <a:pt x="165" y="354"/>
                      <a:pt x="166" y="351"/>
                      <a:pt x="166" y="351"/>
                    </a:cubicBezTo>
                    <a:cubicBezTo>
                      <a:pt x="167" y="351"/>
                      <a:pt x="168" y="350"/>
                      <a:pt x="168" y="350"/>
                    </a:cubicBezTo>
                    <a:cubicBezTo>
                      <a:pt x="168" y="350"/>
                      <a:pt x="170" y="346"/>
                      <a:pt x="170" y="346"/>
                    </a:cubicBezTo>
                    <a:cubicBezTo>
                      <a:pt x="170" y="346"/>
                      <a:pt x="171" y="347"/>
                      <a:pt x="172" y="346"/>
                    </a:cubicBezTo>
                    <a:cubicBezTo>
                      <a:pt x="173" y="345"/>
                      <a:pt x="173" y="345"/>
                      <a:pt x="173" y="344"/>
                    </a:cubicBezTo>
                    <a:cubicBezTo>
                      <a:pt x="174" y="342"/>
                      <a:pt x="176" y="338"/>
                      <a:pt x="176" y="338"/>
                    </a:cubicBezTo>
                    <a:cubicBezTo>
                      <a:pt x="176" y="338"/>
                      <a:pt x="176" y="337"/>
                      <a:pt x="176" y="336"/>
                    </a:cubicBezTo>
                    <a:cubicBezTo>
                      <a:pt x="177" y="336"/>
                      <a:pt x="179" y="336"/>
                      <a:pt x="179" y="335"/>
                    </a:cubicBezTo>
                    <a:cubicBezTo>
                      <a:pt x="178" y="334"/>
                      <a:pt x="176" y="331"/>
                      <a:pt x="176" y="331"/>
                    </a:cubicBezTo>
                    <a:cubicBezTo>
                      <a:pt x="179" y="328"/>
                      <a:pt x="179" y="328"/>
                      <a:pt x="179" y="328"/>
                    </a:cubicBezTo>
                    <a:cubicBezTo>
                      <a:pt x="179" y="328"/>
                      <a:pt x="182" y="325"/>
                      <a:pt x="182" y="325"/>
                    </a:cubicBezTo>
                    <a:cubicBezTo>
                      <a:pt x="182" y="326"/>
                      <a:pt x="183" y="326"/>
                      <a:pt x="184" y="325"/>
                    </a:cubicBezTo>
                    <a:cubicBezTo>
                      <a:pt x="184" y="325"/>
                      <a:pt x="185" y="324"/>
                      <a:pt x="186" y="323"/>
                    </a:cubicBezTo>
                    <a:cubicBezTo>
                      <a:pt x="186" y="323"/>
                      <a:pt x="187" y="322"/>
                      <a:pt x="188" y="322"/>
                    </a:cubicBezTo>
                    <a:cubicBezTo>
                      <a:pt x="188" y="321"/>
                      <a:pt x="189" y="319"/>
                      <a:pt x="189" y="318"/>
                    </a:cubicBezTo>
                    <a:cubicBezTo>
                      <a:pt x="189" y="318"/>
                      <a:pt x="191" y="313"/>
                      <a:pt x="191" y="313"/>
                    </a:cubicBezTo>
                    <a:cubicBezTo>
                      <a:pt x="191" y="310"/>
                      <a:pt x="191" y="310"/>
                      <a:pt x="191" y="310"/>
                    </a:cubicBezTo>
                    <a:cubicBezTo>
                      <a:pt x="192" y="309"/>
                      <a:pt x="192" y="309"/>
                      <a:pt x="192" y="309"/>
                    </a:cubicBezTo>
                    <a:cubicBezTo>
                      <a:pt x="194" y="307"/>
                      <a:pt x="194" y="307"/>
                      <a:pt x="194" y="307"/>
                    </a:cubicBezTo>
                    <a:cubicBezTo>
                      <a:pt x="194" y="307"/>
                      <a:pt x="196" y="306"/>
                      <a:pt x="196" y="307"/>
                    </a:cubicBezTo>
                    <a:cubicBezTo>
                      <a:pt x="196" y="307"/>
                      <a:pt x="195" y="309"/>
                      <a:pt x="195" y="309"/>
                    </a:cubicBezTo>
                    <a:cubicBezTo>
                      <a:pt x="198" y="309"/>
                      <a:pt x="198" y="309"/>
                      <a:pt x="198" y="309"/>
                    </a:cubicBezTo>
                    <a:cubicBezTo>
                      <a:pt x="198" y="309"/>
                      <a:pt x="198" y="307"/>
                      <a:pt x="198" y="308"/>
                    </a:cubicBezTo>
                    <a:cubicBezTo>
                      <a:pt x="199" y="308"/>
                      <a:pt x="200" y="309"/>
                      <a:pt x="200" y="309"/>
                    </a:cubicBezTo>
                    <a:cubicBezTo>
                      <a:pt x="200" y="308"/>
                      <a:pt x="201" y="306"/>
                      <a:pt x="201" y="306"/>
                    </a:cubicBezTo>
                    <a:cubicBezTo>
                      <a:pt x="201" y="303"/>
                      <a:pt x="201" y="303"/>
                      <a:pt x="201" y="303"/>
                    </a:cubicBezTo>
                    <a:cubicBezTo>
                      <a:pt x="201" y="303"/>
                      <a:pt x="203" y="301"/>
                      <a:pt x="204" y="300"/>
                    </a:cubicBezTo>
                    <a:cubicBezTo>
                      <a:pt x="204" y="299"/>
                      <a:pt x="207" y="296"/>
                      <a:pt x="207" y="296"/>
                    </a:cubicBezTo>
                    <a:cubicBezTo>
                      <a:pt x="210" y="295"/>
                      <a:pt x="210" y="295"/>
                      <a:pt x="210" y="295"/>
                    </a:cubicBezTo>
                    <a:cubicBezTo>
                      <a:pt x="210" y="295"/>
                      <a:pt x="211" y="294"/>
                      <a:pt x="212" y="294"/>
                    </a:cubicBezTo>
                    <a:cubicBezTo>
                      <a:pt x="212" y="294"/>
                      <a:pt x="215" y="290"/>
                      <a:pt x="215" y="290"/>
                    </a:cubicBezTo>
                    <a:cubicBezTo>
                      <a:pt x="215" y="290"/>
                      <a:pt x="215" y="289"/>
                      <a:pt x="216" y="288"/>
                    </a:cubicBezTo>
                    <a:cubicBezTo>
                      <a:pt x="216" y="287"/>
                      <a:pt x="218" y="287"/>
                      <a:pt x="218" y="286"/>
                    </a:cubicBezTo>
                    <a:cubicBezTo>
                      <a:pt x="219" y="286"/>
                      <a:pt x="221" y="281"/>
                      <a:pt x="221" y="281"/>
                    </a:cubicBezTo>
                    <a:cubicBezTo>
                      <a:pt x="221" y="281"/>
                      <a:pt x="222" y="281"/>
                      <a:pt x="222" y="280"/>
                    </a:cubicBezTo>
                    <a:cubicBezTo>
                      <a:pt x="222" y="278"/>
                      <a:pt x="223" y="276"/>
                      <a:pt x="223" y="276"/>
                    </a:cubicBezTo>
                    <a:cubicBezTo>
                      <a:pt x="225" y="272"/>
                      <a:pt x="225" y="272"/>
                      <a:pt x="225" y="272"/>
                    </a:cubicBezTo>
                    <a:cubicBezTo>
                      <a:pt x="225" y="266"/>
                      <a:pt x="225" y="266"/>
                      <a:pt x="225" y="266"/>
                    </a:cubicBezTo>
                    <a:cubicBezTo>
                      <a:pt x="227" y="261"/>
                      <a:pt x="227" y="261"/>
                      <a:pt x="227" y="261"/>
                    </a:cubicBezTo>
                    <a:cubicBezTo>
                      <a:pt x="227" y="261"/>
                      <a:pt x="228" y="260"/>
                      <a:pt x="228" y="259"/>
                    </a:cubicBezTo>
                    <a:cubicBezTo>
                      <a:pt x="229" y="259"/>
                      <a:pt x="230" y="256"/>
                      <a:pt x="230" y="256"/>
                    </a:cubicBezTo>
                    <a:cubicBezTo>
                      <a:pt x="230" y="256"/>
                      <a:pt x="233" y="252"/>
                      <a:pt x="233" y="252"/>
                    </a:cubicBezTo>
                    <a:cubicBezTo>
                      <a:pt x="233" y="252"/>
                      <a:pt x="234" y="249"/>
                      <a:pt x="234" y="248"/>
                    </a:cubicBezTo>
                    <a:cubicBezTo>
                      <a:pt x="235" y="248"/>
                      <a:pt x="235" y="248"/>
                      <a:pt x="235" y="248"/>
                    </a:cubicBezTo>
                    <a:cubicBezTo>
                      <a:pt x="235" y="245"/>
                      <a:pt x="235" y="245"/>
                      <a:pt x="235" y="245"/>
                    </a:cubicBezTo>
                    <a:cubicBezTo>
                      <a:pt x="233" y="241"/>
                      <a:pt x="233" y="241"/>
                      <a:pt x="233" y="241"/>
                    </a:cubicBezTo>
                    <a:cubicBezTo>
                      <a:pt x="229" y="238"/>
                      <a:pt x="229" y="238"/>
                      <a:pt x="229" y="238"/>
                    </a:cubicBezTo>
                    <a:cubicBezTo>
                      <a:pt x="226" y="238"/>
                      <a:pt x="226" y="238"/>
                      <a:pt x="226" y="238"/>
                    </a:cubicBezTo>
                    <a:cubicBezTo>
                      <a:pt x="224" y="236"/>
                      <a:pt x="224" y="236"/>
                      <a:pt x="224" y="236"/>
                    </a:cubicBezTo>
                    <a:cubicBezTo>
                      <a:pt x="225" y="234"/>
                      <a:pt x="225" y="234"/>
                      <a:pt x="225" y="234"/>
                    </a:cubicBezTo>
                    <a:cubicBezTo>
                      <a:pt x="223" y="231"/>
                      <a:pt x="223" y="231"/>
                      <a:pt x="223" y="231"/>
                    </a:cubicBezTo>
                    <a:cubicBezTo>
                      <a:pt x="222" y="229"/>
                      <a:pt x="222" y="229"/>
                      <a:pt x="222" y="229"/>
                    </a:cubicBezTo>
                    <a:cubicBezTo>
                      <a:pt x="220" y="227"/>
                      <a:pt x="220" y="227"/>
                      <a:pt x="220" y="227"/>
                    </a:cubicBezTo>
                    <a:cubicBezTo>
                      <a:pt x="220" y="227"/>
                      <a:pt x="222" y="224"/>
                      <a:pt x="222" y="224"/>
                    </a:cubicBezTo>
                    <a:cubicBezTo>
                      <a:pt x="222" y="224"/>
                      <a:pt x="223" y="223"/>
                      <a:pt x="223" y="222"/>
                    </a:cubicBezTo>
                    <a:cubicBezTo>
                      <a:pt x="223" y="222"/>
                      <a:pt x="225" y="219"/>
                      <a:pt x="225" y="219"/>
                    </a:cubicBezTo>
                    <a:cubicBezTo>
                      <a:pt x="225" y="219"/>
                      <a:pt x="227" y="216"/>
                      <a:pt x="227" y="216"/>
                    </a:cubicBezTo>
                    <a:cubicBezTo>
                      <a:pt x="227" y="216"/>
                      <a:pt x="228" y="215"/>
                      <a:pt x="228" y="214"/>
                    </a:cubicBezTo>
                    <a:cubicBezTo>
                      <a:pt x="228" y="213"/>
                      <a:pt x="227" y="209"/>
                      <a:pt x="227" y="209"/>
                    </a:cubicBezTo>
                    <a:cubicBezTo>
                      <a:pt x="227" y="209"/>
                      <a:pt x="227" y="206"/>
                      <a:pt x="228" y="206"/>
                    </a:cubicBezTo>
                    <a:cubicBezTo>
                      <a:pt x="228" y="205"/>
                      <a:pt x="229" y="204"/>
                      <a:pt x="229" y="204"/>
                    </a:cubicBezTo>
                    <a:cubicBezTo>
                      <a:pt x="229" y="204"/>
                      <a:pt x="230" y="204"/>
                      <a:pt x="231" y="205"/>
                    </a:cubicBezTo>
                    <a:cubicBezTo>
                      <a:pt x="232" y="205"/>
                      <a:pt x="232" y="203"/>
                      <a:pt x="232" y="203"/>
                    </a:cubicBezTo>
                    <a:cubicBezTo>
                      <a:pt x="232" y="203"/>
                      <a:pt x="232" y="200"/>
                      <a:pt x="231" y="200"/>
                    </a:cubicBezTo>
                    <a:cubicBezTo>
                      <a:pt x="230" y="200"/>
                      <a:pt x="229" y="198"/>
                      <a:pt x="229" y="198"/>
                    </a:cubicBezTo>
                    <a:cubicBezTo>
                      <a:pt x="229" y="198"/>
                      <a:pt x="230" y="197"/>
                      <a:pt x="230" y="197"/>
                    </a:cubicBezTo>
                    <a:cubicBezTo>
                      <a:pt x="230" y="196"/>
                      <a:pt x="232" y="195"/>
                      <a:pt x="232" y="195"/>
                    </a:cubicBezTo>
                    <a:cubicBezTo>
                      <a:pt x="235" y="194"/>
                      <a:pt x="235" y="194"/>
                      <a:pt x="235" y="194"/>
                    </a:cubicBezTo>
                    <a:cubicBezTo>
                      <a:pt x="234" y="191"/>
                      <a:pt x="234" y="191"/>
                      <a:pt x="234" y="191"/>
                    </a:cubicBezTo>
                    <a:cubicBezTo>
                      <a:pt x="234" y="188"/>
                      <a:pt x="234" y="188"/>
                      <a:pt x="234" y="188"/>
                    </a:cubicBezTo>
                    <a:cubicBezTo>
                      <a:pt x="234" y="188"/>
                      <a:pt x="238" y="189"/>
                      <a:pt x="238" y="189"/>
                    </a:cubicBezTo>
                    <a:cubicBezTo>
                      <a:pt x="238" y="190"/>
                      <a:pt x="239" y="192"/>
                      <a:pt x="240" y="192"/>
                    </a:cubicBezTo>
                    <a:cubicBezTo>
                      <a:pt x="240" y="191"/>
                      <a:pt x="240" y="189"/>
                      <a:pt x="240" y="189"/>
                    </a:cubicBezTo>
                    <a:cubicBezTo>
                      <a:pt x="240" y="189"/>
                      <a:pt x="241" y="186"/>
                      <a:pt x="242" y="187"/>
                    </a:cubicBezTo>
                    <a:cubicBezTo>
                      <a:pt x="244" y="188"/>
                      <a:pt x="245" y="186"/>
                      <a:pt x="246" y="186"/>
                    </a:cubicBezTo>
                    <a:cubicBezTo>
                      <a:pt x="246" y="185"/>
                      <a:pt x="247" y="183"/>
                      <a:pt x="247" y="183"/>
                    </a:cubicBezTo>
                    <a:cubicBezTo>
                      <a:pt x="247" y="183"/>
                      <a:pt x="248" y="180"/>
                      <a:pt x="247" y="179"/>
                    </a:cubicBezTo>
                    <a:cubicBezTo>
                      <a:pt x="246" y="179"/>
                      <a:pt x="245" y="179"/>
                      <a:pt x="245" y="178"/>
                    </a:cubicBezTo>
                    <a:cubicBezTo>
                      <a:pt x="245" y="178"/>
                      <a:pt x="246" y="176"/>
                      <a:pt x="247" y="176"/>
                    </a:cubicBezTo>
                    <a:cubicBezTo>
                      <a:pt x="248" y="176"/>
                      <a:pt x="248" y="176"/>
                      <a:pt x="250" y="175"/>
                    </a:cubicBezTo>
                    <a:cubicBezTo>
                      <a:pt x="251" y="174"/>
                      <a:pt x="251" y="173"/>
                      <a:pt x="251" y="173"/>
                    </a:cubicBezTo>
                    <a:cubicBezTo>
                      <a:pt x="251" y="173"/>
                      <a:pt x="254" y="172"/>
                      <a:pt x="254" y="172"/>
                    </a:cubicBezTo>
                    <a:cubicBezTo>
                      <a:pt x="258" y="170"/>
                      <a:pt x="258" y="170"/>
                      <a:pt x="258" y="170"/>
                    </a:cubicBezTo>
                    <a:cubicBezTo>
                      <a:pt x="258" y="168"/>
                      <a:pt x="258" y="168"/>
                      <a:pt x="258" y="168"/>
                    </a:cubicBezTo>
                    <a:cubicBezTo>
                      <a:pt x="258" y="168"/>
                      <a:pt x="260" y="168"/>
                      <a:pt x="260" y="168"/>
                    </a:cubicBezTo>
                    <a:cubicBezTo>
                      <a:pt x="261" y="168"/>
                      <a:pt x="262" y="169"/>
                      <a:pt x="262" y="169"/>
                    </a:cubicBezTo>
                    <a:cubicBezTo>
                      <a:pt x="262" y="169"/>
                      <a:pt x="264" y="169"/>
                      <a:pt x="264" y="169"/>
                    </a:cubicBezTo>
                    <a:cubicBezTo>
                      <a:pt x="264" y="168"/>
                      <a:pt x="263" y="167"/>
                      <a:pt x="264" y="167"/>
                    </a:cubicBezTo>
                    <a:cubicBezTo>
                      <a:pt x="265" y="168"/>
                      <a:pt x="265" y="168"/>
                      <a:pt x="265" y="169"/>
                    </a:cubicBezTo>
                    <a:cubicBezTo>
                      <a:pt x="266" y="169"/>
                      <a:pt x="266" y="169"/>
                      <a:pt x="266" y="169"/>
                    </a:cubicBezTo>
                    <a:cubicBezTo>
                      <a:pt x="267" y="169"/>
                      <a:pt x="268" y="170"/>
                      <a:pt x="269" y="171"/>
                    </a:cubicBezTo>
                    <a:cubicBezTo>
                      <a:pt x="269" y="171"/>
                      <a:pt x="269" y="172"/>
                      <a:pt x="269" y="173"/>
                    </a:cubicBezTo>
                    <a:cubicBezTo>
                      <a:pt x="269" y="174"/>
                      <a:pt x="269" y="174"/>
                      <a:pt x="269" y="175"/>
                    </a:cubicBezTo>
                    <a:cubicBezTo>
                      <a:pt x="269" y="176"/>
                      <a:pt x="269" y="176"/>
                      <a:pt x="269" y="176"/>
                    </a:cubicBezTo>
                    <a:cubicBezTo>
                      <a:pt x="269" y="176"/>
                      <a:pt x="272" y="178"/>
                      <a:pt x="272" y="177"/>
                    </a:cubicBezTo>
                    <a:cubicBezTo>
                      <a:pt x="272" y="176"/>
                      <a:pt x="272" y="177"/>
                      <a:pt x="272" y="175"/>
                    </a:cubicBezTo>
                    <a:cubicBezTo>
                      <a:pt x="271" y="174"/>
                      <a:pt x="272" y="173"/>
                      <a:pt x="272" y="172"/>
                    </a:cubicBezTo>
                    <a:cubicBezTo>
                      <a:pt x="271" y="171"/>
                      <a:pt x="270" y="169"/>
                      <a:pt x="270" y="168"/>
                    </a:cubicBezTo>
                    <a:cubicBezTo>
                      <a:pt x="270" y="168"/>
                      <a:pt x="271" y="167"/>
                      <a:pt x="272" y="167"/>
                    </a:cubicBezTo>
                    <a:cubicBezTo>
                      <a:pt x="273" y="167"/>
                      <a:pt x="272" y="166"/>
                      <a:pt x="273" y="167"/>
                    </a:cubicBezTo>
                    <a:cubicBezTo>
                      <a:pt x="274" y="168"/>
                      <a:pt x="274" y="169"/>
                      <a:pt x="275" y="169"/>
                    </a:cubicBezTo>
                    <a:cubicBezTo>
                      <a:pt x="276" y="169"/>
                      <a:pt x="276" y="169"/>
                      <a:pt x="276" y="169"/>
                    </a:cubicBezTo>
                    <a:cubicBezTo>
                      <a:pt x="276" y="170"/>
                      <a:pt x="277" y="171"/>
                      <a:pt x="277" y="172"/>
                    </a:cubicBezTo>
                    <a:cubicBezTo>
                      <a:pt x="277" y="173"/>
                      <a:pt x="277" y="173"/>
                      <a:pt x="277" y="174"/>
                    </a:cubicBezTo>
                    <a:cubicBezTo>
                      <a:pt x="277" y="174"/>
                      <a:pt x="279" y="177"/>
                      <a:pt x="279" y="177"/>
                    </a:cubicBezTo>
                    <a:cubicBezTo>
                      <a:pt x="279" y="177"/>
                      <a:pt x="281" y="175"/>
                      <a:pt x="281" y="175"/>
                    </a:cubicBezTo>
                    <a:cubicBezTo>
                      <a:pt x="281" y="174"/>
                      <a:pt x="281" y="173"/>
                      <a:pt x="281" y="173"/>
                    </a:cubicBezTo>
                    <a:cubicBezTo>
                      <a:pt x="281" y="172"/>
                      <a:pt x="281" y="171"/>
                      <a:pt x="281" y="171"/>
                    </a:cubicBezTo>
                    <a:cubicBezTo>
                      <a:pt x="281" y="170"/>
                      <a:pt x="278" y="167"/>
                      <a:pt x="278" y="167"/>
                    </a:cubicBezTo>
                    <a:cubicBezTo>
                      <a:pt x="278" y="167"/>
                      <a:pt x="278" y="166"/>
                      <a:pt x="279" y="165"/>
                    </a:cubicBezTo>
                    <a:cubicBezTo>
                      <a:pt x="279" y="165"/>
                      <a:pt x="280" y="164"/>
                      <a:pt x="282" y="163"/>
                    </a:cubicBezTo>
                    <a:cubicBezTo>
                      <a:pt x="276" y="150"/>
                      <a:pt x="276" y="150"/>
                      <a:pt x="276" y="150"/>
                    </a:cubicBezTo>
                    <a:cubicBezTo>
                      <a:pt x="270" y="147"/>
                      <a:pt x="270" y="147"/>
                      <a:pt x="270" y="147"/>
                    </a:cubicBezTo>
                    <a:cubicBezTo>
                      <a:pt x="266" y="143"/>
                      <a:pt x="266" y="143"/>
                      <a:pt x="266" y="143"/>
                    </a:cubicBezTo>
                    <a:cubicBezTo>
                      <a:pt x="266" y="138"/>
                      <a:pt x="266" y="138"/>
                      <a:pt x="266" y="138"/>
                    </a:cubicBezTo>
                    <a:cubicBezTo>
                      <a:pt x="263" y="134"/>
                      <a:pt x="263" y="134"/>
                      <a:pt x="263" y="134"/>
                    </a:cubicBezTo>
                    <a:cubicBezTo>
                      <a:pt x="263" y="134"/>
                      <a:pt x="264" y="131"/>
                      <a:pt x="264" y="130"/>
                    </a:cubicBezTo>
                    <a:cubicBezTo>
                      <a:pt x="265" y="129"/>
                      <a:pt x="267" y="124"/>
                      <a:pt x="267" y="124"/>
                    </a:cubicBezTo>
                    <a:cubicBezTo>
                      <a:pt x="267" y="124"/>
                      <a:pt x="266" y="120"/>
                      <a:pt x="266" y="119"/>
                    </a:cubicBezTo>
                    <a:cubicBezTo>
                      <a:pt x="266" y="118"/>
                      <a:pt x="267" y="113"/>
                      <a:pt x="267" y="113"/>
                    </a:cubicBezTo>
                    <a:cubicBezTo>
                      <a:pt x="266" y="108"/>
                      <a:pt x="266" y="108"/>
                      <a:pt x="266" y="108"/>
                    </a:cubicBezTo>
                    <a:cubicBezTo>
                      <a:pt x="254" y="94"/>
                      <a:pt x="254" y="94"/>
                      <a:pt x="254" y="94"/>
                    </a:cubicBezTo>
                    <a:cubicBezTo>
                      <a:pt x="255" y="88"/>
                      <a:pt x="255" y="88"/>
                      <a:pt x="255" y="88"/>
                    </a:cubicBezTo>
                    <a:cubicBezTo>
                      <a:pt x="255" y="88"/>
                      <a:pt x="255" y="88"/>
                      <a:pt x="255" y="88"/>
                    </a:cubicBezTo>
                    <a:close/>
                    <a:moveTo>
                      <a:pt x="165" y="710"/>
                    </a:moveTo>
                    <a:cubicBezTo>
                      <a:pt x="165" y="710"/>
                      <a:pt x="165" y="710"/>
                      <a:pt x="165" y="710"/>
                    </a:cubicBezTo>
                    <a:cubicBezTo>
                      <a:pt x="166" y="702"/>
                      <a:pt x="166" y="702"/>
                      <a:pt x="166" y="702"/>
                    </a:cubicBezTo>
                    <a:cubicBezTo>
                      <a:pt x="166" y="702"/>
                      <a:pt x="164" y="699"/>
                      <a:pt x="164" y="699"/>
                    </a:cubicBezTo>
                    <a:cubicBezTo>
                      <a:pt x="164" y="698"/>
                      <a:pt x="163" y="696"/>
                      <a:pt x="163" y="693"/>
                    </a:cubicBezTo>
                    <a:cubicBezTo>
                      <a:pt x="164" y="690"/>
                      <a:pt x="164" y="689"/>
                      <a:pt x="165" y="687"/>
                    </a:cubicBezTo>
                    <a:cubicBezTo>
                      <a:pt x="165" y="685"/>
                      <a:pt x="167" y="684"/>
                      <a:pt x="167" y="682"/>
                    </a:cubicBezTo>
                    <a:cubicBezTo>
                      <a:pt x="167" y="679"/>
                      <a:pt x="167" y="678"/>
                      <a:pt x="168" y="676"/>
                    </a:cubicBezTo>
                    <a:cubicBezTo>
                      <a:pt x="168" y="674"/>
                      <a:pt x="169" y="672"/>
                      <a:pt x="170" y="672"/>
                    </a:cubicBezTo>
                    <a:cubicBezTo>
                      <a:pt x="170" y="671"/>
                      <a:pt x="172" y="667"/>
                      <a:pt x="172" y="667"/>
                    </a:cubicBezTo>
                    <a:cubicBezTo>
                      <a:pt x="173" y="662"/>
                      <a:pt x="173" y="662"/>
                      <a:pt x="173" y="662"/>
                    </a:cubicBezTo>
                    <a:cubicBezTo>
                      <a:pt x="173" y="662"/>
                      <a:pt x="175" y="657"/>
                      <a:pt x="175" y="656"/>
                    </a:cubicBezTo>
                    <a:cubicBezTo>
                      <a:pt x="175" y="655"/>
                      <a:pt x="174" y="651"/>
                      <a:pt x="174" y="650"/>
                    </a:cubicBezTo>
                    <a:cubicBezTo>
                      <a:pt x="175" y="649"/>
                      <a:pt x="177" y="647"/>
                      <a:pt x="177" y="647"/>
                    </a:cubicBezTo>
                    <a:cubicBezTo>
                      <a:pt x="180" y="647"/>
                      <a:pt x="180" y="647"/>
                      <a:pt x="180" y="647"/>
                    </a:cubicBezTo>
                    <a:cubicBezTo>
                      <a:pt x="180" y="647"/>
                      <a:pt x="180" y="650"/>
                      <a:pt x="179" y="651"/>
                    </a:cubicBezTo>
                    <a:cubicBezTo>
                      <a:pt x="178" y="651"/>
                      <a:pt x="177" y="652"/>
                      <a:pt x="177" y="652"/>
                    </a:cubicBezTo>
                    <a:cubicBezTo>
                      <a:pt x="177" y="653"/>
                      <a:pt x="179" y="655"/>
                      <a:pt x="179" y="655"/>
                    </a:cubicBezTo>
                    <a:cubicBezTo>
                      <a:pt x="179" y="659"/>
                      <a:pt x="179" y="659"/>
                      <a:pt x="179" y="659"/>
                    </a:cubicBezTo>
                    <a:cubicBezTo>
                      <a:pt x="177" y="663"/>
                      <a:pt x="177" y="663"/>
                      <a:pt x="177" y="663"/>
                    </a:cubicBezTo>
                    <a:cubicBezTo>
                      <a:pt x="175" y="668"/>
                      <a:pt x="175" y="668"/>
                      <a:pt x="175" y="668"/>
                    </a:cubicBezTo>
                    <a:cubicBezTo>
                      <a:pt x="175" y="673"/>
                      <a:pt x="175" y="673"/>
                      <a:pt x="175" y="673"/>
                    </a:cubicBezTo>
                    <a:cubicBezTo>
                      <a:pt x="174" y="676"/>
                      <a:pt x="174" y="676"/>
                      <a:pt x="174" y="676"/>
                    </a:cubicBezTo>
                    <a:cubicBezTo>
                      <a:pt x="173" y="679"/>
                      <a:pt x="173" y="679"/>
                      <a:pt x="173" y="679"/>
                    </a:cubicBezTo>
                    <a:cubicBezTo>
                      <a:pt x="171" y="685"/>
                      <a:pt x="171" y="685"/>
                      <a:pt x="171" y="685"/>
                    </a:cubicBezTo>
                    <a:cubicBezTo>
                      <a:pt x="172" y="690"/>
                      <a:pt x="172" y="690"/>
                      <a:pt x="172" y="690"/>
                    </a:cubicBezTo>
                    <a:cubicBezTo>
                      <a:pt x="169" y="696"/>
                      <a:pt x="169" y="696"/>
                      <a:pt x="169" y="696"/>
                    </a:cubicBezTo>
                    <a:cubicBezTo>
                      <a:pt x="169" y="696"/>
                      <a:pt x="169" y="699"/>
                      <a:pt x="169" y="700"/>
                    </a:cubicBezTo>
                    <a:cubicBezTo>
                      <a:pt x="169" y="701"/>
                      <a:pt x="169" y="707"/>
                      <a:pt x="169" y="707"/>
                    </a:cubicBezTo>
                    <a:cubicBezTo>
                      <a:pt x="169" y="707"/>
                      <a:pt x="169" y="710"/>
                      <a:pt x="168" y="710"/>
                    </a:cubicBezTo>
                    <a:cubicBezTo>
                      <a:pt x="167" y="710"/>
                      <a:pt x="165" y="710"/>
                      <a:pt x="165" y="710"/>
                    </a:cubicBezTo>
                    <a:close/>
                    <a:moveTo>
                      <a:pt x="206" y="649"/>
                    </a:moveTo>
                    <a:cubicBezTo>
                      <a:pt x="206" y="649"/>
                      <a:pt x="206" y="649"/>
                      <a:pt x="206" y="649"/>
                    </a:cubicBezTo>
                    <a:cubicBezTo>
                      <a:pt x="205" y="647"/>
                      <a:pt x="205" y="647"/>
                      <a:pt x="205" y="647"/>
                    </a:cubicBezTo>
                    <a:cubicBezTo>
                      <a:pt x="208" y="646"/>
                      <a:pt x="208" y="646"/>
                      <a:pt x="208" y="646"/>
                    </a:cubicBezTo>
                    <a:cubicBezTo>
                      <a:pt x="208" y="646"/>
                      <a:pt x="207" y="642"/>
                      <a:pt x="207" y="641"/>
                    </a:cubicBezTo>
                    <a:cubicBezTo>
                      <a:pt x="207" y="640"/>
                      <a:pt x="206" y="641"/>
                      <a:pt x="205" y="639"/>
                    </a:cubicBezTo>
                    <a:cubicBezTo>
                      <a:pt x="204" y="638"/>
                      <a:pt x="204" y="635"/>
                      <a:pt x="204" y="635"/>
                    </a:cubicBezTo>
                    <a:cubicBezTo>
                      <a:pt x="204" y="634"/>
                      <a:pt x="205" y="631"/>
                      <a:pt x="205" y="631"/>
                    </a:cubicBezTo>
                    <a:cubicBezTo>
                      <a:pt x="205" y="631"/>
                      <a:pt x="208" y="627"/>
                      <a:pt x="210" y="625"/>
                    </a:cubicBezTo>
                    <a:cubicBezTo>
                      <a:pt x="213" y="622"/>
                      <a:pt x="212" y="622"/>
                      <a:pt x="212" y="620"/>
                    </a:cubicBezTo>
                    <a:cubicBezTo>
                      <a:pt x="211" y="619"/>
                      <a:pt x="213" y="618"/>
                      <a:pt x="213" y="618"/>
                    </a:cubicBezTo>
                    <a:cubicBezTo>
                      <a:pt x="216" y="615"/>
                      <a:pt x="216" y="615"/>
                      <a:pt x="216" y="615"/>
                    </a:cubicBezTo>
                    <a:cubicBezTo>
                      <a:pt x="218" y="610"/>
                      <a:pt x="218" y="610"/>
                      <a:pt x="218" y="610"/>
                    </a:cubicBezTo>
                    <a:cubicBezTo>
                      <a:pt x="218" y="610"/>
                      <a:pt x="221" y="613"/>
                      <a:pt x="221" y="613"/>
                    </a:cubicBezTo>
                    <a:cubicBezTo>
                      <a:pt x="222" y="613"/>
                      <a:pt x="222" y="612"/>
                      <a:pt x="222" y="611"/>
                    </a:cubicBezTo>
                    <a:cubicBezTo>
                      <a:pt x="222" y="610"/>
                      <a:pt x="224" y="610"/>
                      <a:pt x="224" y="610"/>
                    </a:cubicBezTo>
                    <a:cubicBezTo>
                      <a:pt x="225" y="610"/>
                      <a:pt x="228" y="609"/>
                      <a:pt x="228" y="609"/>
                    </a:cubicBezTo>
                    <a:cubicBezTo>
                      <a:pt x="229" y="607"/>
                      <a:pt x="229" y="607"/>
                      <a:pt x="229" y="607"/>
                    </a:cubicBezTo>
                    <a:cubicBezTo>
                      <a:pt x="229" y="607"/>
                      <a:pt x="233" y="606"/>
                      <a:pt x="235" y="607"/>
                    </a:cubicBezTo>
                    <a:cubicBezTo>
                      <a:pt x="236" y="608"/>
                      <a:pt x="234" y="608"/>
                      <a:pt x="234" y="609"/>
                    </a:cubicBezTo>
                    <a:cubicBezTo>
                      <a:pt x="234" y="610"/>
                      <a:pt x="234" y="610"/>
                      <a:pt x="234" y="611"/>
                    </a:cubicBezTo>
                    <a:cubicBezTo>
                      <a:pt x="234" y="612"/>
                      <a:pt x="233" y="613"/>
                      <a:pt x="230" y="613"/>
                    </a:cubicBezTo>
                    <a:cubicBezTo>
                      <a:pt x="227" y="614"/>
                      <a:pt x="229" y="616"/>
                      <a:pt x="229" y="616"/>
                    </a:cubicBezTo>
                    <a:cubicBezTo>
                      <a:pt x="229" y="616"/>
                      <a:pt x="229" y="620"/>
                      <a:pt x="229" y="620"/>
                    </a:cubicBezTo>
                    <a:cubicBezTo>
                      <a:pt x="228" y="621"/>
                      <a:pt x="226" y="623"/>
                      <a:pt x="224" y="623"/>
                    </a:cubicBezTo>
                    <a:cubicBezTo>
                      <a:pt x="223" y="624"/>
                      <a:pt x="223" y="626"/>
                      <a:pt x="223" y="626"/>
                    </a:cubicBezTo>
                    <a:cubicBezTo>
                      <a:pt x="223" y="627"/>
                      <a:pt x="224" y="629"/>
                      <a:pt x="224" y="631"/>
                    </a:cubicBezTo>
                    <a:cubicBezTo>
                      <a:pt x="224" y="632"/>
                      <a:pt x="224" y="632"/>
                      <a:pt x="225" y="634"/>
                    </a:cubicBezTo>
                    <a:cubicBezTo>
                      <a:pt x="225" y="635"/>
                      <a:pt x="227" y="635"/>
                      <a:pt x="228" y="635"/>
                    </a:cubicBezTo>
                    <a:cubicBezTo>
                      <a:pt x="228" y="636"/>
                      <a:pt x="230" y="638"/>
                      <a:pt x="229" y="639"/>
                    </a:cubicBezTo>
                    <a:cubicBezTo>
                      <a:pt x="228" y="640"/>
                      <a:pt x="227" y="641"/>
                      <a:pt x="226" y="641"/>
                    </a:cubicBezTo>
                    <a:cubicBezTo>
                      <a:pt x="226" y="642"/>
                      <a:pt x="224" y="645"/>
                      <a:pt x="224" y="645"/>
                    </a:cubicBezTo>
                    <a:cubicBezTo>
                      <a:pt x="224" y="645"/>
                      <a:pt x="225" y="647"/>
                      <a:pt x="224" y="649"/>
                    </a:cubicBezTo>
                    <a:cubicBezTo>
                      <a:pt x="224" y="651"/>
                      <a:pt x="222" y="650"/>
                      <a:pt x="221" y="651"/>
                    </a:cubicBezTo>
                    <a:cubicBezTo>
                      <a:pt x="221" y="651"/>
                      <a:pt x="218" y="654"/>
                      <a:pt x="218" y="654"/>
                    </a:cubicBezTo>
                    <a:cubicBezTo>
                      <a:pt x="217" y="654"/>
                      <a:pt x="216" y="658"/>
                      <a:pt x="216" y="660"/>
                    </a:cubicBezTo>
                    <a:cubicBezTo>
                      <a:pt x="216" y="661"/>
                      <a:pt x="216" y="663"/>
                      <a:pt x="216" y="664"/>
                    </a:cubicBezTo>
                    <a:cubicBezTo>
                      <a:pt x="216" y="665"/>
                      <a:pt x="216" y="664"/>
                      <a:pt x="214" y="667"/>
                    </a:cubicBezTo>
                    <a:cubicBezTo>
                      <a:pt x="211" y="670"/>
                      <a:pt x="212" y="668"/>
                      <a:pt x="209" y="667"/>
                    </a:cubicBezTo>
                    <a:cubicBezTo>
                      <a:pt x="205" y="667"/>
                      <a:pt x="209" y="666"/>
                      <a:pt x="210" y="664"/>
                    </a:cubicBezTo>
                    <a:cubicBezTo>
                      <a:pt x="211" y="662"/>
                      <a:pt x="212" y="660"/>
                      <a:pt x="212" y="660"/>
                    </a:cubicBezTo>
                    <a:cubicBezTo>
                      <a:pt x="211" y="656"/>
                      <a:pt x="211" y="656"/>
                      <a:pt x="211" y="656"/>
                    </a:cubicBezTo>
                    <a:cubicBezTo>
                      <a:pt x="209" y="653"/>
                      <a:pt x="209" y="653"/>
                      <a:pt x="209" y="653"/>
                    </a:cubicBezTo>
                    <a:lnTo>
                      <a:pt x="206" y="64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9" name="Freeform 96">
                <a:extLst>
                  <a:ext uri="{FF2B5EF4-FFF2-40B4-BE49-F238E27FC236}">
                    <a16:creationId xmlns:a16="http://schemas.microsoft.com/office/drawing/2014/main" id="{C2E056CD-D008-7D4D-A4E6-B76C3135DC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6242" y="235948"/>
                <a:ext cx="1226964" cy="1680165"/>
              </a:xfrm>
              <a:custGeom>
                <a:avLst/>
                <a:gdLst>
                  <a:gd name="T0" fmla="*/ 383 w 538"/>
                  <a:gd name="T1" fmla="*/ 61 h 760"/>
                  <a:gd name="T2" fmla="*/ 367 w 538"/>
                  <a:gd name="T3" fmla="*/ 127 h 760"/>
                  <a:gd name="T4" fmla="*/ 435 w 538"/>
                  <a:gd name="T5" fmla="*/ 150 h 760"/>
                  <a:gd name="T6" fmla="*/ 438 w 538"/>
                  <a:gd name="T7" fmla="*/ 149 h 760"/>
                  <a:gd name="T8" fmla="*/ 438 w 538"/>
                  <a:gd name="T9" fmla="*/ 148 h 760"/>
                  <a:gd name="T10" fmla="*/ 443 w 538"/>
                  <a:gd name="T11" fmla="*/ 86 h 760"/>
                  <a:gd name="T12" fmla="*/ 500 w 538"/>
                  <a:gd name="T13" fmla="*/ 70 h 760"/>
                  <a:gd name="T14" fmla="*/ 509 w 538"/>
                  <a:gd name="T15" fmla="*/ 106 h 760"/>
                  <a:gd name="T16" fmla="*/ 499 w 538"/>
                  <a:gd name="T17" fmla="*/ 50 h 760"/>
                  <a:gd name="T18" fmla="*/ 468 w 538"/>
                  <a:gd name="T19" fmla="*/ 9 h 760"/>
                  <a:gd name="T20" fmla="*/ 444 w 538"/>
                  <a:gd name="T21" fmla="*/ 21 h 760"/>
                  <a:gd name="T22" fmla="*/ 425 w 538"/>
                  <a:gd name="T23" fmla="*/ 23 h 760"/>
                  <a:gd name="T24" fmla="*/ 400 w 538"/>
                  <a:gd name="T25" fmla="*/ 33 h 760"/>
                  <a:gd name="T26" fmla="*/ 377 w 538"/>
                  <a:gd name="T27" fmla="*/ 69 h 760"/>
                  <a:gd name="T28" fmla="*/ 361 w 538"/>
                  <a:gd name="T29" fmla="*/ 85 h 760"/>
                  <a:gd name="T30" fmla="*/ 328 w 538"/>
                  <a:gd name="T31" fmla="*/ 96 h 760"/>
                  <a:gd name="T32" fmla="*/ 298 w 538"/>
                  <a:gd name="T33" fmla="*/ 115 h 760"/>
                  <a:gd name="T34" fmla="*/ 281 w 538"/>
                  <a:gd name="T35" fmla="*/ 161 h 760"/>
                  <a:gd name="T36" fmla="*/ 241 w 538"/>
                  <a:gd name="T37" fmla="*/ 187 h 760"/>
                  <a:gd name="T38" fmla="*/ 235 w 538"/>
                  <a:gd name="T39" fmla="*/ 201 h 760"/>
                  <a:gd name="T40" fmla="*/ 241 w 538"/>
                  <a:gd name="T41" fmla="*/ 223 h 760"/>
                  <a:gd name="T42" fmla="*/ 235 w 538"/>
                  <a:gd name="T43" fmla="*/ 256 h 760"/>
                  <a:gd name="T44" fmla="*/ 219 w 538"/>
                  <a:gd name="T45" fmla="*/ 306 h 760"/>
                  <a:gd name="T46" fmla="*/ 193 w 538"/>
                  <a:gd name="T47" fmla="*/ 362 h 760"/>
                  <a:gd name="T48" fmla="*/ 174 w 538"/>
                  <a:gd name="T49" fmla="*/ 390 h 760"/>
                  <a:gd name="T50" fmla="*/ 145 w 538"/>
                  <a:gd name="T51" fmla="*/ 436 h 760"/>
                  <a:gd name="T52" fmla="*/ 139 w 538"/>
                  <a:gd name="T53" fmla="*/ 456 h 760"/>
                  <a:gd name="T54" fmla="*/ 97 w 538"/>
                  <a:gd name="T55" fmla="*/ 474 h 760"/>
                  <a:gd name="T56" fmla="*/ 59 w 538"/>
                  <a:gd name="T57" fmla="*/ 500 h 760"/>
                  <a:gd name="T58" fmla="*/ 24 w 538"/>
                  <a:gd name="T59" fmla="*/ 527 h 760"/>
                  <a:gd name="T60" fmla="*/ 14 w 538"/>
                  <a:gd name="T61" fmla="*/ 551 h 760"/>
                  <a:gd name="T62" fmla="*/ 4 w 538"/>
                  <a:gd name="T63" fmla="*/ 599 h 760"/>
                  <a:gd name="T64" fmla="*/ 13 w 538"/>
                  <a:gd name="T65" fmla="*/ 650 h 760"/>
                  <a:gd name="T66" fmla="*/ 22 w 538"/>
                  <a:gd name="T67" fmla="*/ 686 h 760"/>
                  <a:gd name="T68" fmla="*/ 33 w 538"/>
                  <a:gd name="T69" fmla="*/ 742 h 760"/>
                  <a:gd name="T70" fmla="*/ 96 w 538"/>
                  <a:gd name="T71" fmla="*/ 747 h 760"/>
                  <a:gd name="T72" fmla="*/ 173 w 538"/>
                  <a:gd name="T73" fmla="*/ 704 h 760"/>
                  <a:gd name="T74" fmla="*/ 188 w 538"/>
                  <a:gd name="T75" fmla="*/ 671 h 760"/>
                  <a:gd name="T76" fmla="*/ 193 w 538"/>
                  <a:gd name="T77" fmla="*/ 655 h 760"/>
                  <a:gd name="T78" fmla="*/ 193 w 538"/>
                  <a:gd name="T79" fmla="*/ 655 h 760"/>
                  <a:gd name="T80" fmla="*/ 207 w 538"/>
                  <a:gd name="T81" fmla="*/ 644 h 760"/>
                  <a:gd name="T82" fmla="*/ 212 w 538"/>
                  <a:gd name="T83" fmla="*/ 590 h 760"/>
                  <a:gd name="T84" fmla="*/ 213 w 538"/>
                  <a:gd name="T85" fmla="*/ 589 h 760"/>
                  <a:gd name="T86" fmla="*/ 213 w 538"/>
                  <a:gd name="T87" fmla="*/ 586 h 760"/>
                  <a:gd name="T88" fmla="*/ 213 w 538"/>
                  <a:gd name="T89" fmla="*/ 584 h 760"/>
                  <a:gd name="T90" fmla="*/ 214 w 538"/>
                  <a:gd name="T91" fmla="*/ 582 h 760"/>
                  <a:gd name="T92" fmla="*/ 189 w 538"/>
                  <a:gd name="T93" fmla="*/ 510 h 760"/>
                  <a:gd name="T94" fmla="*/ 231 w 538"/>
                  <a:gd name="T95" fmla="*/ 427 h 760"/>
                  <a:gd name="T96" fmla="*/ 240 w 538"/>
                  <a:gd name="T97" fmla="*/ 314 h 760"/>
                  <a:gd name="T98" fmla="*/ 275 w 538"/>
                  <a:gd name="T99" fmla="*/ 228 h 760"/>
                  <a:gd name="T100" fmla="*/ 275 w 538"/>
                  <a:gd name="T101" fmla="*/ 220 h 760"/>
                  <a:gd name="T102" fmla="*/ 275 w 538"/>
                  <a:gd name="T103" fmla="*/ 218 h 760"/>
                  <a:gd name="T104" fmla="*/ 276 w 538"/>
                  <a:gd name="T105" fmla="*/ 217 h 760"/>
                  <a:gd name="T106" fmla="*/ 277 w 538"/>
                  <a:gd name="T107" fmla="*/ 215 h 760"/>
                  <a:gd name="T108" fmla="*/ 302 w 538"/>
                  <a:gd name="T109" fmla="*/ 202 h 760"/>
                  <a:gd name="T110" fmla="*/ 342 w 538"/>
                  <a:gd name="T111" fmla="*/ 142 h 760"/>
                  <a:gd name="T112" fmla="*/ 360 w 538"/>
                  <a:gd name="T113" fmla="*/ 125 h 760"/>
                  <a:gd name="T114" fmla="*/ 361 w 538"/>
                  <a:gd name="T115" fmla="*/ 125 h 760"/>
                  <a:gd name="T116" fmla="*/ 363 w 538"/>
                  <a:gd name="T117" fmla="*/ 125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38" h="760">
                    <a:moveTo>
                      <a:pt x="370" y="57"/>
                    </a:moveTo>
                    <a:cubicBezTo>
                      <a:pt x="368" y="57"/>
                      <a:pt x="365" y="58"/>
                      <a:pt x="365" y="56"/>
                    </a:cubicBezTo>
                    <a:cubicBezTo>
                      <a:pt x="365" y="55"/>
                      <a:pt x="362" y="52"/>
                      <a:pt x="362" y="52"/>
                    </a:cubicBezTo>
                    <a:cubicBezTo>
                      <a:pt x="362" y="51"/>
                      <a:pt x="360" y="49"/>
                      <a:pt x="363" y="48"/>
                    </a:cubicBezTo>
                    <a:cubicBezTo>
                      <a:pt x="365" y="46"/>
                      <a:pt x="372" y="43"/>
                      <a:pt x="373" y="43"/>
                    </a:cubicBezTo>
                    <a:cubicBezTo>
                      <a:pt x="373" y="43"/>
                      <a:pt x="376" y="38"/>
                      <a:pt x="377" y="37"/>
                    </a:cubicBezTo>
                    <a:cubicBezTo>
                      <a:pt x="378" y="37"/>
                      <a:pt x="384" y="37"/>
                      <a:pt x="384" y="37"/>
                    </a:cubicBezTo>
                    <a:cubicBezTo>
                      <a:pt x="384" y="37"/>
                      <a:pt x="385" y="38"/>
                      <a:pt x="387" y="38"/>
                    </a:cubicBezTo>
                    <a:cubicBezTo>
                      <a:pt x="389" y="39"/>
                      <a:pt x="393" y="36"/>
                      <a:pt x="391" y="39"/>
                    </a:cubicBezTo>
                    <a:cubicBezTo>
                      <a:pt x="388" y="41"/>
                      <a:pt x="387" y="42"/>
                      <a:pt x="386" y="42"/>
                    </a:cubicBezTo>
                    <a:cubicBezTo>
                      <a:pt x="385" y="43"/>
                      <a:pt x="380" y="47"/>
                      <a:pt x="380" y="49"/>
                    </a:cubicBezTo>
                    <a:cubicBezTo>
                      <a:pt x="379" y="51"/>
                      <a:pt x="380" y="51"/>
                      <a:pt x="379" y="52"/>
                    </a:cubicBezTo>
                    <a:cubicBezTo>
                      <a:pt x="377" y="53"/>
                      <a:pt x="371" y="56"/>
                      <a:pt x="370" y="57"/>
                    </a:cubicBezTo>
                    <a:close/>
                    <a:moveTo>
                      <a:pt x="383" y="61"/>
                    </a:moveTo>
                    <a:cubicBezTo>
                      <a:pt x="383" y="61"/>
                      <a:pt x="383" y="61"/>
                      <a:pt x="383" y="61"/>
                    </a:cubicBezTo>
                    <a:cubicBezTo>
                      <a:pt x="383" y="61"/>
                      <a:pt x="386" y="62"/>
                      <a:pt x="386" y="61"/>
                    </a:cubicBezTo>
                    <a:cubicBezTo>
                      <a:pt x="386" y="61"/>
                      <a:pt x="387" y="59"/>
                      <a:pt x="387" y="56"/>
                    </a:cubicBezTo>
                    <a:cubicBezTo>
                      <a:pt x="388" y="53"/>
                      <a:pt x="390" y="53"/>
                      <a:pt x="391" y="52"/>
                    </a:cubicBezTo>
                    <a:cubicBezTo>
                      <a:pt x="392" y="51"/>
                      <a:pt x="391" y="51"/>
                      <a:pt x="392" y="49"/>
                    </a:cubicBezTo>
                    <a:cubicBezTo>
                      <a:pt x="392" y="47"/>
                      <a:pt x="391" y="47"/>
                      <a:pt x="389" y="46"/>
                    </a:cubicBezTo>
                    <a:cubicBezTo>
                      <a:pt x="386" y="46"/>
                      <a:pt x="386" y="48"/>
                      <a:pt x="384" y="48"/>
                    </a:cubicBezTo>
                    <a:cubicBezTo>
                      <a:pt x="383" y="49"/>
                      <a:pt x="383" y="51"/>
                      <a:pt x="384" y="52"/>
                    </a:cubicBezTo>
                    <a:cubicBezTo>
                      <a:pt x="384" y="53"/>
                      <a:pt x="382" y="54"/>
                      <a:pt x="380" y="55"/>
                    </a:cubicBezTo>
                    <a:cubicBezTo>
                      <a:pt x="378" y="57"/>
                      <a:pt x="378" y="59"/>
                      <a:pt x="378" y="59"/>
                    </a:cubicBezTo>
                    <a:cubicBezTo>
                      <a:pt x="383" y="61"/>
                      <a:pt x="383" y="61"/>
                      <a:pt x="383" y="61"/>
                    </a:cubicBezTo>
                    <a:close/>
                    <a:moveTo>
                      <a:pt x="363" y="126"/>
                    </a:move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7" y="127"/>
                      <a:pt x="367" y="127"/>
                      <a:pt x="367" y="127"/>
                    </a:cubicBezTo>
                    <a:cubicBezTo>
                      <a:pt x="374" y="135"/>
                      <a:pt x="374" y="135"/>
                      <a:pt x="374" y="135"/>
                    </a:cubicBezTo>
                    <a:cubicBezTo>
                      <a:pt x="380" y="142"/>
                      <a:pt x="380" y="142"/>
                      <a:pt x="380" y="142"/>
                    </a:cubicBezTo>
                    <a:cubicBezTo>
                      <a:pt x="380" y="142"/>
                      <a:pt x="389" y="149"/>
                      <a:pt x="391" y="150"/>
                    </a:cubicBezTo>
                    <a:cubicBezTo>
                      <a:pt x="393" y="151"/>
                      <a:pt x="404" y="153"/>
                      <a:pt x="405" y="154"/>
                    </a:cubicBezTo>
                    <a:cubicBezTo>
                      <a:pt x="408" y="150"/>
                      <a:pt x="408" y="150"/>
                      <a:pt x="408" y="150"/>
                    </a:cubicBezTo>
                    <a:cubicBezTo>
                      <a:pt x="412" y="147"/>
                      <a:pt x="412" y="147"/>
                      <a:pt x="412" y="147"/>
                    </a:cubicBezTo>
                    <a:cubicBezTo>
                      <a:pt x="411" y="145"/>
                      <a:pt x="411" y="145"/>
                      <a:pt x="411" y="145"/>
                    </a:cubicBezTo>
                    <a:cubicBezTo>
                      <a:pt x="416" y="142"/>
                      <a:pt x="416" y="142"/>
                      <a:pt x="416" y="142"/>
                    </a:cubicBezTo>
                    <a:cubicBezTo>
                      <a:pt x="420" y="145"/>
                      <a:pt x="420" y="145"/>
                      <a:pt x="420" y="145"/>
                    </a:cubicBezTo>
                    <a:cubicBezTo>
                      <a:pt x="430" y="147"/>
                      <a:pt x="430" y="147"/>
                      <a:pt x="430" y="147"/>
                    </a:cubicBezTo>
                    <a:cubicBezTo>
                      <a:pt x="434" y="150"/>
                      <a:pt x="434" y="150"/>
                      <a:pt x="434" y="150"/>
                    </a:cubicBezTo>
                    <a:cubicBezTo>
                      <a:pt x="434" y="150"/>
                      <a:pt x="434" y="150"/>
                      <a:pt x="435" y="150"/>
                    </a:cubicBezTo>
                    <a:cubicBezTo>
                      <a:pt x="435" y="150"/>
                      <a:pt x="435" y="150"/>
                      <a:pt x="435" y="150"/>
                    </a:cubicBezTo>
                    <a:cubicBezTo>
                      <a:pt x="435" y="150"/>
                      <a:pt x="435" y="150"/>
                      <a:pt x="435" y="150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7"/>
                      <a:pt x="438" y="147"/>
                      <a:pt x="438" y="147"/>
                    </a:cubicBezTo>
                    <a:cubicBezTo>
                      <a:pt x="438" y="146"/>
                      <a:pt x="438" y="140"/>
                      <a:pt x="438" y="140"/>
                    </a:cubicBezTo>
                    <a:cubicBezTo>
                      <a:pt x="438" y="140"/>
                      <a:pt x="435" y="138"/>
                      <a:pt x="438" y="136"/>
                    </a:cubicBezTo>
                    <a:cubicBezTo>
                      <a:pt x="441" y="133"/>
                      <a:pt x="445" y="130"/>
                      <a:pt x="445" y="130"/>
                    </a:cubicBezTo>
                    <a:cubicBezTo>
                      <a:pt x="445" y="130"/>
                      <a:pt x="447" y="129"/>
                      <a:pt x="447" y="126"/>
                    </a:cubicBezTo>
                    <a:cubicBezTo>
                      <a:pt x="447" y="123"/>
                      <a:pt x="445" y="115"/>
                      <a:pt x="445" y="115"/>
                    </a:cubicBezTo>
                    <a:cubicBezTo>
                      <a:pt x="445" y="115"/>
                      <a:pt x="443" y="110"/>
                      <a:pt x="443" y="108"/>
                    </a:cubicBezTo>
                    <a:cubicBezTo>
                      <a:pt x="445" y="96"/>
                      <a:pt x="440" y="88"/>
                      <a:pt x="443" y="86"/>
                    </a:cubicBezTo>
                    <a:cubicBezTo>
                      <a:pt x="443" y="86"/>
                      <a:pt x="443" y="86"/>
                      <a:pt x="443" y="86"/>
                    </a:cubicBezTo>
                    <a:cubicBezTo>
                      <a:pt x="443" y="86"/>
                      <a:pt x="443" y="86"/>
                      <a:pt x="443" y="86"/>
                    </a:cubicBezTo>
                    <a:cubicBezTo>
                      <a:pt x="445" y="85"/>
                      <a:pt x="445" y="85"/>
                      <a:pt x="445" y="85"/>
                    </a:cubicBezTo>
                    <a:cubicBezTo>
                      <a:pt x="448" y="83"/>
                      <a:pt x="448" y="83"/>
                      <a:pt x="448" y="83"/>
                    </a:cubicBezTo>
                    <a:cubicBezTo>
                      <a:pt x="448" y="83"/>
                      <a:pt x="448" y="82"/>
                      <a:pt x="448" y="82"/>
                    </a:cubicBezTo>
                    <a:cubicBezTo>
                      <a:pt x="448" y="77"/>
                      <a:pt x="442" y="72"/>
                      <a:pt x="449" y="71"/>
                    </a:cubicBezTo>
                    <a:cubicBezTo>
                      <a:pt x="452" y="69"/>
                      <a:pt x="452" y="69"/>
                      <a:pt x="452" y="69"/>
                    </a:cubicBezTo>
                    <a:cubicBezTo>
                      <a:pt x="461" y="69"/>
                      <a:pt x="461" y="69"/>
                      <a:pt x="461" y="69"/>
                    </a:cubicBezTo>
                    <a:cubicBezTo>
                      <a:pt x="463" y="63"/>
                      <a:pt x="463" y="63"/>
                      <a:pt x="463" y="63"/>
                    </a:cubicBezTo>
                    <a:cubicBezTo>
                      <a:pt x="467" y="59"/>
                      <a:pt x="467" y="59"/>
                      <a:pt x="467" y="59"/>
                    </a:cubicBezTo>
                    <a:cubicBezTo>
                      <a:pt x="470" y="59"/>
                      <a:pt x="474" y="58"/>
                      <a:pt x="476" y="59"/>
                    </a:cubicBezTo>
                    <a:cubicBezTo>
                      <a:pt x="478" y="62"/>
                      <a:pt x="478" y="64"/>
                      <a:pt x="482" y="65"/>
                    </a:cubicBezTo>
                    <a:cubicBezTo>
                      <a:pt x="494" y="69"/>
                      <a:pt x="494" y="69"/>
                      <a:pt x="494" y="69"/>
                    </a:cubicBezTo>
                    <a:cubicBezTo>
                      <a:pt x="500" y="70"/>
                      <a:pt x="500" y="70"/>
                      <a:pt x="500" y="70"/>
                    </a:cubicBezTo>
                    <a:cubicBezTo>
                      <a:pt x="500" y="70"/>
                      <a:pt x="500" y="70"/>
                      <a:pt x="500" y="70"/>
                    </a:cubicBezTo>
                    <a:cubicBezTo>
                      <a:pt x="501" y="70"/>
                      <a:pt x="501" y="70"/>
                      <a:pt x="501" y="70"/>
                    </a:cubicBezTo>
                    <a:cubicBezTo>
                      <a:pt x="501" y="70"/>
                      <a:pt x="501" y="70"/>
                      <a:pt x="501" y="70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4"/>
                      <a:pt x="503" y="76"/>
                      <a:pt x="504" y="77"/>
                    </a:cubicBezTo>
                    <a:cubicBezTo>
                      <a:pt x="504" y="79"/>
                      <a:pt x="505" y="82"/>
                      <a:pt x="505" y="82"/>
                    </a:cubicBezTo>
                    <a:cubicBezTo>
                      <a:pt x="505" y="82"/>
                      <a:pt x="504" y="85"/>
                      <a:pt x="504" y="87"/>
                    </a:cubicBezTo>
                    <a:cubicBezTo>
                      <a:pt x="503" y="88"/>
                      <a:pt x="503" y="91"/>
                      <a:pt x="503" y="92"/>
                    </a:cubicBezTo>
                    <a:cubicBezTo>
                      <a:pt x="503" y="93"/>
                      <a:pt x="503" y="94"/>
                      <a:pt x="503" y="95"/>
                    </a:cubicBezTo>
                    <a:cubicBezTo>
                      <a:pt x="503" y="97"/>
                      <a:pt x="504" y="100"/>
                      <a:pt x="505" y="101"/>
                    </a:cubicBezTo>
                    <a:cubicBezTo>
                      <a:pt x="505" y="102"/>
                      <a:pt x="510" y="105"/>
                      <a:pt x="510" y="105"/>
                    </a:cubicBezTo>
                    <a:cubicBezTo>
                      <a:pt x="510" y="105"/>
                      <a:pt x="510" y="105"/>
                      <a:pt x="509" y="106"/>
                    </a:cubicBezTo>
                    <a:cubicBezTo>
                      <a:pt x="509" y="106"/>
                      <a:pt x="509" y="107"/>
                      <a:pt x="510" y="107"/>
                    </a:cubicBezTo>
                    <a:cubicBezTo>
                      <a:pt x="512" y="107"/>
                      <a:pt x="515" y="106"/>
                      <a:pt x="515" y="106"/>
                    </a:cubicBezTo>
                    <a:cubicBezTo>
                      <a:pt x="515" y="106"/>
                      <a:pt x="515" y="97"/>
                      <a:pt x="514" y="94"/>
                    </a:cubicBezTo>
                    <a:cubicBezTo>
                      <a:pt x="513" y="90"/>
                      <a:pt x="518" y="86"/>
                      <a:pt x="518" y="86"/>
                    </a:cubicBezTo>
                    <a:cubicBezTo>
                      <a:pt x="525" y="79"/>
                      <a:pt x="525" y="79"/>
                      <a:pt x="525" y="79"/>
                    </a:cubicBezTo>
                    <a:cubicBezTo>
                      <a:pt x="524" y="71"/>
                      <a:pt x="524" y="71"/>
                      <a:pt x="524" y="71"/>
                    </a:cubicBezTo>
                    <a:cubicBezTo>
                      <a:pt x="532" y="72"/>
                      <a:pt x="532" y="72"/>
                      <a:pt x="532" y="72"/>
                    </a:cubicBezTo>
                    <a:cubicBezTo>
                      <a:pt x="532" y="72"/>
                      <a:pt x="538" y="69"/>
                      <a:pt x="536" y="65"/>
                    </a:cubicBezTo>
                    <a:cubicBezTo>
                      <a:pt x="534" y="60"/>
                      <a:pt x="532" y="52"/>
                      <a:pt x="530" y="54"/>
                    </a:cubicBezTo>
                    <a:cubicBezTo>
                      <a:pt x="527" y="56"/>
                      <a:pt x="522" y="62"/>
                      <a:pt x="522" y="62"/>
                    </a:cubicBezTo>
                    <a:cubicBezTo>
                      <a:pt x="521" y="52"/>
                      <a:pt x="521" y="52"/>
                      <a:pt x="521" y="52"/>
                    </a:cubicBezTo>
                    <a:cubicBezTo>
                      <a:pt x="513" y="55"/>
                      <a:pt x="513" y="55"/>
                      <a:pt x="513" y="55"/>
                    </a:cubicBezTo>
                    <a:cubicBezTo>
                      <a:pt x="505" y="53"/>
                      <a:pt x="505" y="53"/>
                      <a:pt x="505" y="53"/>
                    </a:cubicBezTo>
                    <a:cubicBezTo>
                      <a:pt x="505" y="53"/>
                      <a:pt x="502" y="49"/>
                      <a:pt x="499" y="50"/>
                    </a:cubicBezTo>
                    <a:cubicBezTo>
                      <a:pt x="496" y="50"/>
                      <a:pt x="491" y="50"/>
                      <a:pt x="491" y="50"/>
                    </a:cubicBezTo>
                    <a:cubicBezTo>
                      <a:pt x="491" y="50"/>
                      <a:pt x="487" y="47"/>
                      <a:pt x="489" y="46"/>
                    </a:cubicBezTo>
                    <a:cubicBezTo>
                      <a:pt x="492" y="46"/>
                      <a:pt x="498" y="47"/>
                      <a:pt x="501" y="46"/>
                    </a:cubicBezTo>
                    <a:cubicBezTo>
                      <a:pt x="503" y="46"/>
                      <a:pt x="519" y="42"/>
                      <a:pt x="519" y="42"/>
                    </a:cubicBezTo>
                    <a:cubicBezTo>
                      <a:pt x="520" y="35"/>
                      <a:pt x="520" y="35"/>
                      <a:pt x="520" y="35"/>
                    </a:cubicBezTo>
                    <a:cubicBezTo>
                      <a:pt x="527" y="29"/>
                      <a:pt x="527" y="29"/>
                      <a:pt x="527" y="29"/>
                    </a:cubicBezTo>
                    <a:cubicBezTo>
                      <a:pt x="515" y="20"/>
                      <a:pt x="515" y="20"/>
                      <a:pt x="515" y="20"/>
                    </a:cubicBezTo>
                    <a:cubicBezTo>
                      <a:pt x="510" y="12"/>
                      <a:pt x="510" y="12"/>
                      <a:pt x="510" y="12"/>
                    </a:cubicBezTo>
                    <a:cubicBezTo>
                      <a:pt x="510" y="12"/>
                      <a:pt x="509" y="9"/>
                      <a:pt x="507" y="9"/>
                    </a:cubicBezTo>
                    <a:cubicBezTo>
                      <a:pt x="504" y="9"/>
                      <a:pt x="496" y="13"/>
                      <a:pt x="496" y="13"/>
                    </a:cubicBezTo>
                    <a:cubicBezTo>
                      <a:pt x="490" y="9"/>
                      <a:pt x="490" y="9"/>
                      <a:pt x="490" y="9"/>
                    </a:cubicBezTo>
                    <a:cubicBezTo>
                      <a:pt x="481" y="10"/>
                      <a:pt x="481" y="10"/>
                      <a:pt x="481" y="10"/>
                    </a:cubicBezTo>
                    <a:cubicBezTo>
                      <a:pt x="468" y="6"/>
                      <a:pt x="468" y="6"/>
                      <a:pt x="468" y="6"/>
                    </a:cubicBezTo>
                    <a:cubicBezTo>
                      <a:pt x="468" y="9"/>
                      <a:pt x="468" y="9"/>
                      <a:pt x="468" y="9"/>
                    </a:cubicBezTo>
                    <a:cubicBezTo>
                      <a:pt x="468" y="9"/>
                      <a:pt x="464" y="8"/>
                      <a:pt x="463" y="6"/>
                    </a:cubicBezTo>
                    <a:cubicBezTo>
                      <a:pt x="463" y="4"/>
                      <a:pt x="463" y="2"/>
                      <a:pt x="463" y="2"/>
                    </a:cubicBezTo>
                    <a:cubicBezTo>
                      <a:pt x="458" y="3"/>
                      <a:pt x="458" y="3"/>
                      <a:pt x="458" y="3"/>
                    </a:cubicBezTo>
                    <a:cubicBezTo>
                      <a:pt x="456" y="3"/>
                      <a:pt x="456" y="3"/>
                      <a:pt x="456" y="3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47" y="6"/>
                      <a:pt x="447" y="6"/>
                      <a:pt x="447" y="6"/>
                    </a:cubicBezTo>
                    <a:cubicBezTo>
                      <a:pt x="451" y="13"/>
                      <a:pt x="451" y="13"/>
                      <a:pt x="451" y="13"/>
                    </a:cubicBezTo>
                    <a:cubicBezTo>
                      <a:pt x="447" y="21"/>
                      <a:pt x="447" y="21"/>
                      <a:pt x="447" y="21"/>
                    </a:cubicBezTo>
                    <a:cubicBezTo>
                      <a:pt x="450" y="26"/>
                      <a:pt x="450" y="26"/>
                      <a:pt x="450" y="26"/>
                    </a:cubicBezTo>
                    <a:cubicBezTo>
                      <a:pt x="450" y="33"/>
                      <a:pt x="450" y="33"/>
                      <a:pt x="450" y="33"/>
                    </a:cubicBezTo>
                    <a:cubicBezTo>
                      <a:pt x="446" y="41"/>
                      <a:pt x="446" y="41"/>
                      <a:pt x="446" y="41"/>
                    </a:cubicBezTo>
                    <a:cubicBezTo>
                      <a:pt x="440" y="36"/>
                      <a:pt x="440" y="36"/>
                      <a:pt x="440" y="36"/>
                    </a:cubicBezTo>
                    <a:cubicBezTo>
                      <a:pt x="441" y="29"/>
                      <a:pt x="441" y="29"/>
                      <a:pt x="441" y="29"/>
                    </a:cubicBezTo>
                    <a:cubicBezTo>
                      <a:pt x="444" y="21"/>
                      <a:pt x="444" y="21"/>
                      <a:pt x="444" y="21"/>
                    </a:cubicBezTo>
                    <a:cubicBezTo>
                      <a:pt x="440" y="13"/>
                      <a:pt x="440" y="13"/>
                      <a:pt x="440" y="13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32" y="30"/>
                      <a:pt x="432" y="30"/>
                      <a:pt x="432" y="30"/>
                    </a:cubicBezTo>
                    <a:cubicBezTo>
                      <a:pt x="428" y="37"/>
                      <a:pt x="428" y="37"/>
                      <a:pt x="428" y="37"/>
                    </a:cubicBezTo>
                    <a:cubicBezTo>
                      <a:pt x="428" y="46"/>
                      <a:pt x="428" y="46"/>
                      <a:pt x="428" y="46"/>
                    </a:cubicBezTo>
                    <a:cubicBezTo>
                      <a:pt x="426" y="53"/>
                      <a:pt x="426" y="53"/>
                      <a:pt x="426" y="53"/>
                    </a:cubicBezTo>
                    <a:cubicBezTo>
                      <a:pt x="425" y="62"/>
                      <a:pt x="425" y="62"/>
                      <a:pt x="425" y="62"/>
                    </a:cubicBezTo>
                    <a:cubicBezTo>
                      <a:pt x="425" y="62"/>
                      <a:pt x="425" y="64"/>
                      <a:pt x="423" y="64"/>
                    </a:cubicBezTo>
                    <a:cubicBezTo>
                      <a:pt x="421" y="65"/>
                      <a:pt x="417" y="63"/>
                      <a:pt x="417" y="63"/>
                    </a:cubicBezTo>
                    <a:cubicBezTo>
                      <a:pt x="417" y="50"/>
                      <a:pt x="417" y="50"/>
                      <a:pt x="417" y="50"/>
                    </a:cubicBezTo>
                    <a:cubicBezTo>
                      <a:pt x="419" y="43"/>
                      <a:pt x="419" y="43"/>
                      <a:pt x="419" y="43"/>
                    </a:cubicBezTo>
                    <a:cubicBezTo>
                      <a:pt x="422" y="37"/>
                      <a:pt x="422" y="37"/>
                      <a:pt x="422" y="37"/>
                    </a:cubicBezTo>
                    <a:cubicBezTo>
                      <a:pt x="426" y="29"/>
                      <a:pt x="426" y="29"/>
                      <a:pt x="426" y="29"/>
                    </a:cubicBezTo>
                    <a:cubicBezTo>
                      <a:pt x="426" y="29"/>
                      <a:pt x="426" y="24"/>
                      <a:pt x="425" y="23"/>
                    </a:cubicBezTo>
                    <a:cubicBezTo>
                      <a:pt x="425" y="23"/>
                      <a:pt x="423" y="22"/>
                      <a:pt x="424" y="22"/>
                    </a:cubicBezTo>
                    <a:cubicBezTo>
                      <a:pt x="424" y="21"/>
                      <a:pt x="428" y="17"/>
                      <a:pt x="428" y="17"/>
                    </a:cubicBezTo>
                    <a:cubicBezTo>
                      <a:pt x="428" y="17"/>
                      <a:pt x="428" y="14"/>
                      <a:pt x="425" y="12"/>
                    </a:cubicBezTo>
                    <a:cubicBezTo>
                      <a:pt x="423" y="11"/>
                      <a:pt x="421" y="9"/>
                      <a:pt x="419" y="10"/>
                    </a:cubicBezTo>
                    <a:cubicBezTo>
                      <a:pt x="418" y="11"/>
                      <a:pt x="413" y="13"/>
                      <a:pt x="413" y="14"/>
                    </a:cubicBezTo>
                    <a:cubicBezTo>
                      <a:pt x="412" y="15"/>
                      <a:pt x="413" y="17"/>
                      <a:pt x="414" y="18"/>
                    </a:cubicBezTo>
                    <a:cubicBezTo>
                      <a:pt x="415" y="18"/>
                      <a:pt x="416" y="19"/>
                      <a:pt x="417" y="19"/>
                    </a:cubicBezTo>
                    <a:cubicBezTo>
                      <a:pt x="417" y="20"/>
                      <a:pt x="418" y="23"/>
                      <a:pt x="417" y="24"/>
                    </a:cubicBezTo>
                    <a:cubicBezTo>
                      <a:pt x="416" y="25"/>
                      <a:pt x="417" y="28"/>
                      <a:pt x="414" y="27"/>
                    </a:cubicBezTo>
                    <a:cubicBezTo>
                      <a:pt x="412" y="26"/>
                      <a:pt x="406" y="22"/>
                      <a:pt x="406" y="22"/>
                    </a:cubicBezTo>
                    <a:cubicBezTo>
                      <a:pt x="405" y="22"/>
                      <a:pt x="406" y="18"/>
                      <a:pt x="404" y="22"/>
                    </a:cubicBezTo>
                    <a:cubicBezTo>
                      <a:pt x="402" y="25"/>
                      <a:pt x="401" y="26"/>
                      <a:pt x="402" y="28"/>
                    </a:cubicBezTo>
                    <a:cubicBezTo>
                      <a:pt x="403" y="30"/>
                      <a:pt x="404" y="30"/>
                      <a:pt x="404" y="31"/>
                    </a:cubicBezTo>
                    <a:cubicBezTo>
                      <a:pt x="404" y="32"/>
                      <a:pt x="400" y="32"/>
                      <a:pt x="400" y="33"/>
                    </a:cubicBezTo>
                    <a:cubicBezTo>
                      <a:pt x="400" y="34"/>
                      <a:pt x="399" y="35"/>
                      <a:pt x="401" y="37"/>
                    </a:cubicBezTo>
                    <a:cubicBezTo>
                      <a:pt x="403" y="38"/>
                      <a:pt x="405" y="39"/>
                      <a:pt x="405" y="39"/>
                    </a:cubicBezTo>
                    <a:cubicBezTo>
                      <a:pt x="405" y="39"/>
                      <a:pt x="407" y="42"/>
                      <a:pt x="406" y="42"/>
                    </a:cubicBezTo>
                    <a:cubicBezTo>
                      <a:pt x="406" y="43"/>
                      <a:pt x="400" y="42"/>
                      <a:pt x="400" y="43"/>
                    </a:cubicBezTo>
                    <a:cubicBezTo>
                      <a:pt x="400" y="44"/>
                      <a:pt x="400" y="46"/>
                      <a:pt x="400" y="47"/>
                    </a:cubicBezTo>
                    <a:cubicBezTo>
                      <a:pt x="400" y="48"/>
                      <a:pt x="400" y="50"/>
                      <a:pt x="400" y="50"/>
                    </a:cubicBezTo>
                    <a:cubicBezTo>
                      <a:pt x="400" y="51"/>
                      <a:pt x="396" y="51"/>
                      <a:pt x="395" y="52"/>
                    </a:cubicBezTo>
                    <a:cubicBezTo>
                      <a:pt x="393" y="53"/>
                      <a:pt x="392" y="56"/>
                      <a:pt x="392" y="58"/>
                    </a:cubicBezTo>
                    <a:cubicBezTo>
                      <a:pt x="391" y="60"/>
                      <a:pt x="391" y="62"/>
                      <a:pt x="391" y="63"/>
                    </a:cubicBezTo>
                    <a:cubicBezTo>
                      <a:pt x="391" y="64"/>
                      <a:pt x="389" y="66"/>
                      <a:pt x="389" y="66"/>
                    </a:cubicBezTo>
                    <a:cubicBezTo>
                      <a:pt x="389" y="66"/>
                      <a:pt x="389" y="67"/>
                      <a:pt x="387" y="66"/>
                    </a:cubicBezTo>
                    <a:cubicBezTo>
                      <a:pt x="385" y="66"/>
                      <a:pt x="378" y="62"/>
                      <a:pt x="377" y="62"/>
                    </a:cubicBezTo>
                    <a:cubicBezTo>
                      <a:pt x="375" y="62"/>
                      <a:pt x="373" y="63"/>
                      <a:pt x="373" y="65"/>
                    </a:cubicBezTo>
                    <a:cubicBezTo>
                      <a:pt x="373" y="66"/>
                      <a:pt x="376" y="69"/>
                      <a:pt x="377" y="69"/>
                    </a:cubicBezTo>
                    <a:cubicBezTo>
                      <a:pt x="377" y="69"/>
                      <a:pt x="382" y="70"/>
                      <a:pt x="383" y="71"/>
                    </a:cubicBezTo>
                    <a:cubicBezTo>
                      <a:pt x="383" y="72"/>
                      <a:pt x="383" y="79"/>
                      <a:pt x="383" y="79"/>
                    </a:cubicBezTo>
                    <a:cubicBezTo>
                      <a:pt x="383" y="79"/>
                      <a:pt x="387" y="87"/>
                      <a:pt x="380" y="80"/>
                    </a:cubicBezTo>
                    <a:cubicBezTo>
                      <a:pt x="372" y="73"/>
                      <a:pt x="372" y="72"/>
                      <a:pt x="371" y="71"/>
                    </a:cubicBezTo>
                    <a:cubicBezTo>
                      <a:pt x="370" y="71"/>
                      <a:pt x="363" y="69"/>
                      <a:pt x="363" y="69"/>
                    </a:cubicBezTo>
                    <a:cubicBezTo>
                      <a:pt x="363" y="69"/>
                      <a:pt x="362" y="66"/>
                      <a:pt x="361" y="69"/>
                    </a:cubicBezTo>
                    <a:cubicBezTo>
                      <a:pt x="360" y="71"/>
                      <a:pt x="363" y="76"/>
                      <a:pt x="363" y="76"/>
                    </a:cubicBezTo>
                    <a:cubicBezTo>
                      <a:pt x="362" y="75"/>
                      <a:pt x="362" y="75"/>
                      <a:pt x="362" y="75"/>
                    </a:cubicBezTo>
                    <a:cubicBezTo>
                      <a:pt x="362" y="75"/>
                      <a:pt x="359" y="73"/>
                      <a:pt x="357" y="72"/>
                    </a:cubicBezTo>
                    <a:cubicBezTo>
                      <a:pt x="356" y="70"/>
                      <a:pt x="353" y="72"/>
                      <a:pt x="353" y="72"/>
                    </a:cubicBezTo>
                    <a:cubicBezTo>
                      <a:pt x="353" y="72"/>
                      <a:pt x="352" y="73"/>
                      <a:pt x="350" y="75"/>
                    </a:cubicBezTo>
                    <a:cubicBezTo>
                      <a:pt x="349" y="76"/>
                      <a:pt x="345" y="72"/>
                      <a:pt x="349" y="77"/>
                    </a:cubicBezTo>
                    <a:cubicBezTo>
                      <a:pt x="352" y="81"/>
                      <a:pt x="355" y="82"/>
                      <a:pt x="356" y="83"/>
                    </a:cubicBezTo>
                    <a:cubicBezTo>
                      <a:pt x="356" y="83"/>
                      <a:pt x="360" y="84"/>
                      <a:pt x="361" y="85"/>
                    </a:cubicBezTo>
                    <a:cubicBezTo>
                      <a:pt x="362" y="86"/>
                      <a:pt x="362" y="89"/>
                      <a:pt x="362" y="90"/>
                    </a:cubicBezTo>
                    <a:cubicBezTo>
                      <a:pt x="362" y="90"/>
                      <a:pt x="365" y="94"/>
                      <a:pt x="360" y="91"/>
                    </a:cubicBezTo>
                    <a:cubicBezTo>
                      <a:pt x="355" y="87"/>
                      <a:pt x="355" y="86"/>
                      <a:pt x="353" y="86"/>
                    </a:cubicBezTo>
                    <a:cubicBezTo>
                      <a:pt x="352" y="86"/>
                      <a:pt x="350" y="88"/>
                      <a:pt x="350" y="88"/>
                    </a:cubicBezTo>
                    <a:cubicBezTo>
                      <a:pt x="350" y="88"/>
                      <a:pt x="344" y="87"/>
                      <a:pt x="344" y="84"/>
                    </a:cubicBezTo>
                    <a:cubicBezTo>
                      <a:pt x="343" y="81"/>
                      <a:pt x="345" y="76"/>
                      <a:pt x="341" y="77"/>
                    </a:cubicBezTo>
                    <a:cubicBezTo>
                      <a:pt x="336" y="77"/>
                      <a:pt x="335" y="79"/>
                      <a:pt x="335" y="80"/>
                    </a:cubicBezTo>
                    <a:cubicBezTo>
                      <a:pt x="335" y="81"/>
                      <a:pt x="332" y="82"/>
                      <a:pt x="335" y="85"/>
                    </a:cubicBezTo>
                    <a:cubicBezTo>
                      <a:pt x="338" y="88"/>
                      <a:pt x="340" y="90"/>
                      <a:pt x="341" y="90"/>
                    </a:cubicBezTo>
                    <a:cubicBezTo>
                      <a:pt x="341" y="90"/>
                      <a:pt x="347" y="90"/>
                      <a:pt x="344" y="91"/>
                    </a:cubicBezTo>
                    <a:cubicBezTo>
                      <a:pt x="342" y="93"/>
                      <a:pt x="338" y="93"/>
                      <a:pt x="337" y="93"/>
                    </a:cubicBezTo>
                    <a:cubicBezTo>
                      <a:pt x="336" y="93"/>
                      <a:pt x="337" y="92"/>
                      <a:pt x="336" y="93"/>
                    </a:cubicBezTo>
                    <a:cubicBezTo>
                      <a:pt x="334" y="94"/>
                      <a:pt x="329" y="99"/>
                      <a:pt x="329" y="99"/>
                    </a:cubicBezTo>
                    <a:cubicBezTo>
                      <a:pt x="329" y="99"/>
                      <a:pt x="328" y="97"/>
                      <a:pt x="328" y="96"/>
                    </a:cubicBezTo>
                    <a:cubicBezTo>
                      <a:pt x="328" y="95"/>
                      <a:pt x="332" y="93"/>
                      <a:pt x="332" y="91"/>
                    </a:cubicBezTo>
                    <a:cubicBezTo>
                      <a:pt x="332" y="89"/>
                      <a:pt x="330" y="82"/>
                      <a:pt x="330" y="82"/>
                    </a:cubicBezTo>
                    <a:cubicBezTo>
                      <a:pt x="330" y="82"/>
                      <a:pt x="326" y="80"/>
                      <a:pt x="326" y="80"/>
                    </a:cubicBezTo>
                    <a:cubicBezTo>
                      <a:pt x="325" y="79"/>
                      <a:pt x="322" y="77"/>
                      <a:pt x="321" y="78"/>
                    </a:cubicBezTo>
                    <a:cubicBezTo>
                      <a:pt x="320" y="79"/>
                      <a:pt x="318" y="82"/>
                      <a:pt x="320" y="84"/>
                    </a:cubicBezTo>
                    <a:cubicBezTo>
                      <a:pt x="322" y="87"/>
                      <a:pt x="324" y="89"/>
                      <a:pt x="323" y="89"/>
                    </a:cubicBezTo>
                    <a:cubicBezTo>
                      <a:pt x="321" y="90"/>
                      <a:pt x="320" y="91"/>
                      <a:pt x="319" y="90"/>
                    </a:cubicBezTo>
                    <a:cubicBezTo>
                      <a:pt x="318" y="90"/>
                      <a:pt x="316" y="88"/>
                      <a:pt x="313" y="89"/>
                    </a:cubicBezTo>
                    <a:cubicBezTo>
                      <a:pt x="310" y="90"/>
                      <a:pt x="307" y="96"/>
                      <a:pt x="307" y="96"/>
                    </a:cubicBezTo>
                    <a:cubicBezTo>
                      <a:pt x="307" y="96"/>
                      <a:pt x="310" y="102"/>
                      <a:pt x="311" y="103"/>
                    </a:cubicBezTo>
                    <a:cubicBezTo>
                      <a:pt x="312" y="103"/>
                      <a:pt x="313" y="105"/>
                      <a:pt x="313" y="107"/>
                    </a:cubicBezTo>
                    <a:cubicBezTo>
                      <a:pt x="312" y="109"/>
                      <a:pt x="313" y="106"/>
                      <a:pt x="311" y="107"/>
                    </a:cubicBezTo>
                    <a:cubicBezTo>
                      <a:pt x="308" y="108"/>
                      <a:pt x="307" y="109"/>
                      <a:pt x="305" y="109"/>
                    </a:cubicBezTo>
                    <a:cubicBezTo>
                      <a:pt x="303" y="109"/>
                      <a:pt x="298" y="115"/>
                      <a:pt x="298" y="115"/>
                    </a:cubicBezTo>
                    <a:cubicBezTo>
                      <a:pt x="301" y="119"/>
                      <a:pt x="301" y="119"/>
                      <a:pt x="301" y="119"/>
                    </a:cubicBezTo>
                    <a:cubicBezTo>
                      <a:pt x="301" y="119"/>
                      <a:pt x="293" y="122"/>
                      <a:pt x="291" y="123"/>
                    </a:cubicBezTo>
                    <a:cubicBezTo>
                      <a:pt x="290" y="123"/>
                      <a:pt x="294" y="122"/>
                      <a:pt x="289" y="123"/>
                    </a:cubicBezTo>
                    <a:cubicBezTo>
                      <a:pt x="285" y="125"/>
                      <a:pt x="282" y="129"/>
                      <a:pt x="281" y="131"/>
                    </a:cubicBezTo>
                    <a:cubicBezTo>
                      <a:pt x="281" y="132"/>
                      <a:pt x="277" y="132"/>
                      <a:pt x="277" y="135"/>
                    </a:cubicBezTo>
                    <a:cubicBezTo>
                      <a:pt x="277" y="137"/>
                      <a:pt x="278" y="141"/>
                      <a:pt x="277" y="142"/>
                    </a:cubicBezTo>
                    <a:cubicBezTo>
                      <a:pt x="277" y="143"/>
                      <a:pt x="277" y="143"/>
                      <a:pt x="277" y="145"/>
                    </a:cubicBezTo>
                    <a:cubicBezTo>
                      <a:pt x="277" y="147"/>
                      <a:pt x="276" y="149"/>
                      <a:pt x="279" y="149"/>
                    </a:cubicBezTo>
                    <a:cubicBezTo>
                      <a:pt x="282" y="149"/>
                      <a:pt x="286" y="147"/>
                      <a:pt x="287" y="146"/>
                    </a:cubicBezTo>
                    <a:cubicBezTo>
                      <a:pt x="287" y="145"/>
                      <a:pt x="288" y="141"/>
                      <a:pt x="289" y="143"/>
                    </a:cubicBezTo>
                    <a:cubicBezTo>
                      <a:pt x="291" y="144"/>
                      <a:pt x="291" y="148"/>
                      <a:pt x="291" y="148"/>
                    </a:cubicBezTo>
                    <a:cubicBezTo>
                      <a:pt x="291" y="148"/>
                      <a:pt x="291" y="152"/>
                      <a:pt x="291" y="153"/>
                    </a:cubicBezTo>
                    <a:cubicBezTo>
                      <a:pt x="290" y="155"/>
                      <a:pt x="297" y="153"/>
                      <a:pt x="290" y="156"/>
                    </a:cubicBezTo>
                    <a:cubicBezTo>
                      <a:pt x="283" y="160"/>
                      <a:pt x="281" y="160"/>
                      <a:pt x="281" y="161"/>
                    </a:cubicBezTo>
                    <a:cubicBezTo>
                      <a:pt x="281" y="163"/>
                      <a:pt x="285" y="168"/>
                      <a:pt x="280" y="166"/>
                    </a:cubicBezTo>
                    <a:cubicBezTo>
                      <a:pt x="275" y="165"/>
                      <a:pt x="275" y="166"/>
                      <a:pt x="275" y="165"/>
                    </a:cubicBezTo>
                    <a:cubicBezTo>
                      <a:pt x="274" y="164"/>
                      <a:pt x="276" y="170"/>
                      <a:pt x="270" y="161"/>
                    </a:cubicBezTo>
                    <a:cubicBezTo>
                      <a:pt x="264" y="152"/>
                      <a:pt x="264" y="153"/>
                      <a:pt x="264" y="151"/>
                    </a:cubicBezTo>
                    <a:cubicBezTo>
                      <a:pt x="264" y="149"/>
                      <a:pt x="263" y="142"/>
                      <a:pt x="263" y="142"/>
                    </a:cubicBezTo>
                    <a:cubicBezTo>
                      <a:pt x="263" y="142"/>
                      <a:pt x="262" y="135"/>
                      <a:pt x="259" y="138"/>
                    </a:cubicBezTo>
                    <a:cubicBezTo>
                      <a:pt x="255" y="141"/>
                      <a:pt x="255" y="146"/>
                      <a:pt x="255" y="146"/>
                    </a:cubicBezTo>
                    <a:cubicBezTo>
                      <a:pt x="255" y="146"/>
                      <a:pt x="250" y="151"/>
                      <a:pt x="249" y="152"/>
                    </a:cubicBezTo>
                    <a:cubicBezTo>
                      <a:pt x="248" y="152"/>
                      <a:pt x="246" y="152"/>
                      <a:pt x="243" y="154"/>
                    </a:cubicBezTo>
                    <a:cubicBezTo>
                      <a:pt x="241" y="157"/>
                      <a:pt x="234" y="167"/>
                      <a:pt x="234" y="167"/>
                    </a:cubicBezTo>
                    <a:cubicBezTo>
                      <a:pt x="234" y="167"/>
                      <a:pt x="230" y="174"/>
                      <a:pt x="231" y="176"/>
                    </a:cubicBezTo>
                    <a:cubicBezTo>
                      <a:pt x="232" y="178"/>
                      <a:pt x="235" y="181"/>
                      <a:pt x="235" y="181"/>
                    </a:cubicBezTo>
                    <a:cubicBezTo>
                      <a:pt x="235" y="181"/>
                      <a:pt x="236" y="180"/>
                      <a:pt x="236" y="183"/>
                    </a:cubicBezTo>
                    <a:cubicBezTo>
                      <a:pt x="236" y="186"/>
                      <a:pt x="241" y="187"/>
                      <a:pt x="241" y="187"/>
                    </a:cubicBezTo>
                    <a:cubicBezTo>
                      <a:pt x="241" y="187"/>
                      <a:pt x="243" y="188"/>
                      <a:pt x="241" y="190"/>
                    </a:cubicBezTo>
                    <a:cubicBezTo>
                      <a:pt x="238" y="192"/>
                      <a:pt x="230" y="193"/>
                      <a:pt x="230" y="193"/>
                    </a:cubicBezTo>
                    <a:cubicBezTo>
                      <a:pt x="222" y="193"/>
                      <a:pt x="222" y="193"/>
                      <a:pt x="222" y="193"/>
                    </a:cubicBezTo>
                    <a:cubicBezTo>
                      <a:pt x="222" y="193"/>
                      <a:pt x="218" y="198"/>
                      <a:pt x="217" y="198"/>
                    </a:cubicBezTo>
                    <a:cubicBezTo>
                      <a:pt x="215" y="199"/>
                      <a:pt x="212" y="201"/>
                      <a:pt x="211" y="204"/>
                    </a:cubicBezTo>
                    <a:cubicBezTo>
                      <a:pt x="211" y="206"/>
                      <a:pt x="202" y="214"/>
                      <a:pt x="202" y="214"/>
                    </a:cubicBezTo>
                    <a:cubicBezTo>
                      <a:pt x="202" y="214"/>
                      <a:pt x="202" y="217"/>
                      <a:pt x="202" y="218"/>
                    </a:cubicBezTo>
                    <a:cubicBezTo>
                      <a:pt x="202" y="219"/>
                      <a:pt x="198" y="221"/>
                      <a:pt x="200" y="222"/>
                    </a:cubicBezTo>
                    <a:cubicBezTo>
                      <a:pt x="202" y="223"/>
                      <a:pt x="205" y="224"/>
                      <a:pt x="207" y="220"/>
                    </a:cubicBezTo>
                    <a:cubicBezTo>
                      <a:pt x="209" y="217"/>
                      <a:pt x="209" y="212"/>
                      <a:pt x="209" y="212"/>
                    </a:cubicBezTo>
                    <a:cubicBezTo>
                      <a:pt x="209" y="212"/>
                      <a:pt x="211" y="210"/>
                      <a:pt x="213" y="210"/>
                    </a:cubicBezTo>
                    <a:cubicBezTo>
                      <a:pt x="216" y="210"/>
                      <a:pt x="219" y="207"/>
                      <a:pt x="222" y="206"/>
                    </a:cubicBezTo>
                    <a:cubicBezTo>
                      <a:pt x="225" y="206"/>
                      <a:pt x="229" y="201"/>
                      <a:pt x="230" y="201"/>
                    </a:cubicBezTo>
                    <a:cubicBezTo>
                      <a:pt x="232" y="201"/>
                      <a:pt x="231" y="202"/>
                      <a:pt x="235" y="201"/>
                    </a:cubicBezTo>
                    <a:cubicBezTo>
                      <a:pt x="239" y="201"/>
                      <a:pt x="243" y="201"/>
                      <a:pt x="244" y="200"/>
                    </a:cubicBezTo>
                    <a:cubicBezTo>
                      <a:pt x="246" y="199"/>
                      <a:pt x="254" y="204"/>
                      <a:pt x="255" y="205"/>
                    </a:cubicBezTo>
                    <a:cubicBezTo>
                      <a:pt x="255" y="206"/>
                      <a:pt x="248" y="207"/>
                      <a:pt x="251" y="209"/>
                    </a:cubicBezTo>
                    <a:cubicBezTo>
                      <a:pt x="255" y="211"/>
                      <a:pt x="255" y="212"/>
                      <a:pt x="256" y="212"/>
                    </a:cubicBezTo>
                    <a:cubicBezTo>
                      <a:pt x="257" y="212"/>
                      <a:pt x="259" y="211"/>
                      <a:pt x="262" y="210"/>
                    </a:cubicBezTo>
                    <a:cubicBezTo>
                      <a:pt x="264" y="208"/>
                      <a:pt x="260" y="205"/>
                      <a:pt x="266" y="207"/>
                    </a:cubicBezTo>
                    <a:cubicBezTo>
                      <a:pt x="271" y="209"/>
                      <a:pt x="271" y="211"/>
                      <a:pt x="271" y="211"/>
                    </a:cubicBezTo>
                    <a:cubicBezTo>
                      <a:pt x="270" y="213"/>
                      <a:pt x="270" y="213"/>
                      <a:pt x="270" y="213"/>
                    </a:cubicBezTo>
                    <a:cubicBezTo>
                      <a:pt x="266" y="214"/>
                      <a:pt x="266" y="214"/>
                      <a:pt x="266" y="214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256" y="215"/>
                      <a:pt x="256" y="215"/>
                      <a:pt x="256" y="215"/>
                    </a:cubicBezTo>
                    <a:cubicBezTo>
                      <a:pt x="256" y="215"/>
                      <a:pt x="255" y="216"/>
                      <a:pt x="254" y="216"/>
                    </a:cubicBezTo>
                    <a:cubicBezTo>
                      <a:pt x="254" y="216"/>
                      <a:pt x="245" y="217"/>
                      <a:pt x="245" y="217"/>
                    </a:cubicBezTo>
                    <a:cubicBezTo>
                      <a:pt x="241" y="223"/>
                      <a:pt x="241" y="223"/>
                      <a:pt x="241" y="223"/>
                    </a:cubicBezTo>
                    <a:cubicBezTo>
                      <a:pt x="241" y="223"/>
                      <a:pt x="244" y="227"/>
                      <a:pt x="244" y="227"/>
                    </a:cubicBezTo>
                    <a:cubicBezTo>
                      <a:pt x="245" y="227"/>
                      <a:pt x="251" y="225"/>
                      <a:pt x="251" y="226"/>
                    </a:cubicBezTo>
                    <a:cubicBezTo>
                      <a:pt x="252" y="226"/>
                      <a:pt x="253" y="228"/>
                      <a:pt x="252" y="229"/>
                    </a:cubicBezTo>
                    <a:cubicBezTo>
                      <a:pt x="252" y="230"/>
                      <a:pt x="248" y="233"/>
                      <a:pt x="248" y="233"/>
                    </a:cubicBezTo>
                    <a:cubicBezTo>
                      <a:pt x="246" y="237"/>
                      <a:pt x="246" y="237"/>
                      <a:pt x="246" y="237"/>
                    </a:cubicBezTo>
                    <a:cubicBezTo>
                      <a:pt x="246" y="237"/>
                      <a:pt x="250" y="238"/>
                      <a:pt x="251" y="238"/>
                    </a:cubicBezTo>
                    <a:cubicBezTo>
                      <a:pt x="251" y="238"/>
                      <a:pt x="257" y="238"/>
                      <a:pt x="256" y="239"/>
                    </a:cubicBezTo>
                    <a:cubicBezTo>
                      <a:pt x="256" y="239"/>
                      <a:pt x="247" y="240"/>
                      <a:pt x="247" y="240"/>
                    </a:cubicBezTo>
                    <a:cubicBezTo>
                      <a:pt x="247" y="240"/>
                      <a:pt x="239" y="239"/>
                      <a:pt x="240" y="239"/>
                    </a:cubicBezTo>
                    <a:cubicBezTo>
                      <a:pt x="240" y="240"/>
                      <a:pt x="239" y="242"/>
                      <a:pt x="239" y="243"/>
                    </a:cubicBezTo>
                    <a:cubicBezTo>
                      <a:pt x="239" y="243"/>
                      <a:pt x="237" y="246"/>
                      <a:pt x="237" y="246"/>
                    </a:cubicBezTo>
                    <a:cubicBezTo>
                      <a:pt x="236" y="246"/>
                      <a:pt x="234" y="246"/>
                      <a:pt x="233" y="247"/>
                    </a:cubicBezTo>
                    <a:cubicBezTo>
                      <a:pt x="233" y="248"/>
                      <a:pt x="232" y="250"/>
                      <a:pt x="232" y="252"/>
                    </a:cubicBezTo>
                    <a:cubicBezTo>
                      <a:pt x="232" y="253"/>
                      <a:pt x="235" y="256"/>
                      <a:pt x="235" y="256"/>
                    </a:cubicBezTo>
                    <a:cubicBezTo>
                      <a:pt x="234" y="258"/>
                      <a:pt x="234" y="258"/>
                      <a:pt x="234" y="258"/>
                    </a:cubicBezTo>
                    <a:cubicBezTo>
                      <a:pt x="230" y="262"/>
                      <a:pt x="230" y="262"/>
                      <a:pt x="230" y="262"/>
                    </a:cubicBezTo>
                    <a:cubicBezTo>
                      <a:pt x="230" y="262"/>
                      <a:pt x="228" y="263"/>
                      <a:pt x="228" y="264"/>
                    </a:cubicBezTo>
                    <a:cubicBezTo>
                      <a:pt x="229" y="264"/>
                      <a:pt x="225" y="266"/>
                      <a:pt x="225" y="266"/>
                    </a:cubicBezTo>
                    <a:cubicBezTo>
                      <a:pt x="218" y="270"/>
                      <a:pt x="218" y="270"/>
                      <a:pt x="218" y="270"/>
                    </a:cubicBezTo>
                    <a:cubicBezTo>
                      <a:pt x="218" y="270"/>
                      <a:pt x="219" y="273"/>
                      <a:pt x="219" y="274"/>
                    </a:cubicBezTo>
                    <a:cubicBezTo>
                      <a:pt x="219" y="274"/>
                      <a:pt x="222" y="276"/>
                      <a:pt x="220" y="278"/>
                    </a:cubicBezTo>
                    <a:cubicBezTo>
                      <a:pt x="218" y="279"/>
                      <a:pt x="216" y="280"/>
                      <a:pt x="215" y="281"/>
                    </a:cubicBezTo>
                    <a:cubicBezTo>
                      <a:pt x="215" y="281"/>
                      <a:pt x="213" y="282"/>
                      <a:pt x="213" y="285"/>
                    </a:cubicBezTo>
                    <a:cubicBezTo>
                      <a:pt x="214" y="287"/>
                      <a:pt x="212" y="290"/>
                      <a:pt x="211" y="290"/>
                    </a:cubicBezTo>
                    <a:cubicBezTo>
                      <a:pt x="211" y="290"/>
                      <a:pt x="209" y="291"/>
                      <a:pt x="209" y="294"/>
                    </a:cubicBezTo>
                    <a:cubicBezTo>
                      <a:pt x="210" y="296"/>
                      <a:pt x="209" y="303"/>
                      <a:pt x="209" y="303"/>
                    </a:cubicBezTo>
                    <a:cubicBezTo>
                      <a:pt x="209" y="303"/>
                      <a:pt x="212" y="307"/>
                      <a:pt x="213" y="307"/>
                    </a:cubicBezTo>
                    <a:cubicBezTo>
                      <a:pt x="213" y="307"/>
                      <a:pt x="218" y="305"/>
                      <a:pt x="219" y="306"/>
                    </a:cubicBezTo>
                    <a:cubicBezTo>
                      <a:pt x="221" y="306"/>
                      <a:pt x="224" y="308"/>
                      <a:pt x="224" y="308"/>
                    </a:cubicBezTo>
                    <a:cubicBezTo>
                      <a:pt x="224" y="308"/>
                      <a:pt x="223" y="313"/>
                      <a:pt x="222" y="314"/>
                    </a:cubicBezTo>
                    <a:cubicBezTo>
                      <a:pt x="221" y="314"/>
                      <a:pt x="215" y="315"/>
                      <a:pt x="215" y="315"/>
                    </a:cubicBezTo>
                    <a:cubicBezTo>
                      <a:pt x="215" y="315"/>
                      <a:pt x="212" y="313"/>
                      <a:pt x="211" y="313"/>
                    </a:cubicBezTo>
                    <a:cubicBezTo>
                      <a:pt x="210" y="314"/>
                      <a:pt x="205" y="319"/>
                      <a:pt x="205" y="319"/>
                    </a:cubicBezTo>
                    <a:cubicBezTo>
                      <a:pt x="205" y="319"/>
                      <a:pt x="205" y="322"/>
                      <a:pt x="204" y="322"/>
                    </a:cubicBezTo>
                    <a:cubicBezTo>
                      <a:pt x="202" y="323"/>
                      <a:pt x="201" y="321"/>
                      <a:pt x="201" y="323"/>
                    </a:cubicBezTo>
                    <a:cubicBezTo>
                      <a:pt x="201" y="324"/>
                      <a:pt x="201" y="327"/>
                      <a:pt x="201" y="328"/>
                    </a:cubicBezTo>
                    <a:cubicBezTo>
                      <a:pt x="201" y="330"/>
                      <a:pt x="201" y="333"/>
                      <a:pt x="201" y="333"/>
                    </a:cubicBezTo>
                    <a:cubicBezTo>
                      <a:pt x="201" y="333"/>
                      <a:pt x="199" y="337"/>
                      <a:pt x="198" y="339"/>
                    </a:cubicBezTo>
                    <a:cubicBezTo>
                      <a:pt x="197" y="341"/>
                      <a:pt x="195" y="346"/>
                      <a:pt x="195" y="347"/>
                    </a:cubicBezTo>
                    <a:cubicBezTo>
                      <a:pt x="196" y="348"/>
                      <a:pt x="198" y="353"/>
                      <a:pt x="198" y="353"/>
                    </a:cubicBezTo>
                    <a:cubicBezTo>
                      <a:pt x="191" y="357"/>
                      <a:pt x="191" y="357"/>
                      <a:pt x="191" y="357"/>
                    </a:cubicBezTo>
                    <a:cubicBezTo>
                      <a:pt x="193" y="362"/>
                      <a:pt x="193" y="362"/>
                      <a:pt x="193" y="362"/>
                    </a:cubicBezTo>
                    <a:cubicBezTo>
                      <a:pt x="193" y="362"/>
                      <a:pt x="194" y="362"/>
                      <a:pt x="194" y="363"/>
                    </a:cubicBezTo>
                    <a:cubicBezTo>
                      <a:pt x="194" y="365"/>
                      <a:pt x="189" y="368"/>
                      <a:pt x="189" y="368"/>
                    </a:cubicBezTo>
                    <a:cubicBezTo>
                      <a:pt x="189" y="368"/>
                      <a:pt x="189" y="373"/>
                      <a:pt x="189" y="374"/>
                    </a:cubicBezTo>
                    <a:cubicBezTo>
                      <a:pt x="189" y="375"/>
                      <a:pt x="184" y="371"/>
                      <a:pt x="184" y="371"/>
                    </a:cubicBezTo>
                    <a:cubicBezTo>
                      <a:pt x="180" y="372"/>
                      <a:pt x="180" y="372"/>
                      <a:pt x="180" y="372"/>
                    </a:cubicBezTo>
                    <a:cubicBezTo>
                      <a:pt x="180" y="376"/>
                      <a:pt x="180" y="376"/>
                      <a:pt x="180" y="376"/>
                    </a:cubicBezTo>
                    <a:cubicBezTo>
                      <a:pt x="178" y="380"/>
                      <a:pt x="178" y="380"/>
                      <a:pt x="178" y="380"/>
                    </a:cubicBezTo>
                    <a:cubicBezTo>
                      <a:pt x="171" y="380"/>
                      <a:pt x="171" y="380"/>
                      <a:pt x="171" y="380"/>
                    </a:cubicBezTo>
                    <a:cubicBezTo>
                      <a:pt x="171" y="380"/>
                      <a:pt x="165" y="384"/>
                      <a:pt x="165" y="384"/>
                    </a:cubicBezTo>
                    <a:cubicBezTo>
                      <a:pt x="166" y="385"/>
                      <a:pt x="163" y="388"/>
                      <a:pt x="166" y="388"/>
                    </a:cubicBezTo>
                    <a:cubicBezTo>
                      <a:pt x="168" y="388"/>
                      <a:pt x="169" y="388"/>
                      <a:pt x="170" y="388"/>
                    </a:cubicBezTo>
                    <a:cubicBezTo>
                      <a:pt x="172" y="387"/>
                      <a:pt x="176" y="385"/>
                      <a:pt x="177" y="385"/>
                    </a:cubicBezTo>
                    <a:cubicBezTo>
                      <a:pt x="178" y="385"/>
                      <a:pt x="181" y="385"/>
                      <a:pt x="179" y="387"/>
                    </a:cubicBezTo>
                    <a:cubicBezTo>
                      <a:pt x="177" y="389"/>
                      <a:pt x="175" y="389"/>
                      <a:pt x="174" y="390"/>
                    </a:cubicBezTo>
                    <a:cubicBezTo>
                      <a:pt x="172" y="391"/>
                      <a:pt x="169" y="391"/>
                      <a:pt x="169" y="394"/>
                    </a:cubicBezTo>
                    <a:cubicBezTo>
                      <a:pt x="169" y="397"/>
                      <a:pt x="168" y="400"/>
                      <a:pt x="168" y="400"/>
                    </a:cubicBezTo>
                    <a:cubicBezTo>
                      <a:pt x="175" y="398"/>
                      <a:pt x="175" y="398"/>
                      <a:pt x="175" y="398"/>
                    </a:cubicBezTo>
                    <a:cubicBezTo>
                      <a:pt x="175" y="398"/>
                      <a:pt x="177" y="397"/>
                      <a:pt x="177" y="400"/>
                    </a:cubicBezTo>
                    <a:cubicBezTo>
                      <a:pt x="178" y="404"/>
                      <a:pt x="175" y="405"/>
                      <a:pt x="173" y="405"/>
                    </a:cubicBezTo>
                    <a:cubicBezTo>
                      <a:pt x="172" y="405"/>
                      <a:pt x="167" y="401"/>
                      <a:pt x="167" y="401"/>
                    </a:cubicBezTo>
                    <a:cubicBezTo>
                      <a:pt x="163" y="404"/>
                      <a:pt x="163" y="404"/>
                      <a:pt x="163" y="404"/>
                    </a:cubicBezTo>
                    <a:cubicBezTo>
                      <a:pt x="163" y="404"/>
                      <a:pt x="162" y="403"/>
                      <a:pt x="158" y="406"/>
                    </a:cubicBezTo>
                    <a:cubicBezTo>
                      <a:pt x="154" y="410"/>
                      <a:pt x="152" y="415"/>
                      <a:pt x="152" y="416"/>
                    </a:cubicBezTo>
                    <a:cubicBezTo>
                      <a:pt x="152" y="417"/>
                      <a:pt x="152" y="419"/>
                      <a:pt x="149" y="421"/>
                    </a:cubicBezTo>
                    <a:cubicBezTo>
                      <a:pt x="147" y="422"/>
                      <a:pt x="144" y="425"/>
                      <a:pt x="144" y="425"/>
                    </a:cubicBezTo>
                    <a:cubicBezTo>
                      <a:pt x="144" y="425"/>
                      <a:pt x="143" y="428"/>
                      <a:pt x="142" y="430"/>
                    </a:cubicBezTo>
                    <a:cubicBezTo>
                      <a:pt x="141" y="432"/>
                      <a:pt x="141" y="432"/>
                      <a:pt x="141" y="432"/>
                    </a:cubicBezTo>
                    <a:cubicBezTo>
                      <a:pt x="145" y="436"/>
                      <a:pt x="145" y="436"/>
                      <a:pt x="145" y="436"/>
                    </a:cubicBezTo>
                    <a:cubicBezTo>
                      <a:pt x="138" y="440"/>
                      <a:pt x="138" y="440"/>
                      <a:pt x="138" y="440"/>
                    </a:cubicBezTo>
                    <a:cubicBezTo>
                      <a:pt x="135" y="442"/>
                      <a:pt x="135" y="442"/>
                      <a:pt x="135" y="442"/>
                    </a:cubicBezTo>
                    <a:cubicBezTo>
                      <a:pt x="135" y="442"/>
                      <a:pt x="129" y="448"/>
                      <a:pt x="133" y="449"/>
                    </a:cubicBezTo>
                    <a:cubicBezTo>
                      <a:pt x="138" y="450"/>
                      <a:pt x="141" y="450"/>
                      <a:pt x="141" y="450"/>
                    </a:cubicBezTo>
                    <a:cubicBezTo>
                      <a:pt x="141" y="450"/>
                      <a:pt x="140" y="456"/>
                      <a:pt x="141" y="456"/>
                    </a:cubicBezTo>
                    <a:cubicBezTo>
                      <a:pt x="142" y="456"/>
                      <a:pt x="151" y="456"/>
                      <a:pt x="151" y="456"/>
                    </a:cubicBezTo>
                    <a:cubicBezTo>
                      <a:pt x="156" y="452"/>
                      <a:pt x="156" y="452"/>
                      <a:pt x="156" y="452"/>
                    </a:cubicBezTo>
                    <a:cubicBezTo>
                      <a:pt x="159" y="450"/>
                      <a:pt x="159" y="450"/>
                      <a:pt x="159" y="450"/>
                    </a:cubicBezTo>
                    <a:cubicBezTo>
                      <a:pt x="161" y="454"/>
                      <a:pt x="161" y="454"/>
                      <a:pt x="161" y="454"/>
                    </a:cubicBezTo>
                    <a:cubicBezTo>
                      <a:pt x="161" y="454"/>
                      <a:pt x="159" y="457"/>
                      <a:pt x="157" y="457"/>
                    </a:cubicBezTo>
                    <a:cubicBezTo>
                      <a:pt x="154" y="457"/>
                      <a:pt x="155" y="457"/>
                      <a:pt x="153" y="459"/>
                    </a:cubicBezTo>
                    <a:cubicBezTo>
                      <a:pt x="150" y="462"/>
                      <a:pt x="149" y="463"/>
                      <a:pt x="147" y="463"/>
                    </a:cubicBezTo>
                    <a:cubicBezTo>
                      <a:pt x="146" y="463"/>
                      <a:pt x="144" y="466"/>
                      <a:pt x="142" y="462"/>
                    </a:cubicBezTo>
                    <a:cubicBezTo>
                      <a:pt x="141" y="459"/>
                      <a:pt x="139" y="456"/>
                      <a:pt x="139" y="456"/>
                    </a:cubicBezTo>
                    <a:cubicBezTo>
                      <a:pt x="130" y="452"/>
                      <a:pt x="130" y="452"/>
                      <a:pt x="130" y="452"/>
                    </a:cubicBezTo>
                    <a:cubicBezTo>
                      <a:pt x="128" y="453"/>
                      <a:pt x="128" y="453"/>
                      <a:pt x="128" y="453"/>
                    </a:cubicBezTo>
                    <a:cubicBezTo>
                      <a:pt x="128" y="453"/>
                      <a:pt x="127" y="457"/>
                      <a:pt x="126" y="457"/>
                    </a:cubicBezTo>
                    <a:cubicBezTo>
                      <a:pt x="125" y="457"/>
                      <a:pt x="119" y="457"/>
                      <a:pt x="117" y="457"/>
                    </a:cubicBezTo>
                    <a:cubicBezTo>
                      <a:pt x="116" y="457"/>
                      <a:pt x="114" y="457"/>
                      <a:pt x="114" y="456"/>
                    </a:cubicBezTo>
                    <a:cubicBezTo>
                      <a:pt x="113" y="454"/>
                      <a:pt x="114" y="454"/>
                      <a:pt x="113" y="453"/>
                    </a:cubicBezTo>
                    <a:cubicBezTo>
                      <a:pt x="112" y="452"/>
                      <a:pt x="110" y="448"/>
                      <a:pt x="108" y="449"/>
                    </a:cubicBezTo>
                    <a:cubicBezTo>
                      <a:pt x="107" y="449"/>
                      <a:pt x="102" y="451"/>
                      <a:pt x="102" y="451"/>
                    </a:cubicBezTo>
                    <a:cubicBezTo>
                      <a:pt x="101" y="459"/>
                      <a:pt x="101" y="459"/>
                      <a:pt x="101" y="459"/>
                    </a:cubicBezTo>
                    <a:cubicBezTo>
                      <a:pt x="101" y="459"/>
                      <a:pt x="98" y="459"/>
                      <a:pt x="99" y="461"/>
                    </a:cubicBezTo>
                    <a:cubicBezTo>
                      <a:pt x="99" y="463"/>
                      <a:pt x="103" y="465"/>
                      <a:pt x="103" y="465"/>
                    </a:cubicBezTo>
                    <a:cubicBezTo>
                      <a:pt x="103" y="465"/>
                      <a:pt x="105" y="467"/>
                      <a:pt x="105" y="468"/>
                    </a:cubicBezTo>
                    <a:cubicBezTo>
                      <a:pt x="106" y="470"/>
                      <a:pt x="103" y="472"/>
                      <a:pt x="103" y="472"/>
                    </a:cubicBezTo>
                    <a:cubicBezTo>
                      <a:pt x="103" y="472"/>
                      <a:pt x="98" y="472"/>
                      <a:pt x="97" y="474"/>
                    </a:cubicBezTo>
                    <a:cubicBezTo>
                      <a:pt x="97" y="475"/>
                      <a:pt x="98" y="478"/>
                      <a:pt x="97" y="478"/>
                    </a:cubicBezTo>
                    <a:cubicBezTo>
                      <a:pt x="96" y="479"/>
                      <a:pt x="95" y="481"/>
                      <a:pt x="95" y="482"/>
                    </a:cubicBezTo>
                    <a:cubicBezTo>
                      <a:pt x="95" y="482"/>
                      <a:pt x="97" y="487"/>
                      <a:pt x="97" y="487"/>
                    </a:cubicBezTo>
                    <a:cubicBezTo>
                      <a:pt x="97" y="487"/>
                      <a:pt x="97" y="491"/>
                      <a:pt x="95" y="489"/>
                    </a:cubicBezTo>
                    <a:cubicBezTo>
                      <a:pt x="93" y="487"/>
                      <a:pt x="87" y="484"/>
                      <a:pt x="87" y="484"/>
                    </a:cubicBezTo>
                    <a:cubicBezTo>
                      <a:pt x="83" y="481"/>
                      <a:pt x="83" y="481"/>
                      <a:pt x="83" y="481"/>
                    </a:cubicBezTo>
                    <a:cubicBezTo>
                      <a:pt x="83" y="481"/>
                      <a:pt x="79" y="484"/>
                      <a:pt x="78" y="484"/>
                    </a:cubicBezTo>
                    <a:cubicBezTo>
                      <a:pt x="78" y="485"/>
                      <a:pt x="71" y="484"/>
                      <a:pt x="69" y="485"/>
                    </a:cubicBezTo>
                    <a:cubicBezTo>
                      <a:pt x="68" y="486"/>
                      <a:pt x="68" y="487"/>
                      <a:pt x="67" y="489"/>
                    </a:cubicBezTo>
                    <a:cubicBezTo>
                      <a:pt x="65" y="491"/>
                      <a:pt x="62" y="491"/>
                      <a:pt x="65" y="494"/>
                    </a:cubicBezTo>
                    <a:cubicBezTo>
                      <a:pt x="67" y="497"/>
                      <a:pt x="72" y="498"/>
                      <a:pt x="72" y="498"/>
                    </a:cubicBezTo>
                    <a:cubicBezTo>
                      <a:pt x="72" y="498"/>
                      <a:pt x="74" y="499"/>
                      <a:pt x="72" y="502"/>
                    </a:cubicBezTo>
                    <a:cubicBezTo>
                      <a:pt x="70" y="506"/>
                      <a:pt x="66" y="503"/>
                      <a:pt x="65" y="503"/>
                    </a:cubicBezTo>
                    <a:cubicBezTo>
                      <a:pt x="64" y="502"/>
                      <a:pt x="60" y="499"/>
                      <a:pt x="59" y="500"/>
                    </a:cubicBezTo>
                    <a:cubicBezTo>
                      <a:pt x="58" y="501"/>
                      <a:pt x="55" y="506"/>
                      <a:pt x="55" y="506"/>
                    </a:cubicBezTo>
                    <a:cubicBezTo>
                      <a:pt x="55" y="506"/>
                      <a:pt x="52" y="507"/>
                      <a:pt x="51" y="506"/>
                    </a:cubicBezTo>
                    <a:cubicBezTo>
                      <a:pt x="50" y="506"/>
                      <a:pt x="47" y="501"/>
                      <a:pt x="46" y="502"/>
                    </a:cubicBezTo>
                    <a:cubicBezTo>
                      <a:pt x="45" y="503"/>
                      <a:pt x="44" y="505"/>
                      <a:pt x="44" y="506"/>
                    </a:cubicBezTo>
                    <a:cubicBezTo>
                      <a:pt x="44" y="507"/>
                      <a:pt x="46" y="509"/>
                      <a:pt x="45" y="510"/>
                    </a:cubicBezTo>
                    <a:cubicBezTo>
                      <a:pt x="45" y="511"/>
                      <a:pt x="40" y="512"/>
                      <a:pt x="39" y="513"/>
                    </a:cubicBezTo>
                    <a:cubicBezTo>
                      <a:pt x="39" y="514"/>
                      <a:pt x="39" y="512"/>
                      <a:pt x="37" y="516"/>
                    </a:cubicBezTo>
                    <a:cubicBezTo>
                      <a:pt x="36" y="520"/>
                      <a:pt x="37" y="520"/>
                      <a:pt x="36" y="520"/>
                    </a:cubicBezTo>
                    <a:cubicBezTo>
                      <a:pt x="34" y="521"/>
                      <a:pt x="30" y="518"/>
                      <a:pt x="30" y="518"/>
                    </a:cubicBezTo>
                    <a:cubicBezTo>
                      <a:pt x="30" y="518"/>
                      <a:pt x="27" y="515"/>
                      <a:pt x="27" y="518"/>
                    </a:cubicBezTo>
                    <a:cubicBezTo>
                      <a:pt x="27" y="522"/>
                      <a:pt x="26" y="526"/>
                      <a:pt x="26" y="526"/>
                    </a:cubicBezTo>
                    <a:cubicBezTo>
                      <a:pt x="29" y="528"/>
                      <a:pt x="29" y="528"/>
                      <a:pt x="29" y="528"/>
                    </a:cubicBezTo>
                    <a:cubicBezTo>
                      <a:pt x="29" y="528"/>
                      <a:pt x="28" y="530"/>
                      <a:pt x="27" y="530"/>
                    </a:cubicBezTo>
                    <a:cubicBezTo>
                      <a:pt x="27" y="530"/>
                      <a:pt x="25" y="529"/>
                      <a:pt x="24" y="527"/>
                    </a:cubicBezTo>
                    <a:cubicBezTo>
                      <a:pt x="23" y="526"/>
                      <a:pt x="24" y="526"/>
                      <a:pt x="21" y="525"/>
                    </a:cubicBezTo>
                    <a:cubicBezTo>
                      <a:pt x="18" y="524"/>
                      <a:pt x="16" y="522"/>
                      <a:pt x="16" y="524"/>
                    </a:cubicBezTo>
                    <a:cubicBezTo>
                      <a:pt x="16" y="525"/>
                      <a:pt x="15" y="527"/>
                      <a:pt x="16" y="528"/>
                    </a:cubicBezTo>
                    <a:cubicBezTo>
                      <a:pt x="17" y="530"/>
                      <a:pt x="19" y="532"/>
                      <a:pt x="19" y="532"/>
                    </a:cubicBezTo>
                    <a:cubicBezTo>
                      <a:pt x="20" y="532"/>
                      <a:pt x="20" y="532"/>
                      <a:pt x="20" y="532"/>
                    </a:cubicBezTo>
                    <a:cubicBezTo>
                      <a:pt x="20" y="532"/>
                      <a:pt x="19" y="535"/>
                      <a:pt x="18" y="535"/>
                    </a:cubicBezTo>
                    <a:cubicBezTo>
                      <a:pt x="17" y="536"/>
                      <a:pt x="16" y="534"/>
                      <a:pt x="15" y="534"/>
                    </a:cubicBezTo>
                    <a:cubicBezTo>
                      <a:pt x="15" y="534"/>
                      <a:pt x="12" y="536"/>
                      <a:pt x="12" y="536"/>
                    </a:cubicBezTo>
                    <a:cubicBezTo>
                      <a:pt x="12" y="536"/>
                      <a:pt x="13" y="538"/>
                      <a:pt x="13" y="539"/>
                    </a:cubicBezTo>
                    <a:cubicBezTo>
                      <a:pt x="13" y="540"/>
                      <a:pt x="10" y="541"/>
                      <a:pt x="10" y="542"/>
                    </a:cubicBezTo>
                    <a:cubicBezTo>
                      <a:pt x="9" y="542"/>
                      <a:pt x="8" y="543"/>
                      <a:pt x="8" y="544"/>
                    </a:cubicBezTo>
                    <a:cubicBezTo>
                      <a:pt x="8" y="545"/>
                      <a:pt x="9" y="548"/>
                      <a:pt x="10" y="547"/>
                    </a:cubicBezTo>
                    <a:cubicBezTo>
                      <a:pt x="11" y="547"/>
                      <a:pt x="16" y="548"/>
                      <a:pt x="16" y="548"/>
                    </a:cubicBezTo>
                    <a:cubicBezTo>
                      <a:pt x="16" y="548"/>
                      <a:pt x="15" y="550"/>
                      <a:pt x="14" y="551"/>
                    </a:cubicBezTo>
                    <a:cubicBezTo>
                      <a:pt x="13" y="551"/>
                      <a:pt x="12" y="553"/>
                      <a:pt x="11" y="554"/>
                    </a:cubicBezTo>
                    <a:cubicBezTo>
                      <a:pt x="10" y="556"/>
                      <a:pt x="12" y="560"/>
                      <a:pt x="14" y="561"/>
                    </a:cubicBezTo>
                    <a:cubicBezTo>
                      <a:pt x="17" y="562"/>
                      <a:pt x="20" y="562"/>
                      <a:pt x="20" y="564"/>
                    </a:cubicBezTo>
                    <a:cubicBezTo>
                      <a:pt x="19" y="565"/>
                      <a:pt x="14" y="569"/>
                      <a:pt x="13" y="570"/>
                    </a:cubicBezTo>
                    <a:cubicBezTo>
                      <a:pt x="12" y="570"/>
                      <a:pt x="10" y="571"/>
                      <a:pt x="10" y="573"/>
                    </a:cubicBezTo>
                    <a:cubicBezTo>
                      <a:pt x="10" y="575"/>
                      <a:pt x="10" y="576"/>
                      <a:pt x="8" y="577"/>
                    </a:cubicBezTo>
                    <a:cubicBezTo>
                      <a:pt x="6" y="578"/>
                      <a:pt x="5" y="577"/>
                      <a:pt x="5" y="580"/>
                    </a:cubicBezTo>
                    <a:cubicBezTo>
                      <a:pt x="5" y="582"/>
                      <a:pt x="6" y="583"/>
                      <a:pt x="7" y="583"/>
                    </a:cubicBezTo>
                    <a:cubicBezTo>
                      <a:pt x="8" y="583"/>
                      <a:pt x="8" y="583"/>
                      <a:pt x="8" y="583"/>
                    </a:cubicBezTo>
                    <a:cubicBezTo>
                      <a:pt x="16" y="582"/>
                      <a:pt x="16" y="582"/>
                      <a:pt x="16" y="582"/>
                    </a:cubicBezTo>
                    <a:cubicBezTo>
                      <a:pt x="16" y="582"/>
                      <a:pt x="15" y="585"/>
                      <a:pt x="15" y="586"/>
                    </a:cubicBezTo>
                    <a:cubicBezTo>
                      <a:pt x="15" y="587"/>
                      <a:pt x="9" y="593"/>
                      <a:pt x="9" y="593"/>
                    </a:cubicBezTo>
                    <a:cubicBezTo>
                      <a:pt x="9" y="593"/>
                      <a:pt x="10" y="596"/>
                      <a:pt x="9" y="596"/>
                    </a:cubicBezTo>
                    <a:cubicBezTo>
                      <a:pt x="7" y="597"/>
                      <a:pt x="5" y="598"/>
                      <a:pt x="4" y="599"/>
                    </a:cubicBezTo>
                    <a:cubicBezTo>
                      <a:pt x="4" y="600"/>
                      <a:pt x="4" y="602"/>
                      <a:pt x="4" y="603"/>
                    </a:cubicBezTo>
                    <a:cubicBezTo>
                      <a:pt x="5" y="605"/>
                      <a:pt x="7" y="608"/>
                      <a:pt x="7" y="609"/>
                    </a:cubicBezTo>
                    <a:cubicBezTo>
                      <a:pt x="8" y="610"/>
                      <a:pt x="6" y="612"/>
                      <a:pt x="6" y="612"/>
                    </a:cubicBezTo>
                    <a:cubicBezTo>
                      <a:pt x="4" y="620"/>
                      <a:pt x="4" y="620"/>
                      <a:pt x="4" y="620"/>
                    </a:cubicBezTo>
                    <a:cubicBezTo>
                      <a:pt x="4" y="620"/>
                      <a:pt x="4" y="624"/>
                      <a:pt x="4" y="625"/>
                    </a:cubicBezTo>
                    <a:cubicBezTo>
                      <a:pt x="4" y="626"/>
                      <a:pt x="0" y="627"/>
                      <a:pt x="2" y="630"/>
                    </a:cubicBezTo>
                    <a:cubicBezTo>
                      <a:pt x="4" y="632"/>
                      <a:pt x="5" y="633"/>
                      <a:pt x="6" y="634"/>
                    </a:cubicBezTo>
                    <a:cubicBezTo>
                      <a:pt x="8" y="634"/>
                      <a:pt x="13" y="634"/>
                      <a:pt x="13" y="635"/>
                    </a:cubicBezTo>
                    <a:cubicBezTo>
                      <a:pt x="13" y="635"/>
                      <a:pt x="13" y="636"/>
                      <a:pt x="10" y="637"/>
                    </a:cubicBezTo>
                    <a:cubicBezTo>
                      <a:pt x="8" y="637"/>
                      <a:pt x="6" y="636"/>
                      <a:pt x="6" y="638"/>
                    </a:cubicBezTo>
                    <a:cubicBezTo>
                      <a:pt x="5" y="639"/>
                      <a:pt x="1" y="645"/>
                      <a:pt x="1" y="645"/>
                    </a:cubicBezTo>
                    <a:cubicBezTo>
                      <a:pt x="6" y="651"/>
                      <a:pt x="6" y="651"/>
                      <a:pt x="6" y="651"/>
                    </a:cubicBezTo>
                    <a:cubicBezTo>
                      <a:pt x="6" y="651"/>
                      <a:pt x="8" y="649"/>
                      <a:pt x="9" y="649"/>
                    </a:cubicBezTo>
                    <a:cubicBezTo>
                      <a:pt x="10" y="648"/>
                      <a:pt x="13" y="649"/>
                      <a:pt x="13" y="650"/>
                    </a:cubicBezTo>
                    <a:cubicBezTo>
                      <a:pt x="13" y="650"/>
                      <a:pt x="11" y="653"/>
                      <a:pt x="10" y="653"/>
                    </a:cubicBezTo>
                    <a:cubicBezTo>
                      <a:pt x="10" y="654"/>
                      <a:pt x="7" y="655"/>
                      <a:pt x="7" y="656"/>
                    </a:cubicBezTo>
                    <a:cubicBezTo>
                      <a:pt x="7" y="656"/>
                      <a:pt x="10" y="660"/>
                      <a:pt x="10" y="660"/>
                    </a:cubicBezTo>
                    <a:cubicBezTo>
                      <a:pt x="10" y="660"/>
                      <a:pt x="12" y="660"/>
                      <a:pt x="12" y="662"/>
                    </a:cubicBezTo>
                    <a:cubicBezTo>
                      <a:pt x="12" y="663"/>
                      <a:pt x="8" y="665"/>
                      <a:pt x="8" y="665"/>
                    </a:cubicBezTo>
                    <a:cubicBezTo>
                      <a:pt x="9" y="668"/>
                      <a:pt x="9" y="668"/>
                      <a:pt x="9" y="668"/>
                    </a:cubicBezTo>
                    <a:cubicBezTo>
                      <a:pt x="6" y="674"/>
                      <a:pt x="6" y="674"/>
                      <a:pt x="6" y="674"/>
                    </a:cubicBezTo>
                    <a:cubicBezTo>
                      <a:pt x="11" y="677"/>
                      <a:pt x="11" y="677"/>
                      <a:pt x="11" y="677"/>
                    </a:cubicBezTo>
                    <a:cubicBezTo>
                      <a:pt x="11" y="677"/>
                      <a:pt x="15" y="677"/>
                      <a:pt x="14" y="680"/>
                    </a:cubicBezTo>
                    <a:cubicBezTo>
                      <a:pt x="12" y="682"/>
                      <a:pt x="9" y="684"/>
                      <a:pt x="9" y="685"/>
                    </a:cubicBezTo>
                    <a:cubicBezTo>
                      <a:pt x="9" y="687"/>
                      <a:pt x="8" y="689"/>
                      <a:pt x="10" y="690"/>
                    </a:cubicBezTo>
                    <a:cubicBezTo>
                      <a:pt x="12" y="690"/>
                      <a:pt x="12" y="691"/>
                      <a:pt x="13" y="690"/>
                    </a:cubicBezTo>
                    <a:cubicBezTo>
                      <a:pt x="15" y="689"/>
                      <a:pt x="17" y="688"/>
                      <a:pt x="17" y="688"/>
                    </a:cubicBezTo>
                    <a:cubicBezTo>
                      <a:pt x="17" y="688"/>
                      <a:pt x="20" y="686"/>
                      <a:pt x="22" y="686"/>
                    </a:cubicBezTo>
                    <a:cubicBezTo>
                      <a:pt x="23" y="686"/>
                      <a:pt x="25" y="687"/>
                      <a:pt x="26" y="688"/>
                    </a:cubicBezTo>
                    <a:cubicBezTo>
                      <a:pt x="26" y="689"/>
                      <a:pt x="26" y="690"/>
                      <a:pt x="27" y="691"/>
                    </a:cubicBezTo>
                    <a:cubicBezTo>
                      <a:pt x="28" y="691"/>
                      <a:pt x="26" y="696"/>
                      <a:pt x="26" y="696"/>
                    </a:cubicBezTo>
                    <a:cubicBezTo>
                      <a:pt x="23" y="700"/>
                      <a:pt x="23" y="700"/>
                      <a:pt x="23" y="700"/>
                    </a:cubicBezTo>
                    <a:cubicBezTo>
                      <a:pt x="23" y="700"/>
                      <a:pt x="26" y="704"/>
                      <a:pt x="25" y="704"/>
                    </a:cubicBezTo>
                    <a:cubicBezTo>
                      <a:pt x="25" y="704"/>
                      <a:pt x="20" y="705"/>
                      <a:pt x="19" y="705"/>
                    </a:cubicBezTo>
                    <a:cubicBezTo>
                      <a:pt x="18" y="705"/>
                      <a:pt x="17" y="704"/>
                      <a:pt x="17" y="706"/>
                    </a:cubicBezTo>
                    <a:cubicBezTo>
                      <a:pt x="16" y="708"/>
                      <a:pt x="13" y="713"/>
                      <a:pt x="13" y="713"/>
                    </a:cubicBezTo>
                    <a:cubicBezTo>
                      <a:pt x="13" y="713"/>
                      <a:pt x="12" y="715"/>
                      <a:pt x="13" y="717"/>
                    </a:cubicBezTo>
                    <a:cubicBezTo>
                      <a:pt x="14" y="719"/>
                      <a:pt x="18" y="726"/>
                      <a:pt x="18" y="726"/>
                    </a:cubicBezTo>
                    <a:cubicBezTo>
                      <a:pt x="18" y="727"/>
                      <a:pt x="20" y="730"/>
                      <a:pt x="23" y="732"/>
                    </a:cubicBezTo>
                    <a:cubicBezTo>
                      <a:pt x="26" y="734"/>
                      <a:pt x="28" y="734"/>
                      <a:pt x="28" y="736"/>
                    </a:cubicBezTo>
                    <a:cubicBezTo>
                      <a:pt x="29" y="738"/>
                      <a:pt x="29" y="738"/>
                      <a:pt x="29" y="738"/>
                    </a:cubicBezTo>
                    <a:cubicBezTo>
                      <a:pt x="33" y="742"/>
                      <a:pt x="33" y="742"/>
                      <a:pt x="33" y="742"/>
                    </a:cubicBezTo>
                    <a:cubicBezTo>
                      <a:pt x="33" y="742"/>
                      <a:pt x="35" y="743"/>
                      <a:pt x="38" y="743"/>
                    </a:cubicBezTo>
                    <a:cubicBezTo>
                      <a:pt x="41" y="744"/>
                      <a:pt x="45" y="744"/>
                      <a:pt x="45" y="745"/>
                    </a:cubicBezTo>
                    <a:cubicBezTo>
                      <a:pt x="46" y="745"/>
                      <a:pt x="42" y="748"/>
                      <a:pt x="42" y="748"/>
                    </a:cubicBezTo>
                    <a:cubicBezTo>
                      <a:pt x="42" y="748"/>
                      <a:pt x="37" y="752"/>
                      <a:pt x="39" y="753"/>
                    </a:cubicBezTo>
                    <a:cubicBezTo>
                      <a:pt x="41" y="754"/>
                      <a:pt x="55" y="757"/>
                      <a:pt x="55" y="757"/>
                    </a:cubicBezTo>
                    <a:cubicBezTo>
                      <a:pt x="55" y="757"/>
                      <a:pt x="57" y="758"/>
                      <a:pt x="57" y="759"/>
                    </a:cubicBezTo>
                    <a:cubicBezTo>
                      <a:pt x="57" y="760"/>
                      <a:pt x="60" y="758"/>
                      <a:pt x="60" y="758"/>
                    </a:cubicBezTo>
                    <a:cubicBezTo>
                      <a:pt x="61" y="757"/>
                      <a:pt x="65" y="759"/>
                      <a:pt x="66" y="759"/>
                    </a:cubicBezTo>
                    <a:cubicBezTo>
                      <a:pt x="66" y="759"/>
                      <a:pt x="72" y="758"/>
                      <a:pt x="72" y="758"/>
                    </a:cubicBezTo>
                    <a:cubicBezTo>
                      <a:pt x="77" y="756"/>
                      <a:pt x="77" y="756"/>
                      <a:pt x="77" y="756"/>
                    </a:cubicBezTo>
                    <a:cubicBezTo>
                      <a:pt x="77" y="756"/>
                      <a:pt x="80" y="751"/>
                      <a:pt x="82" y="752"/>
                    </a:cubicBezTo>
                    <a:cubicBezTo>
                      <a:pt x="85" y="753"/>
                      <a:pt x="84" y="755"/>
                      <a:pt x="86" y="755"/>
                    </a:cubicBezTo>
                    <a:cubicBezTo>
                      <a:pt x="87" y="755"/>
                      <a:pt x="89" y="755"/>
                      <a:pt x="91" y="752"/>
                    </a:cubicBezTo>
                    <a:cubicBezTo>
                      <a:pt x="93" y="750"/>
                      <a:pt x="95" y="748"/>
                      <a:pt x="96" y="747"/>
                    </a:cubicBezTo>
                    <a:cubicBezTo>
                      <a:pt x="97" y="747"/>
                      <a:pt x="109" y="740"/>
                      <a:pt x="109" y="740"/>
                    </a:cubicBezTo>
                    <a:cubicBezTo>
                      <a:pt x="117" y="726"/>
                      <a:pt x="117" y="726"/>
                      <a:pt x="117" y="726"/>
                    </a:cubicBezTo>
                    <a:cubicBezTo>
                      <a:pt x="120" y="716"/>
                      <a:pt x="120" y="716"/>
                      <a:pt x="120" y="716"/>
                    </a:cubicBezTo>
                    <a:cubicBezTo>
                      <a:pt x="120" y="716"/>
                      <a:pt x="124" y="711"/>
                      <a:pt x="127" y="711"/>
                    </a:cubicBezTo>
                    <a:cubicBezTo>
                      <a:pt x="129" y="711"/>
                      <a:pt x="136" y="708"/>
                      <a:pt x="135" y="706"/>
                    </a:cubicBezTo>
                    <a:cubicBezTo>
                      <a:pt x="135" y="703"/>
                      <a:pt x="138" y="702"/>
                      <a:pt x="138" y="706"/>
                    </a:cubicBezTo>
                    <a:cubicBezTo>
                      <a:pt x="139" y="710"/>
                      <a:pt x="138" y="714"/>
                      <a:pt x="140" y="712"/>
                    </a:cubicBezTo>
                    <a:cubicBezTo>
                      <a:pt x="143" y="710"/>
                      <a:pt x="148" y="704"/>
                      <a:pt x="148" y="704"/>
                    </a:cubicBezTo>
                    <a:cubicBezTo>
                      <a:pt x="148" y="704"/>
                      <a:pt x="151" y="701"/>
                      <a:pt x="153" y="700"/>
                    </a:cubicBezTo>
                    <a:cubicBezTo>
                      <a:pt x="155" y="700"/>
                      <a:pt x="158" y="693"/>
                      <a:pt x="158" y="693"/>
                    </a:cubicBezTo>
                    <a:cubicBezTo>
                      <a:pt x="158" y="693"/>
                      <a:pt x="162" y="690"/>
                      <a:pt x="164" y="693"/>
                    </a:cubicBezTo>
                    <a:cubicBezTo>
                      <a:pt x="165" y="697"/>
                      <a:pt x="169" y="702"/>
                      <a:pt x="169" y="704"/>
                    </a:cubicBezTo>
                    <a:cubicBezTo>
                      <a:pt x="169" y="704"/>
                      <a:pt x="171" y="705"/>
                      <a:pt x="173" y="706"/>
                    </a:cubicBezTo>
                    <a:cubicBezTo>
                      <a:pt x="173" y="704"/>
                      <a:pt x="173" y="704"/>
                      <a:pt x="173" y="704"/>
                    </a:cubicBezTo>
                    <a:cubicBezTo>
                      <a:pt x="173" y="698"/>
                      <a:pt x="173" y="698"/>
                      <a:pt x="173" y="698"/>
                    </a:cubicBezTo>
                    <a:cubicBezTo>
                      <a:pt x="173" y="698"/>
                      <a:pt x="180" y="704"/>
                      <a:pt x="180" y="704"/>
                    </a:cubicBezTo>
                    <a:cubicBezTo>
                      <a:pt x="181" y="705"/>
                      <a:pt x="181" y="711"/>
                      <a:pt x="181" y="711"/>
                    </a:cubicBezTo>
                    <a:cubicBezTo>
                      <a:pt x="183" y="711"/>
                      <a:pt x="183" y="711"/>
                      <a:pt x="183" y="711"/>
                    </a:cubicBezTo>
                    <a:cubicBezTo>
                      <a:pt x="183" y="710"/>
                      <a:pt x="183" y="710"/>
                      <a:pt x="183" y="710"/>
                    </a:cubicBezTo>
                    <a:cubicBezTo>
                      <a:pt x="185" y="711"/>
                      <a:pt x="185" y="711"/>
                      <a:pt x="185" y="711"/>
                    </a:cubicBezTo>
                    <a:cubicBezTo>
                      <a:pt x="186" y="710"/>
                      <a:pt x="186" y="710"/>
                      <a:pt x="186" y="710"/>
                    </a:cubicBezTo>
                    <a:cubicBezTo>
                      <a:pt x="187" y="704"/>
                      <a:pt x="187" y="704"/>
                      <a:pt x="187" y="704"/>
                    </a:cubicBezTo>
                    <a:cubicBezTo>
                      <a:pt x="188" y="697"/>
                      <a:pt x="188" y="697"/>
                      <a:pt x="188" y="697"/>
                    </a:cubicBezTo>
                    <a:cubicBezTo>
                      <a:pt x="191" y="691"/>
                      <a:pt x="191" y="691"/>
                      <a:pt x="191" y="691"/>
                    </a:cubicBezTo>
                    <a:cubicBezTo>
                      <a:pt x="191" y="685"/>
                      <a:pt x="191" y="685"/>
                      <a:pt x="191" y="685"/>
                    </a:cubicBezTo>
                    <a:cubicBezTo>
                      <a:pt x="187" y="678"/>
                      <a:pt x="187" y="678"/>
                      <a:pt x="187" y="678"/>
                    </a:cubicBezTo>
                    <a:cubicBezTo>
                      <a:pt x="185" y="672"/>
                      <a:pt x="185" y="672"/>
                      <a:pt x="185" y="672"/>
                    </a:cubicBezTo>
                    <a:cubicBezTo>
                      <a:pt x="188" y="671"/>
                      <a:pt x="188" y="671"/>
                      <a:pt x="188" y="671"/>
                    </a:cubicBezTo>
                    <a:cubicBezTo>
                      <a:pt x="188" y="670"/>
                      <a:pt x="188" y="670"/>
                      <a:pt x="188" y="670"/>
                    </a:cubicBezTo>
                    <a:cubicBezTo>
                      <a:pt x="189" y="670"/>
                      <a:pt x="189" y="670"/>
                      <a:pt x="189" y="670"/>
                    </a:cubicBezTo>
                    <a:cubicBezTo>
                      <a:pt x="191" y="668"/>
                      <a:pt x="191" y="668"/>
                      <a:pt x="191" y="668"/>
                    </a:cubicBezTo>
                    <a:cubicBezTo>
                      <a:pt x="192" y="663"/>
                      <a:pt x="192" y="663"/>
                      <a:pt x="192" y="663"/>
                    </a:cubicBezTo>
                    <a:cubicBezTo>
                      <a:pt x="190" y="661"/>
                      <a:pt x="190" y="661"/>
                      <a:pt x="190" y="661"/>
                    </a:cubicBezTo>
                    <a:cubicBezTo>
                      <a:pt x="190" y="658"/>
                      <a:pt x="190" y="658"/>
                      <a:pt x="190" y="658"/>
                    </a:cubicBezTo>
                    <a:cubicBezTo>
                      <a:pt x="190" y="658"/>
                      <a:pt x="192" y="656"/>
                      <a:pt x="192" y="656"/>
                    </a:cubicBezTo>
                    <a:cubicBezTo>
                      <a:pt x="192" y="656"/>
                      <a:pt x="192" y="656"/>
                      <a:pt x="192" y="656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5" y="654"/>
                      <a:pt x="195" y="654"/>
                    </a:cubicBezTo>
                    <a:cubicBezTo>
                      <a:pt x="196" y="654"/>
                      <a:pt x="198" y="654"/>
                      <a:pt x="198" y="654"/>
                    </a:cubicBezTo>
                    <a:cubicBezTo>
                      <a:pt x="199" y="654"/>
                      <a:pt x="199" y="654"/>
                      <a:pt x="199" y="654"/>
                    </a:cubicBezTo>
                    <a:cubicBezTo>
                      <a:pt x="201" y="652"/>
                      <a:pt x="201" y="652"/>
                      <a:pt x="201" y="652"/>
                    </a:cubicBezTo>
                    <a:cubicBezTo>
                      <a:pt x="201" y="652"/>
                      <a:pt x="205" y="649"/>
                      <a:pt x="205" y="648"/>
                    </a:cubicBezTo>
                    <a:cubicBezTo>
                      <a:pt x="205" y="647"/>
                      <a:pt x="207" y="644"/>
                      <a:pt x="207" y="644"/>
                    </a:cubicBezTo>
                    <a:cubicBezTo>
                      <a:pt x="207" y="639"/>
                      <a:pt x="207" y="639"/>
                      <a:pt x="207" y="639"/>
                    </a:cubicBezTo>
                    <a:cubicBezTo>
                      <a:pt x="205" y="634"/>
                      <a:pt x="205" y="634"/>
                      <a:pt x="205" y="634"/>
                    </a:cubicBezTo>
                    <a:cubicBezTo>
                      <a:pt x="207" y="631"/>
                      <a:pt x="207" y="631"/>
                      <a:pt x="207" y="631"/>
                    </a:cubicBezTo>
                    <a:cubicBezTo>
                      <a:pt x="210" y="625"/>
                      <a:pt x="210" y="625"/>
                      <a:pt x="210" y="625"/>
                    </a:cubicBezTo>
                    <a:cubicBezTo>
                      <a:pt x="208" y="619"/>
                      <a:pt x="208" y="619"/>
                      <a:pt x="208" y="619"/>
                    </a:cubicBezTo>
                    <a:cubicBezTo>
                      <a:pt x="202" y="612"/>
                      <a:pt x="202" y="612"/>
                      <a:pt x="202" y="612"/>
                    </a:cubicBezTo>
                    <a:cubicBezTo>
                      <a:pt x="199" y="603"/>
                      <a:pt x="199" y="603"/>
                      <a:pt x="199" y="603"/>
                    </a:cubicBezTo>
                    <a:cubicBezTo>
                      <a:pt x="197" y="597"/>
                      <a:pt x="197" y="597"/>
                      <a:pt x="197" y="597"/>
                    </a:cubicBezTo>
                    <a:cubicBezTo>
                      <a:pt x="202" y="592"/>
                      <a:pt x="202" y="592"/>
                      <a:pt x="202" y="592"/>
                    </a:cubicBezTo>
                    <a:cubicBezTo>
                      <a:pt x="203" y="591"/>
                      <a:pt x="203" y="591"/>
                      <a:pt x="203" y="591"/>
                    </a:cubicBezTo>
                    <a:cubicBezTo>
                      <a:pt x="203" y="591"/>
                      <a:pt x="203" y="591"/>
                      <a:pt x="203" y="591"/>
                    </a:cubicBezTo>
                    <a:cubicBezTo>
                      <a:pt x="204" y="591"/>
                      <a:pt x="204" y="591"/>
                      <a:pt x="204" y="591"/>
                    </a:cubicBezTo>
                    <a:cubicBezTo>
                      <a:pt x="207" y="591"/>
                      <a:pt x="207" y="591"/>
                      <a:pt x="207" y="591"/>
                    </a:cubicBezTo>
                    <a:cubicBezTo>
                      <a:pt x="207" y="591"/>
                      <a:pt x="212" y="591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4" y="583"/>
                      <a:pt x="214" y="583"/>
                      <a:pt x="214" y="583"/>
                    </a:cubicBezTo>
                    <a:cubicBezTo>
                      <a:pt x="214" y="583"/>
                      <a:pt x="214" y="583"/>
                      <a:pt x="214" y="583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3" y="573"/>
                      <a:pt x="213" y="573"/>
                      <a:pt x="213" y="573"/>
                    </a:cubicBezTo>
                    <a:cubicBezTo>
                      <a:pt x="207" y="568"/>
                      <a:pt x="207" y="568"/>
                      <a:pt x="207" y="568"/>
                    </a:cubicBezTo>
                    <a:cubicBezTo>
                      <a:pt x="200" y="563"/>
                      <a:pt x="200" y="563"/>
                      <a:pt x="200" y="563"/>
                    </a:cubicBezTo>
                    <a:cubicBezTo>
                      <a:pt x="197" y="555"/>
                      <a:pt x="197" y="555"/>
                      <a:pt x="197" y="555"/>
                    </a:cubicBezTo>
                    <a:cubicBezTo>
                      <a:pt x="196" y="524"/>
                      <a:pt x="196" y="524"/>
                      <a:pt x="196" y="524"/>
                    </a:cubicBezTo>
                    <a:cubicBezTo>
                      <a:pt x="196" y="524"/>
                      <a:pt x="189" y="511"/>
                      <a:pt x="189" y="510"/>
                    </a:cubicBezTo>
                    <a:cubicBezTo>
                      <a:pt x="188" y="508"/>
                      <a:pt x="188" y="506"/>
                      <a:pt x="190" y="504"/>
                    </a:cubicBezTo>
                    <a:cubicBezTo>
                      <a:pt x="191" y="503"/>
                      <a:pt x="190" y="501"/>
                      <a:pt x="190" y="501"/>
                    </a:cubicBezTo>
                    <a:cubicBezTo>
                      <a:pt x="189" y="494"/>
                      <a:pt x="189" y="494"/>
                      <a:pt x="189" y="494"/>
                    </a:cubicBezTo>
                    <a:cubicBezTo>
                      <a:pt x="191" y="491"/>
                      <a:pt x="191" y="491"/>
                      <a:pt x="191" y="491"/>
                    </a:cubicBezTo>
                    <a:cubicBezTo>
                      <a:pt x="191" y="485"/>
                      <a:pt x="191" y="485"/>
                      <a:pt x="191" y="485"/>
                    </a:cubicBezTo>
                    <a:cubicBezTo>
                      <a:pt x="187" y="477"/>
                      <a:pt x="187" y="477"/>
                      <a:pt x="187" y="477"/>
                    </a:cubicBezTo>
                    <a:cubicBezTo>
                      <a:pt x="187" y="477"/>
                      <a:pt x="187" y="471"/>
                      <a:pt x="187" y="470"/>
                    </a:cubicBezTo>
                    <a:cubicBezTo>
                      <a:pt x="187" y="468"/>
                      <a:pt x="190" y="464"/>
                      <a:pt x="190" y="464"/>
                    </a:cubicBezTo>
                    <a:cubicBezTo>
                      <a:pt x="191" y="457"/>
                      <a:pt x="191" y="457"/>
                      <a:pt x="191" y="457"/>
                    </a:cubicBezTo>
                    <a:cubicBezTo>
                      <a:pt x="193" y="447"/>
                      <a:pt x="193" y="447"/>
                      <a:pt x="193" y="447"/>
                    </a:cubicBezTo>
                    <a:cubicBezTo>
                      <a:pt x="206" y="430"/>
                      <a:pt x="206" y="430"/>
                      <a:pt x="206" y="430"/>
                    </a:cubicBezTo>
                    <a:cubicBezTo>
                      <a:pt x="209" y="430"/>
                      <a:pt x="209" y="430"/>
                      <a:pt x="209" y="430"/>
                    </a:cubicBezTo>
                    <a:cubicBezTo>
                      <a:pt x="230" y="429"/>
                      <a:pt x="230" y="429"/>
                      <a:pt x="230" y="429"/>
                    </a:cubicBezTo>
                    <a:cubicBezTo>
                      <a:pt x="231" y="427"/>
                      <a:pt x="231" y="427"/>
                      <a:pt x="231" y="427"/>
                    </a:cubicBezTo>
                    <a:cubicBezTo>
                      <a:pt x="232" y="426"/>
                      <a:pt x="232" y="426"/>
                      <a:pt x="232" y="426"/>
                    </a:cubicBezTo>
                    <a:cubicBezTo>
                      <a:pt x="234" y="420"/>
                      <a:pt x="234" y="420"/>
                      <a:pt x="234" y="420"/>
                    </a:cubicBezTo>
                    <a:cubicBezTo>
                      <a:pt x="233" y="404"/>
                      <a:pt x="233" y="404"/>
                      <a:pt x="233" y="404"/>
                    </a:cubicBezTo>
                    <a:cubicBezTo>
                      <a:pt x="224" y="402"/>
                      <a:pt x="224" y="402"/>
                      <a:pt x="224" y="402"/>
                    </a:cubicBezTo>
                    <a:cubicBezTo>
                      <a:pt x="222" y="397"/>
                      <a:pt x="222" y="397"/>
                      <a:pt x="222" y="397"/>
                    </a:cubicBezTo>
                    <a:cubicBezTo>
                      <a:pt x="237" y="371"/>
                      <a:pt x="237" y="371"/>
                      <a:pt x="237" y="371"/>
                    </a:cubicBezTo>
                    <a:cubicBezTo>
                      <a:pt x="236" y="365"/>
                      <a:pt x="236" y="365"/>
                      <a:pt x="236" y="365"/>
                    </a:cubicBezTo>
                    <a:cubicBezTo>
                      <a:pt x="240" y="362"/>
                      <a:pt x="240" y="362"/>
                      <a:pt x="240" y="362"/>
                    </a:cubicBezTo>
                    <a:cubicBezTo>
                      <a:pt x="240" y="362"/>
                      <a:pt x="239" y="358"/>
                      <a:pt x="238" y="356"/>
                    </a:cubicBezTo>
                    <a:cubicBezTo>
                      <a:pt x="237" y="355"/>
                      <a:pt x="239" y="349"/>
                      <a:pt x="239" y="349"/>
                    </a:cubicBezTo>
                    <a:cubicBezTo>
                      <a:pt x="240" y="342"/>
                      <a:pt x="240" y="342"/>
                      <a:pt x="240" y="342"/>
                    </a:cubicBezTo>
                    <a:cubicBezTo>
                      <a:pt x="242" y="334"/>
                      <a:pt x="242" y="334"/>
                      <a:pt x="242" y="334"/>
                    </a:cubicBezTo>
                    <a:cubicBezTo>
                      <a:pt x="237" y="317"/>
                      <a:pt x="237" y="317"/>
                      <a:pt x="237" y="317"/>
                    </a:cubicBezTo>
                    <a:cubicBezTo>
                      <a:pt x="240" y="314"/>
                      <a:pt x="240" y="314"/>
                      <a:pt x="240" y="314"/>
                    </a:cubicBezTo>
                    <a:cubicBezTo>
                      <a:pt x="244" y="314"/>
                      <a:pt x="244" y="314"/>
                      <a:pt x="244" y="314"/>
                    </a:cubicBezTo>
                    <a:cubicBezTo>
                      <a:pt x="245" y="314"/>
                      <a:pt x="247" y="313"/>
                      <a:pt x="249" y="313"/>
                    </a:cubicBezTo>
                    <a:cubicBezTo>
                      <a:pt x="251" y="312"/>
                      <a:pt x="252" y="311"/>
                      <a:pt x="255" y="308"/>
                    </a:cubicBezTo>
                    <a:cubicBezTo>
                      <a:pt x="256" y="306"/>
                      <a:pt x="256" y="306"/>
                      <a:pt x="256" y="306"/>
                    </a:cubicBezTo>
                    <a:cubicBezTo>
                      <a:pt x="257" y="301"/>
                      <a:pt x="257" y="301"/>
                      <a:pt x="257" y="301"/>
                    </a:cubicBezTo>
                    <a:cubicBezTo>
                      <a:pt x="257" y="292"/>
                      <a:pt x="257" y="292"/>
                      <a:pt x="257" y="292"/>
                    </a:cubicBezTo>
                    <a:cubicBezTo>
                      <a:pt x="262" y="279"/>
                      <a:pt x="262" y="279"/>
                      <a:pt x="262" y="279"/>
                    </a:cubicBezTo>
                    <a:cubicBezTo>
                      <a:pt x="262" y="279"/>
                      <a:pt x="270" y="269"/>
                      <a:pt x="271" y="267"/>
                    </a:cubicBezTo>
                    <a:cubicBezTo>
                      <a:pt x="272" y="265"/>
                      <a:pt x="275" y="258"/>
                      <a:pt x="275" y="258"/>
                    </a:cubicBezTo>
                    <a:cubicBezTo>
                      <a:pt x="275" y="258"/>
                      <a:pt x="273" y="250"/>
                      <a:pt x="272" y="248"/>
                    </a:cubicBezTo>
                    <a:cubicBezTo>
                      <a:pt x="270" y="247"/>
                      <a:pt x="267" y="241"/>
                      <a:pt x="267" y="241"/>
                    </a:cubicBezTo>
                    <a:cubicBezTo>
                      <a:pt x="267" y="236"/>
                      <a:pt x="267" y="236"/>
                      <a:pt x="267" y="236"/>
                    </a:cubicBezTo>
                    <a:cubicBezTo>
                      <a:pt x="273" y="232"/>
                      <a:pt x="273" y="232"/>
                      <a:pt x="273" y="232"/>
                    </a:cubicBezTo>
                    <a:cubicBezTo>
                      <a:pt x="275" y="228"/>
                      <a:pt x="275" y="228"/>
                      <a:pt x="275" y="228"/>
                    </a:cubicBezTo>
                    <a:cubicBezTo>
                      <a:pt x="275" y="228"/>
                      <a:pt x="275" y="221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3"/>
                      <a:pt x="281" y="209"/>
                      <a:pt x="281" y="209"/>
                    </a:cubicBezTo>
                    <a:cubicBezTo>
                      <a:pt x="285" y="201"/>
                      <a:pt x="285" y="201"/>
                      <a:pt x="285" y="201"/>
                    </a:cubicBezTo>
                    <a:cubicBezTo>
                      <a:pt x="295" y="206"/>
                      <a:pt x="295" y="206"/>
                      <a:pt x="295" y="206"/>
                    </a:cubicBezTo>
                    <a:cubicBezTo>
                      <a:pt x="300" y="206"/>
                      <a:pt x="300" y="206"/>
                      <a:pt x="300" y="206"/>
                    </a:cubicBezTo>
                    <a:cubicBezTo>
                      <a:pt x="302" y="202"/>
                      <a:pt x="302" y="202"/>
                      <a:pt x="302" y="202"/>
                    </a:cubicBezTo>
                    <a:cubicBezTo>
                      <a:pt x="301" y="199"/>
                      <a:pt x="300" y="178"/>
                      <a:pt x="303" y="174"/>
                    </a:cubicBezTo>
                    <a:cubicBezTo>
                      <a:pt x="303" y="174"/>
                      <a:pt x="317" y="175"/>
                      <a:pt x="319" y="174"/>
                    </a:cubicBezTo>
                    <a:cubicBezTo>
                      <a:pt x="320" y="174"/>
                      <a:pt x="325" y="176"/>
                      <a:pt x="326" y="177"/>
                    </a:cubicBezTo>
                    <a:cubicBezTo>
                      <a:pt x="326" y="177"/>
                      <a:pt x="326" y="177"/>
                      <a:pt x="326" y="177"/>
                    </a:cubicBezTo>
                    <a:cubicBezTo>
                      <a:pt x="326" y="177"/>
                      <a:pt x="326" y="177"/>
                      <a:pt x="326" y="177"/>
                    </a:cubicBezTo>
                    <a:cubicBezTo>
                      <a:pt x="327" y="178"/>
                      <a:pt x="328" y="178"/>
                      <a:pt x="329" y="178"/>
                    </a:cubicBezTo>
                    <a:cubicBezTo>
                      <a:pt x="331" y="179"/>
                      <a:pt x="333" y="179"/>
                      <a:pt x="333" y="179"/>
                    </a:cubicBezTo>
                    <a:cubicBezTo>
                      <a:pt x="339" y="178"/>
                      <a:pt x="339" y="178"/>
                      <a:pt x="339" y="178"/>
                    </a:cubicBezTo>
                    <a:cubicBezTo>
                      <a:pt x="343" y="173"/>
                      <a:pt x="343" y="173"/>
                      <a:pt x="343" y="173"/>
                    </a:cubicBezTo>
                    <a:cubicBezTo>
                      <a:pt x="339" y="169"/>
                      <a:pt x="339" y="169"/>
                      <a:pt x="339" y="169"/>
                    </a:cubicBezTo>
                    <a:cubicBezTo>
                      <a:pt x="343" y="164"/>
                      <a:pt x="343" y="157"/>
                      <a:pt x="342" y="156"/>
                    </a:cubicBezTo>
                    <a:cubicBezTo>
                      <a:pt x="341" y="154"/>
                      <a:pt x="339" y="145"/>
                      <a:pt x="338" y="144"/>
                    </a:cubicBezTo>
                    <a:cubicBezTo>
                      <a:pt x="338" y="143"/>
                      <a:pt x="340" y="142"/>
                      <a:pt x="340" y="142"/>
                    </a:cubicBezTo>
                    <a:cubicBezTo>
                      <a:pt x="342" y="142"/>
                      <a:pt x="342" y="142"/>
                      <a:pt x="342" y="142"/>
                    </a:cubicBezTo>
                    <a:cubicBezTo>
                      <a:pt x="342" y="142"/>
                      <a:pt x="343" y="141"/>
                      <a:pt x="344" y="141"/>
                    </a:cubicBezTo>
                    <a:cubicBezTo>
                      <a:pt x="349" y="137"/>
                      <a:pt x="349" y="137"/>
                      <a:pt x="349" y="137"/>
                    </a:cubicBezTo>
                    <a:cubicBezTo>
                      <a:pt x="354" y="138"/>
                      <a:pt x="354" y="138"/>
                      <a:pt x="354" y="138"/>
                    </a:cubicBezTo>
                    <a:cubicBezTo>
                      <a:pt x="354" y="138"/>
                      <a:pt x="354" y="137"/>
                      <a:pt x="355" y="137"/>
                    </a:cubicBezTo>
                    <a:cubicBezTo>
                      <a:pt x="356" y="137"/>
                      <a:pt x="356" y="136"/>
                      <a:pt x="356" y="136"/>
                    </a:cubicBezTo>
                    <a:cubicBezTo>
                      <a:pt x="356" y="136"/>
                      <a:pt x="353" y="130"/>
                      <a:pt x="355" y="127"/>
                    </a:cubicBezTo>
                    <a:cubicBezTo>
                      <a:pt x="356" y="125"/>
                      <a:pt x="357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0" name="Freeform 102">
                <a:extLst>
                  <a:ext uri="{FF2B5EF4-FFF2-40B4-BE49-F238E27FC236}">
                    <a16:creationId xmlns:a16="http://schemas.microsoft.com/office/drawing/2014/main" id="{AFC5C73B-232C-E844-A9AE-9F48A7D549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28550" y="-33603"/>
                <a:ext cx="3373052" cy="3300666"/>
              </a:xfrm>
              <a:custGeom>
                <a:avLst/>
                <a:gdLst>
                  <a:gd name="T0" fmla="*/ 395 w 1479"/>
                  <a:gd name="T1" fmla="*/ 1054 h 1493"/>
                  <a:gd name="T2" fmla="*/ 339 w 1479"/>
                  <a:gd name="T3" fmla="*/ 1061 h 1493"/>
                  <a:gd name="T4" fmla="*/ 359 w 1479"/>
                  <a:gd name="T5" fmla="*/ 1012 h 1493"/>
                  <a:gd name="T6" fmla="*/ 298 w 1479"/>
                  <a:gd name="T7" fmla="*/ 970 h 1493"/>
                  <a:gd name="T8" fmla="*/ 266 w 1479"/>
                  <a:gd name="T9" fmla="*/ 914 h 1493"/>
                  <a:gd name="T10" fmla="*/ 197 w 1479"/>
                  <a:gd name="T11" fmla="*/ 908 h 1493"/>
                  <a:gd name="T12" fmla="*/ 159 w 1479"/>
                  <a:gd name="T13" fmla="*/ 875 h 1493"/>
                  <a:gd name="T14" fmla="*/ 149 w 1479"/>
                  <a:gd name="T15" fmla="*/ 820 h 1493"/>
                  <a:gd name="T16" fmla="*/ 130 w 1479"/>
                  <a:gd name="T17" fmla="*/ 737 h 1493"/>
                  <a:gd name="T18" fmla="*/ 185 w 1479"/>
                  <a:gd name="T19" fmla="*/ 696 h 1493"/>
                  <a:gd name="T20" fmla="*/ 122 w 1479"/>
                  <a:gd name="T21" fmla="*/ 671 h 1493"/>
                  <a:gd name="T22" fmla="*/ 160 w 1479"/>
                  <a:gd name="T23" fmla="*/ 558 h 1493"/>
                  <a:gd name="T24" fmla="*/ 101 w 1479"/>
                  <a:gd name="T25" fmla="*/ 459 h 1493"/>
                  <a:gd name="T26" fmla="*/ 76 w 1479"/>
                  <a:gd name="T27" fmla="*/ 383 h 1493"/>
                  <a:gd name="T28" fmla="*/ 12 w 1479"/>
                  <a:gd name="T29" fmla="*/ 272 h 1493"/>
                  <a:gd name="T30" fmla="*/ 0 w 1479"/>
                  <a:gd name="T31" fmla="*/ 237 h 1493"/>
                  <a:gd name="T32" fmla="*/ 0 w 1479"/>
                  <a:gd name="T33" fmla="*/ 237 h 1493"/>
                  <a:gd name="T34" fmla="*/ 1 w 1479"/>
                  <a:gd name="T35" fmla="*/ 236 h 1493"/>
                  <a:gd name="T36" fmla="*/ 3 w 1479"/>
                  <a:gd name="T37" fmla="*/ 234 h 1493"/>
                  <a:gd name="T38" fmla="*/ 8 w 1479"/>
                  <a:gd name="T39" fmla="*/ 229 h 1493"/>
                  <a:gd name="T40" fmla="*/ 47 w 1479"/>
                  <a:gd name="T41" fmla="*/ 167 h 1493"/>
                  <a:gd name="T42" fmla="*/ 56 w 1479"/>
                  <a:gd name="T43" fmla="*/ 176 h 1493"/>
                  <a:gd name="T44" fmla="*/ 92 w 1479"/>
                  <a:gd name="T45" fmla="*/ 183 h 1493"/>
                  <a:gd name="T46" fmla="*/ 196 w 1479"/>
                  <a:gd name="T47" fmla="*/ 194 h 1493"/>
                  <a:gd name="T48" fmla="*/ 258 w 1479"/>
                  <a:gd name="T49" fmla="*/ 207 h 1493"/>
                  <a:gd name="T50" fmla="*/ 281 w 1479"/>
                  <a:gd name="T51" fmla="*/ 280 h 1493"/>
                  <a:gd name="T52" fmla="*/ 161 w 1479"/>
                  <a:gd name="T53" fmla="*/ 320 h 1493"/>
                  <a:gd name="T54" fmla="*/ 109 w 1479"/>
                  <a:gd name="T55" fmla="*/ 310 h 1493"/>
                  <a:gd name="T56" fmla="*/ 150 w 1479"/>
                  <a:gd name="T57" fmla="*/ 340 h 1493"/>
                  <a:gd name="T58" fmla="*/ 189 w 1479"/>
                  <a:gd name="T59" fmla="*/ 388 h 1493"/>
                  <a:gd name="T60" fmla="*/ 232 w 1479"/>
                  <a:gd name="T61" fmla="*/ 422 h 1493"/>
                  <a:gd name="T62" fmla="*/ 288 w 1479"/>
                  <a:gd name="T63" fmla="*/ 416 h 1493"/>
                  <a:gd name="T64" fmla="*/ 239 w 1479"/>
                  <a:gd name="T65" fmla="*/ 380 h 1493"/>
                  <a:gd name="T66" fmla="*/ 322 w 1479"/>
                  <a:gd name="T67" fmla="*/ 369 h 1493"/>
                  <a:gd name="T68" fmla="*/ 315 w 1479"/>
                  <a:gd name="T69" fmla="*/ 253 h 1493"/>
                  <a:gd name="T70" fmla="*/ 350 w 1479"/>
                  <a:gd name="T71" fmla="*/ 213 h 1493"/>
                  <a:gd name="T72" fmla="*/ 283 w 1479"/>
                  <a:gd name="T73" fmla="*/ 136 h 1493"/>
                  <a:gd name="T74" fmla="*/ 351 w 1479"/>
                  <a:gd name="T75" fmla="*/ 157 h 1493"/>
                  <a:gd name="T76" fmla="*/ 407 w 1479"/>
                  <a:gd name="T77" fmla="*/ 178 h 1493"/>
                  <a:gd name="T78" fmla="*/ 420 w 1479"/>
                  <a:gd name="T79" fmla="*/ 84 h 1493"/>
                  <a:gd name="T80" fmla="*/ 447 w 1479"/>
                  <a:gd name="T81" fmla="*/ 17 h 1493"/>
                  <a:gd name="T82" fmla="*/ 1446 w 1479"/>
                  <a:gd name="T83" fmla="*/ 837 h 1493"/>
                  <a:gd name="T84" fmla="*/ 1247 w 1479"/>
                  <a:gd name="T85" fmla="*/ 947 h 1493"/>
                  <a:gd name="T86" fmla="*/ 1027 w 1479"/>
                  <a:gd name="T87" fmla="*/ 1015 h 1493"/>
                  <a:gd name="T88" fmla="*/ 1113 w 1479"/>
                  <a:gd name="T89" fmla="*/ 1192 h 1493"/>
                  <a:gd name="T90" fmla="*/ 1187 w 1479"/>
                  <a:gd name="T91" fmla="*/ 1460 h 1493"/>
                  <a:gd name="T92" fmla="*/ 1119 w 1479"/>
                  <a:gd name="T93" fmla="*/ 1449 h 1493"/>
                  <a:gd name="T94" fmla="*/ 1105 w 1479"/>
                  <a:gd name="T95" fmla="*/ 1486 h 1493"/>
                  <a:gd name="T96" fmla="*/ 1061 w 1479"/>
                  <a:gd name="T97" fmla="*/ 1452 h 1493"/>
                  <a:gd name="T98" fmla="*/ 988 w 1479"/>
                  <a:gd name="T99" fmla="*/ 1445 h 1493"/>
                  <a:gd name="T100" fmla="*/ 919 w 1479"/>
                  <a:gd name="T101" fmla="*/ 1435 h 1493"/>
                  <a:gd name="T102" fmla="*/ 899 w 1479"/>
                  <a:gd name="T103" fmla="*/ 1437 h 1493"/>
                  <a:gd name="T104" fmla="*/ 898 w 1479"/>
                  <a:gd name="T105" fmla="*/ 1438 h 1493"/>
                  <a:gd name="T106" fmla="*/ 883 w 1479"/>
                  <a:gd name="T107" fmla="*/ 1439 h 1493"/>
                  <a:gd name="T108" fmla="*/ 693 w 1479"/>
                  <a:gd name="T109" fmla="*/ 1413 h 1493"/>
                  <a:gd name="T110" fmla="*/ 650 w 1479"/>
                  <a:gd name="T111" fmla="*/ 1303 h 1493"/>
                  <a:gd name="T112" fmla="*/ 648 w 1479"/>
                  <a:gd name="T113" fmla="*/ 1232 h 1493"/>
                  <a:gd name="T114" fmla="*/ 664 w 1479"/>
                  <a:gd name="T115" fmla="*/ 1146 h 1493"/>
                  <a:gd name="T116" fmla="*/ 594 w 1479"/>
                  <a:gd name="T117" fmla="*/ 1113 h 1493"/>
                  <a:gd name="T118" fmla="*/ 521 w 1479"/>
                  <a:gd name="T119" fmla="*/ 1124 h 1493"/>
                  <a:gd name="T120" fmla="*/ 382 w 1479"/>
                  <a:gd name="T121" fmla="*/ 71 h 1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79" h="1493">
                    <a:moveTo>
                      <a:pt x="460" y="1096"/>
                    </a:moveTo>
                    <a:cubicBezTo>
                      <a:pt x="452" y="1098"/>
                      <a:pt x="452" y="1098"/>
                      <a:pt x="452" y="1098"/>
                    </a:cubicBezTo>
                    <a:cubicBezTo>
                      <a:pt x="452" y="1098"/>
                      <a:pt x="447" y="1103"/>
                      <a:pt x="447" y="1101"/>
                    </a:cubicBezTo>
                    <a:cubicBezTo>
                      <a:pt x="446" y="1099"/>
                      <a:pt x="448" y="1095"/>
                      <a:pt x="448" y="1093"/>
                    </a:cubicBezTo>
                    <a:cubicBezTo>
                      <a:pt x="447" y="1092"/>
                      <a:pt x="442" y="1095"/>
                      <a:pt x="443" y="1091"/>
                    </a:cubicBezTo>
                    <a:cubicBezTo>
                      <a:pt x="444" y="1089"/>
                      <a:pt x="443" y="1086"/>
                      <a:pt x="442" y="1085"/>
                    </a:cubicBezTo>
                    <a:cubicBezTo>
                      <a:pt x="440" y="1083"/>
                      <a:pt x="434" y="1083"/>
                      <a:pt x="436" y="1079"/>
                    </a:cubicBezTo>
                    <a:cubicBezTo>
                      <a:pt x="438" y="1076"/>
                      <a:pt x="443" y="1074"/>
                      <a:pt x="443" y="1074"/>
                    </a:cubicBezTo>
                    <a:cubicBezTo>
                      <a:pt x="443" y="1072"/>
                      <a:pt x="443" y="1072"/>
                      <a:pt x="443" y="1072"/>
                    </a:cubicBezTo>
                    <a:cubicBezTo>
                      <a:pt x="439" y="1068"/>
                      <a:pt x="439" y="1068"/>
                      <a:pt x="439" y="1068"/>
                    </a:cubicBezTo>
                    <a:cubicBezTo>
                      <a:pt x="428" y="1063"/>
                      <a:pt x="428" y="1063"/>
                      <a:pt x="428" y="1063"/>
                    </a:cubicBezTo>
                    <a:cubicBezTo>
                      <a:pt x="428" y="1063"/>
                      <a:pt x="427" y="1057"/>
                      <a:pt x="425" y="1057"/>
                    </a:cubicBezTo>
                    <a:cubicBezTo>
                      <a:pt x="424" y="1056"/>
                      <a:pt x="421" y="1053"/>
                      <a:pt x="421" y="1053"/>
                    </a:cubicBezTo>
                    <a:cubicBezTo>
                      <a:pt x="421" y="1053"/>
                      <a:pt x="418" y="1049"/>
                      <a:pt x="414" y="1048"/>
                    </a:cubicBezTo>
                    <a:cubicBezTo>
                      <a:pt x="410" y="1046"/>
                      <a:pt x="407" y="1055"/>
                      <a:pt x="407" y="1055"/>
                    </a:cubicBezTo>
                    <a:cubicBezTo>
                      <a:pt x="403" y="1051"/>
                      <a:pt x="403" y="1051"/>
                      <a:pt x="403" y="1051"/>
                    </a:cubicBezTo>
                    <a:cubicBezTo>
                      <a:pt x="395" y="1054"/>
                      <a:pt x="395" y="1054"/>
                      <a:pt x="395" y="1054"/>
                    </a:cubicBezTo>
                    <a:cubicBezTo>
                      <a:pt x="389" y="1063"/>
                      <a:pt x="389" y="1063"/>
                      <a:pt x="389" y="1063"/>
                    </a:cubicBezTo>
                    <a:cubicBezTo>
                      <a:pt x="385" y="1064"/>
                      <a:pt x="385" y="1064"/>
                      <a:pt x="385" y="1064"/>
                    </a:cubicBezTo>
                    <a:cubicBezTo>
                      <a:pt x="379" y="1065"/>
                      <a:pt x="379" y="1065"/>
                      <a:pt x="379" y="1065"/>
                    </a:cubicBezTo>
                    <a:cubicBezTo>
                      <a:pt x="370" y="1067"/>
                      <a:pt x="370" y="1067"/>
                      <a:pt x="370" y="1067"/>
                    </a:cubicBezTo>
                    <a:cubicBezTo>
                      <a:pt x="368" y="1073"/>
                      <a:pt x="368" y="1073"/>
                      <a:pt x="368" y="1073"/>
                    </a:cubicBezTo>
                    <a:cubicBezTo>
                      <a:pt x="369" y="1079"/>
                      <a:pt x="369" y="1079"/>
                      <a:pt x="369" y="1079"/>
                    </a:cubicBezTo>
                    <a:cubicBezTo>
                      <a:pt x="364" y="1083"/>
                      <a:pt x="364" y="1083"/>
                      <a:pt x="364" y="1083"/>
                    </a:cubicBezTo>
                    <a:cubicBezTo>
                      <a:pt x="352" y="1082"/>
                      <a:pt x="352" y="1082"/>
                      <a:pt x="352" y="1082"/>
                    </a:cubicBezTo>
                    <a:cubicBezTo>
                      <a:pt x="354" y="1082"/>
                      <a:pt x="354" y="1082"/>
                      <a:pt x="354" y="1082"/>
                    </a:cubicBezTo>
                    <a:cubicBezTo>
                      <a:pt x="347" y="1078"/>
                      <a:pt x="347" y="1078"/>
                      <a:pt x="347" y="1078"/>
                    </a:cubicBezTo>
                    <a:cubicBezTo>
                      <a:pt x="347" y="1075"/>
                      <a:pt x="347" y="1075"/>
                      <a:pt x="347" y="1075"/>
                    </a:cubicBezTo>
                    <a:cubicBezTo>
                      <a:pt x="343" y="1075"/>
                      <a:pt x="343" y="1075"/>
                      <a:pt x="343" y="1075"/>
                    </a:cubicBezTo>
                    <a:cubicBezTo>
                      <a:pt x="340" y="1074"/>
                      <a:pt x="340" y="1074"/>
                      <a:pt x="340" y="1074"/>
                    </a:cubicBezTo>
                    <a:cubicBezTo>
                      <a:pt x="342" y="1072"/>
                      <a:pt x="342" y="1072"/>
                      <a:pt x="342" y="1072"/>
                    </a:cubicBezTo>
                    <a:cubicBezTo>
                      <a:pt x="340" y="1069"/>
                      <a:pt x="340" y="1069"/>
                      <a:pt x="340" y="1069"/>
                    </a:cubicBezTo>
                    <a:cubicBezTo>
                      <a:pt x="337" y="1063"/>
                      <a:pt x="337" y="1063"/>
                      <a:pt x="337" y="1063"/>
                    </a:cubicBezTo>
                    <a:cubicBezTo>
                      <a:pt x="339" y="1061"/>
                      <a:pt x="339" y="1061"/>
                      <a:pt x="339" y="1061"/>
                    </a:cubicBezTo>
                    <a:cubicBezTo>
                      <a:pt x="335" y="1059"/>
                      <a:pt x="335" y="1059"/>
                      <a:pt x="335" y="1059"/>
                    </a:cubicBezTo>
                    <a:cubicBezTo>
                      <a:pt x="333" y="1057"/>
                      <a:pt x="333" y="1057"/>
                      <a:pt x="333" y="1057"/>
                    </a:cubicBezTo>
                    <a:cubicBezTo>
                      <a:pt x="335" y="1053"/>
                      <a:pt x="335" y="1053"/>
                      <a:pt x="335" y="1053"/>
                    </a:cubicBezTo>
                    <a:cubicBezTo>
                      <a:pt x="333" y="1050"/>
                      <a:pt x="333" y="1050"/>
                      <a:pt x="333" y="1050"/>
                    </a:cubicBezTo>
                    <a:cubicBezTo>
                      <a:pt x="330" y="1046"/>
                      <a:pt x="330" y="1046"/>
                      <a:pt x="330" y="1046"/>
                    </a:cubicBezTo>
                    <a:cubicBezTo>
                      <a:pt x="325" y="1045"/>
                      <a:pt x="325" y="1045"/>
                      <a:pt x="325" y="1045"/>
                    </a:cubicBezTo>
                    <a:cubicBezTo>
                      <a:pt x="321" y="1042"/>
                      <a:pt x="321" y="1042"/>
                      <a:pt x="321" y="1042"/>
                    </a:cubicBezTo>
                    <a:cubicBezTo>
                      <a:pt x="321" y="1039"/>
                      <a:pt x="321" y="1039"/>
                      <a:pt x="321" y="1039"/>
                    </a:cubicBezTo>
                    <a:cubicBezTo>
                      <a:pt x="323" y="1032"/>
                      <a:pt x="323" y="1032"/>
                      <a:pt x="323" y="1032"/>
                    </a:cubicBezTo>
                    <a:cubicBezTo>
                      <a:pt x="323" y="1032"/>
                      <a:pt x="323" y="1031"/>
                      <a:pt x="327" y="1029"/>
                    </a:cubicBezTo>
                    <a:cubicBezTo>
                      <a:pt x="331" y="1028"/>
                      <a:pt x="332" y="1029"/>
                      <a:pt x="332" y="1029"/>
                    </a:cubicBezTo>
                    <a:cubicBezTo>
                      <a:pt x="338" y="1031"/>
                      <a:pt x="338" y="1031"/>
                      <a:pt x="338" y="1031"/>
                    </a:cubicBezTo>
                    <a:cubicBezTo>
                      <a:pt x="345" y="1029"/>
                      <a:pt x="345" y="1029"/>
                      <a:pt x="345" y="1029"/>
                    </a:cubicBezTo>
                    <a:cubicBezTo>
                      <a:pt x="345" y="1029"/>
                      <a:pt x="352" y="1023"/>
                      <a:pt x="353" y="1022"/>
                    </a:cubicBezTo>
                    <a:cubicBezTo>
                      <a:pt x="355" y="1021"/>
                      <a:pt x="353" y="1016"/>
                      <a:pt x="353" y="1016"/>
                    </a:cubicBezTo>
                    <a:cubicBezTo>
                      <a:pt x="357" y="1015"/>
                      <a:pt x="357" y="1015"/>
                      <a:pt x="357" y="1015"/>
                    </a:cubicBezTo>
                    <a:cubicBezTo>
                      <a:pt x="359" y="1012"/>
                      <a:pt x="359" y="1012"/>
                      <a:pt x="359" y="1012"/>
                    </a:cubicBezTo>
                    <a:cubicBezTo>
                      <a:pt x="359" y="1006"/>
                      <a:pt x="359" y="1006"/>
                      <a:pt x="359" y="1006"/>
                    </a:cubicBezTo>
                    <a:cubicBezTo>
                      <a:pt x="354" y="1004"/>
                      <a:pt x="354" y="1004"/>
                      <a:pt x="354" y="1004"/>
                    </a:cubicBezTo>
                    <a:cubicBezTo>
                      <a:pt x="350" y="1003"/>
                      <a:pt x="350" y="1003"/>
                      <a:pt x="350" y="1003"/>
                    </a:cubicBezTo>
                    <a:cubicBezTo>
                      <a:pt x="346" y="1000"/>
                      <a:pt x="346" y="1000"/>
                      <a:pt x="346" y="1000"/>
                    </a:cubicBezTo>
                    <a:cubicBezTo>
                      <a:pt x="348" y="995"/>
                      <a:pt x="348" y="995"/>
                      <a:pt x="348" y="995"/>
                    </a:cubicBezTo>
                    <a:cubicBezTo>
                      <a:pt x="343" y="995"/>
                      <a:pt x="343" y="995"/>
                      <a:pt x="343" y="995"/>
                    </a:cubicBezTo>
                    <a:cubicBezTo>
                      <a:pt x="338" y="994"/>
                      <a:pt x="338" y="994"/>
                      <a:pt x="338" y="994"/>
                    </a:cubicBezTo>
                    <a:cubicBezTo>
                      <a:pt x="334" y="993"/>
                      <a:pt x="334" y="993"/>
                      <a:pt x="334" y="993"/>
                    </a:cubicBezTo>
                    <a:cubicBezTo>
                      <a:pt x="331" y="994"/>
                      <a:pt x="331" y="994"/>
                      <a:pt x="331" y="994"/>
                    </a:cubicBezTo>
                    <a:cubicBezTo>
                      <a:pt x="328" y="997"/>
                      <a:pt x="328" y="997"/>
                      <a:pt x="328" y="997"/>
                    </a:cubicBezTo>
                    <a:cubicBezTo>
                      <a:pt x="323" y="997"/>
                      <a:pt x="323" y="997"/>
                      <a:pt x="323" y="997"/>
                    </a:cubicBezTo>
                    <a:cubicBezTo>
                      <a:pt x="322" y="988"/>
                      <a:pt x="322" y="988"/>
                      <a:pt x="322" y="988"/>
                    </a:cubicBezTo>
                    <a:cubicBezTo>
                      <a:pt x="320" y="984"/>
                      <a:pt x="320" y="984"/>
                      <a:pt x="320" y="984"/>
                    </a:cubicBezTo>
                    <a:cubicBezTo>
                      <a:pt x="315" y="982"/>
                      <a:pt x="315" y="982"/>
                      <a:pt x="315" y="982"/>
                    </a:cubicBezTo>
                    <a:cubicBezTo>
                      <a:pt x="304" y="980"/>
                      <a:pt x="304" y="980"/>
                      <a:pt x="304" y="980"/>
                    </a:cubicBezTo>
                    <a:cubicBezTo>
                      <a:pt x="299" y="973"/>
                      <a:pt x="299" y="973"/>
                      <a:pt x="299" y="973"/>
                    </a:cubicBezTo>
                    <a:cubicBezTo>
                      <a:pt x="298" y="970"/>
                      <a:pt x="298" y="970"/>
                      <a:pt x="298" y="970"/>
                    </a:cubicBezTo>
                    <a:cubicBezTo>
                      <a:pt x="298" y="970"/>
                      <a:pt x="297" y="970"/>
                      <a:pt x="294" y="969"/>
                    </a:cubicBezTo>
                    <a:cubicBezTo>
                      <a:pt x="291" y="969"/>
                      <a:pt x="293" y="966"/>
                      <a:pt x="293" y="966"/>
                    </a:cubicBezTo>
                    <a:cubicBezTo>
                      <a:pt x="293" y="961"/>
                      <a:pt x="293" y="961"/>
                      <a:pt x="293" y="961"/>
                    </a:cubicBezTo>
                    <a:cubicBezTo>
                      <a:pt x="289" y="961"/>
                      <a:pt x="289" y="961"/>
                      <a:pt x="289" y="961"/>
                    </a:cubicBezTo>
                    <a:cubicBezTo>
                      <a:pt x="285" y="957"/>
                      <a:pt x="285" y="957"/>
                      <a:pt x="285" y="957"/>
                    </a:cubicBezTo>
                    <a:cubicBezTo>
                      <a:pt x="278" y="955"/>
                      <a:pt x="278" y="955"/>
                      <a:pt x="278" y="955"/>
                    </a:cubicBezTo>
                    <a:cubicBezTo>
                      <a:pt x="281" y="947"/>
                      <a:pt x="281" y="947"/>
                      <a:pt x="281" y="947"/>
                    </a:cubicBezTo>
                    <a:cubicBezTo>
                      <a:pt x="281" y="944"/>
                      <a:pt x="281" y="944"/>
                      <a:pt x="281" y="944"/>
                    </a:cubicBezTo>
                    <a:cubicBezTo>
                      <a:pt x="282" y="939"/>
                      <a:pt x="282" y="939"/>
                      <a:pt x="282" y="939"/>
                    </a:cubicBezTo>
                    <a:cubicBezTo>
                      <a:pt x="279" y="936"/>
                      <a:pt x="279" y="936"/>
                      <a:pt x="279" y="936"/>
                    </a:cubicBezTo>
                    <a:cubicBezTo>
                      <a:pt x="273" y="932"/>
                      <a:pt x="273" y="932"/>
                      <a:pt x="273" y="932"/>
                    </a:cubicBezTo>
                    <a:cubicBezTo>
                      <a:pt x="273" y="929"/>
                      <a:pt x="273" y="929"/>
                      <a:pt x="273" y="929"/>
                    </a:cubicBezTo>
                    <a:cubicBezTo>
                      <a:pt x="273" y="926"/>
                      <a:pt x="273" y="926"/>
                      <a:pt x="273" y="926"/>
                    </a:cubicBezTo>
                    <a:cubicBezTo>
                      <a:pt x="273" y="918"/>
                      <a:pt x="273" y="918"/>
                      <a:pt x="273" y="918"/>
                    </a:cubicBezTo>
                    <a:cubicBezTo>
                      <a:pt x="271" y="914"/>
                      <a:pt x="271" y="914"/>
                      <a:pt x="271" y="914"/>
                    </a:cubicBezTo>
                    <a:cubicBezTo>
                      <a:pt x="267" y="916"/>
                      <a:pt x="267" y="916"/>
                      <a:pt x="267" y="916"/>
                    </a:cubicBezTo>
                    <a:cubicBezTo>
                      <a:pt x="266" y="914"/>
                      <a:pt x="266" y="914"/>
                      <a:pt x="266" y="914"/>
                    </a:cubicBezTo>
                    <a:cubicBezTo>
                      <a:pt x="263" y="915"/>
                      <a:pt x="263" y="915"/>
                      <a:pt x="263" y="915"/>
                    </a:cubicBezTo>
                    <a:cubicBezTo>
                      <a:pt x="260" y="913"/>
                      <a:pt x="260" y="913"/>
                      <a:pt x="260" y="913"/>
                    </a:cubicBezTo>
                    <a:cubicBezTo>
                      <a:pt x="257" y="910"/>
                      <a:pt x="257" y="910"/>
                      <a:pt x="257" y="910"/>
                    </a:cubicBezTo>
                    <a:cubicBezTo>
                      <a:pt x="248" y="908"/>
                      <a:pt x="248" y="908"/>
                      <a:pt x="248" y="908"/>
                    </a:cubicBezTo>
                    <a:cubicBezTo>
                      <a:pt x="248" y="908"/>
                      <a:pt x="245" y="909"/>
                      <a:pt x="241" y="910"/>
                    </a:cubicBezTo>
                    <a:cubicBezTo>
                      <a:pt x="238" y="911"/>
                      <a:pt x="239" y="912"/>
                      <a:pt x="237" y="912"/>
                    </a:cubicBezTo>
                    <a:cubicBezTo>
                      <a:pt x="235" y="913"/>
                      <a:pt x="234" y="915"/>
                      <a:pt x="234" y="917"/>
                    </a:cubicBezTo>
                    <a:cubicBezTo>
                      <a:pt x="233" y="919"/>
                      <a:pt x="229" y="920"/>
                      <a:pt x="228" y="920"/>
                    </a:cubicBezTo>
                    <a:cubicBezTo>
                      <a:pt x="226" y="921"/>
                      <a:pt x="224" y="918"/>
                      <a:pt x="224" y="918"/>
                    </a:cubicBezTo>
                    <a:cubicBezTo>
                      <a:pt x="224" y="915"/>
                      <a:pt x="224" y="915"/>
                      <a:pt x="224" y="915"/>
                    </a:cubicBezTo>
                    <a:cubicBezTo>
                      <a:pt x="223" y="909"/>
                      <a:pt x="223" y="909"/>
                      <a:pt x="223" y="909"/>
                    </a:cubicBezTo>
                    <a:cubicBezTo>
                      <a:pt x="215" y="909"/>
                      <a:pt x="215" y="909"/>
                      <a:pt x="215" y="909"/>
                    </a:cubicBezTo>
                    <a:cubicBezTo>
                      <a:pt x="208" y="911"/>
                      <a:pt x="208" y="911"/>
                      <a:pt x="208" y="911"/>
                    </a:cubicBezTo>
                    <a:cubicBezTo>
                      <a:pt x="207" y="913"/>
                      <a:pt x="207" y="913"/>
                      <a:pt x="207" y="913"/>
                    </a:cubicBezTo>
                    <a:cubicBezTo>
                      <a:pt x="202" y="913"/>
                      <a:pt x="202" y="913"/>
                      <a:pt x="202" y="913"/>
                    </a:cubicBezTo>
                    <a:cubicBezTo>
                      <a:pt x="200" y="909"/>
                      <a:pt x="200" y="909"/>
                      <a:pt x="200" y="909"/>
                    </a:cubicBezTo>
                    <a:cubicBezTo>
                      <a:pt x="197" y="908"/>
                      <a:pt x="197" y="908"/>
                      <a:pt x="197" y="908"/>
                    </a:cubicBezTo>
                    <a:cubicBezTo>
                      <a:pt x="192" y="910"/>
                      <a:pt x="192" y="910"/>
                      <a:pt x="192" y="910"/>
                    </a:cubicBezTo>
                    <a:cubicBezTo>
                      <a:pt x="192" y="910"/>
                      <a:pt x="191" y="912"/>
                      <a:pt x="190" y="912"/>
                    </a:cubicBezTo>
                    <a:cubicBezTo>
                      <a:pt x="189" y="913"/>
                      <a:pt x="188" y="912"/>
                      <a:pt x="187" y="912"/>
                    </a:cubicBezTo>
                    <a:cubicBezTo>
                      <a:pt x="186" y="912"/>
                      <a:pt x="184" y="911"/>
                      <a:pt x="183" y="910"/>
                    </a:cubicBezTo>
                    <a:cubicBezTo>
                      <a:pt x="183" y="909"/>
                      <a:pt x="183" y="908"/>
                      <a:pt x="183" y="907"/>
                    </a:cubicBezTo>
                    <a:cubicBezTo>
                      <a:pt x="183" y="906"/>
                      <a:pt x="183" y="904"/>
                      <a:pt x="183" y="904"/>
                    </a:cubicBezTo>
                    <a:cubicBezTo>
                      <a:pt x="184" y="899"/>
                      <a:pt x="184" y="899"/>
                      <a:pt x="184" y="899"/>
                    </a:cubicBezTo>
                    <a:cubicBezTo>
                      <a:pt x="184" y="899"/>
                      <a:pt x="180" y="896"/>
                      <a:pt x="179" y="895"/>
                    </a:cubicBezTo>
                    <a:cubicBezTo>
                      <a:pt x="179" y="893"/>
                      <a:pt x="178" y="890"/>
                      <a:pt x="178" y="890"/>
                    </a:cubicBezTo>
                    <a:cubicBezTo>
                      <a:pt x="178" y="890"/>
                      <a:pt x="176" y="889"/>
                      <a:pt x="175" y="888"/>
                    </a:cubicBezTo>
                    <a:cubicBezTo>
                      <a:pt x="174" y="888"/>
                      <a:pt x="173" y="887"/>
                      <a:pt x="173" y="887"/>
                    </a:cubicBezTo>
                    <a:cubicBezTo>
                      <a:pt x="174" y="884"/>
                      <a:pt x="174" y="884"/>
                      <a:pt x="174" y="884"/>
                    </a:cubicBezTo>
                    <a:cubicBezTo>
                      <a:pt x="170" y="882"/>
                      <a:pt x="170" y="882"/>
                      <a:pt x="170" y="882"/>
                    </a:cubicBezTo>
                    <a:cubicBezTo>
                      <a:pt x="165" y="878"/>
                      <a:pt x="165" y="878"/>
                      <a:pt x="165" y="878"/>
                    </a:cubicBezTo>
                    <a:cubicBezTo>
                      <a:pt x="167" y="875"/>
                      <a:pt x="167" y="875"/>
                      <a:pt x="167" y="875"/>
                    </a:cubicBezTo>
                    <a:cubicBezTo>
                      <a:pt x="163" y="872"/>
                      <a:pt x="163" y="872"/>
                      <a:pt x="163" y="872"/>
                    </a:cubicBezTo>
                    <a:cubicBezTo>
                      <a:pt x="159" y="875"/>
                      <a:pt x="159" y="875"/>
                      <a:pt x="159" y="875"/>
                    </a:cubicBezTo>
                    <a:cubicBezTo>
                      <a:pt x="159" y="871"/>
                      <a:pt x="159" y="871"/>
                      <a:pt x="159" y="871"/>
                    </a:cubicBezTo>
                    <a:cubicBezTo>
                      <a:pt x="157" y="863"/>
                      <a:pt x="157" y="863"/>
                      <a:pt x="157" y="863"/>
                    </a:cubicBezTo>
                    <a:cubicBezTo>
                      <a:pt x="159" y="860"/>
                      <a:pt x="159" y="860"/>
                      <a:pt x="159" y="860"/>
                    </a:cubicBezTo>
                    <a:cubicBezTo>
                      <a:pt x="158" y="850"/>
                      <a:pt x="158" y="850"/>
                      <a:pt x="158" y="850"/>
                    </a:cubicBezTo>
                    <a:cubicBezTo>
                      <a:pt x="158" y="850"/>
                      <a:pt x="156" y="849"/>
                      <a:pt x="155" y="849"/>
                    </a:cubicBezTo>
                    <a:cubicBezTo>
                      <a:pt x="154" y="849"/>
                      <a:pt x="151" y="847"/>
                      <a:pt x="151" y="847"/>
                    </a:cubicBezTo>
                    <a:cubicBezTo>
                      <a:pt x="147" y="846"/>
                      <a:pt x="147" y="846"/>
                      <a:pt x="147" y="846"/>
                    </a:cubicBezTo>
                    <a:cubicBezTo>
                      <a:pt x="147" y="843"/>
                      <a:pt x="147" y="843"/>
                      <a:pt x="147" y="843"/>
                    </a:cubicBezTo>
                    <a:cubicBezTo>
                      <a:pt x="144" y="840"/>
                      <a:pt x="144" y="840"/>
                      <a:pt x="144" y="840"/>
                    </a:cubicBezTo>
                    <a:cubicBezTo>
                      <a:pt x="141" y="841"/>
                      <a:pt x="141" y="841"/>
                      <a:pt x="141" y="841"/>
                    </a:cubicBezTo>
                    <a:cubicBezTo>
                      <a:pt x="141" y="841"/>
                      <a:pt x="140" y="841"/>
                      <a:pt x="140" y="840"/>
                    </a:cubicBezTo>
                    <a:cubicBezTo>
                      <a:pt x="140" y="839"/>
                      <a:pt x="138" y="835"/>
                      <a:pt x="138" y="835"/>
                    </a:cubicBezTo>
                    <a:cubicBezTo>
                      <a:pt x="141" y="832"/>
                      <a:pt x="141" y="832"/>
                      <a:pt x="141" y="832"/>
                    </a:cubicBezTo>
                    <a:cubicBezTo>
                      <a:pt x="141" y="832"/>
                      <a:pt x="141" y="828"/>
                      <a:pt x="141" y="827"/>
                    </a:cubicBezTo>
                    <a:cubicBezTo>
                      <a:pt x="141" y="825"/>
                      <a:pt x="146" y="825"/>
                      <a:pt x="146" y="825"/>
                    </a:cubicBezTo>
                    <a:cubicBezTo>
                      <a:pt x="148" y="824"/>
                      <a:pt x="148" y="824"/>
                      <a:pt x="148" y="824"/>
                    </a:cubicBezTo>
                    <a:cubicBezTo>
                      <a:pt x="149" y="820"/>
                      <a:pt x="149" y="820"/>
                      <a:pt x="149" y="820"/>
                    </a:cubicBezTo>
                    <a:cubicBezTo>
                      <a:pt x="149" y="820"/>
                      <a:pt x="146" y="820"/>
                      <a:pt x="144" y="818"/>
                    </a:cubicBezTo>
                    <a:cubicBezTo>
                      <a:pt x="143" y="816"/>
                      <a:pt x="144" y="818"/>
                      <a:pt x="144" y="817"/>
                    </a:cubicBezTo>
                    <a:cubicBezTo>
                      <a:pt x="144" y="816"/>
                      <a:pt x="143" y="817"/>
                      <a:pt x="143" y="817"/>
                    </a:cubicBezTo>
                    <a:cubicBezTo>
                      <a:pt x="143" y="817"/>
                      <a:pt x="142" y="816"/>
                      <a:pt x="142" y="815"/>
                    </a:cubicBezTo>
                    <a:cubicBezTo>
                      <a:pt x="142" y="814"/>
                      <a:pt x="142" y="812"/>
                      <a:pt x="141" y="811"/>
                    </a:cubicBezTo>
                    <a:cubicBezTo>
                      <a:pt x="140" y="810"/>
                      <a:pt x="138" y="809"/>
                      <a:pt x="138" y="809"/>
                    </a:cubicBezTo>
                    <a:cubicBezTo>
                      <a:pt x="137" y="808"/>
                      <a:pt x="137" y="809"/>
                      <a:pt x="135" y="807"/>
                    </a:cubicBezTo>
                    <a:cubicBezTo>
                      <a:pt x="134" y="805"/>
                      <a:pt x="134" y="804"/>
                      <a:pt x="134" y="804"/>
                    </a:cubicBezTo>
                    <a:cubicBezTo>
                      <a:pt x="131" y="802"/>
                      <a:pt x="133" y="797"/>
                      <a:pt x="131" y="795"/>
                    </a:cubicBezTo>
                    <a:cubicBezTo>
                      <a:pt x="127" y="791"/>
                      <a:pt x="127" y="784"/>
                      <a:pt x="125" y="782"/>
                    </a:cubicBezTo>
                    <a:cubicBezTo>
                      <a:pt x="122" y="777"/>
                      <a:pt x="124" y="776"/>
                      <a:pt x="125" y="773"/>
                    </a:cubicBezTo>
                    <a:cubicBezTo>
                      <a:pt x="126" y="767"/>
                      <a:pt x="129" y="762"/>
                      <a:pt x="130" y="752"/>
                    </a:cubicBezTo>
                    <a:cubicBezTo>
                      <a:pt x="130" y="745"/>
                      <a:pt x="130" y="745"/>
                      <a:pt x="130" y="745"/>
                    </a:cubicBezTo>
                    <a:cubicBezTo>
                      <a:pt x="135" y="741"/>
                      <a:pt x="135" y="741"/>
                      <a:pt x="135" y="741"/>
                    </a:cubicBezTo>
                    <a:cubicBezTo>
                      <a:pt x="135" y="739"/>
                      <a:pt x="135" y="739"/>
                      <a:pt x="135" y="739"/>
                    </a:cubicBezTo>
                    <a:cubicBezTo>
                      <a:pt x="130" y="737"/>
                      <a:pt x="130" y="737"/>
                      <a:pt x="130" y="737"/>
                    </a:cubicBezTo>
                    <a:cubicBezTo>
                      <a:pt x="130" y="737"/>
                      <a:pt x="130" y="737"/>
                      <a:pt x="130" y="737"/>
                    </a:cubicBezTo>
                    <a:cubicBezTo>
                      <a:pt x="130" y="735"/>
                      <a:pt x="130" y="735"/>
                      <a:pt x="130" y="735"/>
                    </a:cubicBezTo>
                    <a:cubicBezTo>
                      <a:pt x="127" y="724"/>
                      <a:pt x="127" y="724"/>
                      <a:pt x="127" y="724"/>
                    </a:cubicBezTo>
                    <a:cubicBezTo>
                      <a:pt x="128" y="719"/>
                      <a:pt x="128" y="719"/>
                      <a:pt x="128" y="719"/>
                    </a:cubicBezTo>
                    <a:cubicBezTo>
                      <a:pt x="131" y="722"/>
                      <a:pt x="131" y="722"/>
                      <a:pt x="131" y="722"/>
                    </a:cubicBezTo>
                    <a:cubicBezTo>
                      <a:pt x="134" y="723"/>
                      <a:pt x="134" y="723"/>
                      <a:pt x="134" y="723"/>
                    </a:cubicBezTo>
                    <a:cubicBezTo>
                      <a:pt x="137" y="720"/>
                      <a:pt x="137" y="720"/>
                      <a:pt x="137" y="720"/>
                    </a:cubicBezTo>
                    <a:cubicBezTo>
                      <a:pt x="136" y="715"/>
                      <a:pt x="136" y="715"/>
                      <a:pt x="136" y="715"/>
                    </a:cubicBezTo>
                    <a:cubicBezTo>
                      <a:pt x="136" y="715"/>
                      <a:pt x="137" y="712"/>
                      <a:pt x="138" y="712"/>
                    </a:cubicBezTo>
                    <a:cubicBezTo>
                      <a:pt x="139" y="713"/>
                      <a:pt x="145" y="713"/>
                      <a:pt x="145" y="713"/>
                    </a:cubicBezTo>
                    <a:cubicBezTo>
                      <a:pt x="148" y="710"/>
                      <a:pt x="148" y="710"/>
                      <a:pt x="148" y="710"/>
                    </a:cubicBezTo>
                    <a:cubicBezTo>
                      <a:pt x="148" y="704"/>
                      <a:pt x="148" y="704"/>
                      <a:pt x="148" y="704"/>
                    </a:cubicBezTo>
                    <a:cubicBezTo>
                      <a:pt x="151" y="700"/>
                      <a:pt x="151" y="700"/>
                      <a:pt x="151" y="700"/>
                    </a:cubicBezTo>
                    <a:cubicBezTo>
                      <a:pt x="157" y="699"/>
                      <a:pt x="157" y="699"/>
                      <a:pt x="157" y="699"/>
                    </a:cubicBezTo>
                    <a:cubicBezTo>
                      <a:pt x="157" y="699"/>
                      <a:pt x="168" y="699"/>
                      <a:pt x="169" y="700"/>
                    </a:cubicBezTo>
                    <a:cubicBezTo>
                      <a:pt x="170" y="700"/>
                      <a:pt x="175" y="700"/>
                      <a:pt x="176" y="700"/>
                    </a:cubicBezTo>
                    <a:cubicBezTo>
                      <a:pt x="177" y="700"/>
                      <a:pt x="183" y="700"/>
                      <a:pt x="183" y="700"/>
                    </a:cubicBezTo>
                    <a:cubicBezTo>
                      <a:pt x="185" y="696"/>
                      <a:pt x="185" y="696"/>
                      <a:pt x="185" y="696"/>
                    </a:cubicBezTo>
                    <a:cubicBezTo>
                      <a:pt x="177" y="694"/>
                      <a:pt x="177" y="694"/>
                      <a:pt x="177" y="694"/>
                    </a:cubicBezTo>
                    <a:cubicBezTo>
                      <a:pt x="171" y="693"/>
                      <a:pt x="171" y="693"/>
                      <a:pt x="171" y="693"/>
                    </a:cubicBezTo>
                    <a:cubicBezTo>
                      <a:pt x="168" y="688"/>
                      <a:pt x="168" y="688"/>
                      <a:pt x="168" y="688"/>
                    </a:cubicBezTo>
                    <a:cubicBezTo>
                      <a:pt x="162" y="688"/>
                      <a:pt x="162" y="688"/>
                      <a:pt x="162" y="688"/>
                    </a:cubicBezTo>
                    <a:cubicBezTo>
                      <a:pt x="154" y="690"/>
                      <a:pt x="154" y="690"/>
                      <a:pt x="154" y="690"/>
                    </a:cubicBezTo>
                    <a:cubicBezTo>
                      <a:pt x="149" y="691"/>
                      <a:pt x="149" y="691"/>
                      <a:pt x="149" y="691"/>
                    </a:cubicBezTo>
                    <a:cubicBezTo>
                      <a:pt x="142" y="690"/>
                      <a:pt x="142" y="690"/>
                      <a:pt x="142" y="690"/>
                    </a:cubicBezTo>
                    <a:cubicBezTo>
                      <a:pt x="140" y="687"/>
                      <a:pt x="140" y="687"/>
                      <a:pt x="140" y="687"/>
                    </a:cubicBezTo>
                    <a:cubicBezTo>
                      <a:pt x="140" y="687"/>
                      <a:pt x="135" y="686"/>
                      <a:pt x="134" y="686"/>
                    </a:cubicBezTo>
                    <a:cubicBezTo>
                      <a:pt x="133" y="686"/>
                      <a:pt x="132" y="686"/>
                      <a:pt x="131" y="685"/>
                    </a:cubicBezTo>
                    <a:cubicBezTo>
                      <a:pt x="129" y="685"/>
                      <a:pt x="126" y="678"/>
                      <a:pt x="126" y="678"/>
                    </a:cubicBezTo>
                    <a:cubicBezTo>
                      <a:pt x="126" y="674"/>
                      <a:pt x="126" y="674"/>
                      <a:pt x="126" y="674"/>
                    </a:cubicBezTo>
                    <a:cubicBezTo>
                      <a:pt x="129" y="678"/>
                      <a:pt x="129" y="678"/>
                      <a:pt x="129" y="678"/>
                    </a:cubicBezTo>
                    <a:cubicBezTo>
                      <a:pt x="129" y="678"/>
                      <a:pt x="131" y="679"/>
                      <a:pt x="131" y="678"/>
                    </a:cubicBezTo>
                    <a:cubicBezTo>
                      <a:pt x="131" y="677"/>
                      <a:pt x="130" y="671"/>
                      <a:pt x="130" y="671"/>
                    </a:cubicBezTo>
                    <a:cubicBezTo>
                      <a:pt x="130" y="671"/>
                      <a:pt x="131" y="665"/>
                      <a:pt x="128" y="666"/>
                    </a:cubicBezTo>
                    <a:cubicBezTo>
                      <a:pt x="125" y="667"/>
                      <a:pt x="122" y="669"/>
                      <a:pt x="122" y="671"/>
                    </a:cubicBezTo>
                    <a:cubicBezTo>
                      <a:pt x="122" y="672"/>
                      <a:pt x="120" y="675"/>
                      <a:pt x="120" y="677"/>
                    </a:cubicBezTo>
                    <a:cubicBezTo>
                      <a:pt x="119" y="678"/>
                      <a:pt x="118" y="679"/>
                      <a:pt x="117" y="680"/>
                    </a:cubicBezTo>
                    <a:cubicBezTo>
                      <a:pt x="116" y="681"/>
                      <a:pt x="111" y="682"/>
                      <a:pt x="111" y="682"/>
                    </a:cubicBezTo>
                    <a:cubicBezTo>
                      <a:pt x="107" y="682"/>
                      <a:pt x="107" y="682"/>
                      <a:pt x="107" y="682"/>
                    </a:cubicBezTo>
                    <a:cubicBezTo>
                      <a:pt x="110" y="678"/>
                      <a:pt x="110" y="678"/>
                      <a:pt x="110" y="678"/>
                    </a:cubicBezTo>
                    <a:cubicBezTo>
                      <a:pt x="112" y="673"/>
                      <a:pt x="112" y="673"/>
                      <a:pt x="112" y="673"/>
                    </a:cubicBezTo>
                    <a:cubicBezTo>
                      <a:pt x="112" y="673"/>
                      <a:pt x="117" y="664"/>
                      <a:pt x="117" y="662"/>
                    </a:cubicBezTo>
                    <a:cubicBezTo>
                      <a:pt x="118" y="659"/>
                      <a:pt x="119" y="657"/>
                      <a:pt x="120" y="654"/>
                    </a:cubicBezTo>
                    <a:cubicBezTo>
                      <a:pt x="121" y="652"/>
                      <a:pt x="124" y="651"/>
                      <a:pt x="124" y="651"/>
                    </a:cubicBezTo>
                    <a:cubicBezTo>
                      <a:pt x="127" y="641"/>
                      <a:pt x="127" y="641"/>
                      <a:pt x="127" y="641"/>
                    </a:cubicBezTo>
                    <a:cubicBezTo>
                      <a:pt x="140" y="615"/>
                      <a:pt x="140" y="615"/>
                      <a:pt x="140" y="615"/>
                    </a:cubicBezTo>
                    <a:cubicBezTo>
                      <a:pt x="140" y="615"/>
                      <a:pt x="142" y="607"/>
                      <a:pt x="143" y="606"/>
                    </a:cubicBezTo>
                    <a:cubicBezTo>
                      <a:pt x="143" y="604"/>
                      <a:pt x="146" y="598"/>
                      <a:pt x="146" y="596"/>
                    </a:cubicBezTo>
                    <a:cubicBezTo>
                      <a:pt x="146" y="594"/>
                      <a:pt x="149" y="587"/>
                      <a:pt x="149" y="587"/>
                    </a:cubicBezTo>
                    <a:cubicBezTo>
                      <a:pt x="149" y="587"/>
                      <a:pt x="152" y="576"/>
                      <a:pt x="152" y="574"/>
                    </a:cubicBezTo>
                    <a:cubicBezTo>
                      <a:pt x="152" y="572"/>
                      <a:pt x="154" y="571"/>
                      <a:pt x="156" y="570"/>
                    </a:cubicBezTo>
                    <a:cubicBezTo>
                      <a:pt x="157" y="569"/>
                      <a:pt x="160" y="560"/>
                      <a:pt x="160" y="558"/>
                    </a:cubicBezTo>
                    <a:cubicBezTo>
                      <a:pt x="161" y="556"/>
                      <a:pt x="163" y="538"/>
                      <a:pt x="163" y="538"/>
                    </a:cubicBezTo>
                    <a:cubicBezTo>
                      <a:pt x="161" y="526"/>
                      <a:pt x="161" y="526"/>
                      <a:pt x="161" y="526"/>
                    </a:cubicBezTo>
                    <a:cubicBezTo>
                      <a:pt x="155" y="521"/>
                      <a:pt x="155" y="521"/>
                      <a:pt x="155" y="521"/>
                    </a:cubicBezTo>
                    <a:cubicBezTo>
                      <a:pt x="149" y="518"/>
                      <a:pt x="149" y="518"/>
                      <a:pt x="149" y="518"/>
                    </a:cubicBezTo>
                    <a:cubicBezTo>
                      <a:pt x="149" y="518"/>
                      <a:pt x="142" y="514"/>
                      <a:pt x="141" y="513"/>
                    </a:cubicBezTo>
                    <a:cubicBezTo>
                      <a:pt x="140" y="512"/>
                      <a:pt x="136" y="510"/>
                      <a:pt x="135" y="510"/>
                    </a:cubicBezTo>
                    <a:cubicBezTo>
                      <a:pt x="133" y="509"/>
                      <a:pt x="128" y="508"/>
                      <a:pt x="127" y="508"/>
                    </a:cubicBezTo>
                    <a:cubicBezTo>
                      <a:pt x="126" y="508"/>
                      <a:pt x="122" y="505"/>
                      <a:pt x="119" y="503"/>
                    </a:cubicBezTo>
                    <a:cubicBezTo>
                      <a:pt x="116" y="501"/>
                      <a:pt x="112" y="496"/>
                      <a:pt x="112" y="496"/>
                    </a:cubicBezTo>
                    <a:cubicBezTo>
                      <a:pt x="117" y="488"/>
                      <a:pt x="117" y="488"/>
                      <a:pt x="117" y="488"/>
                    </a:cubicBezTo>
                    <a:cubicBezTo>
                      <a:pt x="117" y="488"/>
                      <a:pt x="118" y="482"/>
                      <a:pt x="118" y="480"/>
                    </a:cubicBezTo>
                    <a:cubicBezTo>
                      <a:pt x="118" y="479"/>
                      <a:pt x="118" y="476"/>
                      <a:pt x="118" y="476"/>
                    </a:cubicBezTo>
                    <a:cubicBezTo>
                      <a:pt x="116" y="472"/>
                      <a:pt x="116" y="472"/>
                      <a:pt x="116" y="472"/>
                    </a:cubicBezTo>
                    <a:cubicBezTo>
                      <a:pt x="113" y="467"/>
                      <a:pt x="113" y="467"/>
                      <a:pt x="113" y="467"/>
                    </a:cubicBezTo>
                    <a:cubicBezTo>
                      <a:pt x="113" y="467"/>
                      <a:pt x="109" y="466"/>
                      <a:pt x="107" y="466"/>
                    </a:cubicBezTo>
                    <a:cubicBezTo>
                      <a:pt x="106" y="467"/>
                      <a:pt x="106" y="464"/>
                      <a:pt x="105" y="462"/>
                    </a:cubicBezTo>
                    <a:cubicBezTo>
                      <a:pt x="105" y="460"/>
                      <a:pt x="103" y="460"/>
                      <a:pt x="101" y="459"/>
                    </a:cubicBezTo>
                    <a:cubicBezTo>
                      <a:pt x="98" y="457"/>
                      <a:pt x="97" y="454"/>
                      <a:pt x="97" y="454"/>
                    </a:cubicBezTo>
                    <a:cubicBezTo>
                      <a:pt x="100" y="448"/>
                      <a:pt x="100" y="448"/>
                      <a:pt x="100" y="448"/>
                    </a:cubicBezTo>
                    <a:cubicBezTo>
                      <a:pt x="100" y="448"/>
                      <a:pt x="99" y="445"/>
                      <a:pt x="98" y="444"/>
                    </a:cubicBezTo>
                    <a:cubicBezTo>
                      <a:pt x="98" y="443"/>
                      <a:pt x="94" y="443"/>
                      <a:pt x="94" y="443"/>
                    </a:cubicBezTo>
                    <a:cubicBezTo>
                      <a:pt x="87" y="442"/>
                      <a:pt x="87" y="442"/>
                      <a:pt x="87" y="442"/>
                    </a:cubicBezTo>
                    <a:cubicBezTo>
                      <a:pt x="82" y="434"/>
                      <a:pt x="82" y="434"/>
                      <a:pt x="82" y="434"/>
                    </a:cubicBezTo>
                    <a:cubicBezTo>
                      <a:pt x="82" y="434"/>
                      <a:pt x="83" y="427"/>
                      <a:pt x="84" y="426"/>
                    </a:cubicBezTo>
                    <a:cubicBezTo>
                      <a:pt x="85" y="424"/>
                      <a:pt x="84" y="423"/>
                      <a:pt x="84" y="423"/>
                    </a:cubicBezTo>
                    <a:cubicBezTo>
                      <a:pt x="79" y="421"/>
                      <a:pt x="79" y="421"/>
                      <a:pt x="79" y="421"/>
                    </a:cubicBezTo>
                    <a:cubicBezTo>
                      <a:pt x="81" y="417"/>
                      <a:pt x="81" y="417"/>
                      <a:pt x="81" y="417"/>
                    </a:cubicBezTo>
                    <a:cubicBezTo>
                      <a:pt x="78" y="411"/>
                      <a:pt x="78" y="411"/>
                      <a:pt x="78" y="411"/>
                    </a:cubicBezTo>
                    <a:cubicBezTo>
                      <a:pt x="79" y="407"/>
                      <a:pt x="79" y="407"/>
                      <a:pt x="79" y="407"/>
                    </a:cubicBezTo>
                    <a:cubicBezTo>
                      <a:pt x="76" y="403"/>
                      <a:pt x="76" y="403"/>
                      <a:pt x="76" y="403"/>
                    </a:cubicBezTo>
                    <a:cubicBezTo>
                      <a:pt x="76" y="400"/>
                      <a:pt x="76" y="400"/>
                      <a:pt x="76" y="400"/>
                    </a:cubicBezTo>
                    <a:cubicBezTo>
                      <a:pt x="79" y="395"/>
                      <a:pt x="79" y="395"/>
                      <a:pt x="79" y="395"/>
                    </a:cubicBezTo>
                    <a:cubicBezTo>
                      <a:pt x="80" y="390"/>
                      <a:pt x="80" y="390"/>
                      <a:pt x="80" y="390"/>
                    </a:cubicBezTo>
                    <a:cubicBezTo>
                      <a:pt x="76" y="383"/>
                      <a:pt x="76" y="383"/>
                      <a:pt x="76" y="383"/>
                    </a:cubicBezTo>
                    <a:cubicBezTo>
                      <a:pt x="76" y="383"/>
                      <a:pt x="73" y="378"/>
                      <a:pt x="73" y="377"/>
                    </a:cubicBezTo>
                    <a:cubicBezTo>
                      <a:pt x="73" y="376"/>
                      <a:pt x="65" y="371"/>
                      <a:pt x="65" y="371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4" y="355"/>
                      <a:pt x="54" y="355"/>
                      <a:pt x="54" y="355"/>
                    </a:cubicBezTo>
                    <a:cubicBezTo>
                      <a:pt x="48" y="348"/>
                      <a:pt x="48" y="348"/>
                      <a:pt x="48" y="348"/>
                    </a:cubicBezTo>
                    <a:cubicBezTo>
                      <a:pt x="44" y="344"/>
                      <a:pt x="44" y="344"/>
                      <a:pt x="44" y="344"/>
                    </a:cubicBezTo>
                    <a:cubicBezTo>
                      <a:pt x="41" y="337"/>
                      <a:pt x="41" y="337"/>
                      <a:pt x="41" y="337"/>
                    </a:cubicBezTo>
                    <a:cubicBezTo>
                      <a:pt x="41" y="337"/>
                      <a:pt x="43" y="329"/>
                      <a:pt x="43" y="328"/>
                    </a:cubicBezTo>
                    <a:cubicBezTo>
                      <a:pt x="43" y="326"/>
                      <a:pt x="46" y="319"/>
                      <a:pt x="46" y="314"/>
                    </a:cubicBezTo>
                    <a:cubicBezTo>
                      <a:pt x="45" y="310"/>
                      <a:pt x="48" y="305"/>
                      <a:pt x="48" y="305"/>
                    </a:cubicBezTo>
                    <a:cubicBezTo>
                      <a:pt x="49" y="296"/>
                      <a:pt x="49" y="296"/>
                      <a:pt x="49" y="296"/>
                    </a:cubicBezTo>
                    <a:cubicBezTo>
                      <a:pt x="46" y="293"/>
                      <a:pt x="46" y="293"/>
                      <a:pt x="46" y="293"/>
                    </a:cubicBezTo>
                    <a:cubicBezTo>
                      <a:pt x="40" y="289"/>
                      <a:pt x="40" y="289"/>
                      <a:pt x="40" y="289"/>
                    </a:cubicBezTo>
                    <a:cubicBezTo>
                      <a:pt x="36" y="284"/>
                      <a:pt x="36" y="284"/>
                      <a:pt x="36" y="284"/>
                    </a:cubicBezTo>
                    <a:cubicBezTo>
                      <a:pt x="36" y="284"/>
                      <a:pt x="34" y="278"/>
                      <a:pt x="27" y="276"/>
                    </a:cubicBezTo>
                    <a:cubicBezTo>
                      <a:pt x="20" y="275"/>
                      <a:pt x="19" y="276"/>
                      <a:pt x="19" y="276"/>
                    </a:cubicBezTo>
                    <a:cubicBezTo>
                      <a:pt x="12" y="272"/>
                      <a:pt x="12" y="272"/>
                      <a:pt x="12" y="272"/>
                    </a:cubicBezTo>
                    <a:cubicBezTo>
                      <a:pt x="7" y="264"/>
                      <a:pt x="7" y="264"/>
                      <a:pt x="7" y="264"/>
                    </a:cubicBezTo>
                    <a:cubicBezTo>
                      <a:pt x="3" y="258"/>
                      <a:pt x="3" y="258"/>
                      <a:pt x="3" y="258"/>
                    </a:cubicBezTo>
                    <a:cubicBezTo>
                      <a:pt x="6" y="254"/>
                      <a:pt x="6" y="254"/>
                      <a:pt x="6" y="254"/>
                    </a:cubicBezTo>
                    <a:cubicBezTo>
                      <a:pt x="7" y="248"/>
                      <a:pt x="7" y="248"/>
                      <a:pt x="7" y="248"/>
                    </a:cubicBezTo>
                    <a:cubicBezTo>
                      <a:pt x="7" y="244"/>
                      <a:pt x="7" y="244"/>
                      <a:pt x="7" y="244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5"/>
                      <a:pt x="1" y="235"/>
                      <a:pt x="1" y="235"/>
                    </a:cubicBezTo>
                    <a:cubicBezTo>
                      <a:pt x="1" y="235"/>
                      <a:pt x="1" y="235"/>
                      <a:pt x="1" y="235"/>
                    </a:cubicBezTo>
                    <a:cubicBezTo>
                      <a:pt x="1" y="235"/>
                      <a:pt x="1" y="235"/>
                      <a:pt x="1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4"/>
                      <a:pt x="2" y="234"/>
                      <a:pt x="2" y="234"/>
                    </a:cubicBezTo>
                    <a:cubicBezTo>
                      <a:pt x="2" y="234"/>
                      <a:pt x="2" y="234"/>
                      <a:pt x="2" y="234"/>
                    </a:cubicBezTo>
                    <a:cubicBezTo>
                      <a:pt x="2" y="234"/>
                      <a:pt x="2" y="234"/>
                      <a:pt x="2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3"/>
                      <a:pt x="3" y="233"/>
                      <a:pt x="3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2"/>
                      <a:pt x="4" y="232"/>
                      <a:pt x="4" y="232"/>
                    </a:cubicBezTo>
                    <a:cubicBezTo>
                      <a:pt x="4" y="232"/>
                      <a:pt x="4" y="232"/>
                      <a:pt x="4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6" y="230"/>
                      <a:pt x="7" y="229"/>
                      <a:pt x="8" y="229"/>
                    </a:cubicBezTo>
                    <a:cubicBezTo>
                      <a:pt x="8" y="229"/>
                      <a:pt x="8" y="228"/>
                      <a:pt x="8" y="228"/>
                    </a:cubicBezTo>
                    <a:cubicBezTo>
                      <a:pt x="9" y="228"/>
                      <a:pt x="10" y="228"/>
                      <a:pt x="12" y="228"/>
                    </a:cubicBezTo>
                    <a:cubicBezTo>
                      <a:pt x="12" y="228"/>
                      <a:pt x="14" y="219"/>
                      <a:pt x="13" y="216"/>
                    </a:cubicBezTo>
                    <a:cubicBezTo>
                      <a:pt x="12" y="212"/>
                      <a:pt x="17" y="208"/>
                      <a:pt x="17" y="208"/>
                    </a:cubicBezTo>
                    <a:cubicBezTo>
                      <a:pt x="24" y="201"/>
                      <a:pt x="24" y="201"/>
                      <a:pt x="24" y="201"/>
                    </a:cubicBezTo>
                    <a:cubicBezTo>
                      <a:pt x="23" y="193"/>
                      <a:pt x="23" y="193"/>
                      <a:pt x="23" y="193"/>
                    </a:cubicBezTo>
                    <a:cubicBezTo>
                      <a:pt x="31" y="194"/>
                      <a:pt x="31" y="194"/>
                      <a:pt x="31" y="194"/>
                    </a:cubicBezTo>
                    <a:cubicBezTo>
                      <a:pt x="31" y="194"/>
                      <a:pt x="37" y="191"/>
                      <a:pt x="35" y="187"/>
                    </a:cubicBezTo>
                    <a:cubicBezTo>
                      <a:pt x="34" y="185"/>
                      <a:pt x="33" y="182"/>
                      <a:pt x="32" y="180"/>
                    </a:cubicBezTo>
                    <a:cubicBezTo>
                      <a:pt x="33" y="179"/>
                      <a:pt x="33" y="179"/>
                      <a:pt x="33" y="178"/>
                    </a:cubicBezTo>
                    <a:cubicBezTo>
                      <a:pt x="33" y="178"/>
                      <a:pt x="35" y="175"/>
                      <a:pt x="35" y="175"/>
                    </a:cubicBezTo>
                    <a:cubicBezTo>
                      <a:pt x="38" y="175"/>
                      <a:pt x="38" y="175"/>
                      <a:pt x="38" y="175"/>
                    </a:cubicBezTo>
                    <a:cubicBezTo>
                      <a:pt x="41" y="176"/>
                      <a:pt x="41" y="176"/>
                      <a:pt x="41" y="176"/>
                    </a:cubicBezTo>
                    <a:cubicBezTo>
                      <a:pt x="41" y="176"/>
                      <a:pt x="43" y="177"/>
                      <a:pt x="44" y="177"/>
                    </a:cubicBezTo>
                    <a:cubicBezTo>
                      <a:pt x="46" y="177"/>
                      <a:pt x="49" y="175"/>
                      <a:pt x="49" y="175"/>
                    </a:cubicBezTo>
                    <a:cubicBezTo>
                      <a:pt x="46" y="171"/>
                      <a:pt x="46" y="171"/>
                      <a:pt x="46" y="171"/>
                    </a:cubicBezTo>
                    <a:cubicBezTo>
                      <a:pt x="47" y="167"/>
                      <a:pt x="47" y="167"/>
                      <a:pt x="47" y="167"/>
                    </a:cubicBezTo>
                    <a:cubicBezTo>
                      <a:pt x="51" y="167"/>
                      <a:pt x="51" y="167"/>
                      <a:pt x="51" y="167"/>
                    </a:cubicBezTo>
                    <a:cubicBezTo>
                      <a:pt x="53" y="167"/>
                      <a:pt x="53" y="167"/>
                      <a:pt x="53" y="167"/>
                    </a:cubicBezTo>
                    <a:cubicBezTo>
                      <a:pt x="49" y="161"/>
                      <a:pt x="49" y="161"/>
                      <a:pt x="49" y="161"/>
                    </a:cubicBezTo>
                    <a:cubicBezTo>
                      <a:pt x="49" y="161"/>
                      <a:pt x="50" y="158"/>
                      <a:pt x="52" y="159"/>
                    </a:cubicBezTo>
                    <a:cubicBezTo>
                      <a:pt x="53" y="159"/>
                      <a:pt x="54" y="161"/>
                      <a:pt x="55" y="161"/>
                    </a:cubicBezTo>
                    <a:cubicBezTo>
                      <a:pt x="56" y="161"/>
                      <a:pt x="59" y="162"/>
                      <a:pt x="59" y="162"/>
                    </a:cubicBezTo>
                    <a:cubicBezTo>
                      <a:pt x="63" y="163"/>
                      <a:pt x="63" y="163"/>
                      <a:pt x="63" y="163"/>
                    </a:cubicBezTo>
                    <a:cubicBezTo>
                      <a:pt x="67" y="163"/>
                      <a:pt x="67" y="163"/>
                      <a:pt x="67" y="163"/>
                    </a:cubicBezTo>
                    <a:cubicBezTo>
                      <a:pt x="72" y="163"/>
                      <a:pt x="72" y="163"/>
                      <a:pt x="72" y="163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74" y="166"/>
                      <a:pt x="75" y="168"/>
                      <a:pt x="74" y="169"/>
                    </a:cubicBezTo>
                    <a:cubicBezTo>
                      <a:pt x="74" y="170"/>
                      <a:pt x="73" y="173"/>
                      <a:pt x="73" y="173"/>
                    </a:cubicBezTo>
                    <a:cubicBezTo>
                      <a:pt x="72" y="173"/>
                      <a:pt x="71" y="173"/>
                      <a:pt x="70" y="174"/>
                    </a:cubicBezTo>
                    <a:cubicBezTo>
                      <a:pt x="69" y="174"/>
                      <a:pt x="64" y="174"/>
                      <a:pt x="64" y="174"/>
                    </a:cubicBezTo>
                    <a:cubicBezTo>
                      <a:pt x="60" y="174"/>
                      <a:pt x="60" y="174"/>
                      <a:pt x="60" y="174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56" y="176"/>
                      <a:pt x="56" y="176"/>
                      <a:pt x="56" y="176"/>
                    </a:cubicBezTo>
                    <a:cubicBezTo>
                      <a:pt x="56" y="176"/>
                      <a:pt x="59" y="177"/>
                      <a:pt x="60" y="178"/>
                    </a:cubicBezTo>
                    <a:cubicBezTo>
                      <a:pt x="62" y="178"/>
                      <a:pt x="62" y="178"/>
                      <a:pt x="62" y="178"/>
                    </a:cubicBezTo>
                    <a:cubicBezTo>
                      <a:pt x="63" y="179"/>
                      <a:pt x="65" y="181"/>
                      <a:pt x="65" y="181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64" y="184"/>
                      <a:pt x="67" y="180"/>
                      <a:pt x="67" y="180"/>
                    </a:cubicBezTo>
                    <a:cubicBezTo>
                      <a:pt x="68" y="180"/>
                      <a:pt x="73" y="180"/>
                      <a:pt x="73" y="180"/>
                    </a:cubicBezTo>
                    <a:cubicBezTo>
                      <a:pt x="73" y="180"/>
                      <a:pt x="77" y="178"/>
                      <a:pt x="78" y="178"/>
                    </a:cubicBezTo>
                    <a:cubicBezTo>
                      <a:pt x="78" y="178"/>
                      <a:pt x="77" y="181"/>
                      <a:pt x="77" y="181"/>
                    </a:cubicBezTo>
                    <a:cubicBezTo>
                      <a:pt x="81" y="179"/>
                      <a:pt x="81" y="179"/>
                      <a:pt x="81" y="179"/>
                    </a:cubicBezTo>
                    <a:cubicBezTo>
                      <a:pt x="85" y="177"/>
                      <a:pt x="85" y="177"/>
                      <a:pt x="85" y="177"/>
                    </a:cubicBezTo>
                    <a:cubicBezTo>
                      <a:pt x="87" y="177"/>
                      <a:pt x="87" y="177"/>
                      <a:pt x="87" y="177"/>
                    </a:cubicBezTo>
                    <a:cubicBezTo>
                      <a:pt x="87" y="177"/>
                      <a:pt x="88" y="180"/>
                      <a:pt x="88" y="181"/>
                    </a:cubicBezTo>
                    <a:cubicBezTo>
                      <a:pt x="87" y="182"/>
                      <a:pt x="87" y="182"/>
                      <a:pt x="87" y="184"/>
                    </a:cubicBezTo>
                    <a:cubicBezTo>
                      <a:pt x="87" y="185"/>
                      <a:pt x="86" y="186"/>
                      <a:pt x="87" y="187"/>
                    </a:cubicBezTo>
                    <a:cubicBezTo>
                      <a:pt x="87" y="187"/>
                      <a:pt x="87" y="188"/>
                      <a:pt x="88" y="188"/>
                    </a:cubicBezTo>
                    <a:cubicBezTo>
                      <a:pt x="89" y="189"/>
                      <a:pt x="90" y="188"/>
                      <a:pt x="90" y="188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92" y="183"/>
                      <a:pt x="94" y="181"/>
                      <a:pt x="94" y="181"/>
                    </a:cubicBezTo>
                    <a:cubicBezTo>
                      <a:pt x="95" y="181"/>
                      <a:pt x="98" y="179"/>
                      <a:pt x="98" y="179"/>
                    </a:cubicBezTo>
                    <a:cubicBezTo>
                      <a:pt x="103" y="179"/>
                      <a:pt x="103" y="179"/>
                      <a:pt x="103" y="179"/>
                    </a:cubicBezTo>
                    <a:cubicBezTo>
                      <a:pt x="103" y="179"/>
                      <a:pt x="108" y="178"/>
                      <a:pt x="109" y="178"/>
                    </a:cubicBezTo>
                    <a:cubicBezTo>
                      <a:pt x="109" y="179"/>
                      <a:pt x="111" y="179"/>
                      <a:pt x="112" y="179"/>
                    </a:cubicBezTo>
                    <a:cubicBezTo>
                      <a:pt x="114" y="179"/>
                      <a:pt x="115" y="179"/>
                      <a:pt x="117" y="179"/>
                    </a:cubicBezTo>
                    <a:cubicBezTo>
                      <a:pt x="118" y="179"/>
                      <a:pt x="119" y="179"/>
                      <a:pt x="119" y="179"/>
                    </a:cubicBezTo>
                    <a:cubicBezTo>
                      <a:pt x="119" y="179"/>
                      <a:pt x="121" y="177"/>
                      <a:pt x="121" y="177"/>
                    </a:cubicBezTo>
                    <a:cubicBezTo>
                      <a:pt x="121" y="176"/>
                      <a:pt x="121" y="175"/>
                      <a:pt x="121" y="175"/>
                    </a:cubicBezTo>
                    <a:cubicBezTo>
                      <a:pt x="122" y="174"/>
                      <a:pt x="123" y="172"/>
                      <a:pt x="124" y="172"/>
                    </a:cubicBezTo>
                    <a:cubicBezTo>
                      <a:pt x="125" y="172"/>
                      <a:pt x="140" y="174"/>
                      <a:pt x="140" y="174"/>
                    </a:cubicBezTo>
                    <a:cubicBezTo>
                      <a:pt x="153" y="178"/>
                      <a:pt x="153" y="178"/>
                      <a:pt x="153" y="178"/>
                    </a:cubicBezTo>
                    <a:cubicBezTo>
                      <a:pt x="162" y="180"/>
                      <a:pt x="162" y="180"/>
                      <a:pt x="162" y="180"/>
                    </a:cubicBezTo>
                    <a:cubicBezTo>
                      <a:pt x="162" y="180"/>
                      <a:pt x="169" y="184"/>
                      <a:pt x="170" y="184"/>
                    </a:cubicBezTo>
                    <a:cubicBezTo>
                      <a:pt x="171" y="185"/>
                      <a:pt x="184" y="187"/>
                      <a:pt x="184" y="187"/>
                    </a:cubicBezTo>
                    <a:cubicBezTo>
                      <a:pt x="190" y="191"/>
                      <a:pt x="190" y="191"/>
                      <a:pt x="190" y="191"/>
                    </a:cubicBezTo>
                    <a:cubicBezTo>
                      <a:pt x="190" y="191"/>
                      <a:pt x="196" y="193"/>
                      <a:pt x="196" y="194"/>
                    </a:cubicBezTo>
                    <a:cubicBezTo>
                      <a:pt x="196" y="195"/>
                      <a:pt x="200" y="197"/>
                      <a:pt x="200" y="197"/>
                    </a:cubicBezTo>
                    <a:cubicBezTo>
                      <a:pt x="204" y="195"/>
                      <a:pt x="204" y="195"/>
                      <a:pt x="204" y="195"/>
                    </a:cubicBezTo>
                    <a:cubicBezTo>
                      <a:pt x="204" y="195"/>
                      <a:pt x="209" y="196"/>
                      <a:pt x="209" y="196"/>
                    </a:cubicBezTo>
                    <a:cubicBezTo>
                      <a:pt x="210" y="197"/>
                      <a:pt x="220" y="200"/>
                      <a:pt x="220" y="200"/>
                    </a:cubicBezTo>
                    <a:cubicBezTo>
                      <a:pt x="220" y="200"/>
                      <a:pt x="227" y="202"/>
                      <a:pt x="228" y="202"/>
                    </a:cubicBezTo>
                    <a:cubicBezTo>
                      <a:pt x="229" y="202"/>
                      <a:pt x="233" y="201"/>
                      <a:pt x="233" y="201"/>
                    </a:cubicBezTo>
                    <a:cubicBezTo>
                      <a:pt x="233" y="198"/>
                      <a:pt x="233" y="198"/>
                      <a:pt x="233" y="198"/>
                    </a:cubicBezTo>
                    <a:cubicBezTo>
                      <a:pt x="233" y="198"/>
                      <a:pt x="232" y="196"/>
                      <a:pt x="234" y="197"/>
                    </a:cubicBezTo>
                    <a:cubicBezTo>
                      <a:pt x="236" y="197"/>
                      <a:pt x="237" y="197"/>
                      <a:pt x="238" y="198"/>
                    </a:cubicBezTo>
                    <a:cubicBezTo>
                      <a:pt x="238" y="199"/>
                      <a:pt x="240" y="199"/>
                      <a:pt x="241" y="200"/>
                    </a:cubicBezTo>
                    <a:cubicBezTo>
                      <a:pt x="242" y="202"/>
                      <a:pt x="246" y="203"/>
                      <a:pt x="246" y="203"/>
                    </a:cubicBezTo>
                    <a:cubicBezTo>
                      <a:pt x="251" y="205"/>
                      <a:pt x="251" y="205"/>
                      <a:pt x="251" y="205"/>
                    </a:cubicBezTo>
                    <a:cubicBezTo>
                      <a:pt x="252" y="208"/>
                      <a:pt x="252" y="208"/>
                      <a:pt x="252" y="208"/>
                    </a:cubicBezTo>
                    <a:cubicBezTo>
                      <a:pt x="253" y="209"/>
                      <a:pt x="253" y="209"/>
                      <a:pt x="253" y="209"/>
                    </a:cubicBezTo>
                    <a:cubicBezTo>
                      <a:pt x="254" y="207"/>
                      <a:pt x="254" y="207"/>
                      <a:pt x="254" y="207"/>
                    </a:cubicBezTo>
                    <a:cubicBezTo>
                      <a:pt x="255" y="206"/>
                      <a:pt x="256" y="206"/>
                      <a:pt x="256" y="206"/>
                    </a:cubicBezTo>
                    <a:cubicBezTo>
                      <a:pt x="258" y="207"/>
                      <a:pt x="258" y="207"/>
                      <a:pt x="258" y="207"/>
                    </a:cubicBezTo>
                    <a:cubicBezTo>
                      <a:pt x="258" y="207"/>
                      <a:pt x="260" y="207"/>
                      <a:pt x="260" y="207"/>
                    </a:cubicBezTo>
                    <a:cubicBezTo>
                      <a:pt x="261" y="207"/>
                      <a:pt x="264" y="206"/>
                      <a:pt x="264" y="206"/>
                    </a:cubicBezTo>
                    <a:cubicBezTo>
                      <a:pt x="264" y="207"/>
                      <a:pt x="266" y="209"/>
                      <a:pt x="267" y="209"/>
                    </a:cubicBezTo>
                    <a:cubicBezTo>
                      <a:pt x="267" y="210"/>
                      <a:pt x="269" y="213"/>
                      <a:pt x="269" y="213"/>
                    </a:cubicBezTo>
                    <a:cubicBezTo>
                      <a:pt x="269" y="213"/>
                      <a:pt x="269" y="214"/>
                      <a:pt x="269" y="216"/>
                    </a:cubicBezTo>
                    <a:cubicBezTo>
                      <a:pt x="269" y="217"/>
                      <a:pt x="270" y="218"/>
                      <a:pt x="270" y="218"/>
                    </a:cubicBezTo>
                    <a:cubicBezTo>
                      <a:pt x="272" y="220"/>
                      <a:pt x="272" y="220"/>
                      <a:pt x="272" y="220"/>
                    </a:cubicBezTo>
                    <a:cubicBezTo>
                      <a:pt x="277" y="228"/>
                      <a:pt x="277" y="228"/>
                      <a:pt x="277" y="228"/>
                    </a:cubicBezTo>
                    <a:cubicBezTo>
                      <a:pt x="279" y="230"/>
                      <a:pt x="279" y="230"/>
                      <a:pt x="279" y="230"/>
                    </a:cubicBezTo>
                    <a:cubicBezTo>
                      <a:pt x="281" y="228"/>
                      <a:pt x="281" y="228"/>
                      <a:pt x="281" y="228"/>
                    </a:cubicBezTo>
                    <a:cubicBezTo>
                      <a:pt x="284" y="228"/>
                      <a:pt x="284" y="228"/>
                      <a:pt x="284" y="228"/>
                    </a:cubicBezTo>
                    <a:cubicBezTo>
                      <a:pt x="287" y="235"/>
                      <a:pt x="287" y="235"/>
                      <a:pt x="287" y="235"/>
                    </a:cubicBezTo>
                    <a:cubicBezTo>
                      <a:pt x="290" y="244"/>
                      <a:pt x="290" y="244"/>
                      <a:pt x="290" y="244"/>
                    </a:cubicBezTo>
                    <a:cubicBezTo>
                      <a:pt x="288" y="256"/>
                      <a:pt x="288" y="256"/>
                      <a:pt x="288" y="256"/>
                    </a:cubicBezTo>
                    <a:cubicBezTo>
                      <a:pt x="288" y="264"/>
                      <a:pt x="288" y="264"/>
                      <a:pt x="288" y="264"/>
                    </a:cubicBezTo>
                    <a:cubicBezTo>
                      <a:pt x="288" y="264"/>
                      <a:pt x="286" y="270"/>
                      <a:pt x="286" y="271"/>
                    </a:cubicBezTo>
                    <a:cubicBezTo>
                      <a:pt x="286" y="273"/>
                      <a:pt x="281" y="280"/>
                      <a:pt x="281" y="280"/>
                    </a:cubicBezTo>
                    <a:cubicBezTo>
                      <a:pt x="281" y="280"/>
                      <a:pt x="278" y="286"/>
                      <a:pt x="277" y="287"/>
                    </a:cubicBezTo>
                    <a:cubicBezTo>
                      <a:pt x="276" y="289"/>
                      <a:pt x="272" y="297"/>
                      <a:pt x="272" y="297"/>
                    </a:cubicBezTo>
                    <a:cubicBezTo>
                      <a:pt x="260" y="309"/>
                      <a:pt x="260" y="309"/>
                      <a:pt x="260" y="309"/>
                    </a:cubicBezTo>
                    <a:cubicBezTo>
                      <a:pt x="260" y="309"/>
                      <a:pt x="254" y="312"/>
                      <a:pt x="252" y="313"/>
                    </a:cubicBezTo>
                    <a:cubicBezTo>
                      <a:pt x="251" y="315"/>
                      <a:pt x="241" y="316"/>
                      <a:pt x="241" y="316"/>
                    </a:cubicBezTo>
                    <a:cubicBezTo>
                      <a:pt x="233" y="316"/>
                      <a:pt x="233" y="316"/>
                      <a:pt x="233" y="316"/>
                    </a:cubicBezTo>
                    <a:cubicBezTo>
                      <a:pt x="221" y="313"/>
                      <a:pt x="221" y="313"/>
                      <a:pt x="221" y="313"/>
                    </a:cubicBezTo>
                    <a:cubicBezTo>
                      <a:pt x="214" y="315"/>
                      <a:pt x="214" y="315"/>
                      <a:pt x="214" y="315"/>
                    </a:cubicBezTo>
                    <a:cubicBezTo>
                      <a:pt x="205" y="318"/>
                      <a:pt x="205" y="318"/>
                      <a:pt x="205" y="318"/>
                    </a:cubicBezTo>
                    <a:cubicBezTo>
                      <a:pt x="197" y="318"/>
                      <a:pt x="197" y="318"/>
                      <a:pt x="197" y="318"/>
                    </a:cubicBezTo>
                    <a:cubicBezTo>
                      <a:pt x="187" y="320"/>
                      <a:pt x="187" y="320"/>
                      <a:pt x="187" y="320"/>
                    </a:cubicBezTo>
                    <a:cubicBezTo>
                      <a:pt x="187" y="320"/>
                      <a:pt x="185" y="320"/>
                      <a:pt x="183" y="320"/>
                    </a:cubicBezTo>
                    <a:cubicBezTo>
                      <a:pt x="182" y="320"/>
                      <a:pt x="176" y="318"/>
                      <a:pt x="176" y="318"/>
                    </a:cubicBezTo>
                    <a:cubicBezTo>
                      <a:pt x="169" y="316"/>
                      <a:pt x="169" y="316"/>
                      <a:pt x="169" y="316"/>
                    </a:cubicBezTo>
                    <a:cubicBezTo>
                      <a:pt x="164" y="316"/>
                      <a:pt x="164" y="316"/>
                      <a:pt x="164" y="316"/>
                    </a:cubicBezTo>
                    <a:cubicBezTo>
                      <a:pt x="163" y="320"/>
                      <a:pt x="163" y="320"/>
                      <a:pt x="163" y="320"/>
                    </a:cubicBezTo>
                    <a:cubicBezTo>
                      <a:pt x="163" y="320"/>
                      <a:pt x="163" y="320"/>
                      <a:pt x="161" y="320"/>
                    </a:cubicBezTo>
                    <a:cubicBezTo>
                      <a:pt x="159" y="320"/>
                      <a:pt x="157" y="320"/>
                      <a:pt x="157" y="320"/>
                    </a:cubicBezTo>
                    <a:cubicBezTo>
                      <a:pt x="157" y="316"/>
                      <a:pt x="157" y="316"/>
                      <a:pt x="157" y="316"/>
                    </a:cubicBezTo>
                    <a:cubicBezTo>
                      <a:pt x="150" y="316"/>
                      <a:pt x="150" y="316"/>
                      <a:pt x="150" y="316"/>
                    </a:cubicBezTo>
                    <a:cubicBezTo>
                      <a:pt x="150" y="316"/>
                      <a:pt x="147" y="317"/>
                      <a:pt x="145" y="317"/>
                    </a:cubicBezTo>
                    <a:cubicBezTo>
                      <a:pt x="142" y="317"/>
                      <a:pt x="139" y="314"/>
                      <a:pt x="138" y="314"/>
                    </a:cubicBezTo>
                    <a:cubicBezTo>
                      <a:pt x="137" y="314"/>
                      <a:pt x="137" y="315"/>
                      <a:pt x="137" y="315"/>
                    </a:cubicBezTo>
                    <a:cubicBezTo>
                      <a:pt x="137" y="318"/>
                      <a:pt x="137" y="318"/>
                      <a:pt x="137" y="318"/>
                    </a:cubicBezTo>
                    <a:cubicBezTo>
                      <a:pt x="132" y="318"/>
                      <a:pt x="132" y="318"/>
                      <a:pt x="132" y="318"/>
                    </a:cubicBezTo>
                    <a:cubicBezTo>
                      <a:pt x="126" y="316"/>
                      <a:pt x="126" y="316"/>
                      <a:pt x="126" y="316"/>
                    </a:cubicBezTo>
                    <a:cubicBezTo>
                      <a:pt x="121" y="312"/>
                      <a:pt x="121" y="312"/>
                      <a:pt x="121" y="312"/>
                    </a:cubicBezTo>
                    <a:cubicBezTo>
                      <a:pt x="117" y="308"/>
                      <a:pt x="117" y="308"/>
                      <a:pt x="117" y="308"/>
                    </a:cubicBezTo>
                    <a:cubicBezTo>
                      <a:pt x="117" y="306"/>
                      <a:pt x="117" y="306"/>
                      <a:pt x="117" y="306"/>
                    </a:cubicBezTo>
                    <a:cubicBezTo>
                      <a:pt x="112" y="306"/>
                      <a:pt x="112" y="306"/>
                      <a:pt x="112" y="306"/>
                    </a:cubicBezTo>
                    <a:cubicBezTo>
                      <a:pt x="105" y="306"/>
                      <a:pt x="105" y="306"/>
                      <a:pt x="105" y="306"/>
                    </a:cubicBezTo>
                    <a:cubicBezTo>
                      <a:pt x="101" y="308"/>
                      <a:pt x="101" y="308"/>
                      <a:pt x="101" y="308"/>
                    </a:cubicBezTo>
                    <a:cubicBezTo>
                      <a:pt x="106" y="309"/>
                      <a:pt x="106" y="309"/>
                      <a:pt x="106" y="309"/>
                    </a:cubicBezTo>
                    <a:cubicBezTo>
                      <a:pt x="109" y="310"/>
                      <a:pt x="109" y="310"/>
                      <a:pt x="109" y="310"/>
                    </a:cubicBezTo>
                    <a:cubicBezTo>
                      <a:pt x="109" y="310"/>
                      <a:pt x="113" y="309"/>
                      <a:pt x="113" y="312"/>
                    </a:cubicBezTo>
                    <a:cubicBezTo>
                      <a:pt x="113" y="314"/>
                      <a:pt x="111" y="314"/>
                      <a:pt x="113" y="316"/>
                    </a:cubicBezTo>
                    <a:cubicBezTo>
                      <a:pt x="114" y="318"/>
                      <a:pt x="118" y="320"/>
                      <a:pt x="118" y="320"/>
                    </a:cubicBezTo>
                    <a:cubicBezTo>
                      <a:pt x="118" y="320"/>
                      <a:pt x="120" y="320"/>
                      <a:pt x="121" y="320"/>
                    </a:cubicBezTo>
                    <a:cubicBezTo>
                      <a:pt x="122" y="320"/>
                      <a:pt x="123" y="320"/>
                      <a:pt x="123" y="320"/>
                    </a:cubicBezTo>
                    <a:cubicBezTo>
                      <a:pt x="125" y="323"/>
                      <a:pt x="125" y="323"/>
                      <a:pt x="125" y="323"/>
                    </a:cubicBezTo>
                    <a:cubicBezTo>
                      <a:pt x="125" y="323"/>
                      <a:pt x="124" y="324"/>
                      <a:pt x="126" y="324"/>
                    </a:cubicBezTo>
                    <a:cubicBezTo>
                      <a:pt x="127" y="324"/>
                      <a:pt x="132" y="324"/>
                      <a:pt x="132" y="324"/>
                    </a:cubicBezTo>
                    <a:cubicBezTo>
                      <a:pt x="137" y="326"/>
                      <a:pt x="137" y="326"/>
                      <a:pt x="137" y="326"/>
                    </a:cubicBezTo>
                    <a:cubicBezTo>
                      <a:pt x="137" y="329"/>
                      <a:pt x="137" y="329"/>
                      <a:pt x="137" y="329"/>
                    </a:cubicBezTo>
                    <a:cubicBezTo>
                      <a:pt x="137" y="329"/>
                      <a:pt x="136" y="331"/>
                      <a:pt x="138" y="331"/>
                    </a:cubicBezTo>
                    <a:cubicBezTo>
                      <a:pt x="139" y="332"/>
                      <a:pt x="143" y="331"/>
                      <a:pt x="143" y="331"/>
                    </a:cubicBezTo>
                    <a:cubicBezTo>
                      <a:pt x="143" y="331"/>
                      <a:pt x="142" y="330"/>
                      <a:pt x="144" y="331"/>
                    </a:cubicBezTo>
                    <a:cubicBezTo>
                      <a:pt x="145" y="332"/>
                      <a:pt x="146" y="333"/>
                      <a:pt x="146" y="333"/>
                    </a:cubicBezTo>
                    <a:cubicBezTo>
                      <a:pt x="146" y="333"/>
                      <a:pt x="147" y="335"/>
                      <a:pt x="147" y="336"/>
                    </a:cubicBezTo>
                    <a:cubicBezTo>
                      <a:pt x="147" y="337"/>
                      <a:pt x="148" y="339"/>
                      <a:pt x="148" y="339"/>
                    </a:cubicBezTo>
                    <a:cubicBezTo>
                      <a:pt x="148" y="339"/>
                      <a:pt x="145" y="340"/>
                      <a:pt x="150" y="340"/>
                    </a:cubicBezTo>
                    <a:cubicBezTo>
                      <a:pt x="155" y="340"/>
                      <a:pt x="155" y="340"/>
                      <a:pt x="155" y="340"/>
                    </a:cubicBezTo>
                    <a:cubicBezTo>
                      <a:pt x="159" y="340"/>
                      <a:pt x="159" y="340"/>
                      <a:pt x="159" y="340"/>
                    </a:cubicBezTo>
                    <a:cubicBezTo>
                      <a:pt x="163" y="341"/>
                      <a:pt x="163" y="341"/>
                      <a:pt x="163" y="341"/>
                    </a:cubicBezTo>
                    <a:cubicBezTo>
                      <a:pt x="170" y="344"/>
                      <a:pt x="170" y="344"/>
                      <a:pt x="170" y="344"/>
                    </a:cubicBezTo>
                    <a:cubicBezTo>
                      <a:pt x="177" y="348"/>
                      <a:pt x="177" y="348"/>
                      <a:pt x="177" y="348"/>
                    </a:cubicBezTo>
                    <a:cubicBezTo>
                      <a:pt x="177" y="348"/>
                      <a:pt x="176" y="351"/>
                      <a:pt x="178" y="351"/>
                    </a:cubicBezTo>
                    <a:cubicBezTo>
                      <a:pt x="179" y="351"/>
                      <a:pt x="183" y="351"/>
                      <a:pt x="183" y="351"/>
                    </a:cubicBezTo>
                    <a:cubicBezTo>
                      <a:pt x="186" y="359"/>
                      <a:pt x="186" y="359"/>
                      <a:pt x="186" y="359"/>
                    </a:cubicBezTo>
                    <a:cubicBezTo>
                      <a:pt x="181" y="359"/>
                      <a:pt x="181" y="359"/>
                      <a:pt x="181" y="359"/>
                    </a:cubicBezTo>
                    <a:cubicBezTo>
                      <a:pt x="184" y="367"/>
                      <a:pt x="184" y="367"/>
                      <a:pt x="184" y="367"/>
                    </a:cubicBezTo>
                    <a:cubicBezTo>
                      <a:pt x="186" y="371"/>
                      <a:pt x="186" y="371"/>
                      <a:pt x="186" y="371"/>
                    </a:cubicBezTo>
                    <a:cubicBezTo>
                      <a:pt x="185" y="376"/>
                      <a:pt x="185" y="376"/>
                      <a:pt x="185" y="376"/>
                    </a:cubicBezTo>
                    <a:cubicBezTo>
                      <a:pt x="182" y="379"/>
                      <a:pt x="182" y="379"/>
                      <a:pt x="182" y="379"/>
                    </a:cubicBezTo>
                    <a:cubicBezTo>
                      <a:pt x="182" y="379"/>
                      <a:pt x="182" y="381"/>
                      <a:pt x="182" y="381"/>
                    </a:cubicBezTo>
                    <a:cubicBezTo>
                      <a:pt x="182" y="382"/>
                      <a:pt x="184" y="382"/>
                      <a:pt x="184" y="382"/>
                    </a:cubicBezTo>
                    <a:cubicBezTo>
                      <a:pt x="184" y="382"/>
                      <a:pt x="186" y="384"/>
                      <a:pt x="186" y="385"/>
                    </a:cubicBezTo>
                    <a:cubicBezTo>
                      <a:pt x="186" y="386"/>
                      <a:pt x="189" y="387"/>
                      <a:pt x="189" y="388"/>
                    </a:cubicBezTo>
                    <a:cubicBezTo>
                      <a:pt x="190" y="389"/>
                      <a:pt x="193" y="392"/>
                      <a:pt x="193" y="392"/>
                    </a:cubicBezTo>
                    <a:cubicBezTo>
                      <a:pt x="194" y="394"/>
                      <a:pt x="194" y="394"/>
                      <a:pt x="194" y="394"/>
                    </a:cubicBezTo>
                    <a:cubicBezTo>
                      <a:pt x="198" y="396"/>
                      <a:pt x="198" y="396"/>
                      <a:pt x="198" y="396"/>
                    </a:cubicBezTo>
                    <a:cubicBezTo>
                      <a:pt x="198" y="396"/>
                      <a:pt x="198" y="396"/>
                      <a:pt x="198" y="397"/>
                    </a:cubicBezTo>
                    <a:cubicBezTo>
                      <a:pt x="198" y="399"/>
                      <a:pt x="200" y="401"/>
                      <a:pt x="200" y="401"/>
                    </a:cubicBezTo>
                    <a:cubicBezTo>
                      <a:pt x="204" y="404"/>
                      <a:pt x="204" y="404"/>
                      <a:pt x="204" y="404"/>
                    </a:cubicBezTo>
                    <a:cubicBezTo>
                      <a:pt x="204" y="404"/>
                      <a:pt x="204" y="403"/>
                      <a:pt x="204" y="405"/>
                    </a:cubicBezTo>
                    <a:cubicBezTo>
                      <a:pt x="204" y="407"/>
                      <a:pt x="204" y="410"/>
                      <a:pt x="204" y="410"/>
                    </a:cubicBezTo>
                    <a:cubicBezTo>
                      <a:pt x="208" y="410"/>
                      <a:pt x="208" y="410"/>
                      <a:pt x="208" y="410"/>
                    </a:cubicBezTo>
                    <a:cubicBezTo>
                      <a:pt x="207" y="414"/>
                      <a:pt x="207" y="414"/>
                      <a:pt x="207" y="414"/>
                    </a:cubicBezTo>
                    <a:cubicBezTo>
                      <a:pt x="207" y="414"/>
                      <a:pt x="205" y="414"/>
                      <a:pt x="207" y="417"/>
                    </a:cubicBezTo>
                    <a:cubicBezTo>
                      <a:pt x="209" y="419"/>
                      <a:pt x="209" y="421"/>
                      <a:pt x="209" y="421"/>
                    </a:cubicBezTo>
                    <a:cubicBezTo>
                      <a:pt x="216" y="426"/>
                      <a:pt x="216" y="426"/>
                      <a:pt x="216" y="426"/>
                    </a:cubicBezTo>
                    <a:cubicBezTo>
                      <a:pt x="220" y="426"/>
                      <a:pt x="220" y="426"/>
                      <a:pt x="220" y="426"/>
                    </a:cubicBezTo>
                    <a:cubicBezTo>
                      <a:pt x="224" y="425"/>
                      <a:pt x="224" y="425"/>
                      <a:pt x="224" y="425"/>
                    </a:cubicBezTo>
                    <a:cubicBezTo>
                      <a:pt x="226" y="421"/>
                      <a:pt x="226" y="421"/>
                      <a:pt x="226" y="421"/>
                    </a:cubicBezTo>
                    <a:cubicBezTo>
                      <a:pt x="226" y="421"/>
                      <a:pt x="229" y="421"/>
                      <a:pt x="232" y="422"/>
                    </a:cubicBezTo>
                    <a:cubicBezTo>
                      <a:pt x="234" y="423"/>
                      <a:pt x="238" y="422"/>
                      <a:pt x="238" y="422"/>
                    </a:cubicBezTo>
                    <a:cubicBezTo>
                      <a:pt x="238" y="422"/>
                      <a:pt x="238" y="422"/>
                      <a:pt x="238" y="424"/>
                    </a:cubicBezTo>
                    <a:cubicBezTo>
                      <a:pt x="239" y="426"/>
                      <a:pt x="241" y="425"/>
                      <a:pt x="241" y="425"/>
                    </a:cubicBezTo>
                    <a:cubicBezTo>
                      <a:pt x="241" y="425"/>
                      <a:pt x="244" y="425"/>
                      <a:pt x="244" y="426"/>
                    </a:cubicBezTo>
                    <a:cubicBezTo>
                      <a:pt x="244" y="427"/>
                      <a:pt x="246" y="428"/>
                      <a:pt x="247" y="430"/>
                    </a:cubicBezTo>
                    <a:cubicBezTo>
                      <a:pt x="248" y="432"/>
                      <a:pt x="248" y="431"/>
                      <a:pt x="249" y="432"/>
                    </a:cubicBezTo>
                    <a:cubicBezTo>
                      <a:pt x="249" y="433"/>
                      <a:pt x="245" y="434"/>
                      <a:pt x="250" y="434"/>
                    </a:cubicBezTo>
                    <a:cubicBezTo>
                      <a:pt x="254" y="435"/>
                      <a:pt x="264" y="436"/>
                      <a:pt x="264" y="436"/>
                    </a:cubicBezTo>
                    <a:cubicBezTo>
                      <a:pt x="264" y="436"/>
                      <a:pt x="270" y="434"/>
                      <a:pt x="273" y="434"/>
                    </a:cubicBezTo>
                    <a:cubicBezTo>
                      <a:pt x="276" y="434"/>
                      <a:pt x="276" y="435"/>
                      <a:pt x="276" y="435"/>
                    </a:cubicBezTo>
                    <a:cubicBezTo>
                      <a:pt x="279" y="435"/>
                      <a:pt x="279" y="435"/>
                      <a:pt x="279" y="435"/>
                    </a:cubicBezTo>
                    <a:cubicBezTo>
                      <a:pt x="279" y="435"/>
                      <a:pt x="281" y="434"/>
                      <a:pt x="281" y="433"/>
                    </a:cubicBezTo>
                    <a:cubicBezTo>
                      <a:pt x="281" y="432"/>
                      <a:pt x="282" y="429"/>
                      <a:pt x="282" y="429"/>
                    </a:cubicBezTo>
                    <a:cubicBezTo>
                      <a:pt x="282" y="429"/>
                      <a:pt x="281" y="427"/>
                      <a:pt x="283" y="427"/>
                    </a:cubicBezTo>
                    <a:cubicBezTo>
                      <a:pt x="285" y="427"/>
                      <a:pt x="286" y="426"/>
                      <a:pt x="286" y="426"/>
                    </a:cubicBezTo>
                    <a:cubicBezTo>
                      <a:pt x="289" y="424"/>
                      <a:pt x="289" y="424"/>
                      <a:pt x="289" y="424"/>
                    </a:cubicBezTo>
                    <a:cubicBezTo>
                      <a:pt x="288" y="416"/>
                      <a:pt x="288" y="416"/>
                      <a:pt x="288" y="416"/>
                    </a:cubicBezTo>
                    <a:cubicBezTo>
                      <a:pt x="288" y="416"/>
                      <a:pt x="288" y="413"/>
                      <a:pt x="287" y="412"/>
                    </a:cubicBezTo>
                    <a:cubicBezTo>
                      <a:pt x="285" y="411"/>
                      <a:pt x="282" y="408"/>
                      <a:pt x="282" y="408"/>
                    </a:cubicBezTo>
                    <a:cubicBezTo>
                      <a:pt x="281" y="405"/>
                      <a:pt x="281" y="405"/>
                      <a:pt x="281" y="405"/>
                    </a:cubicBezTo>
                    <a:cubicBezTo>
                      <a:pt x="277" y="402"/>
                      <a:pt x="277" y="402"/>
                      <a:pt x="277" y="402"/>
                    </a:cubicBezTo>
                    <a:cubicBezTo>
                      <a:pt x="277" y="402"/>
                      <a:pt x="276" y="400"/>
                      <a:pt x="275" y="400"/>
                    </a:cubicBezTo>
                    <a:cubicBezTo>
                      <a:pt x="274" y="401"/>
                      <a:pt x="275" y="401"/>
                      <a:pt x="273" y="404"/>
                    </a:cubicBezTo>
                    <a:cubicBezTo>
                      <a:pt x="271" y="406"/>
                      <a:pt x="268" y="407"/>
                      <a:pt x="268" y="407"/>
                    </a:cubicBezTo>
                    <a:cubicBezTo>
                      <a:pt x="262" y="409"/>
                      <a:pt x="262" y="409"/>
                      <a:pt x="262" y="409"/>
                    </a:cubicBezTo>
                    <a:cubicBezTo>
                      <a:pt x="262" y="409"/>
                      <a:pt x="258" y="407"/>
                      <a:pt x="257" y="405"/>
                    </a:cubicBezTo>
                    <a:cubicBezTo>
                      <a:pt x="256" y="404"/>
                      <a:pt x="249" y="398"/>
                      <a:pt x="249" y="398"/>
                    </a:cubicBezTo>
                    <a:cubicBezTo>
                      <a:pt x="249" y="398"/>
                      <a:pt x="245" y="395"/>
                      <a:pt x="244" y="395"/>
                    </a:cubicBezTo>
                    <a:cubicBezTo>
                      <a:pt x="242" y="395"/>
                      <a:pt x="240" y="395"/>
                      <a:pt x="240" y="395"/>
                    </a:cubicBezTo>
                    <a:cubicBezTo>
                      <a:pt x="237" y="390"/>
                      <a:pt x="237" y="390"/>
                      <a:pt x="237" y="390"/>
                    </a:cubicBezTo>
                    <a:cubicBezTo>
                      <a:pt x="236" y="389"/>
                      <a:pt x="236" y="389"/>
                      <a:pt x="236" y="389"/>
                    </a:cubicBezTo>
                    <a:cubicBezTo>
                      <a:pt x="236" y="389"/>
                      <a:pt x="233" y="386"/>
                      <a:pt x="235" y="386"/>
                    </a:cubicBezTo>
                    <a:cubicBezTo>
                      <a:pt x="238" y="386"/>
                      <a:pt x="239" y="383"/>
                      <a:pt x="239" y="383"/>
                    </a:cubicBezTo>
                    <a:cubicBezTo>
                      <a:pt x="239" y="380"/>
                      <a:pt x="239" y="380"/>
                      <a:pt x="239" y="380"/>
                    </a:cubicBezTo>
                    <a:cubicBezTo>
                      <a:pt x="239" y="378"/>
                      <a:pt x="239" y="378"/>
                      <a:pt x="239" y="378"/>
                    </a:cubicBezTo>
                    <a:cubicBezTo>
                      <a:pt x="238" y="373"/>
                      <a:pt x="238" y="373"/>
                      <a:pt x="238" y="373"/>
                    </a:cubicBezTo>
                    <a:cubicBezTo>
                      <a:pt x="238" y="373"/>
                      <a:pt x="237" y="368"/>
                      <a:pt x="238" y="367"/>
                    </a:cubicBezTo>
                    <a:cubicBezTo>
                      <a:pt x="240" y="367"/>
                      <a:pt x="246" y="366"/>
                      <a:pt x="246" y="366"/>
                    </a:cubicBezTo>
                    <a:cubicBezTo>
                      <a:pt x="246" y="366"/>
                      <a:pt x="249" y="367"/>
                      <a:pt x="252" y="368"/>
                    </a:cubicBezTo>
                    <a:cubicBezTo>
                      <a:pt x="254" y="368"/>
                      <a:pt x="256" y="369"/>
                      <a:pt x="256" y="369"/>
                    </a:cubicBezTo>
                    <a:cubicBezTo>
                      <a:pt x="256" y="369"/>
                      <a:pt x="262" y="372"/>
                      <a:pt x="263" y="373"/>
                    </a:cubicBezTo>
                    <a:cubicBezTo>
                      <a:pt x="263" y="374"/>
                      <a:pt x="265" y="375"/>
                      <a:pt x="267" y="376"/>
                    </a:cubicBezTo>
                    <a:cubicBezTo>
                      <a:pt x="270" y="378"/>
                      <a:pt x="276" y="376"/>
                      <a:pt x="276" y="376"/>
                    </a:cubicBezTo>
                    <a:cubicBezTo>
                      <a:pt x="276" y="376"/>
                      <a:pt x="279" y="375"/>
                      <a:pt x="281" y="375"/>
                    </a:cubicBezTo>
                    <a:cubicBezTo>
                      <a:pt x="282" y="375"/>
                      <a:pt x="291" y="375"/>
                      <a:pt x="291" y="375"/>
                    </a:cubicBezTo>
                    <a:cubicBezTo>
                      <a:pt x="291" y="375"/>
                      <a:pt x="295" y="375"/>
                      <a:pt x="296" y="375"/>
                    </a:cubicBezTo>
                    <a:cubicBezTo>
                      <a:pt x="297" y="375"/>
                      <a:pt x="301" y="375"/>
                      <a:pt x="301" y="375"/>
                    </a:cubicBezTo>
                    <a:cubicBezTo>
                      <a:pt x="309" y="377"/>
                      <a:pt x="309" y="377"/>
                      <a:pt x="309" y="377"/>
                    </a:cubicBezTo>
                    <a:cubicBezTo>
                      <a:pt x="315" y="374"/>
                      <a:pt x="315" y="374"/>
                      <a:pt x="315" y="374"/>
                    </a:cubicBezTo>
                    <a:cubicBezTo>
                      <a:pt x="315" y="374"/>
                      <a:pt x="315" y="369"/>
                      <a:pt x="317" y="369"/>
                    </a:cubicBezTo>
                    <a:cubicBezTo>
                      <a:pt x="318" y="369"/>
                      <a:pt x="320" y="369"/>
                      <a:pt x="322" y="369"/>
                    </a:cubicBezTo>
                    <a:cubicBezTo>
                      <a:pt x="324" y="370"/>
                      <a:pt x="330" y="368"/>
                      <a:pt x="330" y="368"/>
                    </a:cubicBezTo>
                    <a:cubicBezTo>
                      <a:pt x="324" y="360"/>
                      <a:pt x="324" y="360"/>
                      <a:pt x="324" y="360"/>
                    </a:cubicBezTo>
                    <a:cubicBezTo>
                      <a:pt x="324" y="360"/>
                      <a:pt x="324" y="360"/>
                      <a:pt x="322" y="356"/>
                    </a:cubicBezTo>
                    <a:cubicBezTo>
                      <a:pt x="321" y="352"/>
                      <a:pt x="318" y="348"/>
                      <a:pt x="318" y="348"/>
                    </a:cubicBezTo>
                    <a:cubicBezTo>
                      <a:pt x="318" y="348"/>
                      <a:pt x="314" y="347"/>
                      <a:pt x="311" y="346"/>
                    </a:cubicBezTo>
                    <a:cubicBezTo>
                      <a:pt x="308" y="345"/>
                      <a:pt x="310" y="346"/>
                      <a:pt x="308" y="344"/>
                    </a:cubicBezTo>
                    <a:cubicBezTo>
                      <a:pt x="306" y="343"/>
                      <a:pt x="297" y="338"/>
                      <a:pt x="297" y="338"/>
                    </a:cubicBezTo>
                    <a:cubicBezTo>
                      <a:pt x="297" y="338"/>
                      <a:pt x="293" y="337"/>
                      <a:pt x="292" y="335"/>
                    </a:cubicBezTo>
                    <a:cubicBezTo>
                      <a:pt x="291" y="332"/>
                      <a:pt x="292" y="323"/>
                      <a:pt x="292" y="323"/>
                    </a:cubicBezTo>
                    <a:cubicBezTo>
                      <a:pt x="293" y="318"/>
                      <a:pt x="293" y="318"/>
                      <a:pt x="293" y="318"/>
                    </a:cubicBezTo>
                    <a:cubicBezTo>
                      <a:pt x="298" y="308"/>
                      <a:pt x="298" y="308"/>
                      <a:pt x="298" y="308"/>
                    </a:cubicBezTo>
                    <a:cubicBezTo>
                      <a:pt x="300" y="299"/>
                      <a:pt x="300" y="299"/>
                      <a:pt x="300" y="299"/>
                    </a:cubicBezTo>
                    <a:cubicBezTo>
                      <a:pt x="310" y="287"/>
                      <a:pt x="310" y="287"/>
                      <a:pt x="310" y="287"/>
                    </a:cubicBezTo>
                    <a:cubicBezTo>
                      <a:pt x="313" y="278"/>
                      <a:pt x="313" y="278"/>
                      <a:pt x="313" y="278"/>
                    </a:cubicBezTo>
                    <a:cubicBezTo>
                      <a:pt x="315" y="269"/>
                      <a:pt x="315" y="269"/>
                      <a:pt x="315" y="269"/>
                    </a:cubicBezTo>
                    <a:cubicBezTo>
                      <a:pt x="315" y="260"/>
                      <a:pt x="315" y="260"/>
                      <a:pt x="315" y="260"/>
                    </a:cubicBezTo>
                    <a:cubicBezTo>
                      <a:pt x="315" y="253"/>
                      <a:pt x="315" y="253"/>
                      <a:pt x="315" y="253"/>
                    </a:cubicBezTo>
                    <a:cubicBezTo>
                      <a:pt x="328" y="253"/>
                      <a:pt x="328" y="253"/>
                      <a:pt x="328" y="253"/>
                    </a:cubicBezTo>
                    <a:cubicBezTo>
                      <a:pt x="328" y="256"/>
                      <a:pt x="328" y="256"/>
                      <a:pt x="328" y="256"/>
                    </a:cubicBezTo>
                    <a:cubicBezTo>
                      <a:pt x="328" y="256"/>
                      <a:pt x="330" y="252"/>
                      <a:pt x="331" y="252"/>
                    </a:cubicBezTo>
                    <a:cubicBezTo>
                      <a:pt x="332" y="252"/>
                      <a:pt x="340" y="247"/>
                      <a:pt x="340" y="247"/>
                    </a:cubicBezTo>
                    <a:cubicBezTo>
                      <a:pt x="343" y="249"/>
                      <a:pt x="343" y="249"/>
                      <a:pt x="343" y="249"/>
                    </a:cubicBezTo>
                    <a:cubicBezTo>
                      <a:pt x="351" y="251"/>
                      <a:pt x="351" y="251"/>
                      <a:pt x="351" y="251"/>
                    </a:cubicBezTo>
                    <a:cubicBezTo>
                      <a:pt x="351" y="251"/>
                      <a:pt x="354" y="252"/>
                      <a:pt x="353" y="254"/>
                    </a:cubicBezTo>
                    <a:cubicBezTo>
                      <a:pt x="352" y="256"/>
                      <a:pt x="352" y="256"/>
                      <a:pt x="353" y="256"/>
                    </a:cubicBezTo>
                    <a:cubicBezTo>
                      <a:pt x="354" y="256"/>
                      <a:pt x="358" y="253"/>
                      <a:pt x="358" y="253"/>
                    </a:cubicBezTo>
                    <a:cubicBezTo>
                      <a:pt x="365" y="256"/>
                      <a:pt x="365" y="256"/>
                      <a:pt x="365" y="256"/>
                    </a:cubicBezTo>
                    <a:cubicBezTo>
                      <a:pt x="359" y="249"/>
                      <a:pt x="359" y="249"/>
                      <a:pt x="359" y="249"/>
                    </a:cubicBezTo>
                    <a:cubicBezTo>
                      <a:pt x="359" y="249"/>
                      <a:pt x="358" y="244"/>
                      <a:pt x="358" y="242"/>
                    </a:cubicBezTo>
                    <a:cubicBezTo>
                      <a:pt x="358" y="240"/>
                      <a:pt x="357" y="232"/>
                      <a:pt x="357" y="232"/>
                    </a:cubicBezTo>
                    <a:cubicBezTo>
                      <a:pt x="356" y="226"/>
                      <a:pt x="356" y="226"/>
                      <a:pt x="356" y="226"/>
                    </a:cubicBezTo>
                    <a:cubicBezTo>
                      <a:pt x="354" y="221"/>
                      <a:pt x="354" y="221"/>
                      <a:pt x="354" y="221"/>
                    </a:cubicBezTo>
                    <a:cubicBezTo>
                      <a:pt x="351" y="218"/>
                      <a:pt x="351" y="218"/>
                      <a:pt x="351" y="218"/>
                    </a:cubicBezTo>
                    <a:cubicBezTo>
                      <a:pt x="350" y="213"/>
                      <a:pt x="350" y="213"/>
                      <a:pt x="350" y="213"/>
                    </a:cubicBezTo>
                    <a:cubicBezTo>
                      <a:pt x="348" y="209"/>
                      <a:pt x="348" y="209"/>
                      <a:pt x="348" y="209"/>
                    </a:cubicBezTo>
                    <a:cubicBezTo>
                      <a:pt x="341" y="205"/>
                      <a:pt x="341" y="205"/>
                      <a:pt x="341" y="205"/>
                    </a:cubicBezTo>
                    <a:cubicBezTo>
                      <a:pt x="336" y="204"/>
                      <a:pt x="336" y="204"/>
                      <a:pt x="336" y="204"/>
                    </a:cubicBezTo>
                    <a:cubicBezTo>
                      <a:pt x="332" y="205"/>
                      <a:pt x="332" y="205"/>
                      <a:pt x="332" y="205"/>
                    </a:cubicBez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25" y="200"/>
                      <a:pt x="325" y="200"/>
                      <a:pt x="325" y="200"/>
                    </a:cubicBezTo>
                    <a:cubicBezTo>
                      <a:pt x="325" y="200"/>
                      <a:pt x="324" y="193"/>
                      <a:pt x="324" y="192"/>
                    </a:cubicBezTo>
                    <a:cubicBezTo>
                      <a:pt x="324" y="191"/>
                      <a:pt x="322" y="184"/>
                      <a:pt x="322" y="184"/>
                    </a:cubicBezTo>
                    <a:cubicBezTo>
                      <a:pt x="321" y="176"/>
                      <a:pt x="321" y="176"/>
                      <a:pt x="321" y="176"/>
                    </a:cubicBezTo>
                    <a:cubicBezTo>
                      <a:pt x="318" y="168"/>
                      <a:pt x="318" y="168"/>
                      <a:pt x="318" y="168"/>
                    </a:cubicBezTo>
                    <a:cubicBezTo>
                      <a:pt x="318" y="168"/>
                      <a:pt x="316" y="163"/>
                      <a:pt x="315" y="161"/>
                    </a:cubicBezTo>
                    <a:cubicBezTo>
                      <a:pt x="314" y="159"/>
                      <a:pt x="312" y="155"/>
                      <a:pt x="312" y="155"/>
                    </a:cubicBezTo>
                    <a:cubicBezTo>
                      <a:pt x="310" y="148"/>
                      <a:pt x="310" y="148"/>
                      <a:pt x="310" y="148"/>
                    </a:cubicBezTo>
                    <a:cubicBezTo>
                      <a:pt x="302" y="146"/>
                      <a:pt x="302" y="146"/>
                      <a:pt x="302" y="146"/>
                    </a:cubicBezTo>
                    <a:cubicBezTo>
                      <a:pt x="289" y="142"/>
                      <a:pt x="289" y="142"/>
                      <a:pt x="289" y="142"/>
                    </a:cubicBezTo>
                    <a:cubicBezTo>
                      <a:pt x="282" y="139"/>
                      <a:pt x="282" y="139"/>
                      <a:pt x="282" y="139"/>
                    </a:cubicBezTo>
                    <a:cubicBezTo>
                      <a:pt x="283" y="136"/>
                      <a:pt x="283" y="136"/>
                      <a:pt x="283" y="136"/>
                    </a:cubicBezTo>
                    <a:cubicBezTo>
                      <a:pt x="287" y="135"/>
                      <a:pt x="287" y="135"/>
                      <a:pt x="287" y="135"/>
                    </a:cubicBezTo>
                    <a:cubicBezTo>
                      <a:pt x="287" y="135"/>
                      <a:pt x="289" y="135"/>
                      <a:pt x="291" y="135"/>
                    </a:cubicBezTo>
                    <a:cubicBezTo>
                      <a:pt x="294" y="135"/>
                      <a:pt x="296" y="135"/>
                      <a:pt x="298" y="135"/>
                    </a:cubicBezTo>
                    <a:cubicBezTo>
                      <a:pt x="300" y="135"/>
                      <a:pt x="303" y="135"/>
                      <a:pt x="303" y="135"/>
                    </a:cubicBezTo>
                    <a:cubicBezTo>
                      <a:pt x="307" y="130"/>
                      <a:pt x="307" y="130"/>
                      <a:pt x="307" y="130"/>
                    </a:cubicBezTo>
                    <a:cubicBezTo>
                      <a:pt x="322" y="122"/>
                      <a:pt x="322" y="122"/>
                      <a:pt x="322" y="122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36" y="121"/>
                      <a:pt x="336" y="121"/>
                      <a:pt x="336" y="121"/>
                    </a:cubicBezTo>
                    <a:cubicBezTo>
                      <a:pt x="336" y="121"/>
                      <a:pt x="336" y="125"/>
                      <a:pt x="338" y="126"/>
                    </a:cubicBezTo>
                    <a:cubicBezTo>
                      <a:pt x="340" y="127"/>
                      <a:pt x="341" y="127"/>
                      <a:pt x="342" y="128"/>
                    </a:cubicBezTo>
                    <a:cubicBezTo>
                      <a:pt x="344" y="128"/>
                      <a:pt x="350" y="129"/>
                      <a:pt x="350" y="129"/>
                    </a:cubicBezTo>
                    <a:cubicBezTo>
                      <a:pt x="354" y="131"/>
                      <a:pt x="354" y="131"/>
                      <a:pt x="354" y="131"/>
                    </a:cubicBezTo>
                    <a:cubicBezTo>
                      <a:pt x="358" y="137"/>
                      <a:pt x="358" y="137"/>
                      <a:pt x="358" y="137"/>
                    </a:cubicBezTo>
                    <a:cubicBezTo>
                      <a:pt x="365" y="141"/>
                      <a:pt x="365" y="141"/>
                      <a:pt x="365" y="141"/>
                    </a:cubicBezTo>
                    <a:cubicBezTo>
                      <a:pt x="365" y="141"/>
                      <a:pt x="366" y="144"/>
                      <a:pt x="365" y="145"/>
                    </a:cubicBezTo>
                    <a:cubicBezTo>
                      <a:pt x="364" y="146"/>
                      <a:pt x="365" y="149"/>
                      <a:pt x="361" y="151"/>
                    </a:cubicBezTo>
                    <a:cubicBezTo>
                      <a:pt x="357" y="153"/>
                      <a:pt x="352" y="157"/>
                      <a:pt x="351" y="157"/>
                    </a:cubicBezTo>
                    <a:cubicBezTo>
                      <a:pt x="350" y="158"/>
                      <a:pt x="347" y="162"/>
                      <a:pt x="347" y="162"/>
                    </a:cubicBezTo>
                    <a:cubicBezTo>
                      <a:pt x="345" y="166"/>
                      <a:pt x="345" y="166"/>
                      <a:pt x="345" y="166"/>
                    </a:cubicBezTo>
                    <a:cubicBezTo>
                      <a:pt x="346" y="169"/>
                      <a:pt x="346" y="169"/>
                      <a:pt x="346" y="169"/>
                    </a:cubicBezTo>
                    <a:cubicBezTo>
                      <a:pt x="346" y="169"/>
                      <a:pt x="346" y="170"/>
                      <a:pt x="346" y="171"/>
                    </a:cubicBezTo>
                    <a:cubicBezTo>
                      <a:pt x="345" y="173"/>
                      <a:pt x="344" y="176"/>
                      <a:pt x="344" y="176"/>
                    </a:cubicBezTo>
                    <a:cubicBezTo>
                      <a:pt x="345" y="181"/>
                      <a:pt x="345" y="181"/>
                      <a:pt x="345" y="181"/>
                    </a:cubicBezTo>
                    <a:cubicBezTo>
                      <a:pt x="345" y="181"/>
                      <a:pt x="346" y="183"/>
                      <a:pt x="347" y="185"/>
                    </a:cubicBezTo>
                    <a:cubicBezTo>
                      <a:pt x="347" y="186"/>
                      <a:pt x="356" y="188"/>
                      <a:pt x="356" y="188"/>
                    </a:cubicBezTo>
                    <a:cubicBezTo>
                      <a:pt x="365" y="189"/>
                      <a:pt x="365" y="189"/>
                      <a:pt x="365" y="189"/>
                    </a:cubicBezTo>
                    <a:cubicBezTo>
                      <a:pt x="372" y="196"/>
                      <a:pt x="372" y="196"/>
                      <a:pt x="372" y="196"/>
                    </a:cubicBezTo>
                    <a:cubicBezTo>
                      <a:pt x="378" y="199"/>
                      <a:pt x="378" y="199"/>
                      <a:pt x="378" y="199"/>
                    </a:cubicBezTo>
                    <a:cubicBezTo>
                      <a:pt x="385" y="198"/>
                      <a:pt x="385" y="198"/>
                      <a:pt x="385" y="198"/>
                    </a:cubicBezTo>
                    <a:cubicBezTo>
                      <a:pt x="392" y="193"/>
                      <a:pt x="392" y="193"/>
                      <a:pt x="392" y="193"/>
                    </a:cubicBezTo>
                    <a:cubicBezTo>
                      <a:pt x="397" y="190"/>
                      <a:pt x="397" y="190"/>
                      <a:pt x="397" y="190"/>
                    </a:cubicBezTo>
                    <a:cubicBezTo>
                      <a:pt x="397" y="190"/>
                      <a:pt x="400" y="186"/>
                      <a:pt x="401" y="185"/>
                    </a:cubicBezTo>
                    <a:cubicBezTo>
                      <a:pt x="402" y="184"/>
                      <a:pt x="405" y="181"/>
                      <a:pt x="405" y="181"/>
                    </a:cubicBezTo>
                    <a:cubicBezTo>
                      <a:pt x="405" y="181"/>
                      <a:pt x="407" y="179"/>
                      <a:pt x="407" y="178"/>
                    </a:cubicBezTo>
                    <a:cubicBezTo>
                      <a:pt x="407" y="177"/>
                      <a:pt x="406" y="169"/>
                      <a:pt x="406" y="169"/>
                    </a:cubicBezTo>
                    <a:cubicBezTo>
                      <a:pt x="404" y="163"/>
                      <a:pt x="404" y="163"/>
                      <a:pt x="404" y="163"/>
                    </a:cubicBezTo>
                    <a:cubicBezTo>
                      <a:pt x="401" y="156"/>
                      <a:pt x="401" y="156"/>
                      <a:pt x="401" y="156"/>
                    </a:cubicBezTo>
                    <a:cubicBezTo>
                      <a:pt x="401" y="156"/>
                      <a:pt x="399" y="153"/>
                      <a:pt x="399" y="151"/>
                    </a:cubicBezTo>
                    <a:cubicBezTo>
                      <a:pt x="399" y="150"/>
                      <a:pt x="398" y="146"/>
                      <a:pt x="398" y="146"/>
                    </a:cubicBezTo>
                    <a:cubicBezTo>
                      <a:pt x="394" y="142"/>
                      <a:pt x="394" y="142"/>
                      <a:pt x="394" y="142"/>
                    </a:cubicBezTo>
                    <a:cubicBezTo>
                      <a:pt x="396" y="138"/>
                      <a:pt x="396" y="138"/>
                      <a:pt x="396" y="138"/>
                    </a:cubicBezTo>
                    <a:cubicBezTo>
                      <a:pt x="398" y="135"/>
                      <a:pt x="398" y="135"/>
                      <a:pt x="398" y="135"/>
                    </a:cubicBezTo>
                    <a:cubicBezTo>
                      <a:pt x="403" y="129"/>
                      <a:pt x="403" y="129"/>
                      <a:pt x="403" y="129"/>
                    </a:cubicBezTo>
                    <a:cubicBezTo>
                      <a:pt x="405" y="125"/>
                      <a:pt x="405" y="125"/>
                      <a:pt x="405" y="125"/>
                    </a:cubicBezTo>
                    <a:cubicBezTo>
                      <a:pt x="401" y="120"/>
                      <a:pt x="401" y="120"/>
                      <a:pt x="401" y="120"/>
                    </a:cubicBezTo>
                    <a:cubicBezTo>
                      <a:pt x="398" y="119"/>
                      <a:pt x="398" y="119"/>
                      <a:pt x="398" y="119"/>
                    </a:cubicBezTo>
                    <a:cubicBezTo>
                      <a:pt x="404" y="116"/>
                      <a:pt x="404" y="116"/>
                      <a:pt x="404" y="116"/>
                    </a:cubicBezTo>
                    <a:cubicBezTo>
                      <a:pt x="408" y="114"/>
                      <a:pt x="408" y="114"/>
                      <a:pt x="408" y="114"/>
                    </a:cubicBezTo>
                    <a:cubicBezTo>
                      <a:pt x="413" y="102"/>
                      <a:pt x="413" y="102"/>
                      <a:pt x="413" y="102"/>
                    </a:cubicBezTo>
                    <a:cubicBezTo>
                      <a:pt x="416" y="95"/>
                      <a:pt x="416" y="95"/>
                      <a:pt x="416" y="95"/>
                    </a:cubicBezTo>
                    <a:cubicBezTo>
                      <a:pt x="420" y="84"/>
                      <a:pt x="420" y="84"/>
                      <a:pt x="420" y="84"/>
                    </a:cubicBezTo>
                    <a:cubicBezTo>
                      <a:pt x="420" y="84"/>
                      <a:pt x="422" y="76"/>
                      <a:pt x="422" y="75"/>
                    </a:cubicBezTo>
                    <a:cubicBezTo>
                      <a:pt x="422" y="74"/>
                      <a:pt x="425" y="72"/>
                      <a:pt x="425" y="72"/>
                    </a:cubicBezTo>
                    <a:cubicBezTo>
                      <a:pt x="429" y="67"/>
                      <a:pt x="429" y="67"/>
                      <a:pt x="429" y="67"/>
                    </a:cubicBezTo>
                    <a:cubicBezTo>
                      <a:pt x="432" y="61"/>
                      <a:pt x="432" y="61"/>
                      <a:pt x="432" y="61"/>
                    </a:cubicBezTo>
                    <a:cubicBezTo>
                      <a:pt x="434" y="57"/>
                      <a:pt x="434" y="57"/>
                      <a:pt x="434" y="57"/>
                    </a:cubicBezTo>
                    <a:cubicBezTo>
                      <a:pt x="439" y="49"/>
                      <a:pt x="439" y="49"/>
                      <a:pt x="439" y="49"/>
                    </a:cubicBezTo>
                    <a:cubicBezTo>
                      <a:pt x="443" y="51"/>
                      <a:pt x="443" y="51"/>
                      <a:pt x="443" y="51"/>
                    </a:cubicBezTo>
                    <a:cubicBezTo>
                      <a:pt x="443" y="51"/>
                      <a:pt x="445" y="53"/>
                      <a:pt x="445" y="55"/>
                    </a:cubicBezTo>
                    <a:cubicBezTo>
                      <a:pt x="445" y="57"/>
                      <a:pt x="444" y="58"/>
                      <a:pt x="445" y="58"/>
                    </a:cubicBezTo>
                    <a:cubicBezTo>
                      <a:pt x="447" y="58"/>
                      <a:pt x="446" y="58"/>
                      <a:pt x="447" y="57"/>
                    </a:cubicBezTo>
                    <a:cubicBezTo>
                      <a:pt x="449" y="55"/>
                      <a:pt x="450" y="51"/>
                      <a:pt x="450" y="50"/>
                    </a:cubicBezTo>
                    <a:cubicBezTo>
                      <a:pt x="450" y="49"/>
                      <a:pt x="452" y="49"/>
                      <a:pt x="450" y="48"/>
                    </a:cubicBezTo>
                    <a:cubicBezTo>
                      <a:pt x="447" y="47"/>
                      <a:pt x="443" y="45"/>
                      <a:pt x="443" y="45"/>
                    </a:cubicBezTo>
                    <a:cubicBezTo>
                      <a:pt x="443" y="45"/>
                      <a:pt x="439" y="44"/>
                      <a:pt x="439" y="43"/>
                    </a:cubicBezTo>
                    <a:cubicBezTo>
                      <a:pt x="440" y="42"/>
                      <a:pt x="443" y="33"/>
                      <a:pt x="443" y="33"/>
                    </a:cubicBezTo>
                    <a:cubicBezTo>
                      <a:pt x="447" y="23"/>
                      <a:pt x="447" y="23"/>
                      <a:pt x="447" y="23"/>
                    </a:cubicBezTo>
                    <a:cubicBezTo>
                      <a:pt x="447" y="17"/>
                      <a:pt x="447" y="17"/>
                      <a:pt x="447" y="17"/>
                    </a:cubicBezTo>
                    <a:cubicBezTo>
                      <a:pt x="450" y="12"/>
                      <a:pt x="450" y="12"/>
                      <a:pt x="450" y="12"/>
                    </a:cubicBezTo>
                    <a:cubicBezTo>
                      <a:pt x="453" y="8"/>
                      <a:pt x="455" y="2"/>
                      <a:pt x="460" y="0"/>
                    </a:cubicBezTo>
                    <a:cubicBezTo>
                      <a:pt x="1479" y="0"/>
                      <a:pt x="1479" y="0"/>
                      <a:pt x="1479" y="0"/>
                    </a:cubicBezTo>
                    <a:cubicBezTo>
                      <a:pt x="1479" y="736"/>
                      <a:pt x="1479" y="736"/>
                      <a:pt x="1479" y="736"/>
                    </a:cubicBezTo>
                    <a:cubicBezTo>
                      <a:pt x="1465" y="741"/>
                      <a:pt x="1465" y="741"/>
                      <a:pt x="1465" y="741"/>
                    </a:cubicBezTo>
                    <a:cubicBezTo>
                      <a:pt x="1463" y="741"/>
                      <a:pt x="1435" y="737"/>
                      <a:pt x="1436" y="746"/>
                    </a:cubicBezTo>
                    <a:cubicBezTo>
                      <a:pt x="1437" y="751"/>
                      <a:pt x="1442" y="752"/>
                      <a:pt x="1442" y="752"/>
                    </a:cubicBezTo>
                    <a:cubicBezTo>
                      <a:pt x="1455" y="764"/>
                      <a:pt x="1455" y="764"/>
                      <a:pt x="1455" y="764"/>
                    </a:cubicBezTo>
                    <a:cubicBezTo>
                      <a:pt x="1454" y="771"/>
                      <a:pt x="1454" y="771"/>
                      <a:pt x="1454" y="771"/>
                    </a:cubicBezTo>
                    <a:cubicBezTo>
                      <a:pt x="1462" y="773"/>
                      <a:pt x="1462" y="773"/>
                      <a:pt x="1462" y="773"/>
                    </a:cubicBezTo>
                    <a:cubicBezTo>
                      <a:pt x="1479" y="773"/>
                      <a:pt x="1479" y="773"/>
                      <a:pt x="1479" y="773"/>
                    </a:cubicBezTo>
                    <a:cubicBezTo>
                      <a:pt x="1479" y="785"/>
                      <a:pt x="1479" y="785"/>
                      <a:pt x="1479" y="785"/>
                    </a:cubicBezTo>
                    <a:cubicBezTo>
                      <a:pt x="1469" y="786"/>
                      <a:pt x="1458" y="788"/>
                      <a:pt x="1456" y="789"/>
                    </a:cubicBezTo>
                    <a:cubicBezTo>
                      <a:pt x="1445" y="801"/>
                      <a:pt x="1445" y="801"/>
                      <a:pt x="1445" y="801"/>
                    </a:cubicBezTo>
                    <a:cubicBezTo>
                      <a:pt x="1458" y="818"/>
                      <a:pt x="1458" y="818"/>
                      <a:pt x="1458" y="818"/>
                    </a:cubicBezTo>
                    <a:cubicBezTo>
                      <a:pt x="1457" y="829"/>
                      <a:pt x="1457" y="829"/>
                      <a:pt x="1457" y="829"/>
                    </a:cubicBezTo>
                    <a:cubicBezTo>
                      <a:pt x="1446" y="837"/>
                      <a:pt x="1446" y="837"/>
                      <a:pt x="1446" y="837"/>
                    </a:cubicBezTo>
                    <a:cubicBezTo>
                      <a:pt x="1455" y="846"/>
                      <a:pt x="1455" y="846"/>
                      <a:pt x="1455" y="846"/>
                    </a:cubicBezTo>
                    <a:cubicBezTo>
                      <a:pt x="1471" y="846"/>
                      <a:pt x="1471" y="846"/>
                      <a:pt x="1471" y="846"/>
                    </a:cubicBezTo>
                    <a:cubicBezTo>
                      <a:pt x="1479" y="852"/>
                      <a:pt x="1479" y="852"/>
                      <a:pt x="1479" y="852"/>
                    </a:cubicBezTo>
                    <a:cubicBezTo>
                      <a:pt x="1479" y="899"/>
                      <a:pt x="1479" y="899"/>
                      <a:pt x="1479" y="899"/>
                    </a:cubicBezTo>
                    <a:cubicBezTo>
                      <a:pt x="1476" y="899"/>
                      <a:pt x="1472" y="900"/>
                      <a:pt x="1467" y="900"/>
                    </a:cubicBezTo>
                    <a:cubicBezTo>
                      <a:pt x="1460" y="912"/>
                      <a:pt x="1460" y="912"/>
                      <a:pt x="1460" y="912"/>
                    </a:cubicBezTo>
                    <a:cubicBezTo>
                      <a:pt x="1409" y="903"/>
                      <a:pt x="1409" y="903"/>
                      <a:pt x="1409" y="903"/>
                    </a:cubicBezTo>
                    <a:cubicBezTo>
                      <a:pt x="1392" y="893"/>
                      <a:pt x="1392" y="893"/>
                      <a:pt x="1392" y="893"/>
                    </a:cubicBezTo>
                    <a:cubicBezTo>
                      <a:pt x="1379" y="902"/>
                      <a:pt x="1382" y="898"/>
                      <a:pt x="1371" y="910"/>
                    </a:cubicBezTo>
                    <a:cubicBezTo>
                      <a:pt x="1341" y="902"/>
                      <a:pt x="1341" y="902"/>
                      <a:pt x="1341" y="902"/>
                    </a:cubicBezTo>
                    <a:cubicBezTo>
                      <a:pt x="1322" y="911"/>
                      <a:pt x="1322" y="911"/>
                      <a:pt x="1322" y="911"/>
                    </a:cubicBezTo>
                    <a:cubicBezTo>
                      <a:pt x="1300" y="933"/>
                      <a:pt x="1300" y="933"/>
                      <a:pt x="1300" y="933"/>
                    </a:cubicBezTo>
                    <a:cubicBezTo>
                      <a:pt x="1263" y="931"/>
                      <a:pt x="1263" y="931"/>
                      <a:pt x="1263" y="931"/>
                    </a:cubicBezTo>
                    <a:cubicBezTo>
                      <a:pt x="1255" y="920"/>
                      <a:pt x="1255" y="920"/>
                      <a:pt x="1255" y="920"/>
                    </a:cubicBezTo>
                    <a:cubicBezTo>
                      <a:pt x="1253" y="930"/>
                      <a:pt x="1253" y="930"/>
                      <a:pt x="1253" y="930"/>
                    </a:cubicBezTo>
                    <a:cubicBezTo>
                      <a:pt x="1261" y="940"/>
                      <a:pt x="1261" y="940"/>
                      <a:pt x="1261" y="940"/>
                    </a:cubicBezTo>
                    <a:cubicBezTo>
                      <a:pt x="1247" y="947"/>
                      <a:pt x="1247" y="947"/>
                      <a:pt x="1247" y="947"/>
                    </a:cubicBezTo>
                    <a:cubicBezTo>
                      <a:pt x="1242" y="933"/>
                      <a:pt x="1242" y="933"/>
                      <a:pt x="1242" y="933"/>
                    </a:cubicBezTo>
                    <a:cubicBezTo>
                      <a:pt x="1230" y="918"/>
                      <a:pt x="1230" y="918"/>
                      <a:pt x="1230" y="918"/>
                    </a:cubicBezTo>
                    <a:cubicBezTo>
                      <a:pt x="1212" y="914"/>
                      <a:pt x="1212" y="914"/>
                      <a:pt x="1212" y="914"/>
                    </a:cubicBezTo>
                    <a:cubicBezTo>
                      <a:pt x="1202" y="907"/>
                      <a:pt x="1202" y="907"/>
                      <a:pt x="1202" y="907"/>
                    </a:cubicBezTo>
                    <a:cubicBezTo>
                      <a:pt x="1200" y="906"/>
                      <a:pt x="1163" y="910"/>
                      <a:pt x="1156" y="911"/>
                    </a:cubicBezTo>
                    <a:cubicBezTo>
                      <a:pt x="1147" y="905"/>
                      <a:pt x="1146" y="905"/>
                      <a:pt x="1136" y="900"/>
                    </a:cubicBezTo>
                    <a:cubicBezTo>
                      <a:pt x="1126" y="908"/>
                      <a:pt x="1126" y="908"/>
                      <a:pt x="1126" y="908"/>
                    </a:cubicBezTo>
                    <a:cubicBezTo>
                      <a:pt x="1126" y="908"/>
                      <a:pt x="1121" y="917"/>
                      <a:pt x="1113" y="917"/>
                    </a:cubicBezTo>
                    <a:cubicBezTo>
                      <a:pt x="1104" y="917"/>
                      <a:pt x="1105" y="905"/>
                      <a:pt x="1105" y="905"/>
                    </a:cubicBezTo>
                    <a:cubicBezTo>
                      <a:pt x="1092" y="907"/>
                      <a:pt x="1092" y="907"/>
                      <a:pt x="1092" y="907"/>
                    </a:cubicBezTo>
                    <a:cubicBezTo>
                      <a:pt x="1075" y="931"/>
                      <a:pt x="1075" y="931"/>
                      <a:pt x="1075" y="931"/>
                    </a:cubicBezTo>
                    <a:cubicBezTo>
                      <a:pt x="1054" y="949"/>
                      <a:pt x="1054" y="949"/>
                      <a:pt x="1054" y="949"/>
                    </a:cubicBezTo>
                    <a:cubicBezTo>
                      <a:pt x="1042" y="967"/>
                      <a:pt x="1042" y="967"/>
                      <a:pt x="1042" y="967"/>
                    </a:cubicBezTo>
                    <a:cubicBezTo>
                      <a:pt x="1019" y="976"/>
                      <a:pt x="1019" y="976"/>
                      <a:pt x="1019" y="976"/>
                    </a:cubicBezTo>
                    <a:cubicBezTo>
                      <a:pt x="1020" y="984"/>
                      <a:pt x="1020" y="984"/>
                      <a:pt x="1020" y="984"/>
                    </a:cubicBezTo>
                    <a:cubicBezTo>
                      <a:pt x="1043" y="1004"/>
                      <a:pt x="1043" y="1004"/>
                      <a:pt x="1043" y="1004"/>
                    </a:cubicBezTo>
                    <a:cubicBezTo>
                      <a:pt x="1027" y="1015"/>
                      <a:pt x="1027" y="1015"/>
                      <a:pt x="1027" y="1015"/>
                    </a:cubicBezTo>
                    <a:cubicBezTo>
                      <a:pt x="1003" y="990"/>
                      <a:pt x="1012" y="1009"/>
                      <a:pt x="982" y="986"/>
                    </a:cubicBezTo>
                    <a:cubicBezTo>
                      <a:pt x="977" y="1004"/>
                      <a:pt x="976" y="999"/>
                      <a:pt x="979" y="1014"/>
                    </a:cubicBezTo>
                    <a:cubicBezTo>
                      <a:pt x="966" y="1023"/>
                      <a:pt x="966" y="1023"/>
                      <a:pt x="966" y="1023"/>
                    </a:cubicBezTo>
                    <a:cubicBezTo>
                      <a:pt x="973" y="1050"/>
                      <a:pt x="968" y="1041"/>
                      <a:pt x="985" y="1059"/>
                    </a:cubicBezTo>
                    <a:cubicBezTo>
                      <a:pt x="975" y="1080"/>
                      <a:pt x="977" y="1071"/>
                      <a:pt x="978" y="1096"/>
                    </a:cubicBezTo>
                    <a:cubicBezTo>
                      <a:pt x="1001" y="1103"/>
                      <a:pt x="1001" y="1103"/>
                      <a:pt x="1001" y="1103"/>
                    </a:cubicBezTo>
                    <a:cubicBezTo>
                      <a:pt x="1007" y="1117"/>
                      <a:pt x="1007" y="1117"/>
                      <a:pt x="1007" y="1117"/>
                    </a:cubicBezTo>
                    <a:cubicBezTo>
                      <a:pt x="1022" y="1124"/>
                      <a:pt x="1022" y="1124"/>
                      <a:pt x="1022" y="1124"/>
                    </a:cubicBezTo>
                    <a:cubicBezTo>
                      <a:pt x="1037" y="1114"/>
                      <a:pt x="1037" y="1114"/>
                      <a:pt x="1037" y="1114"/>
                    </a:cubicBezTo>
                    <a:cubicBezTo>
                      <a:pt x="1059" y="1125"/>
                      <a:pt x="1059" y="1125"/>
                      <a:pt x="1059" y="1125"/>
                    </a:cubicBezTo>
                    <a:cubicBezTo>
                      <a:pt x="1088" y="1147"/>
                      <a:pt x="1088" y="1147"/>
                      <a:pt x="1088" y="1147"/>
                    </a:cubicBezTo>
                    <a:cubicBezTo>
                      <a:pt x="1105" y="1168"/>
                      <a:pt x="1105" y="1168"/>
                      <a:pt x="1105" y="1168"/>
                    </a:cubicBezTo>
                    <a:cubicBezTo>
                      <a:pt x="1095" y="1160"/>
                      <a:pt x="1095" y="1160"/>
                      <a:pt x="1095" y="1160"/>
                    </a:cubicBezTo>
                    <a:cubicBezTo>
                      <a:pt x="1089" y="1163"/>
                      <a:pt x="1089" y="1163"/>
                      <a:pt x="1089" y="1163"/>
                    </a:cubicBezTo>
                    <a:cubicBezTo>
                      <a:pt x="1093" y="1170"/>
                      <a:pt x="1093" y="1170"/>
                      <a:pt x="1093" y="1170"/>
                    </a:cubicBezTo>
                    <a:cubicBezTo>
                      <a:pt x="1114" y="1176"/>
                      <a:pt x="1114" y="1176"/>
                      <a:pt x="1114" y="1176"/>
                    </a:cubicBezTo>
                    <a:cubicBezTo>
                      <a:pt x="1113" y="1192"/>
                      <a:pt x="1113" y="1192"/>
                      <a:pt x="1113" y="1192"/>
                    </a:cubicBezTo>
                    <a:cubicBezTo>
                      <a:pt x="1097" y="1252"/>
                      <a:pt x="1097" y="1252"/>
                      <a:pt x="1097" y="1252"/>
                    </a:cubicBezTo>
                    <a:cubicBezTo>
                      <a:pt x="1084" y="1280"/>
                      <a:pt x="1084" y="1280"/>
                      <a:pt x="1084" y="1280"/>
                    </a:cubicBezTo>
                    <a:cubicBezTo>
                      <a:pt x="1081" y="1297"/>
                      <a:pt x="1081" y="1297"/>
                      <a:pt x="1081" y="1297"/>
                    </a:cubicBezTo>
                    <a:cubicBezTo>
                      <a:pt x="1079" y="1314"/>
                      <a:pt x="1079" y="1314"/>
                      <a:pt x="1079" y="1314"/>
                    </a:cubicBezTo>
                    <a:cubicBezTo>
                      <a:pt x="1083" y="1328"/>
                      <a:pt x="1083" y="1328"/>
                      <a:pt x="1083" y="1328"/>
                    </a:cubicBezTo>
                    <a:cubicBezTo>
                      <a:pt x="1083" y="1328"/>
                      <a:pt x="1083" y="1332"/>
                      <a:pt x="1087" y="1336"/>
                    </a:cubicBezTo>
                    <a:cubicBezTo>
                      <a:pt x="1091" y="1340"/>
                      <a:pt x="1092" y="1344"/>
                      <a:pt x="1097" y="1348"/>
                    </a:cubicBezTo>
                    <a:cubicBezTo>
                      <a:pt x="1102" y="1351"/>
                      <a:pt x="1100" y="1353"/>
                      <a:pt x="1118" y="1354"/>
                    </a:cubicBezTo>
                    <a:cubicBezTo>
                      <a:pt x="1135" y="1356"/>
                      <a:pt x="1119" y="1364"/>
                      <a:pt x="1120" y="1367"/>
                    </a:cubicBezTo>
                    <a:cubicBezTo>
                      <a:pt x="1121" y="1369"/>
                      <a:pt x="1122" y="1383"/>
                      <a:pt x="1129" y="1397"/>
                    </a:cubicBezTo>
                    <a:cubicBezTo>
                      <a:pt x="1136" y="1411"/>
                      <a:pt x="1140" y="1409"/>
                      <a:pt x="1151" y="1415"/>
                    </a:cubicBezTo>
                    <a:cubicBezTo>
                      <a:pt x="1162" y="1420"/>
                      <a:pt x="1157" y="1422"/>
                      <a:pt x="1164" y="1436"/>
                    </a:cubicBezTo>
                    <a:cubicBezTo>
                      <a:pt x="1171" y="1449"/>
                      <a:pt x="1188" y="1443"/>
                      <a:pt x="1191" y="1443"/>
                    </a:cubicBezTo>
                    <a:cubicBezTo>
                      <a:pt x="1193" y="1443"/>
                      <a:pt x="1195" y="1446"/>
                      <a:pt x="1198" y="1450"/>
                    </a:cubicBezTo>
                    <a:cubicBezTo>
                      <a:pt x="1198" y="1450"/>
                      <a:pt x="1198" y="1450"/>
                      <a:pt x="1198" y="1450"/>
                    </a:cubicBezTo>
                    <a:cubicBezTo>
                      <a:pt x="1198" y="1450"/>
                      <a:pt x="1192" y="1456"/>
                      <a:pt x="1190" y="1457"/>
                    </a:cubicBezTo>
                    <a:cubicBezTo>
                      <a:pt x="1189" y="1458"/>
                      <a:pt x="1188" y="1459"/>
                      <a:pt x="1187" y="1460"/>
                    </a:cubicBezTo>
                    <a:cubicBezTo>
                      <a:pt x="1186" y="1462"/>
                      <a:pt x="1189" y="1463"/>
                      <a:pt x="1187" y="1464"/>
                    </a:cubicBezTo>
                    <a:cubicBezTo>
                      <a:pt x="1185" y="1465"/>
                      <a:pt x="1183" y="1469"/>
                      <a:pt x="1183" y="1471"/>
                    </a:cubicBezTo>
                    <a:cubicBezTo>
                      <a:pt x="1184" y="1473"/>
                      <a:pt x="1182" y="1476"/>
                      <a:pt x="1182" y="1476"/>
                    </a:cubicBezTo>
                    <a:cubicBezTo>
                      <a:pt x="1182" y="1476"/>
                      <a:pt x="1178" y="1481"/>
                      <a:pt x="1173" y="1481"/>
                    </a:cubicBezTo>
                    <a:cubicBezTo>
                      <a:pt x="1169" y="1482"/>
                      <a:pt x="1166" y="1480"/>
                      <a:pt x="1162" y="1479"/>
                    </a:cubicBezTo>
                    <a:cubicBezTo>
                      <a:pt x="1158" y="1478"/>
                      <a:pt x="1158" y="1478"/>
                      <a:pt x="1158" y="1478"/>
                    </a:cubicBezTo>
                    <a:cubicBezTo>
                      <a:pt x="1158" y="1478"/>
                      <a:pt x="1155" y="1478"/>
                      <a:pt x="1151" y="1477"/>
                    </a:cubicBezTo>
                    <a:cubicBezTo>
                      <a:pt x="1147" y="1475"/>
                      <a:pt x="1150" y="1475"/>
                      <a:pt x="1150" y="1475"/>
                    </a:cubicBezTo>
                    <a:cubicBezTo>
                      <a:pt x="1146" y="1471"/>
                      <a:pt x="1146" y="1471"/>
                      <a:pt x="1146" y="1471"/>
                    </a:cubicBezTo>
                    <a:cubicBezTo>
                      <a:pt x="1142" y="1466"/>
                      <a:pt x="1142" y="1466"/>
                      <a:pt x="1142" y="1466"/>
                    </a:cubicBezTo>
                    <a:cubicBezTo>
                      <a:pt x="1142" y="1466"/>
                      <a:pt x="1141" y="1465"/>
                      <a:pt x="1141" y="1463"/>
                    </a:cubicBezTo>
                    <a:cubicBezTo>
                      <a:pt x="1140" y="1461"/>
                      <a:pt x="1140" y="1463"/>
                      <a:pt x="1138" y="1463"/>
                    </a:cubicBezTo>
                    <a:cubicBezTo>
                      <a:pt x="1136" y="1463"/>
                      <a:pt x="1135" y="1464"/>
                      <a:pt x="1133" y="1463"/>
                    </a:cubicBezTo>
                    <a:cubicBezTo>
                      <a:pt x="1132" y="1462"/>
                      <a:pt x="1132" y="1461"/>
                      <a:pt x="1132" y="1460"/>
                    </a:cubicBezTo>
                    <a:cubicBezTo>
                      <a:pt x="1132" y="1459"/>
                      <a:pt x="1129" y="1457"/>
                      <a:pt x="1126" y="1457"/>
                    </a:cubicBezTo>
                    <a:cubicBezTo>
                      <a:pt x="1123" y="1456"/>
                      <a:pt x="1124" y="1454"/>
                      <a:pt x="1120" y="1454"/>
                    </a:cubicBezTo>
                    <a:cubicBezTo>
                      <a:pt x="1116" y="1454"/>
                      <a:pt x="1119" y="1451"/>
                      <a:pt x="1119" y="1449"/>
                    </a:cubicBezTo>
                    <a:cubicBezTo>
                      <a:pt x="1118" y="1448"/>
                      <a:pt x="1115" y="1451"/>
                      <a:pt x="1114" y="1452"/>
                    </a:cubicBezTo>
                    <a:cubicBezTo>
                      <a:pt x="1113" y="1453"/>
                      <a:pt x="1112" y="1455"/>
                      <a:pt x="1110" y="1455"/>
                    </a:cubicBezTo>
                    <a:cubicBezTo>
                      <a:pt x="1109" y="1456"/>
                      <a:pt x="1108" y="1450"/>
                      <a:pt x="1108" y="1450"/>
                    </a:cubicBezTo>
                    <a:cubicBezTo>
                      <a:pt x="1108" y="1450"/>
                      <a:pt x="1108" y="1450"/>
                      <a:pt x="1104" y="1450"/>
                    </a:cubicBezTo>
                    <a:cubicBezTo>
                      <a:pt x="1099" y="1450"/>
                      <a:pt x="1102" y="1452"/>
                      <a:pt x="1102" y="1452"/>
                    </a:cubicBezTo>
                    <a:cubicBezTo>
                      <a:pt x="1099" y="1459"/>
                      <a:pt x="1099" y="1459"/>
                      <a:pt x="1099" y="1459"/>
                    </a:cubicBezTo>
                    <a:cubicBezTo>
                      <a:pt x="1094" y="1463"/>
                      <a:pt x="1094" y="1463"/>
                      <a:pt x="1094" y="1463"/>
                    </a:cubicBezTo>
                    <a:cubicBezTo>
                      <a:pt x="1094" y="1463"/>
                      <a:pt x="1095" y="1466"/>
                      <a:pt x="1096" y="1468"/>
                    </a:cubicBezTo>
                    <a:cubicBezTo>
                      <a:pt x="1096" y="1470"/>
                      <a:pt x="1099" y="1471"/>
                      <a:pt x="1099" y="1471"/>
                    </a:cubicBezTo>
                    <a:cubicBezTo>
                      <a:pt x="1099" y="1471"/>
                      <a:pt x="1102" y="1473"/>
                      <a:pt x="1105" y="1475"/>
                    </a:cubicBezTo>
                    <a:cubicBezTo>
                      <a:pt x="1108" y="1477"/>
                      <a:pt x="1107" y="1477"/>
                      <a:pt x="1109" y="1477"/>
                    </a:cubicBezTo>
                    <a:cubicBezTo>
                      <a:pt x="1111" y="1478"/>
                      <a:pt x="1114" y="1479"/>
                      <a:pt x="1118" y="1481"/>
                    </a:cubicBezTo>
                    <a:cubicBezTo>
                      <a:pt x="1122" y="1482"/>
                      <a:pt x="1120" y="1481"/>
                      <a:pt x="1126" y="1486"/>
                    </a:cubicBezTo>
                    <a:cubicBezTo>
                      <a:pt x="1131" y="1490"/>
                      <a:pt x="1125" y="1486"/>
                      <a:pt x="1124" y="1489"/>
                    </a:cubicBezTo>
                    <a:cubicBezTo>
                      <a:pt x="1123" y="1493"/>
                      <a:pt x="1117" y="1485"/>
                      <a:pt x="1113" y="1487"/>
                    </a:cubicBezTo>
                    <a:cubicBezTo>
                      <a:pt x="1109" y="1488"/>
                      <a:pt x="1108" y="1485"/>
                      <a:pt x="1105" y="1486"/>
                    </a:cubicBezTo>
                    <a:cubicBezTo>
                      <a:pt x="1105" y="1486"/>
                      <a:pt x="1105" y="1486"/>
                      <a:pt x="1105" y="1486"/>
                    </a:cubicBezTo>
                    <a:cubicBezTo>
                      <a:pt x="1104" y="1486"/>
                      <a:pt x="1104" y="1486"/>
                      <a:pt x="1104" y="1486"/>
                    </a:cubicBezTo>
                    <a:cubicBezTo>
                      <a:pt x="1104" y="1485"/>
                      <a:pt x="1103" y="1484"/>
                      <a:pt x="1103" y="1483"/>
                    </a:cubicBezTo>
                    <a:cubicBezTo>
                      <a:pt x="1102" y="1482"/>
                      <a:pt x="1097" y="1482"/>
                      <a:pt x="1097" y="1482"/>
                    </a:cubicBezTo>
                    <a:cubicBezTo>
                      <a:pt x="1093" y="1481"/>
                      <a:pt x="1093" y="1481"/>
                      <a:pt x="1093" y="1481"/>
                    </a:cubicBezTo>
                    <a:cubicBezTo>
                      <a:pt x="1090" y="1480"/>
                      <a:pt x="1090" y="1480"/>
                      <a:pt x="1090" y="1480"/>
                    </a:cubicBezTo>
                    <a:cubicBezTo>
                      <a:pt x="1087" y="1475"/>
                      <a:pt x="1087" y="1475"/>
                      <a:pt x="1087" y="1475"/>
                    </a:cubicBezTo>
                    <a:cubicBezTo>
                      <a:pt x="1084" y="1473"/>
                      <a:pt x="1084" y="1473"/>
                      <a:pt x="1084" y="1473"/>
                    </a:cubicBezTo>
                    <a:cubicBezTo>
                      <a:pt x="1081" y="1469"/>
                      <a:pt x="1081" y="1469"/>
                      <a:pt x="1081" y="1469"/>
                    </a:cubicBezTo>
                    <a:cubicBezTo>
                      <a:pt x="1082" y="1467"/>
                      <a:pt x="1082" y="1467"/>
                      <a:pt x="1082" y="1467"/>
                    </a:cubicBezTo>
                    <a:cubicBezTo>
                      <a:pt x="1085" y="1463"/>
                      <a:pt x="1085" y="1463"/>
                      <a:pt x="1085" y="1463"/>
                    </a:cubicBezTo>
                    <a:cubicBezTo>
                      <a:pt x="1085" y="1463"/>
                      <a:pt x="1086" y="1463"/>
                      <a:pt x="1087" y="1461"/>
                    </a:cubicBezTo>
                    <a:cubicBezTo>
                      <a:pt x="1089" y="1458"/>
                      <a:pt x="1087" y="1458"/>
                      <a:pt x="1087" y="1458"/>
                    </a:cubicBezTo>
                    <a:cubicBezTo>
                      <a:pt x="1087" y="1458"/>
                      <a:pt x="1083" y="1456"/>
                      <a:pt x="1081" y="1455"/>
                    </a:cubicBezTo>
                    <a:cubicBezTo>
                      <a:pt x="1079" y="1454"/>
                      <a:pt x="1076" y="1457"/>
                      <a:pt x="1076" y="1457"/>
                    </a:cubicBezTo>
                    <a:cubicBezTo>
                      <a:pt x="1070" y="1456"/>
                      <a:pt x="1070" y="1456"/>
                      <a:pt x="1070" y="1456"/>
                    </a:cubicBezTo>
                    <a:cubicBezTo>
                      <a:pt x="1065" y="1456"/>
                      <a:pt x="1065" y="1456"/>
                      <a:pt x="1065" y="1456"/>
                    </a:cubicBezTo>
                    <a:cubicBezTo>
                      <a:pt x="1061" y="1452"/>
                      <a:pt x="1061" y="1452"/>
                      <a:pt x="1061" y="1452"/>
                    </a:cubicBezTo>
                    <a:cubicBezTo>
                      <a:pt x="1054" y="1450"/>
                      <a:pt x="1054" y="1450"/>
                      <a:pt x="1054" y="1450"/>
                    </a:cubicBezTo>
                    <a:cubicBezTo>
                      <a:pt x="1050" y="1448"/>
                      <a:pt x="1050" y="1448"/>
                      <a:pt x="1050" y="1448"/>
                    </a:cubicBezTo>
                    <a:cubicBezTo>
                      <a:pt x="1050" y="1448"/>
                      <a:pt x="1050" y="1440"/>
                      <a:pt x="1050" y="1439"/>
                    </a:cubicBezTo>
                    <a:cubicBezTo>
                      <a:pt x="1050" y="1437"/>
                      <a:pt x="1050" y="1434"/>
                      <a:pt x="1050" y="1434"/>
                    </a:cubicBezTo>
                    <a:cubicBezTo>
                      <a:pt x="1050" y="1434"/>
                      <a:pt x="1044" y="1433"/>
                      <a:pt x="1041" y="1434"/>
                    </a:cubicBezTo>
                    <a:cubicBezTo>
                      <a:pt x="1039" y="1435"/>
                      <a:pt x="1036" y="1434"/>
                      <a:pt x="1036" y="1434"/>
                    </a:cubicBezTo>
                    <a:cubicBezTo>
                      <a:pt x="1036" y="1434"/>
                      <a:pt x="1028" y="1433"/>
                      <a:pt x="1027" y="1431"/>
                    </a:cubicBezTo>
                    <a:cubicBezTo>
                      <a:pt x="1027" y="1429"/>
                      <a:pt x="1027" y="1430"/>
                      <a:pt x="1026" y="1430"/>
                    </a:cubicBezTo>
                    <a:cubicBezTo>
                      <a:pt x="1024" y="1430"/>
                      <a:pt x="1018" y="1430"/>
                      <a:pt x="1018" y="1430"/>
                    </a:cubicBezTo>
                    <a:cubicBezTo>
                      <a:pt x="1012" y="1428"/>
                      <a:pt x="1012" y="1428"/>
                      <a:pt x="1012" y="1428"/>
                    </a:cubicBezTo>
                    <a:cubicBezTo>
                      <a:pt x="1012" y="1437"/>
                      <a:pt x="1012" y="1437"/>
                      <a:pt x="1012" y="1437"/>
                    </a:cubicBezTo>
                    <a:cubicBezTo>
                      <a:pt x="1011" y="1435"/>
                      <a:pt x="1011" y="1435"/>
                      <a:pt x="1011" y="1435"/>
                    </a:cubicBezTo>
                    <a:cubicBezTo>
                      <a:pt x="1001" y="1434"/>
                      <a:pt x="1001" y="1434"/>
                      <a:pt x="1001" y="1434"/>
                    </a:cubicBezTo>
                    <a:cubicBezTo>
                      <a:pt x="995" y="1437"/>
                      <a:pt x="995" y="1437"/>
                      <a:pt x="995" y="1437"/>
                    </a:cubicBezTo>
                    <a:cubicBezTo>
                      <a:pt x="990" y="1439"/>
                      <a:pt x="990" y="1439"/>
                      <a:pt x="990" y="1439"/>
                    </a:cubicBezTo>
                    <a:cubicBezTo>
                      <a:pt x="990" y="1442"/>
                      <a:pt x="990" y="1442"/>
                      <a:pt x="990" y="1442"/>
                    </a:cubicBezTo>
                    <a:cubicBezTo>
                      <a:pt x="988" y="1445"/>
                      <a:pt x="988" y="1445"/>
                      <a:pt x="988" y="1445"/>
                    </a:cubicBezTo>
                    <a:cubicBezTo>
                      <a:pt x="988" y="1445"/>
                      <a:pt x="985" y="1446"/>
                      <a:pt x="983" y="1446"/>
                    </a:cubicBezTo>
                    <a:cubicBezTo>
                      <a:pt x="983" y="1447"/>
                      <a:pt x="982" y="1449"/>
                      <a:pt x="982" y="1450"/>
                    </a:cubicBezTo>
                    <a:cubicBezTo>
                      <a:pt x="981" y="1451"/>
                      <a:pt x="979" y="1451"/>
                      <a:pt x="979" y="1451"/>
                    </a:cubicBezTo>
                    <a:cubicBezTo>
                      <a:pt x="975" y="1450"/>
                      <a:pt x="975" y="1450"/>
                      <a:pt x="975" y="1450"/>
                    </a:cubicBezTo>
                    <a:cubicBezTo>
                      <a:pt x="972" y="1450"/>
                      <a:pt x="972" y="1450"/>
                      <a:pt x="972" y="1450"/>
                    </a:cubicBezTo>
                    <a:cubicBezTo>
                      <a:pt x="970" y="1448"/>
                      <a:pt x="970" y="1448"/>
                      <a:pt x="970" y="1448"/>
                    </a:cubicBezTo>
                    <a:cubicBezTo>
                      <a:pt x="972" y="1444"/>
                      <a:pt x="972" y="1444"/>
                      <a:pt x="972" y="1444"/>
                    </a:cubicBezTo>
                    <a:cubicBezTo>
                      <a:pt x="972" y="1442"/>
                      <a:pt x="972" y="1442"/>
                      <a:pt x="972" y="1442"/>
                    </a:cubicBezTo>
                    <a:cubicBezTo>
                      <a:pt x="972" y="1442"/>
                      <a:pt x="972" y="1442"/>
                      <a:pt x="972" y="1442"/>
                    </a:cubicBezTo>
                    <a:cubicBezTo>
                      <a:pt x="972" y="1442"/>
                      <a:pt x="972" y="1442"/>
                      <a:pt x="972" y="1442"/>
                    </a:cubicBezTo>
                    <a:cubicBezTo>
                      <a:pt x="966" y="1442"/>
                      <a:pt x="966" y="1442"/>
                      <a:pt x="966" y="1442"/>
                    </a:cubicBezTo>
                    <a:cubicBezTo>
                      <a:pt x="960" y="1440"/>
                      <a:pt x="960" y="1440"/>
                      <a:pt x="960" y="1440"/>
                    </a:cubicBezTo>
                    <a:cubicBezTo>
                      <a:pt x="947" y="1439"/>
                      <a:pt x="947" y="1439"/>
                      <a:pt x="947" y="1439"/>
                    </a:cubicBezTo>
                    <a:cubicBezTo>
                      <a:pt x="939" y="1437"/>
                      <a:pt x="939" y="1437"/>
                      <a:pt x="939" y="1437"/>
                    </a:cubicBezTo>
                    <a:cubicBezTo>
                      <a:pt x="934" y="1432"/>
                      <a:pt x="934" y="1432"/>
                      <a:pt x="934" y="1432"/>
                    </a:cubicBezTo>
                    <a:cubicBezTo>
                      <a:pt x="926" y="1430"/>
                      <a:pt x="926" y="1430"/>
                      <a:pt x="926" y="1430"/>
                    </a:cubicBezTo>
                    <a:cubicBezTo>
                      <a:pt x="919" y="1435"/>
                      <a:pt x="919" y="1435"/>
                      <a:pt x="919" y="1435"/>
                    </a:cubicBezTo>
                    <a:cubicBezTo>
                      <a:pt x="919" y="1435"/>
                      <a:pt x="912" y="1432"/>
                      <a:pt x="909" y="1432"/>
                    </a:cubicBezTo>
                    <a:cubicBezTo>
                      <a:pt x="907" y="1433"/>
                      <a:pt x="903" y="1434"/>
                      <a:pt x="902" y="1435"/>
                    </a:cubicBezTo>
                    <a:cubicBezTo>
                      <a:pt x="901" y="1435"/>
                      <a:pt x="901" y="1436"/>
                      <a:pt x="900" y="1436"/>
                    </a:cubicBezTo>
                    <a:cubicBezTo>
                      <a:pt x="900" y="1436"/>
                      <a:pt x="900" y="1436"/>
                      <a:pt x="900" y="1436"/>
                    </a:cubicBezTo>
                    <a:cubicBezTo>
                      <a:pt x="900" y="1436"/>
                      <a:pt x="900" y="1436"/>
                      <a:pt x="900" y="1436"/>
                    </a:cubicBezTo>
                    <a:cubicBezTo>
                      <a:pt x="900" y="1436"/>
                      <a:pt x="900" y="1436"/>
                      <a:pt x="900" y="1436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6" y="1439"/>
                      <a:pt x="894" y="1438"/>
                      <a:pt x="892" y="1438"/>
                    </a:cubicBezTo>
                    <a:cubicBezTo>
                      <a:pt x="891" y="1439"/>
                      <a:pt x="890" y="1440"/>
                      <a:pt x="888" y="1440"/>
                    </a:cubicBezTo>
                    <a:cubicBezTo>
                      <a:pt x="886" y="1440"/>
                      <a:pt x="885" y="1439"/>
                      <a:pt x="883" y="1439"/>
                    </a:cubicBezTo>
                    <a:cubicBezTo>
                      <a:pt x="882" y="1440"/>
                      <a:pt x="881" y="1441"/>
                      <a:pt x="879" y="1441"/>
                    </a:cubicBezTo>
                    <a:cubicBezTo>
                      <a:pt x="877" y="1441"/>
                      <a:pt x="876" y="1439"/>
                      <a:pt x="876" y="1439"/>
                    </a:cubicBezTo>
                    <a:cubicBezTo>
                      <a:pt x="873" y="1439"/>
                      <a:pt x="873" y="1439"/>
                      <a:pt x="873" y="1439"/>
                    </a:cubicBezTo>
                    <a:cubicBezTo>
                      <a:pt x="870" y="1436"/>
                      <a:pt x="870" y="1436"/>
                      <a:pt x="870" y="1436"/>
                    </a:cubicBezTo>
                    <a:cubicBezTo>
                      <a:pt x="870" y="1436"/>
                      <a:pt x="869" y="1438"/>
                      <a:pt x="866" y="1438"/>
                    </a:cubicBezTo>
                    <a:cubicBezTo>
                      <a:pt x="864" y="1437"/>
                      <a:pt x="862" y="1436"/>
                      <a:pt x="860" y="1437"/>
                    </a:cubicBezTo>
                    <a:cubicBezTo>
                      <a:pt x="858" y="1437"/>
                      <a:pt x="855" y="1438"/>
                      <a:pt x="855" y="1438"/>
                    </a:cubicBezTo>
                    <a:cubicBezTo>
                      <a:pt x="847" y="1435"/>
                      <a:pt x="847" y="1435"/>
                      <a:pt x="847" y="1435"/>
                    </a:cubicBezTo>
                    <a:cubicBezTo>
                      <a:pt x="842" y="1434"/>
                      <a:pt x="842" y="1434"/>
                      <a:pt x="842" y="1434"/>
                    </a:cubicBezTo>
                    <a:cubicBezTo>
                      <a:pt x="838" y="1433"/>
                      <a:pt x="838" y="1433"/>
                      <a:pt x="838" y="1433"/>
                    </a:cubicBezTo>
                    <a:cubicBezTo>
                      <a:pt x="836" y="1436"/>
                      <a:pt x="836" y="1436"/>
                      <a:pt x="836" y="1436"/>
                    </a:cubicBezTo>
                    <a:cubicBezTo>
                      <a:pt x="831" y="1436"/>
                      <a:pt x="831" y="1436"/>
                      <a:pt x="831" y="1436"/>
                    </a:cubicBezTo>
                    <a:cubicBezTo>
                      <a:pt x="831" y="1436"/>
                      <a:pt x="825" y="1434"/>
                      <a:pt x="821" y="1435"/>
                    </a:cubicBezTo>
                    <a:cubicBezTo>
                      <a:pt x="820" y="1435"/>
                      <a:pt x="817" y="1438"/>
                      <a:pt x="816" y="1438"/>
                    </a:cubicBezTo>
                    <a:cubicBezTo>
                      <a:pt x="815" y="1439"/>
                      <a:pt x="819" y="1442"/>
                      <a:pt x="817" y="1442"/>
                    </a:cubicBezTo>
                    <a:cubicBezTo>
                      <a:pt x="787" y="1439"/>
                      <a:pt x="752" y="1427"/>
                      <a:pt x="722" y="1419"/>
                    </a:cubicBezTo>
                    <a:cubicBezTo>
                      <a:pt x="722" y="1419"/>
                      <a:pt x="697" y="1413"/>
                      <a:pt x="693" y="1413"/>
                    </a:cubicBezTo>
                    <a:cubicBezTo>
                      <a:pt x="689" y="1413"/>
                      <a:pt x="681" y="1402"/>
                      <a:pt x="681" y="1399"/>
                    </a:cubicBezTo>
                    <a:cubicBezTo>
                      <a:pt x="681" y="1396"/>
                      <a:pt x="680" y="1387"/>
                      <a:pt x="684" y="1385"/>
                    </a:cubicBezTo>
                    <a:cubicBezTo>
                      <a:pt x="688" y="1383"/>
                      <a:pt x="688" y="1383"/>
                      <a:pt x="695" y="1377"/>
                    </a:cubicBezTo>
                    <a:cubicBezTo>
                      <a:pt x="701" y="1370"/>
                      <a:pt x="701" y="1365"/>
                      <a:pt x="701" y="1365"/>
                    </a:cubicBezTo>
                    <a:cubicBezTo>
                      <a:pt x="686" y="1356"/>
                      <a:pt x="686" y="1356"/>
                      <a:pt x="686" y="1356"/>
                    </a:cubicBezTo>
                    <a:cubicBezTo>
                      <a:pt x="686" y="1356"/>
                      <a:pt x="669" y="1365"/>
                      <a:pt x="666" y="1363"/>
                    </a:cubicBezTo>
                    <a:cubicBezTo>
                      <a:pt x="662" y="1361"/>
                      <a:pt x="646" y="1372"/>
                      <a:pt x="646" y="1372"/>
                    </a:cubicBezTo>
                    <a:cubicBezTo>
                      <a:pt x="630" y="1373"/>
                      <a:pt x="630" y="1373"/>
                      <a:pt x="630" y="1373"/>
                    </a:cubicBezTo>
                    <a:cubicBezTo>
                      <a:pt x="630" y="1371"/>
                      <a:pt x="630" y="1371"/>
                      <a:pt x="630" y="1371"/>
                    </a:cubicBezTo>
                    <a:cubicBezTo>
                      <a:pt x="630" y="1371"/>
                      <a:pt x="633" y="1361"/>
                      <a:pt x="637" y="1363"/>
                    </a:cubicBezTo>
                    <a:cubicBezTo>
                      <a:pt x="641" y="1351"/>
                      <a:pt x="641" y="1351"/>
                      <a:pt x="641" y="1351"/>
                    </a:cubicBezTo>
                    <a:cubicBezTo>
                      <a:pt x="639" y="1337"/>
                      <a:pt x="639" y="1337"/>
                      <a:pt x="639" y="1337"/>
                    </a:cubicBezTo>
                    <a:cubicBezTo>
                      <a:pt x="635" y="1318"/>
                      <a:pt x="635" y="1318"/>
                      <a:pt x="635" y="1318"/>
                    </a:cubicBezTo>
                    <a:cubicBezTo>
                      <a:pt x="655" y="1317"/>
                      <a:pt x="655" y="1317"/>
                      <a:pt x="655" y="1317"/>
                    </a:cubicBezTo>
                    <a:cubicBezTo>
                      <a:pt x="673" y="1307"/>
                      <a:pt x="673" y="1307"/>
                      <a:pt x="673" y="1307"/>
                    </a:cubicBezTo>
                    <a:cubicBezTo>
                      <a:pt x="667" y="1297"/>
                      <a:pt x="667" y="1297"/>
                      <a:pt x="667" y="1297"/>
                    </a:cubicBezTo>
                    <a:cubicBezTo>
                      <a:pt x="650" y="1303"/>
                      <a:pt x="650" y="1303"/>
                      <a:pt x="650" y="1303"/>
                    </a:cubicBezTo>
                    <a:cubicBezTo>
                      <a:pt x="634" y="1300"/>
                      <a:pt x="634" y="1300"/>
                      <a:pt x="634" y="1300"/>
                    </a:cubicBezTo>
                    <a:cubicBezTo>
                      <a:pt x="613" y="1318"/>
                      <a:pt x="613" y="1318"/>
                      <a:pt x="613" y="1318"/>
                    </a:cubicBezTo>
                    <a:cubicBezTo>
                      <a:pt x="589" y="1318"/>
                      <a:pt x="589" y="1318"/>
                      <a:pt x="589" y="1318"/>
                    </a:cubicBezTo>
                    <a:cubicBezTo>
                      <a:pt x="581" y="1317"/>
                      <a:pt x="581" y="1317"/>
                      <a:pt x="581" y="1317"/>
                    </a:cubicBezTo>
                    <a:cubicBezTo>
                      <a:pt x="582" y="1315"/>
                      <a:pt x="582" y="1313"/>
                      <a:pt x="583" y="1313"/>
                    </a:cubicBezTo>
                    <a:cubicBezTo>
                      <a:pt x="585" y="1312"/>
                      <a:pt x="600" y="1307"/>
                      <a:pt x="600" y="1307"/>
                    </a:cubicBezTo>
                    <a:cubicBezTo>
                      <a:pt x="610" y="1301"/>
                      <a:pt x="610" y="1301"/>
                      <a:pt x="610" y="1301"/>
                    </a:cubicBezTo>
                    <a:cubicBezTo>
                      <a:pt x="610" y="1301"/>
                      <a:pt x="615" y="1294"/>
                      <a:pt x="617" y="1293"/>
                    </a:cubicBezTo>
                    <a:cubicBezTo>
                      <a:pt x="619" y="1293"/>
                      <a:pt x="621" y="1289"/>
                      <a:pt x="623" y="1284"/>
                    </a:cubicBezTo>
                    <a:cubicBezTo>
                      <a:pt x="626" y="1280"/>
                      <a:pt x="628" y="1277"/>
                      <a:pt x="628" y="1277"/>
                    </a:cubicBezTo>
                    <a:cubicBezTo>
                      <a:pt x="628" y="1277"/>
                      <a:pt x="640" y="1274"/>
                      <a:pt x="639" y="1273"/>
                    </a:cubicBezTo>
                    <a:cubicBezTo>
                      <a:pt x="639" y="1271"/>
                      <a:pt x="634" y="1267"/>
                      <a:pt x="640" y="1267"/>
                    </a:cubicBezTo>
                    <a:cubicBezTo>
                      <a:pt x="646" y="1267"/>
                      <a:pt x="646" y="1267"/>
                      <a:pt x="649" y="1265"/>
                    </a:cubicBezTo>
                    <a:cubicBezTo>
                      <a:pt x="651" y="1264"/>
                      <a:pt x="650" y="1263"/>
                      <a:pt x="651" y="1260"/>
                    </a:cubicBezTo>
                    <a:cubicBezTo>
                      <a:pt x="653" y="1258"/>
                      <a:pt x="654" y="1255"/>
                      <a:pt x="654" y="1253"/>
                    </a:cubicBezTo>
                    <a:cubicBezTo>
                      <a:pt x="653" y="1251"/>
                      <a:pt x="648" y="1243"/>
                      <a:pt x="648" y="1241"/>
                    </a:cubicBezTo>
                    <a:cubicBezTo>
                      <a:pt x="647" y="1238"/>
                      <a:pt x="648" y="1232"/>
                      <a:pt x="648" y="1232"/>
                    </a:cubicBezTo>
                    <a:cubicBezTo>
                      <a:pt x="648" y="1232"/>
                      <a:pt x="651" y="1231"/>
                      <a:pt x="654" y="1230"/>
                    </a:cubicBezTo>
                    <a:cubicBezTo>
                      <a:pt x="656" y="1228"/>
                      <a:pt x="660" y="1221"/>
                      <a:pt x="660" y="1221"/>
                    </a:cubicBezTo>
                    <a:cubicBezTo>
                      <a:pt x="661" y="1216"/>
                      <a:pt x="661" y="1216"/>
                      <a:pt x="661" y="1216"/>
                    </a:cubicBezTo>
                    <a:cubicBezTo>
                      <a:pt x="661" y="1216"/>
                      <a:pt x="665" y="1213"/>
                      <a:pt x="666" y="1213"/>
                    </a:cubicBezTo>
                    <a:cubicBezTo>
                      <a:pt x="668" y="1212"/>
                      <a:pt x="684" y="1206"/>
                      <a:pt x="685" y="1206"/>
                    </a:cubicBezTo>
                    <a:cubicBezTo>
                      <a:pt x="686" y="1206"/>
                      <a:pt x="696" y="1207"/>
                      <a:pt x="693" y="1202"/>
                    </a:cubicBezTo>
                    <a:cubicBezTo>
                      <a:pt x="690" y="1198"/>
                      <a:pt x="689" y="1196"/>
                      <a:pt x="688" y="1193"/>
                    </a:cubicBezTo>
                    <a:cubicBezTo>
                      <a:pt x="687" y="1190"/>
                      <a:pt x="687" y="1183"/>
                      <a:pt x="687" y="1182"/>
                    </a:cubicBezTo>
                    <a:cubicBezTo>
                      <a:pt x="688" y="1181"/>
                      <a:pt x="696" y="1178"/>
                      <a:pt x="687" y="1177"/>
                    </a:cubicBezTo>
                    <a:cubicBezTo>
                      <a:pt x="678" y="1176"/>
                      <a:pt x="685" y="1173"/>
                      <a:pt x="683" y="1171"/>
                    </a:cubicBezTo>
                    <a:cubicBezTo>
                      <a:pt x="680" y="1169"/>
                      <a:pt x="674" y="1165"/>
                      <a:pt x="674" y="1165"/>
                    </a:cubicBezTo>
                    <a:cubicBezTo>
                      <a:pt x="671" y="1165"/>
                      <a:pt x="671" y="1165"/>
                      <a:pt x="671" y="1165"/>
                    </a:cubicBezTo>
                    <a:cubicBezTo>
                      <a:pt x="672" y="1155"/>
                      <a:pt x="672" y="1155"/>
                      <a:pt x="672" y="1155"/>
                    </a:cubicBezTo>
                    <a:cubicBezTo>
                      <a:pt x="672" y="1155"/>
                      <a:pt x="675" y="1151"/>
                      <a:pt x="676" y="1151"/>
                    </a:cubicBezTo>
                    <a:cubicBezTo>
                      <a:pt x="677" y="1150"/>
                      <a:pt x="678" y="1146"/>
                      <a:pt x="676" y="1146"/>
                    </a:cubicBezTo>
                    <a:cubicBezTo>
                      <a:pt x="674" y="1147"/>
                      <a:pt x="668" y="1148"/>
                      <a:pt x="668" y="1148"/>
                    </a:cubicBezTo>
                    <a:cubicBezTo>
                      <a:pt x="668" y="1148"/>
                      <a:pt x="663" y="1148"/>
                      <a:pt x="664" y="1146"/>
                    </a:cubicBezTo>
                    <a:cubicBezTo>
                      <a:pt x="664" y="1143"/>
                      <a:pt x="666" y="1143"/>
                      <a:pt x="669" y="1140"/>
                    </a:cubicBezTo>
                    <a:cubicBezTo>
                      <a:pt x="672" y="1137"/>
                      <a:pt x="673" y="1135"/>
                      <a:pt x="673" y="1135"/>
                    </a:cubicBezTo>
                    <a:cubicBezTo>
                      <a:pt x="672" y="1129"/>
                      <a:pt x="672" y="1129"/>
                      <a:pt x="672" y="1129"/>
                    </a:cubicBezTo>
                    <a:cubicBezTo>
                      <a:pt x="672" y="1129"/>
                      <a:pt x="672" y="1125"/>
                      <a:pt x="671" y="1125"/>
                    </a:cubicBezTo>
                    <a:cubicBezTo>
                      <a:pt x="671" y="1124"/>
                      <a:pt x="665" y="1112"/>
                      <a:pt x="665" y="1112"/>
                    </a:cubicBezTo>
                    <a:cubicBezTo>
                      <a:pt x="665" y="1112"/>
                      <a:pt x="659" y="1110"/>
                      <a:pt x="658" y="1112"/>
                    </a:cubicBezTo>
                    <a:cubicBezTo>
                      <a:pt x="658" y="1114"/>
                      <a:pt x="656" y="1118"/>
                      <a:pt x="656" y="1118"/>
                    </a:cubicBezTo>
                    <a:cubicBezTo>
                      <a:pt x="649" y="1118"/>
                      <a:pt x="649" y="1118"/>
                      <a:pt x="649" y="1118"/>
                    </a:cubicBezTo>
                    <a:cubicBezTo>
                      <a:pt x="645" y="1115"/>
                      <a:pt x="645" y="1115"/>
                      <a:pt x="645" y="1115"/>
                    </a:cubicBezTo>
                    <a:cubicBezTo>
                      <a:pt x="637" y="1113"/>
                      <a:pt x="637" y="1113"/>
                      <a:pt x="637" y="1113"/>
                    </a:cubicBezTo>
                    <a:cubicBezTo>
                      <a:pt x="637" y="1113"/>
                      <a:pt x="636" y="1114"/>
                      <a:pt x="635" y="1115"/>
                    </a:cubicBezTo>
                    <a:cubicBezTo>
                      <a:pt x="635" y="1116"/>
                      <a:pt x="627" y="1111"/>
                      <a:pt x="627" y="1111"/>
                    </a:cubicBezTo>
                    <a:cubicBezTo>
                      <a:pt x="627" y="1111"/>
                      <a:pt x="624" y="1115"/>
                      <a:pt x="623" y="1116"/>
                    </a:cubicBezTo>
                    <a:cubicBezTo>
                      <a:pt x="623" y="1116"/>
                      <a:pt x="615" y="1114"/>
                      <a:pt x="615" y="1114"/>
                    </a:cubicBezTo>
                    <a:cubicBezTo>
                      <a:pt x="607" y="1115"/>
                      <a:pt x="607" y="1115"/>
                      <a:pt x="607" y="1115"/>
                    </a:cubicBezTo>
                    <a:cubicBezTo>
                      <a:pt x="600" y="1116"/>
                      <a:pt x="600" y="1116"/>
                      <a:pt x="600" y="1116"/>
                    </a:cubicBezTo>
                    <a:cubicBezTo>
                      <a:pt x="594" y="1113"/>
                      <a:pt x="594" y="1113"/>
                      <a:pt x="594" y="1113"/>
                    </a:cubicBezTo>
                    <a:cubicBezTo>
                      <a:pt x="592" y="1116"/>
                      <a:pt x="592" y="1116"/>
                      <a:pt x="592" y="1116"/>
                    </a:cubicBezTo>
                    <a:cubicBezTo>
                      <a:pt x="593" y="1121"/>
                      <a:pt x="593" y="1121"/>
                      <a:pt x="593" y="1121"/>
                    </a:cubicBezTo>
                    <a:cubicBezTo>
                      <a:pt x="588" y="1124"/>
                      <a:pt x="588" y="1124"/>
                      <a:pt x="588" y="1124"/>
                    </a:cubicBezTo>
                    <a:cubicBezTo>
                      <a:pt x="582" y="1120"/>
                      <a:pt x="582" y="1120"/>
                      <a:pt x="582" y="1120"/>
                    </a:cubicBezTo>
                    <a:cubicBezTo>
                      <a:pt x="577" y="1119"/>
                      <a:pt x="577" y="1119"/>
                      <a:pt x="577" y="1119"/>
                    </a:cubicBezTo>
                    <a:cubicBezTo>
                      <a:pt x="570" y="1112"/>
                      <a:pt x="570" y="1112"/>
                      <a:pt x="570" y="1112"/>
                    </a:cubicBezTo>
                    <a:cubicBezTo>
                      <a:pt x="564" y="1110"/>
                      <a:pt x="564" y="1110"/>
                      <a:pt x="564" y="1110"/>
                    </a:cubicBezTo>
                    <a:cubicBezTo>
                      <a:pt x="558" y="1107"/>
                      <a:pt x="558" y="1107"/>
                      <a:pt x="558" y="1107"/>
                    </a:cubicBezTo>
                    <a:cubicBezTo>
                      <a:pt x="558" y="1107"/>
                      <a:pt x="555" y="1115"/>
                      <a:pt x="554" y="1116"/>
                    </a:cubicBezTo>
                    <a:cubicBezTo>
                      <a:pt x="553" y="1116"/>
                      <a:pt x="548" y="1118"/>
                      <a:pt x="547" y="1118"/>
                    </a:cubicBezTo>
                    <a:cubicBezTo>
                      <a:pt x="545" y="1119"/>
                      <a:pt x="544" y="1124"/>
                      <a:pt x="544" y="1124"/>
                    </a:cubicBezTo>
                    <a:cubicBezTo>
                      <a:pt x="539" y="1127"/>
                      <a:pt x="539" y="1127"/>
                      <a:pt x="539" y="1127"/>
                    </a:cubicBezTo>
                    <a:cubicBezTo>
                      <a:pt x="539" y="1127"/>
                      <a:pt x="536" y="1125"/>
                      <a:pt x="534" y="1125"/>
                    </a:cubicBezTo>
                    <a:cubicBezTo>
                      <a:pt x="533" y="1125"/>
                      <a:pt x="532" y="1126"/>
                      <a:pt x="532" y="1126"/>
                    </a:cubicBezTo>
                    <a:cubicBezTo>
                      <a:pt x="530" y="1129"/>
                      <a:pt x="530" y="1129"/>
                      <a:pt x="530" y="1129"/>
                    </a:cubicBezTo>
                    <a:cubicBezTo>
                      <a:pt x="530" y="1129"/>
                      <a:pt x="529" y="1129"/>
                      <a:pt x="526" y="1127"/>
                    </a:cubicBezTo>
                    <a:cubicBezTo>
                      <a:pt x="524" y="1126"/>
                      <a:pt x="521" y="1124"/>
                      <a:pt x="521" y="1124"/>
                    </a:cubicBezTo>
                    <a:cubicBezTo>
                      <a:pt x="518" y="1123"/>
                      <a:pt x="518" y="1123"/>
                      <a:pt x="518" y="1123"/>
                    </a:cubicBezTo>
                    <a:cubicBezTo>
                      <a:pt x="518" y="1123"/>
                      <a:pt x="509" y="1127"/>
                      <a:pt x="508" y="1128"/>
                    </a:cubicBezTo>
                    <a:cubicBezTo>
                      <a:pt x="508" y="1129"/>
                      <a:pt x="506" y="1132"/>
                      <a:pt x="506" y="1132"/>
                    </a:cubicBezTo>
                    <a:cubicBezTo>
                      <a:pt x="501" y="1128"/>
                      <a:pt x="501" y="1128"/>
                      <a:pt x="501" y="1128"/>
                    </a:cubicBezTo>
                    <a:cubicBezTo>
                      <a:pt x="495" y="1124"/>
                      <a:pt x="495" y="1124"/>
                      <a:pt x="495" y="1124"/>
                    </a:cubicBezTo>
                    <a:cubicBezTo>
                      <a:pt x="494" y="1117"/>
                      <a:pt x="494" y="1117"/>
                      <a:pt x="494" y="1117"/>
                    </a:cubicBezTo>
                    <a:cubicBezTo>
                      <a:pt x="483" y="1107"/>
                      <a:pt x="483" y="1107"/>
                      <a:pt x="483" y="1107"/>
                    </a:cubicBezTo>
                    <a:cubicBezTo>
                      <a:pt x="481" y="1097"/>
                      <a:pt x="481" y="1097"/>
                      <a:pt x="481" y="1097"/>
                    </a:cubicBezTo>
                    <a:cubicBezTo>
                      <a:pt x="473" y="1091"/>
                      <a:pt x="473" y="1091"/>
                      <a:pt x="473" y="1091"/>
                    </a:cubicBezTo>
                    <a:cubicBezTo>
                      <a:pt x="468" y="1097"/>
                      <a:pt x="468" y="1097"/>
                      <a:pt x="468" y="1097"/>
                    </a:cubicBezTo>
                    <a:cubicBezTo>
                      <a:pt x="460" y="1096"/>
                      <a:pt x="460" y="1096"/>
                      <a:pt x="460" y="1096"/>
                    </a:cubicBezTo>
                    <a:close/>
                    <a:moveTo>
                      <a:pt x="357" y="73"/>
                    </a:moveTo>
                    <a:cubicBezTo>
                      <a:pt x="357" y="73"/>
                      <a:pt x="357" y="73"/>
                      <a:pt x="357" y="73"/>
                    </a:cubicBezTo>
                    <a:cubicBezTo>
                      <a:pt x="358" y="74"/>
                      <a:pt x="358" y="74"/>
                      <a:pt x="358" y="74"/>
                    </a:cubicBezTo>
                    <a:cubicBezTo>
                      <a:pt x="358" y="74"/>
                      <a:pt x="364" y="80"/>
                      <a:pt x="369" y="80"/>
                    </a:cubicBezTo>
                    <a:cubicBezTo>
                      <a:pt x="374" y="80"/>
                      <a:pt x="370" y="80"/>
                      <a:pt x="375" y="79"/>
                    </a:cubicBezTo>
                    <a:cubicBezTo>
                      <a:pt x="379" y="77"/>
                      <a:pt x="380" y="74"/>
                      <a:pt x="382" y="71"/>
                    </a:cubicBezTo>
                    <a:cubicBezTo>
                      <a:pt x="384" y="68"/>
                      <a:pt x="384" y="68"/>
                      <a:pt x="384" y="65"/>
                    </a:cubicBezTo>
                    <a:cubicBezTo>
                      <a:pt x="384" y="62"/>
                      <a:pt x="384" y="57"/>
                      <a:pt x="384" y="54"/>
                    </a:cubicBezTo>
                    <a:cubicBezTo>
                      <a:pt x="384" y="51"/>
                      <a:pt x="387" y="52"/>
                      <a:pt x="390" y="52"/>
                    </a:cubicBezTo>
                    <a:cubicBezTo>
                      <a:pt x="392" y="52"/>
                      <a:pt x="388" y="44"/>
                      <a:pt x="388" y="44"/>
                    </a:cubicBezTo>
                    <a:cubicBezTo>
                      <a:pt x="388" y="44"/>
                      <a:pt x="379" y="40"/>
                      <a:pt x="375" y="40"/>
                    </a:cubicBezTo>
                    <a:cubicBezTo>
                      <a:pt x="371" y="40"/>
                      <a:pt x="362" y="39"/>
                      <a:pt x="362" y="39"/>
                    </a:cubicBezTo>
                    <a:cubicBezTo>
                      <a:pt x="351" y="53"/>
                      <a:pt x="351" y="53"/>
                      <a:pt x="351" y="53"/>
                    </a:cubicBezTo>
                    <a:cubicBezTo>
                      <a:pt x="351" y="53"/>
                      <a:pt x="355" y="72"/>
                      <a:pt x="357" y="73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E44E519B-7E47-924F-8D84-AF1FB0064E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3036" y="1542151"/>
                <a:ext cx="664056" cy="1216708"/>
              </a:xfrm>
              <a:custGeom>
                <a:avLst/>
                <a:gdLst>
                  <a:gd name="T0" fmla="*/ 29 w 291"/>
                  <a:gd name="T1" fmla="*/ 540 h 550"/>
                  <a:gd name="T2" fmla="*/ 96 w 291"/>
                  <a:gd name="T3" fmla="*/ 541 h 550"/>
                  <a:gd name="T4" fmla="*/ 173 w 291"/>
                  <a:gd name="T5" fmla="*/ 531 h 550"/>
                  <a:gd name="T6" fmla="*/ 212 w 291"/>
                  <a:gd name="T7" fmla="*/ 534 h 550"/>
                  <a:gd name="T8" fmla="*/ 254 w 291"/>
                  <a:gd name="T9" fmla="*/ 506 h 550"/>
                  <a:gd name="T10" fmla="*/ 285 w 291"/>
                  <a:gd name="T11" fmla="*/ 469 h 550"/>
                  <a:gd name="T12" fmla="*/ 250 w 291"/>
                  <a:gd name="T13" fmla="*/ 407 h 550"/>
                  <a:gd name="T14" fmla="*/ 238 w 291"/>
                  <a:gd name="T15" fmla="*/ 368 h 550"/>
                  <a:gd name="T16" fmla="*/ 207 w 291"/>
                  <a:gd name="T17" fmla="*/ 282 h 550"/>
                  <a:gd name="T18" fmla="*/ 158 w 291"/>
                  <a:gd name="T19" fmla="*/ 243 h 550"/>
                  <a:gd name="T20" fmla="*/ 165 w 291"/>
                  <a:gd name="T21" fmla="*/ 227 h 550"/>
                  <a:gd name="T22" fmla="*/ 220 w 291"/>
                  <a:gd name="T23" fmla="*/ 173 h 550"/>
                  <a:gd name="T24" fmla="*/ 167 w 291"/>
                  <a:gd name="T25" fmla="*/ 157 h 550"/>
                  <a:gd name="T26" fmla="*/ 143 w 291"/>
                  <a:gd name="T27" fmla="*/ 156 h 550"/>
                  <a:gd name="T28" fmla="*/ 166 w 291"/>
                  <a:gd name="T29" fmla="*/ 136 h 550"/>
                  <a:gd name="T30" fmla="*/ 157 w 291"/>
                  <a:gd name="T31" fmla="*/ 107 h 550"/>
                  <a:gd name="T32" fmla="*/ 136 w 291"/>
                  <a:gd name="T33" fmla="*/ 106 h 550"/>
                  <a:gd name="T34" fmla="*/ 128 w 291"/>
                  <a:gd name="T35" fmla="*/ 138 h 550"/>
                  <a:gd name="T36" fmla="*/ 111 w 291"/>
                  <a:gd name="T37" fmla="*/ 142 h 550"/>
                  <a:gd name="T38" fmla="*/ 107 w 291"/>
                  <a:gd name="T39" fmla="*/ 165 h 550"/>
                  <a:gd name="T40" fmla="*/ 90 w 291"/>
                  <a:gd name="T41" fmla="*/ 144 h 550"/>
                  <a:gd name="T42" fmla="*/ 84 w 291"/>
                  <a:gd name="T43" fmla="*/ 159 h 550"/>
                  <a:gd name="T44" fmla="*/ 104 w 291"/>
                  <a:gd name="T45" fmla="*/ 172 h 550"/>
                  <a:gd name="T46" fmla="*/ 84 w 291"/>
                  <a:gd name="T47" fmla="*/ 191 h 550"/>
                  <a:gd name="T48" fmla="*/ 95 w 291"/>
                  <a:gd name="T49" fmla="*/ 210 h 550"/>
                  <a:gd name="T50" fmla="*/ 65 w 291"/>
                  <a:gd name="T51" fmla="*/ 241 h 550"/>
                  <a:gd name="T52" fmla="*/ 87 w 291"/>
                  <a:gd name="T53" fmla="*/ 231 h 550"/>
                  <a:gd name="T54" fmla="*/ 83 w 291"/>
                  <a:gd name="T55" fmla="*/ 256 h 550"/>
                  <a:gd name="T56" fmla="*/ 101 w 291"/>
                  <a:gd name="T57" fmla="*/ 237 h 550"/>
                  <a:gd name="T58" fmla="*/ 98 w 291"/>
                  <a:gd name="T59" fmla="*/ 306 h 550"/>
                  <a:gd name="T60" fmla="*/ 133 w 291"/>
                  <a:gd name="T61" fmla="*/ 306 h 550"/>
                  <a:gd name="T62" fmla="*/ 142 w 291"/>
                  <a:gd name="T63" fmla="*/ 337 h 550"/>
                  <a:gd name="T64" fmla="*/ 144 w 291"/>
                  <a:gd name="T65" fmla="*/ 382 h 550"/>
                  <a:gd name="T66" fmla="*/ 97 w 291"/>
                  <a:gd name="T67" fmla="*/ 376 h 550"/>
                  <a:gd name="T68" fmla="*/ 103 w 291"/>
                  <a:gd name="T69" fmla="*/ 422 h 550"/>
                  <a:gd name="T70" fmla="*/ 62 w 291"/>
                  <a:gd name="T71" fmla="*/ 461 h 550"/>
                  <a:gd name="T72" fmla="*/ 101 w 291"/>
                  <a:gd name="T73" fmla="*/ 472 h 550"/>
                  <a:gd name="T74" fmla="*/ 139 w 291"/>
                  <a:gd name="T75" fmla="*/ 482 h 550"/>
                  <a:gd name="T76" fmla="*/ 50 w 291"/>
                  <a:gd name="T77" fmla="*/ 266 h 550"/>
                  <a:gd name="T78" fmla="*/ 80 w 291"/>
                  <a:gd name="T79" fmla="*/ 314 h 550"/>
                  <a:gd name="T80" fmla="*/ 41 w 291"/>
                  <a:gd name="T81" fmla="*/ 324 h 550"/>
                  <a:gd name="T82" fmla="*/ 13 w 291"/>
                  <a:gd name="T83" fmla="*/ 287 h 550"/>
                  <a:gd name="T84" fmla="*/ 75 w 291"/>
                  <a:gd name="T85" fmla="*/ 227 h 550"/>
                  <a:gd name="T86" fmla="*/ 103 w 291"/>
                  <a:gd name="T87" fmla="*/ 263 h 550"/>
                  <a:gd name="T88" fmla="*/ 65 w 291"/>
                  <a:gd name="T89" fmla="*/ 199 h 550"/>
                  <a:gd name="T90" fmla="*/ 78 w 291"/>
                  <a:gd name="T91" fmla="*/ 171 h 550"/>
                  <a:gd name="T92" fmla="*/ 46 w 291"/>
                  <a:gd name="T93" fmla="*/ 177 h 550"/>
                  <a:gd name="T94" fmla="*/ 59 w 291"/>
                  <a:gd name="T95" fmla="*/ 158 h 550"/>
                  <a:gd name="T96" fmla="*/ 69 w 291"/>
                  <a:gd name="T97" fmla="*/ 132 h 550"/>
                  <a:gd name="T98" fmla="*/ 80 w 291"/>
                  <a:gd name="T99" fmla="*/ 106 h 550"/>
                  <a:gd name="T100" fmla="*/ 94 w 291"/>
                  <a:gd name="T101" fmla="*/ 116 h 550"/>
                  <a:gd name="T102" fmla="*/ 267 w 291"/>
                  <a:gd name="T103" fmla="*/ 15 h 550"/>
                  <a:gd name="T104" fmla="*/ 245 w 291"/>
                  <a:gd name="T105" fmla="*/ 27 h 550"/>
                  <a:gd name="T106" fmla="*/ 269 w 291"/>
                  <a:gd name="T107" fmla="*/ 2 h 550"/>
                  <a:gd name="T108" fmla="*/ 259 w 291"/>
                  <a:gd name="T109" fmla="*/ 29 h 550"/>
                  <a:gd name="T110" fmla="*/ 243 w 291"/>
                  <a:gd name="T111" fmla="*/ 64 h 550"/>
                  <a:gd name="T112" fmla="*/ 221 w 291"/>
                  <a:gd name="T113" fmla="*/ 72 h 550"/>
                  <a:gd name="T114" fmla="*/ 205 w 291"/>
                  <a:gd name="T115" fmla="*/ 80 h 550"/>
                  <a:gd name="T116" fmla="*/ 204 w 291"/>
                  <a:gd name="T117" fmla="*/ 75 h 550"/>
                  <a:gd name="T118" fmla="*/ 191 w 291"/>
                  <a:gd name="T119" fmla="*/ 91 h 550"/>
                  <a:gd name="T120" fmla="*/ 187 w 291"/>
                  <a:gd name="T121" fmla="*/ 9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" h="550">
                    <a:moveTo>
                      <a:pt x="73" y="501"/>
                    </a:moveTo>
                    <a:cubicBezTo>
                      <a:pt x="69" y="504"/>
                      <a:pt x="69" y="504"/>
                      <a:pt x="69" y="504"/>
                    </a:cubicBezTo>
                    <a:cubicBezTo>
                      <a:pt x="69" y="508"/>
                      <a:pt x="69" y="508"/>
                      <a:pt x="69" y="508"/>
                    </a:cubicBezTo>
                    <a:cubicBezTo>
                      <a:pt x="67" y="512"/>
                      <a:pt x="67" y="512"/>
                      <a:pt x="67" y="512"/>
                    </a:cubicBezTo>
                    <a:cubicBezTo>
                      <a:pt x="67" y="512"/>
                      <a:pt x="65" y="513"/>
                      <a:pt x="65" y="514"/>
                    </a:cubicBezTo>
                    <a:cubicBezTo>
                      <a:pt x="64" y="515"/>
                      <a:pt x="60" y="518"/>
                      <a:pt x="60" y="518"/>
                    </a:cubicBezTo>
                    <a:cubicBezTo>
                      <a:pt x="60" y="518"/>
                      <a:pt x="60" y="519"/>
                      <a:pt x="59" y="519"/>
                    </a:cubicBezTo>
                    <a:cubicBezTo>
                      <a:pt x="58" y="519"/>
                      <a:pt x="51" y="522"/>
                      <a:pt x="51" y="522"/>
                    </a:cubicBezTo>
                    <a:cubicBezTo>
                      <a:pt x="49" y="526"/>
                      <a:pt x="49" y="526"/>
                      <a:pt x="49" y="526"/>
                    </a:cubicBezTo>
                    <a:cubicBezTo>
                      <a:pt x="45" y="527"/>
                      <a:pt x="45" y="527"/>
                      <a:pt x="45" y="527"/>
                    </a:cubicBezTo>
                    <a:cubicBezTo>
                      <a:pt x="42" y="532"/>
                      <a:pt x="42" y="532"/>
                      <a:pt x="42" y="532"/>
                    </a:cubicBezTo>
                    <a:cubicBezTo>
                      <a:pt x="37" y="534"/>
                      <a:pt x="37" y="534"/>
                      <a:pt x="37" y="534"/>
                    </a:cubicBezTo>
                    <a:cubicBezTo>
                      <a:pt x="33" y="535"/>
                      <a:pt x="33" y="535"/>
                      <a:pt x="33" y="535"/>
                    </a:cubicBezTo>
                    <a:cubicBezTo>
                      <a:pt x="29" y="533"/>
                      <a:pt x="29" y="533"/>
                      <a:pt x="29" y="533"/>
                    </a:cubicBezTo>
                    <a:cubicBezTo>
                      <a:pt x="26" y="535"/>
                      <a:pt x="26" y="535"/>
                      <a:pt x="26" y="535"/>
                    </a:cubicBezTo>
                    <a:cubicBezTo>
                      <a:pt x="23" y="537"/>
                      <a:pt x="23" y="537"/>
                      <a:pt x="23" y="537"/>
                    </a:cubicBezTo>
                    <a:cubicBezTo>
                      <a:pt x="24" y="541"/>
                      <a:pt x="24" y="541"/>
                      <a:pt x="24" y="541"/>
                    </a:cubicBezTo>
                    <a:cubicBezTo>
                      <a:pt x="27" y="543"/>
                      <a:pt x="27" y="543"/>
                      <a:pt x="27" y="543"/>
                    </a:cubicBezTo>
                    <a:cubicBezTo>
                      <a:pt x="29" y="540"/>
                      <a:pt x="29" y="540"/>
                      <a:pt x="29" y="540"/>
                    </a:cubicBezTo>
                    <a:cubicBezTo>
                      <a:pt x="35" y="542"/>
                      <a:pt x="35" y="542"/>
                      <a:pt x="35" y="542"/>
                    </a:cubicBezTo>
                    <a:cubicBezTo>
                      <a:pt x="35" y="542"/>
                      <a:pt x="37" y="545"/>
                      <a:pt x="38" y="546"/>
                    </a:cubicBezTo>
                    <a:cubicBezTo>
                      <a:pt x="38" y="547"/>
                      <a:pt x="38" y="550"/>
                      <a:pt x="39" y="550"/>
                    </a:cubicBezTo>
                    <a:cubicBezTo>
                      <a:pt x="40" y="549"/>
                      <a:pt x="45" y="546"/>
                      <a:pt x="45" y="546"/>
                    </a:cubicBezTo>
                    <a:cubicBezTo>
                      <a:pt x="43" y="542"/>
                      <a:pt x="43" y="542"/>
                      <a:pt x="43" y="542"/>
                    </a:cubicBezTo>
                    <a:cubicBezTo>
                      <a:pt x="43" y="542"/>
                      <a:pt x="46" y="541"/>
                      <a:pt x="48" y="541"/>
                    </a:cubicBezTo>
                    <a:cubicBezTo>
                      <a:pt x="50" y="541"/>
                      <a:pt x="52" y="542"/>
                      <a:pt x="53" y="540"/>
                    </a:cubicBezTo>
                    <a:cubicBezTo>
                      <a:pt x="53" y="539"/>
                      <a:pt x="56" y="539"/>
                      <a:pt x="56" y="539"/>
                    </a:cubicBezTo>
                    <a:cubicBezTo>
                      <a:pt x="56" y="539"/>
                      <a:pt x="58" y="536"/>
                      <a:pt x="58" y="536"/>
                    </a:cubicBezTo>
                    <a:cubicBezTo>
                      <a:pt x="58" y="535"/>
                      <a:pt x="61" y="533"/>
                      <a:pt x="61" y="533"/>
                    </a:cubicBezTo>
                    <a:cubicBezTo>
                      <a:pt x="61" y="533"/>
                      <a:pt x="68" y="536"/>
                      <a:pt x="69" y="536"/>
                    </a:cubicBezTo>
                    <a:cubicBezTo>
                      <a:pt x="70" y="536"/>
                      <a:pt x="77" y="534"/>
                      <a:pt x="77" y="534"/>
                    </a:cubicBezTo>
                    <a:cubicBezTo>
                      <a:pt x="80" y="537"/>
                      <a:pt x="80" y="537"/>
                      <a:pt x="80" y="537"/>
                    </a:cubicBezTo>
                    <a:cubicBezTo>
                      <a:pt x="80" y="537"/>
                      <a:pt x="80" y="539"/>
                      <a:pt x="82" y="540"/>
                    </a:cubicBezTo>
                    <a:cubicBezTo>
                      <a:pt x="84" y="540"/>
                      <a:pt x="85" y="540"/>
                      <a:pt x="85" y="540"/>
                    </a:cubicBezTo>
                    <a:cubicBezTo>
                      <a:pt x="88" y="544"/>
                      <a:pt x="88" y="544"/>
                      <a:pt x="88" y="544"/>
                    </a:cubicBezTo>
                    <a:cubicBezTo>
                      <a:pt x="91" y="546"/>
                      <a:pt x="91" y="546"/>
                      <a:pt x="91" y="546"/>
                    </a:cubicBezTo>
                    <a:cubicBezTo>
                      <a:pt x="91" y="546"/>
                      <a:pt x="94" y="546"/>
                      <a:pt x="94" y="545"/>
                    </a:cubicBezTo>
                    <a:cubicBezTo>
                      <a:pt x="94" y="544"/>
                      <a:pt x="95" y="542"/>
                      <a:pt x="96" y="541"/>
                    </a:cubicBezTo>
                    <a:cubicBezTo>
                      <a:pt x="97" y="541"/>
                      <a:pt x="100" y="540"/>
                      <a:pt x="100" y="540"/>
                    </a:cubicBezTo>
                    <a:cubicBezTo>
                      <a:pt x="100" y="540"/>
                      <a:pt x="100" y="538"/>
                      <a:pt x="100" y="537"/>
                    </a:cubicBezTo>
                    <a:cubicBezTo>
                      <a:pt x="100" y="535"/>
                      <a:pt x="100" y="532"/>
                      <a:pt x="101" y="531"/>
                    </a:cubicBezTo>
                    <a:cubicBezTo>
                      <a:pt x="101" y="531"/>
                      <a:pt x="104" y="527"/>
                      <a:pt x="104" y="527"/>
                    </a:cubicBezTo>
                    <a:cubicBezTo>
                      <a:pt x="109" y="526"/>
                      <a:pt x="109" y="526"/>
                      <a:pt x="109" y="526"/>
                    </a:cubicBezTo>
                    <a:cubicBezTo>
                      <a:pt x="121" y="525"/>
                      <a:pt x="121" y="525"/>
                      <a:pt x="121" y="525"/>
                    </a:cubicBezTo>
                    <a:cubicBezTo>
                      <a:pt x="125" y="525"/>
                      <a:pt x="125" y="525"/>
                      <a:pt x="125" y="525"/>
                    </a:cubicBezTo>
                    <a:cubicBezTo>
                      <a:pt x="130" y="529"/>
                      <a:pt x="130" y="529"/>
                      <a:pt x="130" y="529"/>
                    </a:cubicBezTo>
                    <a:cubicBezTo>
                      <a:pt x="135" y="534"/>
                      <a:pt x="135" y="534"/>
                      <a:pt x="135" y="534"/>
                    </a:cubicBezTo>
                    <a:cubicBezTo>
                      <a:pt x="135" y="534"/>
                      <a:pt x="138" y="538"/>
                      <a:pt x="138" y="537"/>
                    </a:cubicBezTo>
                    <a:cubicBezTo>
                      <a:pt x="139" y="535"/>
                      <a:pt x="140" y="531"/>
                      <a:pt x="141" y="531"/>
                    </a:cubicBezTo>
                    <a:cubicBezTo>
                      <a:pt x="142" y="531"/>
                      <a:pt x="145" y="535"/>
                      <a:pt x="145" y="535"/>
                    </a:cubicBezTo>
                    <a:cubicBezTo>
                      <a:pt x="149" y="536"/>
                      <a:pt x="149" y="536"/>
                      <a:pt x="149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5" y="533"/>
                      <a:pt x="155" y="533"/>
                      <a:pt x="155" y="533"/>
                    </a:cubicBezTo>
                    <a:cubicBezTo>
                      <a:pt x="153" y="530"/>
                      <a:pt x="153" y="530"/>
                      <a:pt x="153" y="530"/>
                    </a:cubicBezTo>
                    <a:cubicBezTo>
                      <a:pt x="157" y="531"/>
                      <a:pt x="157" y="531"/>
                      <a:pt x="157" y="531"/>
                    </a:cubicBezTo>
                    <a:cubicBezTo>
                      <a:pt x="168" y="532"/>
                      <a:pt x="168" y="532"/>
                      <a:pt x="168" y="532"/>
                    </a:cubicBezTo>
                    <a:cubicBezTo>
                      <a:pt x="173" y="531"/>
                      <a:pt x="173" y="531"/>
                      <a:pt x="173" y="531"/>
                    </a:cubicBezTo>
                    <a:cubicBezTo>
                      <a:pt x="177" y="530"/>
                      <a:pt x="177" y="530"/>
                      <a:pt x="177" y="530"/>
                    </a:cubicBezTo>
                    <a:cubicBezTo>
                      <a:pt x="177" y="532"/>
                      <a:pt x="177" y="532"/>
                      <a:pt x="177" y="532"/>
                    </a:cubicBezTo>
                    <a:cubicBezTo>
                      <a:pt x="171" y="534"/>
                      <a:pt x="171" y="534"/>
                      <a:pt x="171" y="534"/>
                    </a:cubicBezTo>
                    <a:cubicBezTo>
                      <a:pt x="171" y="534"/>
                      <a:pt x="168" y="534"/>
                      <a:pt x="169" y="535"/>
                    </a:cubicBezTo>
                    <a:cubicBezTo>
                      <a:pt x="170" y="537"/>
                      <a:pt x="175" y="539"/>
                      <a:pt x="175" y="539"/>
                    </a:cubicBezTo>
                    <a:cubicBezTo>
                      <a:pt x="175" y="539"/>
                      <a:pt x="172" y="540"/>
                      <a:pt x="176" y="540"/>
                    </a:cubicBezTo>
                    <a:cubicBezTo>
                      <a:pt x="180" y="540"/>
                      <a:pt x="182" y="539"/>
                      <a:pt x="182" y="539"/>
                    </a:cubicBezTo>
                    <a:cubicBezTo>
                      <a:pt x="185" y="536"/>
                      <a:pt x="185" y="536"/>
                      <a:pt x="185" y="536"/>
                    </a:cubicBezTo>
                    <a:cubicBezTo>
                      <a:pt x="183" y="534"/>
                      <a:pt x="183" y="534"/>
                      <a:pt x="183" y="534"/>
                    </a:cubicBezTo>
                    <a:cubicBezTo>
                      <a:pt x="178" y="533"/>
                      <a:pt x="178" y="533"/>
                      <a:pt x="178" y="533"/>
                    </a:cubicBezTo>
                    <a:cubicBezTo>
                      <a:pt x="179" y="529"/>
                      <a:pt x="179" y="529"/>
                      <a:pt x="179" y="529"/>
                    </a:cubicBezTo>
                    <a:cubicBezTo>
                      <a:pt x="180" y="529"/>
                      <a:pt x="180" y="529"/>
                      <a:pt x="180" y="529"/>
                    </a:cubicBezTo>
                    <a:cubicBezTo>
                      <a:pt x="183" y="532"/>
                      <a:pt x="183" y="532"/>
                      <a:pt x="183" y="532"/>
                    </a:cubicBezTo>
                    <a:cubicBezTo>
                      <a:pt x="186" y="530"/>
                      <a:pt x="186" y="530"/>
                      <a:pt x="186" y="530"/>
                    </a:cubicBezTo>
                    <a:cubicBezTo>
                      <a:pt x="190" y="531"/>
                      <a:pt x="190" y="531"/>
                      <a:pt x="190" y="531"/>
                    </a:cubicBezTo>
                    <a:cubicBezTo>
                      <a:pt x="192" y="535"/>
                      <a:pt x="192" y="535"/>
                      <a:pt x="192" y="535"/>
                    </a:cubicBezTo>
                    <a:cubicBezTo>
                      <a:pt x="192" y="535"/>
                      <a:pt x="194" y="537"/>
                      <a:pt x="196" y="535"/>
                    </a:cubicBezTo>
                    <a:cubicBezTo>
                      <a:pt x="198" y="534"/>
                      <a:pt x="200" y="533"/>
                      <a:pt x="200" y="533"/>
                    </a:cubicBezTo>
                    <a:cubicBezTo>
                      <a:pt x="212" y="534"/>
                      <a:pt x="212" y="534"/>
                      <a:pt x="212" y="534"/>
                    </a:cubicBezTo>
                    <a:cubicBezTo>
                      <a:pt x="212" y="534"/>
                      <a:pt x="218" y="533"/>
                      <a:pt x="219" y="535"/>
                    </a:cubicBezTo>
                    <a:cubicBezTo>
                      <a:pt x="220" y="536"/>
                      <a:pt x="223" y="538"/>
                      <a:pt x="223" y="538"/>
                    </a:cubicBezTo>
                    <a:cubicBezTo>
                      <a:pt x="228" y="539"/>
                      <a:pt x="228" y="539"/>
                      <a:pt x="228" y="539"/>
                    </a:cubicBezTo>
                    <a:cubicBezTo>
                      <a:pt x="233" y="539"/>
                      <a:pt x="233" y="539"/>
                      <a:pt x="233" y="539"/>
                    </a:cubicBezTo>
                    <a:cubicBezTo>
                      <a:pt x="233" y="539"/>
                      <a:pt x="235" y="537"/>
                      <a:pt x="236" y="536"/>
                    </a:cubicBezTo>
                    <a:cubicBezTo>
                      <a:pt x="238" y="536"/>
                      <a:pt x="241" y="534"/>
                      <a:pt x="242" y="534"/>
                    </a:cubicBezTo>
                    <a:cubicBezTo>
                      <a:pt x="244" y="534"/>
                      <a:pt x="249" y="533"/>
                      <a:pt x="249" y="533"/>
                    </a:cubicBezTo>
                    <a:cubicBezTo>
                      <a:pt x="250" y="533"/>
                      <a:pt x="251" y="534"/>
                      <a:pt x="253" y="533"/>
                    </a:cubicBezTo>
                    <a:cubicBezTo>
                      <a:pt x="254" y="533"/>
                      <a:pt x="257" y="528"/>
                      <a:pt x="257" y="528"/>
                    </a:cubicBezTo>
                    <a:cubicBezTo>
                      <a:pt x="257" y="528"/>
                      <a:pt x="258" y="526"/>
                      <a:pt x="260" y="526"/>
                    </a:cubicBezTo>
                    <a:cubicBezTo>
                      <a:pt x="262" y="526"/>
                      <a:pt x="265" y="526"/>
                      <a:pt x="266" y="525"/>
                    </a:cubicBezTo>
                    <a:cubicBezTo>
                      <a:pt x="267" y="523"/>
                      <a:pt x="268" y="522"/>
                      <a:pt x="269" y="521"/>
                    </a:cubicBezTo>
                    <a:cubicBezTo>
                      <a:pt x="270" y="520"/>
                      <a:pt x="272" y="517"/>
                      <a:pt x="271" y="516"/>
                    </a:cubicBezTo>
                    <a:cubicBezTo>
                      <a:pt x="271" y="515"/>
                      <a:pt x="272" y="511"/>
                      <a:pt x="272" y="511"/>
                    </a:cubicBezTo>
                    <a:cubicBezTo>
                      <a:pt x="272" y="511"/>
                      <a:pt x="269" y="511"/>
                      <a:pt x="268" y="511"/>
                    </a:cubicBezTo>
                    <a:cubicBezTo>
                      <a:pt x="267" y="510"/>
                      <a:pt x="263" y="511"/>
                      <a:pt x="262" y="510"/>
                    </a:cubicBezTo>
                    <a:cubicBezTo>
                      <a:pt x="261" y="510"/>
                      <a:pt x="257" y="510"/>
                      <a:pt x="257" y="510"/>
                    </a:cubicBezTo>
                    <a:cubicBezTo>
                      <a:pt x="256" y="508"/>
                      <a:pt x="256" y="508"/>
                      <a:pt x="256" y="508"/>
                    </a:cubicBezTo>
                    <a:cubicBezTo>
                      <a:pt x="256" y="508"/>
                      <a:pt x="255" y="507"/>
                      <a:pt x="254" y="506"/>
                    </a:cubicBezTo>
                    <a:cubicBezTo>
                      <a:pt x="253" y="506"/>
                      <a:pt x="254" y="506"/>
                      <a:pt x="252" y="505"/>
                    </a:cubicBezTo>
                    <a:cubicBezTo>
                      <a:pt x="251" y="505"/>
                      <a:pt x="249" y="503"/>
                      <a:pt x="249" y="503"/>
                    </a:cubicBezTo>
                    <a:cubicBezTo>
                      <a:pt x="246" y="502"/>
                      <a:pt x="246" y="502"/>
                      <a:pt x="246" y="502"/>
                    </a:cubicBezTo>
                    <a:cubicBezTo>
                      <a:pt x="242" y="502"/>
                      <a:pt x="242" y="502"/>
                      <a:pt x="242" y="502"/>
                    </a:cubicBezTo>
                    <a:cubicBezTo>
                      <a:pt x="246" y="500"/>
                      <a:pt x="246" y="500"/>
                      <a:pt x="246" y="500"/>
                    </a:cubicBezTo>
                    <a:cubicBezTo>
                      <a:pt x="246" y="500"/>
                      <a:pt x="250" y="500"/>
                      <a:pt x="251" y="500"/>
                    </a:cubicBezTo>
                    <a:cubicBezTo>
                      <a:pt x="252" y="501"/>
                      <a:pt x="256" y="501"/>
                      <a:pt x="256" y="500"/>
                    </a:cubicBezTo>
                    <a:cubicBezTo>
                      <a:pt x="257" y="500"/>
                      <a:pt x="260" y="495"/>
                      <a:pt x="260" y="495"/>
                    </a:cubicBezTo>
                    <a:cubicBezTo>
                      <a:pt x="259" y="492"/>
                      <a:pt x="259" y="492"/>
                      <a:pt x="259" y="492"/>
                    </a:cubicBezTo>
                    <a:cubicBezTo>
                      <a:pt x="257" y="490"/>
                      <a:pt x="257" y="490"/>
                      <a:pt x="257" y="490"/>
                    </a:cubicBezTo>
                    <a:cubicBezTo>
                      <a:pt x="253" y="491"/>
                      <a:pt x="253" y="491"/>
                      <a:pt x="253" y="491"/>
                    </a:cubicBezTo>
                    <a:cubicBezTo>
                      <a:pt x="259" y="488"/>
                      <a:pt x="259" y="488"/>
                      <a:pt x="259" y="488"/>
                    </a:cubicBezTo>
                    <a:cubicBezTo>
                      <a:pt x="261" y="486"/>
                      <a:pt x="261" y="486"/>
                      <a:pt x="261" y="486"/>
                    </a:cubicBezTo>
                    <a:cubicBezTo>
                      <a:pt x="264" y="488"/>
                      <a:pt x="264" y="488"/>
                      <a:pt x="264" y="488"/>
                    </a:cubicBezTo>
                    <a:cubicBezTo>
                      <a:pt x="264" y="488"/>
                      <a:pt x="269" y="489"/>
                      <a:pt x="269" y="488"/>
                    </a:cubicBezTo>
                    <a:cubicBezTo>
                      <a:pt x="270" y="487"/>
                      <a:pt x="271" y="485"/>
                      <a:pt x="271" y="485"/>
                    </a:cubicBezTo>
                    <a:cubicBezTo>
                      <a:pt x="271" y="482"/>
                      <a:pt x="271" y="482"/>
                      <a:pt x="271" y="482"/>
                    </a:cubicBezTo>
                    <a:cubicBezTo>
                      <a:pt x="281" y="475"/>
                      <a:pt x="281" y="475"/>
                      <a:pt x="281" y="475"/>
                    </a:cubicBezTo>
                    <a:cubicBezTo>
                      <a:pt x="285" y="469"/>
                      <a:pt x="285" y="469"/>
                      <a:pt x="285" y="469"/>
                    </a:cubicBezTo>
                    <a:cubicBezTo>
                      <a:pt x="286" y="463"/>
                      <a:pt x="286" y="463"/>
                      <a:pt x="286" y="463"/>
                    </a:cubicBezTo>
                    <a:cubicBezTo>
                      <a:pt x="291" y="454"/>
                      <a:pt x="291" y="454"/>
                      <a:pt x="291" y="454"/>
                    </a:cubicBezTo>
                    <a:cubicBezTo>
                      <a:pt x="290" y="442"/>
                      <a:pt x="290" y="442"/>
                      <a:pt x="290" y="442"/>
                    </a:cubicBezTo>
                    <a:cubicBezTo>
                      <a:pt x="285" y="434"/>
                      <a:pt x="285" y="434"/>
                      <a:pt x="285" y="434"/>
                    </a:cubicBezTo>
                    <a:cubicBezTo>
                      <a:pt x="285" y="434"/>
                      <a:pt x="279" y="429"/>
                      <a:pt x="277" y="428"/>
                    </a:cubicBezTo>
                    <a:cubicBezTo>
                      <a:pt x="275" y="428"/>
                      <a:pt x="264" y="425"/>
                      <a:pt x="264" y="425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52" y="425"/>
                      <a:pt x="252" y="425"/>
                      <a:pt x="252" y="425"/>
                    </a:cubicBezTo>
                    <a:cubicBezTo>
                      <a:pt x="251" y="428"/>
                      <a:pt x="251" y="428"/>
                      <a:pt x="251" y="428"/>
                    </a:cubicBezTo>
                    <a:cubicBezTo>
                      <a:pt x="248" y="430"/>
                      <a:pt x="248" y="430"/>
                      <a:pt x="248" y="430"/>
                    </a:cubicBezTo>
                    <a:cubicBezTo>
                      <a:pt x="248" y="430"/>
                      <a:pt x="245" y="432"/>
                      <a:pt x="245" y="432"/>
                    </a:cubicBezTo>
                    <a:cubicBezTo>
                      <a:pt x="244" y="432"/>
                      <a:pt x="242" y="429"/>
                      <a:pt x="242" y="429"/>
                    </a:cubicBezTo>
                    <a:cubicBezTo>
                      <a:pt x="242" y="429"/>
                      <a:pt x="239" y="426"/>
                      <a:pt x="239" y="426"/>
                    </a:cubicBezTo>
                    <a:cubicBezTo>
                      <a:pt x="238" y="426"/>
                      <a:pt x="235" y="425"/>
                      <a:pt x="235" y="425"/>
                    </a:cubicBezTo>
                    <a:cubicBezTo>
                      <a:pt x="239" y="422"/>
                      <a:pt x="239" y="422"/>
                      <a:pt x="239" y="422"/>
                    </a:cubicBezTo>
                    <a:cubicBezTo>
                      <a:pt x="244" y="420"/>
                      <a:pt x="244" y="420"/>
                      <a:pt x="244" y="420"/>
                    </a:cubicBezTo>
                    <a:cubicBezTo>
                      <a:pt x="244" y="420"/>
                      <a:pt x="246" y="418"/>
                      <a:pt x="246" y="417"/>
                    </a:cubicBezTo>
                    <a:cubicBezTo>
                      <a:pt x="247" y="417"/>
                      <a:pt x="249" y="415"/>
                      <a:pt x="249" y="415"/>
                    </a:cubicBezTo>
                    <a:cubicBezTo>
                      <a:pt x="250" y="407"/>
                      <a:pt x="250" y="407"/>
                      <a:pt x="250" y="407"/>
                    </a:cubicBezTo>
                    <a:cubicBezTo>
                      <a:pt x="248" y="399"/>
                      <a:pt x="248" y="399"/>
                      <a:pt x="248" y="399"/>
                    </a:cubicBezTo>
                    <a:cubicBezTo>
                      <a:pt x="245" y="395"/>
                      <a:pt x="245" y="395"/>
                      <a:pt x="245" y="395"/>
                    </a:cubicBezTo>
                    <a:cubicBezTo>
                      <a:pt x="243" y="391"/>
                      <a:pt x="243" y="391"/>
                      <a:pt x="243" y="391"/>
                    </a:cubicBezTo>
                    <a:cubicBezTo>
                      <a:pt x="241" y="391"/>
                      <a:pt x="241" y="391"/>
                      <a:pt x="241" y="391"/>
                    </a:cubicBezTo>
                    <a:cubicBezTo>
                      <a:pt x="237" y="388"/>
                      <a:pt x="237" y="388"/>
                      <a:pt x="237" y="388"/>
                    </a:cubicBezTo>
                    <a:cubicBezTo>
                      <a:pt x="234" y="384"/>
                      <a:pt x="234" y="384"/>
                      <a:pt x="234" y="384"/>
                    </a:cubicBezTo>
                    <a:cubicBezTo>
                      <a:pt x="233" y="381"/>
                      <a:pt x="233" y="381"/>
                      <a:pt x="233" y="381"/>
                    </a:cubicBezTo>
                    <a:cubicBezTo>
                      <a:pt x="234" y="379"/>
                      <a:pt x="234" y="379"/>
                      <a:pt x="234" y="379"/>
                    </a:cubicBezTo>
                    <a:cubicBezTo>
                      <a:pt x="235" y="380"/>
                      <a:pt x="235" y="380"/>
                      <a:pt x="235" y="380"/>
                    </a:cubicBezTo>
                    <a:cubicBezTo>
                      <a:pt x="235" y="380"/>
                      <a:pt x="235" y="382"/>
                      <a:pt x="236" y="382"/>
                    </a:cubicBezTo>
                    <a:cubicBezTo>
                      <a:pt x="236" y="383"/>
                      <a:pt x="237" y="384"/>
                      <a:pt x="237" y="384"/>
                    </a:cubicBezTo>
                    <a:cubicBezTo>
                      <a:pt x="238" y="385"/>
                      <a:pt x="242" y="387"/>
                      <a:pt x="242" y="387"/>
                    </a:cubicBezTo>
                    <a:cubicBezTo>
                      <a:pt x="244" y="387"/>
                      <a:pt x="244" y="387"/>
                      <a:pt x="244" y="387"/>
                    </a:cubicBezTo>
                    <a:cubicBezTo>
                      <a:pt x="246" y="390"/>
                      <a:pt x="246" y="390"/>
                      <a:pt x="246" y="390"/>
                    </a:cubicBezTo>
                    <a:cubicBezTo>
                      <a:pt x="246" y="390"/>
                      <a:pt x="247" y="387"/>
                      <a:pt x="247" y="387"/>
                    </a:cubicBezTo>
                    <a:cubicBezTo>
                      <a:pt x="247" y="386"/>
                      <a:pt x="244" y="382"/>
                      <a:pt x="244" y="382"/>
                    </a:cubicBezTo>
                    <a:cubicBezTo>
                      <a:pt x="243" y="382"/>
                      <a:pt x="242" y="378"/>
                      <a:pt x="242" y="378"/>
                    </a:cubicBezTo>
                    <a:cubicBezTo>
                      <a:pt x="241" y="377"/>
                      <a:pt x="239" y="371"/>
                      <a:pt x="239" y="371"/>
                    </a:cubicBezTo>
                    <a:cubicBezTo>
                      <a:pt x="239" y="371"/>
                      <a:pt x="238" y="369"/>
                      <a:pt x="238" y="368"/>
                    </a:cubicBezTo>
                    <a:cubicBezTo>
                      <a:pt x="238" y="368"/>
                      <a:pt x="238" y="363"/>
                      <a:pt x="238" y="363"/>
                    </a:cubicBezTo>
                    <a:cubicBezTo>
                      <a:pt x="240" y="362"/>
                      <a:pt x="240" y="362"/>
                      <a:pt x="240" y="362"/>
                    </a:cubicBezTo>
                    <a:cubicBezTo>
                      <a:pt x="242" y="360"/>
                      <a:pt x="242" y="360"/>
                      <a:pt x="242" y="360"/>
                    </a:cubicBezTo>
                    <a:cubicBezTo>
                      <a:pt x="242" y="360"/>
                      <a:pt x="241" y="360"/>
                      <a:pt x="241" y="359"/>
                    </a:cubicBezTo>
                    <a:cubicBezTo>
                      <a:pt x="240" y="357"/>
                      <a:pt x="238" y="355"/>
                      <a:pt x="238" y="355"/>
                    </a:cubicBezTo>
                    <a:cubicBezTo>
                      <a:pt x="238" y="355"/>
                      <a:pt x="236" y="354"/>
                      <a:pt x="235" y="353"/>
                    </a:cubicBezTo>
                    <a:cubicBezTo>
                      <a:pt x="235" y="351"/>
                      <a:pt x="234" y="349"/>
                      <a:pt x="234" y="349"/>
                    </a:cubicBezTo>
                    <a:cubicBezTo>
                      <a:pt x="234" y="348"/>
                      <a:pt x="233" y="342"/>
                      <a:pt x="233" y="342"/>
                    </a:cubicBezTo>
                    <a:cubicBezTo>
                      <a:pt x="228" y="337"/>
                      <a:pt x="228" y="337"/>
                      <a:pt x="228" y="337"/>
                    </a:cubicBezTo>
                    <a:cubicBezTo>
                      <a:pt x="228" y="337"/>
                      <a:pt x="226" y="335"/>
                      <a:pt x="225" y="334"/>
                    </a:cubicBezTo>
                    <a:cubicBezTo>
                      <a:pt x="225" y="334"/>
                      <a:pt x="222" y="333"/>
                      <a:pt x="222" y="333"/>
                    </a:cubicBezTo>
                    <a:cubicBezTo>
                      <a:pt x="221" y="333"/>
                      <a:pt x="216" y="330"/>
                      <a:pt x="216" y="330"/>
                    </a:cubicBezTo>
                    <a:cubicBezTo>
                      <a:pt x="216" y="330"/>
                      <a:pt x="212" y="325"/>
                      <a:pt x="212" y="324"/>
                    </a:cubicBezTo>
                    <a:cubicBezTo>
                      <a:pt x="212" y="323"/>
                      <a:pt x="210" y="317"/>
                      <a:pt x="210" y="317"/>
                    </a:cubicBezTo>
                    <a:cubicBezTo>
                      <a:pt x="210" y="313"/>
                      <a:pt x="210" y="313"/>
                      <a:pt x="210" y="313"/>
                    </a:cubicBezTo>
                    <a:cubicBezTo>
                      <a:pt x="208" y="305"/>
                      <a:pt x="208" y="305"/>
                      <a:pt x="208" y="305"/>
                    </a:cubicBezTo>
                    <a:cubicBezTo>
                      <a:pt x="207" y="297"/>
                      <a:pt x="207" y="297"/>
                      <a:pt x="207" y="297"/>
                    </a:cubicBezTo>
                    <a:cubicBezTo>
                      <a:pt x="207" y="289"/>
                      <a:pt x="207" y="289"/>
                      <a:pt x="207" y="289"/>
                    </a:cubicBezTo>
                    <a:cubicBezTo>
                      <a:pt x="207" y="282"/>
                      <a:pt x="207" y="282"/>
                      <a:pt x="207" y="282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02" y="270"/>
                      <a:pt x="202" y="270"/>
                      <a:pt x="202" y="270"/>
                    </a:cubicBezTo>
                    <a:cubicBezTo>
                      <a:pt x="200" y="264"/>
                      <a:pt x="200" y="264"/>
                      <a:pt x="200" y="264"/>
                    </a:cubicBezTo>
                    <a:cubicBezTo>
                      <a:pt x="194" y="258"/>
                      <a:pt x="194" y="258"/>
                      <a:pt x="194" y="258"/>
                    </a:cubicBezTo>
                    <a:cubicBezTo>
                      <a:pt x="190" y="253"/>
                      <a:pt x="190" y="253"/>
                      <a:pt x="190" y="253"/>
                    </a:cubicBezTo>
                    <a:cubicBezTo>
                      <a:pt x="187" y="252"/>
                      <a:pt x="187" y="252"/>
                      <a:pt x="187" y="252"/>
                    </a:cubicBezTo>
                    <a:cubicBezTo>
                      <a:pt x="182" y="246"/>
                      <a:pt x="182" y="246"/>
                      <a:pt x="182" y="246"/>
                    </a:cubicBezTo>
                    <a:cubicBezTo>
                      <a:pt x="178" y="245"/>
                      <a:pt x="178" y="245"/>
                      <a:pt x="178" y="245"/>
                    </a:cubicBezTo>
                    <a:cubicBezTo>
                      <a:pt x="174" y="247"/>
                      <a:pt x="174" y="247"/>
                      <a:pt x="174" y="247"/>
                    </a:cubicBezTo>
                    <a:cubicBezTo>
                      <a:pt x="170" y="248"/>
                      <a:pt x="170" y="248"/>
                      <a:pt x="170" y="248"/>
                    </a:cubicBezTo>
                    <a:cubicBezTo>
                      <a:pt x="166" y="249"/>
                      <a:pt x="166" y="249"/>
                      <a:pt x="166" y="249"/>
                    </a:cubicBezTo>
                    <a:cubicBezTo>
                      <a:pt x="159" y="246"/>
                      <a:pt x="159" y="246"/>
                      <a:pt x="159" y="246"/>
                    </a:cubicBezTo>
                    <a:cubicBezTo>
                      <a:pt x="156" y="243"/>
                      <a:pt x="156" y="243"/>
                      <a:pt x="156" y="243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50" y="242"/>
                      <a:pt x="150" y="242"/>
                      <a:pt x="150" y="242"/>
                    </a:cubicBezTo>
                    <a:cubicBezTo>
                      <a:pt x="150" y="242"/>
                      <a:pt x="150" y="241"/>
                      <a:pt x="150" y="241"/>
                    </a:cubicBezTo>
                    <a:cubicBezTo>
                      <a:pt x="150" y="241"/>
                      <a:pt x="152" y="241"/>
                      <a:pt x="152" y="241"/>
                    </a:cubicBezTo>
                    <a:cubicBezTo>
                      <a:pt x="152" y="241"/>
                      <a:pt x="154" y="242"/>
                      <a:pt x="155" y="242"/>
                    </a:cubicBezTo>
                    <a:cubicBezTo>
                      <a:pt x="155" y="242"/>
                      <a:pt x="158" y="243"/>
                      <a:pt x="158" y="243"/>
                    </a:cubicBezTo>
                    <a:cubicBezTo>
                      <a:pt x="158" y="243"/>
                      <a:pt x="159" y="244"/>
                      <a:pt x="160" y="244"/>
                    </a:cubicBezTo>
                    <a:cubicBezTo>
                      <a:pt x="161" y="244"/>
                      <a:pt x="164" y="244"/>
                      <a:pt x="164" y="244"/>
                    </a:cubicBezTo>
                    <a:cubicBezTo>
                      <a:pt x="167" y="242"/>
                      <a:pt x="167" y="242"/>
                      <a:pt x="167" y="242"/>
                    </a:cubicBezTo>
                    <a:cubicBezTo>
                      <a:pt x="168" y="239"/>
                      <a:pt x="168" y="239"/>
                      <a:pt x="168" y="239"/>
                    </a:cubicBezTo>
                    <a:cubicBezTo>
                      <a:pt x="171" y="238"/>
                      <a:pt x="171" y="238"/>
                      <a:pt x="171" y="238"/>
                    </a:cubicBezTo>
                    <a:cubicBezTo>
                      <a:pt x="173" y="237"/>
                      <a:pt x="173" y="237"/>
                      <a:pt x="173" y="237"/>
                    </a:cubicBezTo>
                    <a:cubicBezTo>
                      <a:pt x="175" y="237"/>
                      <a:pt x="175" y="237"/>
                      <a:pt x="175" y="237"/>
                    </a:cubicBezTo>
                    <a:cubicBezTo>
                      <a:pt x="175" y="237"/>
                      <a:pt x="176" y="239"/>
                      <a:pt x="178" y="238"/>
                    </a:cubicBezTo>
                    <a:cubicBezTo>
                      <a:pt x="180" y="238"/>
                      <a:pt x="181" y="237"/>
                      <a:pt x="181" y="237"/>
                    </a:cubicBezTo>
                    <a:cubicBezTo>
                      <a:pt x="181" y="237"/>
                      <a:pt x="185" y="235"/>
                      <a:pt x="184" y="235"/>
                    </a:cubicBezTo>
                    <a:cubicBezTo>
                      <a:pt x="184" y="234"/>
                      <a:pt x="184" y="233"/>
                      <a:pt x="183" y="233"/>
                    </a:cubicBezTo>
                    <a:cubicBezTo>
                      <a:pt x="183" y="232"/>
                      <a:pt x="181" y="230"/>
                      <a:pt x="181" y="230"/>
                    </a:cubicBezTo>
                    <a:cubicBezTo>
                      <a:pt x="181" y="230"/>
                      <a:pt x="180" y="230"/>
                      <a:pt x="180" y="229"/>
                    </a:cubicBezTo>
                    <a:cubicBezTo>
                      <a:pt x="180" y="228"/>
                      <a:pt x="180" y="226"/>
                      <a:pt x="180" y="226"/>
                    </a:cubicBezTo>
                    <a:cubicBezTo>
                      <a:pt x="178" y="224"/>
                      <a:pt x="178" y="224"/>
                      <a:pt x="178" y="224"/>
                    </a:cubicBezTo>
                    <a:cubicBezTo>
                      <a:pt x="178" y="224"/>
                      <a:pt x="177" y="224"/>
                      <a:pt x="176" y="224"/>
                    </a:cubicBezTo>
                    <a:cubicBezTo>
                      <a:pt x="175" y="224"/>
                      <a:pt x="174" y="225"/>
                      <a:pt x="174" y="225"/>
                    </a:cubicBez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5" y="227"/>
                      <a:pt x="165" y="227"/>
                      <a:pt x="165" y="227"/>
                    </a:cubicBezTo>
                    <a:cubicBezTo>
                      <a:pt x="165" y="226"/>
                      <a:pt x="165" y="226"/>
                      <a:pt x="165" y="226"/>
                    </a:cubicBezTo>
                    <a:cubicBezTo>
                      <a:pt x="170" y="225"/>
                      <a:pt x="170" y="225"/>
                      <a:pt x="170" y="225"/>
                    </a:cubicBezTo>
                    <a:cubicBezTo>
                      <a:pt x="173" y="223"/>
                      <a:pt x="173" y="223"/>
                      <a:pt x="173" y="223"/>
                    </a:cubicBezTo>
                    <a:cubicBezTo>
                      <a:pt x="173" y="223"/>
                      <a:pt x="173" y="222"/>
                      <a:pt x="174" y="222"/>
                    </a:cubicBezTo>
                    <a:cubicBezTo>
                      <a:pt x="175" y="222"/>
                      <a:pt x="178" y="223"/>
                      <a:pt x="178" y="223"/>
                    </a:cubicBezTo>
                    <a:cubicBezTo>
                      <a:pt x="179" y="223"/>
                      <a:pt x="183" y="223"/>
                      <a:pt x="183" y="223"/>
                    </a:cubicBezTo>
                    <a:cubicBezTo>
                      <a:pt x="183" y="223"/>
                      <a:pt x="186" y="221"/>
                      <a:pt x="186" y="220"/>
                    </a:cubicBezTo>
                    <a:cubicBezTo>
                      <a:pt x="187" y="220"/>
                      <a:pt x="191" y="218"/>
                      <a:pt x="191" y="218"/>
                    </a:cubicBezTo>
                    <a:cubicBezTo>
                      <a:pt x="191" y="215"/>
                      <a:pt x="191" y="215"/>
                      <a:pt x="191" y="215"/>
                    </a:cubicBezTo>
                    <a:cubicBezTo>
                      <a:pt x="191" y="215"/>
                      <a:pt x="192" y="212"/>
                      <a:pt x="193" y="212"/>
                    </a:cubicBezTo>
                    <a:cubicBezTo>
                      <a:pt x="193" y="212"/>
                      <a:pt x="197" y="209"/>
                      <a:pt x="197" y="209"/>
                    </a:cubicBezTo>
                    <a:cubicBezTo>
                      <a:pt x="201" y="205"/>
                      <a:pt x="201" y="205"/>
                      <a:pt x="201" y="205"/>
                    </a:cubicBezTo>
                    <a:cubicBezTo>
                      <a:pt x="203" y="200"/>
                      <a:pt x="203" y="200"/>
                      <a:pt x="203" y="200"/>
                    </a:cubicBezTo>
                    <a:cubicBezTo>
                      <a:pt x="205" y="196"/>
                      <a:pt x="205" y="196"/>
                      <a:pt x="205" y="196"/>
                    </a:cubicBezTo>
                    <a:cubicBezTo>
                      <a:pt x="205" y="196"/>
                      <a:pt x="209" y="193"/>
                      <a:pt x="208" y="192"/>
                    </a:cubicBezTo>
                    <a:cubicBezTo>
                      <a:pt x="208" y="190"/>
                      <a:pt x="208" y="187"/>
                      <a:pt x="208" y="187"/>
                    </a:cubicBezTo>
                    <a:cubicBezTo>
                      <a:pt x="208" y="187"/>
                      <a:pt x="211" y="185"/>
                      <a:pt x="212" y="184"/>
                    </a:cubicBezTo>
                    <a:cubicBezTo>
                      <a:pt x="212" y="183"/>
                      <a:pt x="219" y="178"/>
                      <a:pt x="219" y="178"/>
                    </a:cubicBezTo>
                    <a:cubicBezTo>
                      <a:pt x="220" y="173"/>
                      <a:pt x="220" y="173"/>
                      <a:pt x="220" y="173"/>
                    </a:cubicBezTo>
                    <a:cubicBezTo>
                      <a:pt x="219" y="171"/>
                      <a:pt x="219" y="171"/>
                      <a:pt x="219" y="171"/>
                    </a:cubicBezTo>
                    <a:cubicBezTo>
                      <a:pt x="218" y="168"/>
                      <a:pt x="218" y="168"/>
                      <a:pt x="218" y="168"/>
                    </a:cubicBezTo>
                    <a:cubicBezTo>
                      <a:pt x="216" y="165"/>
                      <a:pt x="216" y="165"/>
                      <a:pt x="216" y="165"/>
                    </a:cubicBezTo>
                    <a:cubicBezTo>
                      <a:pt x="214" y="162"/>
                      <a:pt x="214" y="162"/>
                      <a:pt x="214" y="162"/>
                    </a:cubicBezTo>
                    <a:cubicBezTo>
                      <a:pt x="210" y="162"/>
                      <a:pt x="210" y="162"/>
                      <a:pt x="210" y="162"/>
                    </a:cubicBezTo>
                    <a:cubicBezTo>
                      <a:pt x="210" y="162"/>
                      <a:pt x="209" y="164"/>
                      <a:pt x="209" y="163"/>
                    </a:cubicBezTo>
                    <a:cubicBezTo>
                      <a:pt x="208" y="163"/>
                      <a:pt x="206" y="161"/>
                      <a:pt x="206" y="161"/>
                    </a:cubicBezTo>
                    <a:cubicBezTo>
                      <a:pt x="202" y="162"/>
                      <a:pt x="202" y="162"/>
                      <a:pt x="202" y="162"/>
                    </a:cubicBezTo>
                    <a:cubicBezTo>
                      <a:pt x="197" y="161"/>
                      <a:pt x="197" y="161"/>
                      <a:pt x="197" y="161"/>
                    </a:cubicBezTo>
                    <a:cubicBezTo>
                      <a:pt x="196" y="159"/>
                      <a:pt x="196" y="159"/>
                      <a:pt x="196" y="159"/>
                    </a:cubicBezTo>
                    <a:cubicBezTo>
                      <a:pt x="192" y="159"/>
                      <a:pt x="192" y="159"/>
                      <a:pt x="192" y="159"/>
                    </a:cubicBezTo>
                    <a:cubicBezTo>
                      <a:pt x="190" y="158"/>
                      <a:pt x="190" y="158"/>
                      <a:pt x="190" y="158"/>
                    </a:cubicBezTo>
                    <a:cubicBezTo>
                      <a:pt x="186" y="159"/>
                      <a:pt x="186" y="159"/>
                      <a:pt x="186" y="159"/>
                    </a:cubicBezTo>
                    <a:cubicBezTo>
                      <a:pt x="183" y="159"/>
                      <a:pt x="183" y="159"/>
                      <a:pt x="183" y="159"/>
                    </a:cubicBezTo>
                    <a:cubicBezTo>
                      <a:pt x="181" y="158"/>
                      <a:pt x="181" y="158"/>
                      <a:pt x="181" y="158"/>
                    </a:cubicBezTo>
                    <a:cubicBezTo>
                      <a:pt x="178" y="155"/>
                      <a:pt x="178" y="155"/>
                      <a:pt x="178" y="155"/>
                    </a:cubicBezTo>
                    <a:cubicBezTo>
                      <a:pt x="172" y="155"/>
                      <a:pt x="172" y="155"/>
                      <a:pt x="172" y="155"/>
                    </a:cubicBezTo>
                    <a:cubicBezTo>
                      <a:pt x="171" y="157"/>
                      <a:pt x="171" y="157"/>
                      <a:pt x="171" y="157"/>
                    </a:cubicBezTo>
                    <a:cubicBezTo>
                      <a:pt x="167" y="157"/>
                      <a:pt x="167" y="157"/>
                      <a:pt x="167" y="157"/>
                    </a:cubicBezTo>
                    <a:cubicBezTo>
                      <a:pt x="167" y="157"/>
                      <a:pt x="166" y="157"/>
                      <a:pt x="165" y="157"/>
                    </a:cubicBezTo>
                    <a:cubicBezTo>
                      <a:pt x="165" y="157"/>
                      <a:pt x="163" y="158"/>
                      <a:pt x="163" y="158"/>
                    </a:cubicBezTo>
                    <a:cubicBezTo>
                      <a:pt x="161" y="159"/>
                      <a:pt x="161" y="159"/>
                      <a:pt x="161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53" y="161"/>
                      <a:pt x="153" y="161"/>
                      <a:pt x="153" y="161"/>
                    </a:cubicBez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47" y="165"/>
                      <a:pt x="147" y="165"/>
                      <a:pt x="147" y="165"/>
                    </a:cubicBezTo>
                    <a:cubicBezTo>
                      <a:pt x="148" y="162"/>
                      <a:pt x="148" y="162"/>
                      <a:pt x="148" y="162"/>
                    </a:cubicBezTo>
                    <a:cubicBezTo>
                      <a:pt x="150" y="160"/>
                      <a:pt x="150" y="160"/>
                      <a:pt x="150" y="160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5" y="156"/>
                      <a:pt x="155" y="156"/>
                      <a:pt x="155" y="156"/>
                    </a:cubicBezTo>
                    <a:cubicBezTo>
                      <a:pt x="155" y="156"/>
                      <a:pt x="157" y="155"/>
                      <a:pt x="157" y="154"/>
                    </a:cubicBezTo>
                    <a:cubicBezTo>
                      <a:pt x="158" y="154"/>
                      <a:pt x="160" y="152"/>
                      <a:pt x="160" y="152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4" y="153"/>
                      <a:pt x="154" y="153"/>
                      <a:pt x="154" y="153"/>
                    </a:cubicBezTo>
                    <a:cubicBezTo>
                      <a:pt x="154" y="153"/>
                      <a:pt x="153" y="153"/>
                      <a:pt x="152" y="153"/>
                    </a:cubicBezTo>
                    <a:cubicBezTo>
                      <a:pt x="152" y="153"/>
                      <a:pt x="149" y="154"/>
                      <a:pt x="149" y="154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49" y="153"/>
                      <a:pt x="151" y="152"/>
                      <a:pt x="152" y="151"/>
                    </a:cubicBezTo>
                    <a:cubicBezTo>
                      <a:pt x="153" y="151"/>
                      <a:pt x="155" y="150"/>
                      <a:pt x="155" y="150"/>
                    </a:cubicBezTo>
                    <a:cubicBezTo>
                      <a:pt x="156" y="150"/>
                      <a:pt x="158" y="149"/>
                      <a:pt x="158" y="149"/>
                    </a:cubicBezTo>
                    <a:cubicBezTo>
                      <a:pt x="159" y="150"/>
                      <a:pt x="161" y="151"/>
                      <a:pt x="162" y="150"/>
                    </a:cubicBezTo>
                    <a:cubicBezTo>
                      <a:pt x="162" y="150"/>
                      <a:pt x="163" y="148"/>
                      <a:pt x="164" y="148"/>
                    </a:cubicBezTo>
                    <a:cubicBezTo>
                      <a:pt x="164" y="147"/>
                      <a:pt x="166" y="145"/>
                      <a:pt x="166" y="145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60" y="145"/>
                      <a:pt x="159" y="146"/>
                      <a:pt x="158" y="146"/>
                    </a:cubicBezTo>
                    <a:cubicBezTo>
                      <a:pt x="157" y="145"/>
                      <a:pt x="155" y="145"/>
                      <a:pt x="154" y="144"/>
                    </a:cubicBezTo>
                    <a:cubicBezTo>
                      <a:pt x="154" y="144"/>
                      <a:pt x="153" y="143"/>
                      <a:pt x="153" y="143"/>
                    </a:cubicBezTo>
                    <a:cubicBezTo>
                      <a:pt x="152" y="143"/>
                      <a:pt x="150" y="141"/>
                      <a:pt x="150" y="141"/>
                    </a:cubicBezTo>
                    <a:cubicBezTo>
                      <a:pt x="151" y="140"/>
                      <a:pt x="151" y="140"/>
                      <a:pt x="151" y="140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54" y="143"/>
                      <a:pt x="155" y="143"/>
                    </a:cubicBezTo>
                    <a:cubicBezTo>
                      <a:pt x="156" y="143"/>
                      <a:pt x="157" y="142"/>
                      <a:pt x="159" y="142"/>
                    </a:cubicBezTo>
                    <a:cubicBezTo>
                      <a:pt x="160" y="143"/>
                      <a:pt x="162" y="140"/>
                      <a:pt x="162" y="140"/>
                    </a:cubicBezTo>
                    <a:cubicBezTo>
                      <a:pt x="162" y="140"/>
                      <a:pt x="160" y="140"/>
                      <a:pt x="163" y="139"/>
                    </a:cubicBezTo>
                    <a:cubicBezTo>
                      <a:pt x="165" y="137"/>
                      <a:pt x="164" y="138"/>
                      <a:pt x="166" y="136"/>
                    </a:cubicBezTo>
                    <a:cubicBezTo>
                      <a:pt x="168" y="135"/>
                      <a:pt x="173" y="132"/>
                      <a:pt x="173" y="132"/>
                    </a:cubicBez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83" y="125"/>
                      <a:pt x="183" y="125"/>
                      <a:pt x="183" y="125"/>
                    </a:cubicBezTo>
                    <a:cubicBezTo>
                      <a:pt x="186" y="125"/>
                      <a:pt x="186" y="125"/>
                      <a:pt x="186" y="125"/>
                    </a:cubicBezTo>
                    <a:cubicBezTo>
                      <a:pt x="190" y="121"/>
                      <a:pt x="190" y="121"/>
                      <a:pt x="190" y="121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91" y="114"/>
                      <a:pt x="191" y="114"/>
                      <a:pt x="191" y="114"/>
                    </a:cubicBezTo>
                    <a:cubicBezTo>
                      <a:pt x="193" y="110"/>
                      <a:pt x="193" y="110"/>
                      <a:pt x="193" y="110"/>
                    </a:cubicBezTo>
                    <a:cubicBezTo>
                      <a:pt x="193" y="107"/>
                      <a:pt x="193" y="107"/>
                      <a:pt x="193" y="107"/>
                    </a:cubicBezTo>
                    <a:cubicBezTo>
                      <a:pt x="190" y="106"/>
                      <a:pt x="190" y="106"/>
                      <a:pt x="190" y="106"/>
                    </a:cubicBezTo>
                    <a:cubicBezTo>
                      <a:pt x="184" y="106"/>
                      <a:pt x="184" y="106"/>
                      <a:pt x="184" y="106"/>
                    </a:cubicBezTo>
                    <a:cubicBezTo>
                      <a:pt x="184" y="106"/>
                      <a:pt x="183" y="109"/>
                      <a:pt x="182" y="108"/>
                    </a:cubicBezTo>
                    <a:cubicBezTo>
                      <a:pt x="182" y="108"/>
                      <a:pt x="178" y="105"/>
                      <a:pt x="177" y="105"/>
                    </a:cubicBezTo>
                    <a:cubicBezTo>
                      <a:pt x="177" y="105"/>
                      <a:pt x="173" y="108"/>
                      <a:pt x="173" y="108"/>
                    </a:cubicBezTo>
                    <a:cubicBezTo>
                      <a:pt x="171" y="108"/>
                      <a:pt x="171" y="108"/>
                      <a:pt x="171" y="108"/>
                    </a:cubicBezTo>
                    <a:cubicBezTo>
                      <a:pt x="171" y="108"/>
                      <a:pt x="170" y="108"/>
                      <a:pt x="168" y="108"/>
                    </a:cubicBezTo>
                    <a:cubicBezTo>
                      <a:pt x="166" y="107"/>
                      <a:pt x="162" y="106"/>
                      <a:pt x="162" y="106"/>
                    </a:cubicBez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3" y="110"/>
                      <a:pt x="153" y="110"/>
                      <a:pt x="153" y="110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55" y="105"/>
                      <a:pt x="154" y="104"/>
                      <a:pt x="153" y="104"/>
                    </a:cubicBezTo>
                    <a:cubicBezTo>
                      <a:pt x="153" y="104"/>
                      <a:pt x="151" y="103"/>
                      <a:pt x="151" y="103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6" y="107"/>
                      <a:pt x="146" y="107"/>
                      <a:pt x="146" y="107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49" y="103"/>
                      <a:pt x="148" y="103"/>
                      <a:pt x="148" y="103"/>
                    </a:cubicBezTo>
                    <a:cubicBezTo>
                      <a:pt x="147" y="103"/>
                      <a:pt x="146" y="102"/>
                      <a:pt x="146" y="102"/>
                    </a:cubicBezTo>
                    <a:cubicBezTo>
                      <a:pt x="144" y="101"/>
                      <a:pt x="144" y="101"/>
                      <a:pt x="144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36" y="106"/>
                      <a:pt x="136" y="106"/>
                      <a:pt x="136" y="106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9"/>
                      <a:pt x="132" y="113"/>
                      <a:pt x="133" y="113"/>
                    </a:cubicBezTo>
                    <a:cubicBezTo>
                      <a:pt x="133" y="113"/>
                      <a:pt x="134" y="115"/>
                      <a:pt x="134" y="115"/>
                    </a:cubicBezTo>
                    <a:cubicBezTo>
                      <a:pt x="134" y="117"/>
                      <a:pt x="134" y="117"/>
                      <a:pt x="134" y="117"/>
                    </a:cubicBezTo>
                    <a:cubicBezTo>
                      <a:pt x="135" y="118"/>
                      <a:pt x="135" y="118"/>
                      <a:pt x="135" y="118"/>
                    </a:cubicBezTo>
                    <a:cubicBezTo>
                      <a:pt x="135" y="118"/>
                      <a:pt x="134" y="118"/>
                      <a:pt x="133" y="118"/>
                    </a:cubicBezTo>
                    <a:cubicBezTo>
                      <a:pt x="133" y="118"/>
                      <a:pt x="132" y="116"/>
                      <a:pt x="132" y="116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6" y="124"/>
                      <a:pt x="126" y="124"/>
                      <a:pt x="126" y="124"/>
                    </a:cubicBezTo>
                    <a:cubicBezTo>
                      <a:pt x="125" y="125"/>
                      <a:pt x="125" y="125"/>
                      <a:pt x="125" y="125"/>
                    </a:cubicBezTo>
                    <a:cubicBezTo>
                      <a:pt x="125" y="125"/>
                      <a:pt x="123" y="127"/>
                      <a:pt x="123" y="127"/>
                    </a:cubicBezTo>
                    <a:cubicBezTo>
                      <a:pt x="123" y="128"/>
                      <a:pt x="124" y="131"/>
                      <a:pt x="124" y="131"/>
                    </a:cubicBezTo>
                    <a:cubicBezTo>
                      <a:pt x="124" y="131"/>
                      <a:pt x="125" y="133"/>
                      <a:pt x="126" y="133"/>
                    </a:cubicBezTo>
                    <a:cubicBezTo>
                      <a:pt x="126" y="134"/>
                      <a:pt x="128" y="135"/>
                      <a:pt x="128" y="135"/>
                    </a:cubicBezTo>
                    <a:cubicBezTo>
                      <a:pt x="128" y="138"/>
                      <a:pt x="128" y="138"/>
                      <a:pt x="128" y="138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35"/>
                      <a:pt x="125" y="134"/>
                      <a:pt x="124" y="133"/>
                    </a:cubicBezTo>
                    <a:cubicBezTo>
                      <a:pt x="124" y="133"/>
                      <a:pt x="123" y="131"/>
                      <a:pt x="123" y="131"/>
                    </a:cubicBezTo>
                    <a:cubicBezTo>
                      <a:pt x="123" y="131"/>
                      <a:pt x="121" y="132"/>
                      <a:pt x="121" y="132"/>
                    </a:cubicBezTo>
                    <a:cubicBezTo>
                      <a:pt x="121" y="132"/>
                      <a:pt x="120" y="132"/>
                      <a:pt x="121" y="133"/>
                    </a:cubicBezTo>
                    <a:cubicBezTo>
                      <a:pt x="121" y="134"/>
                      <a:pt x="119" y="135"/>
                      <a:pt x="119" y="135"/>
                    </a:cubicBezTo>
                    <a:cubicBezTo>
                      <a:pt x="119" y="135"/>
                      <a:pt x="116" y="136"/>
                      <a:pt x="116" y="135"/>
                    </a:cubicBezTo>
                    <a:cubicBezTo>
                      <a:pt x="116" y="134"/>
                      <a:pt x="116" y="133"/>
                      <a:pt x="115" y="132"/>
                    </a:cubicBezTo>
                    <a:cubicBezTo>
                      <a:pt x="115" y="132"/>
                      <a:pt x="114" y="132"/>
                      <a:pt x="114" y="132"/>
                    </a:cubicBezTo>
                    <a:cubicBezTo>
                      <a:pt x="114" y="133"/>
                      <a:pt x="113" y="134"/>
                      <a:pt x="113" y="134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3" y="139"/>
                      <a:pt x="113" y="139"/>
                    </a:cubicBezTo>
                    <a:cubicBezTo>
                      <a:pt x="113" y="138"/>
                      <a:pt x="112" y="136"/>
                      <a:pt x="112" y="135"/>
                    </a:cubicBezTo>
                    <a:cubicBezTo>
                      <a:pt x="112" y="135"/>
                      <a:pt x="112" y="133"/>
                      <a:pt x="111" y="133"/>
                    </a:cubicBezTo>
                    <a:cubicBezTo>
                      <a:pt x="111" y="133"/>
                      <a:pt x="109" y="135"/>
                      <a:pt x="109" y="135"/>
                    </a:cubicBezTo>
                    <a:cubicBezTo>
                      <a:pt x="109" y="135"/>
                      <a:pt x="108" y="135"/>
                      <a:pt x="108" y="136"/>
                    </a:cubicBezTo>
                    <a:cubicBezTo>
                      <a:pt x="108" y="136"/>
                      <a:pt x="107" y="139"/>
                      <a:pt x="108" y="140"/>
                    </a:cubicBezTo>
                    <a:cubicBezTo>
                      <a:pt x="109" y="141"/>
                      <a:pt x="109" y="141"/>
                      <a:pt x="110" y="141"/>
                    </a:cubicBezTo>
                    <a:cubicBezTo>
                      <a:pt x="111" y="141"/>
                      <a:pt x="111" y="142"/>
                      <a:pt x="111" y="142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07" y="142"/>
                      <a:pt x="106" y="143"/>
                      <a:pt x="107" y="144"/>
                    </a:cubicBezTo>
                    <a:cubicBezTo>
                      <a:pt x="107" y="144"/>
                      <a:pt x="107" y="146"/>
                      <a:pt x="107" y="146"/>
                    </a:cubicBezTo>
                    <a:cubicBezTo>
                      <a:pt x="107" y="146"/>
                      <a:pt x="109" y="148"/>
                      <a:pt x="109" y="148"/>
                    </a:cubicBezTo>
                    <a:cubicBezTo>
                      <a:pt x="109" y="148"/>
                      <a:pt x="108" y="150"/>
                      <a:pt x="108" y="150"/>
                    </a:cubicBezTo>
                    <a:cubicBezTo>
                      <a:pt x="108" y="150"/>
                      <a:pt x="106" y="149"/>
                      <a:pt x="106" y="149"/>
                    </a:cubicBezTo>
                    <a:cubicBezTo>
                      <a:pt x="105" y="148"/>
                      <a:pt x="105" y="149"/>
                      <a:pt x="104" y="149"/>
                    </a:cubicBezTo>
                    <a:cubicBezTo>
                      <a:pt x="104" y="150"/>
                      <a:pt x="103" y="151"/>
                      <a:pt x="103" y="152"/>
                    </a:cubicBezTo>
                    <a:cubicBezTo>
                      <a:pt x="103" y="152"/>
                      <a:pt x="104" y="153"/>
                      <a:pt x="104" y="154"/>
                    </a:cubicBezTo>
                    <a:cubicBezTo>
                      <a:pt x="103" y="156"/>
                      <a:pt x="103" y="158"/>
                      <a:pt x="103" y="158"/>
                    </a:cubicBezTo>
                    <a:cubicBezTo>
                      <a:pt x="103" y="158"/>
                      <a:pt x="102" y="158"/>
                      <a:pt x="103" y="159"/>
                    </a:cubicBezTo>
                    <a:cubicBezTo>
                      <a:pt x="104" y="160"/>
                      <a:pt x="106" y="160"/>
                      <a:pt x="107" y="16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9" y="160"/>
                      <a:pt x="110" y="160"/>
                      <a:pt x="111" y="161"/>
                    </a:cubicBezTo>
                    <a:cubicBezTo>
                      <a:pt x="111" y="161"/>
                      <a:pt x="112" y="161"/>
                      <a:pt x="112" y="161"/>
                    </a:cubicBezTo>
                    <a:cubicBezTo>
                      <a:pt x="112" y="161"/>
                      <a:pt x="111" y="163"/>
                      <a:pt x="110" y="162"/>
                    </a:cubicBezTo>
                    <a:cubicBezTo>
                      <a:pt x="109" y="161"/>
                      <a:pt x="107" y="161"/>
                      <a:pt x="106" y="161"/>
                    </a:cubicBezTo>
                    <a:cubicBezTo>
                      <a:pt x="105" y="161"/>
                      <a:pt x="106" y="163"/>
                      <a:pt x="106" y="163"/>
                    </a:cubicBezTo>
                    <a:cubicBezTo>
                      <a:pt x="107" y="165"/>
                      <a:pt x="107" y="165"/>
                      <a:pt x="107" y="165"/>
                    </a:cubicBezTo>
                    <a:cubicBezTo>
                      <a:pt x="107" y="165"/>
                      <a:pt x="108" y="166"/>
                      <a:pt x="107" y="166"/>
                    </a:cubicBezTo>
                    <a:cubicBezTo>
                      <a:pt x="106" y="166"/>
                      <a:pt x="104" y="165"/>
                      <a:pt x="104" y="165"/>
                    </a:cubicBezTo>
                    <a:cubicBezTo>
                      <a:pt x="104" y="165"/>
                      <a:pt x="104" y="165"/>
                      <a:pt x="103" y="165"/>
                    </a:cubicBezTo>
                    <a:cubicBezTo>
                      <a:pt x="103" y="165"/>
                      <a:pt x="102" y="166"/>
                      <a:pt x="101" y="166"/>
                    </a:cubicBezTo>
                    <a:cubicBezTo>
                      <a:pt x="100" y="166"/>
                      <a:pt x="100" y="166"/>
                      <a:pt x="99" y="165"/>
                    </a:cubicBezTo>
                    <a:cubicBezTo>
                      <a:pt x="98" y="165"/>
                      <a:pt x="96" y="163"/>
                      <a:pt x="96" y="163"/>
                    </a:cubicBezTo>
                    <a:cubicBezTo>
                      <a:pt x="96" y="163"/>
                      <a:pt x="95" y="163"/>
                      <a:pt x="95" y="162"/>
                    </a:cubicBezTo>
                    <a:cubicBezTo>
                      <a:pt x="95" y="161"/>
                      <a:pt x="96" y="159"/>
                      <a:pt x="96" y="159"/>
                    </a:cubicBezTo>
                    <a:cubicBezTo>
                      <a:pt x="97" y="158"/>
                      <a:pt x="96" y="158"/>
                      <a:pt x="97" y="158"/>
                    </a:cubicBezTo>
                    <a:cubicBezTo>
                      <a:pt x="98" y="158"/>
                      <a:pt x="101" y="158"/>
                      <a:pt x="99" y="156"/>
                    </a:cubicBezTo>
                    <a:cubicBezTo>
                      <a:pt x="98" y="154"/>
                      <a:pt x="98" y="154"/>
                      <a:pt x="97" y="154"/>
                    </a:cubicBezTo>
                    <a:cubicBezTo>
                      <a:pt x="96" y="155"/>
                      <a:pt x="94" y="156"/>
                      <a:pt x="94" y="156"/>
                    </a:cubicBezTo>
                    <a:cubicBezTo>
                      <a:pt x="94" y="156"/>
                      <a:pt x="93" y="155"/>
                      <a:pt x="94" y="152"/>
                    </a:cubicBezTo>
                    <a:cubicBezTo>
                      <a:pt x="95" y="149"/>
                      <a:pt x="94" y="149"/>
                      <a:pt x="95" y="148"/>
                    </a:cubicBezTo>
                    <a:cubicBezTo>
                      <a:pt x="96" y="147"/>
                      <a:pt x="97" y="146"/>
                      <a:pt x="97" y="146"/>
                    </a:cubicBezTo>
                    <a:cubicBezTo>
                      <a:pt x="97" y="146"/>
                      <a:pt x="97" y="145"/>
                      <a:pt x="95" y="143"/>
                    </a:cubicBezTo>
                    <a:cubicBezTo>
                      <a:pt x="94" y="141"/>
                      <a:pt x="93" y="139"/>
                      <a:pt x="93" y="139"/>
                    </a:cubicBezTo>
                    <a:cubicBezTo>
                      <a:pt x="92" y="138"/>
                      <a:pt x="90" y="140"/>
                      <a:pt x="90" y="140"/>
                    </a:cubicBezTo>
                    <a:cubicBezTo>
                      <a:pt x="90" y="141"/>
                      <a:pt x="89" y="143"/>
                      <a:pt x="90" y="144"/>
                    </a:cubicBezTo>
                    <a:cubicBezTo>
                      <a:pt x="90" y="145"/>
                      <a:pt x="90" y="146"/>
                      <a:pt x="89" y="147"/>
                    </a:cubicBezTo>
                    <a:cubicBezTo>
                      <a:pt x="88" y="147"/>
                      <a:pt x="88" y="148"/>
                      <a:pt x="87" y="147"/>
                    </a:cubicBezTo>
                    <a:cubicBezTo>
                      <a:pt x="86" y="146"/>
                      <a:pt x="87" y="147"/>
                      <a:pt x="86" y="145"/>
                    </a:cubicBezTo>
                    <a:cubicBezTo>
                      <a:pt x="85" y="144"/>
                      <a:pt x="86" y="144"/>
                      <a:pt x="85" y="144"/>
                    </a:cubicBezTo>
                    <a:cubicBezTo>
                      <a:pt x="84" y="143"/>
                      <a:pt x="83" y="142"/>
                      <a:pt x="83" y="142"/>
                    </a:cubicBezTo>
                    <a:cubicBezTo>
                      <a:pt x="83" y="142"/>
                      <a:pt x="80" y="141"/>
                      <a:pt x="80" y="142"/>
                    </a:cubicBezTo>
                    <a:cubicBezTo>
                      <a:pt x="80" y="143"/>
                      <a:pt x="80" y="143"/>
                      <a:pt x="81" y="144"/>
                    </a:cubicBezTo>
                    <a:cubicBezTo>
                      <a:pt x="81" y="145"/>
                      <a:pt x="82" y="145"/>
                      <a:pt x="82" y="146"/>
                    </a:cubicBezTo>
                    <a:cubicBezTo>
                      <a:pt x="82" y="147"/>
                      <a:pt x="81" y="147"/>
                      <a:pt x="81" y="147"/>
                    </a:cubicBezTo>
                    <a:cubicBezTo>
                      <a:pt x="81" y="147"/>
                      <a:pt x="80" y="146"/>
                      <a:pt x="79" y="146"/>
                    </a:cubicBezTo>
                    <a:cubicBezTo>
                      <a:pt x="79" y="146"/>
                      <a:pt x="77" y="148"/>
                      <a:pt x="77" y="148"/>
                    </a:cubicBezTo>
                    <a:cubicBezTo>
                      <a:pt x="77" y="148"/>
                      <a:pt x="77" y="149"/>
                      <a:pt x="77" y="150"/>
                    </a:cubicBezTo>
                    <a:cubicBezTo>
                      <a:pt x="77" y="150"/>
                      <a:pt x="77" y="151"/>
                      <a:pt x="77" y="152"/>
                    </a:cubicBezTo>
                    <a:cubicBezTo>
                      <a:pt x="78" y="153"/>
                      <a:pt x="78" y="155"/>
                      <a:pt x="79" y="155"/>
                    </a:cubicBezTo>
                    <a:cubicBezTo>
                      <a:pt x="81" y="155"/>
                      <a:pt x="85" y="153"/>
                      <a:pt x="85" y="153"/>
                    </a:cubicBezTo>
                    <a:cubicBezTo>
                      <a:pt x="85" y="154"/>
                      <a:pt x="87" y="155"/>
                      <a:pt x="88" y="156"/>
                    </a:cubicBezTo>
                    <a:cubicBezTo>
                      <a:pt x="88" y="156"/>
                      <a:pt x="88" y="158"/>
                      <a:pt x="88" y="158"/>
                    </a:cubicBezTo>
                    <a:cubicBezTo>
                      <a:pt x="88" y="158"/>
                      <a:pt x="87" y="159"/>
                      <a:pt x="86" y="159"/>
                    </a:cubicBezTo>
                    <a:cubicBezTo>
                      <a:pt x="85" y="159"/>
                      <a:pt x="84" y="157"/>
                      <a:pt x="84" y="159"/>
                    </a:cubicBezTo>
                    <a:cubicBezTo>
                      <a:pt x="84" y="160"/>
                      <a:pt x="83" y="162"/>
                      <a:pt x="84" y="163"/>
                    </a:cubicBezTo>
                    <a:cubicBezTo>
                      <a:pt x="85" y="164"/>
                      <a:pt x="85" y="166"/>
                      <a:pt x="87" y="166"/>
                    </a:cubicBezTo>
                    <a:cubicBezTo>
                      <a:pt x="89" y="167"/>
                      <a:pt x="89" y="168"/>
                      <a:pt x="90" y="167"/>
                    </a:cubicBezTo>
                    <a:cubicBezTo>
                      <a:pt x="91" y="166"/>
                      <a:pt x="91" y="165"/>
                      <a:pt x="92" y="166"/>
                    </a:cubicBezTo>
                    <a:cubicBezTo>
                      <a:pt x="93" y="166"/>
                      <a:pt x="94" y="166"/>
                      <a:pt x="95" y="167"/>
                    </a:cubicBezTo>
                    <a:cubicBezTo>
                      <a:pt x="95" y="168"/>
                      <a:pt x="94" y="168"/>
                      <a:pt x="94" y="168"/>
                    </a:cubicBezTo>
                    <a:cubicBezTo>
                      <a:pt x="94" y="168"/>
                      <a:pt x="93" y="168"/>
                      <a:pt x="93" y="169"/>
                    </a:cubicBezTo>
                    <a:cubicBezTo>
                      <a:pt x="93" y="169"/>
                      <a:pt x="92" y="170"/>
                      <a:pt x="93" y="170"/>
                    </a:cubicBezTo>
                    <a:cubicBezTo>
                      <a:pt x="95" y="170"/>
                      <a:pt x="96" y="170"/>
                      <a:pt x="96" y="170"/>
                    </a:cubicBezTo>
                    <a:cubicBezTo>
                      <a:pt x="96" y="170"/>
                      <a:pt x="97" y="168"/>
                      <a:pt x="98" y="169"/>
                    </a:cubicBezTo>
                    <a:cubicBezTo>
                      <a:pt x="98" y="170"/>
                      <a:pt x="97" y="170"/>
                      <a:pt x="96" y="171"/>
                    </a:cubicBezTo>
                    <a:cubicBezTo>
                      <a:pt x="95" y="172"/>
                      <a:pt x="95" y="172"/>
                      <a:pt x="95" y="173"/>
                    </a:cubicBezTo>
                    <a:cubicBezTo>
                      <a:pt x="95" y="174"/>
                      <a:pt x="94" y="174"/>
                      <a:pt x="94" y="175"/>
                    </a:cubicBezTo>
                    <a:cubicBezTo>
                      <a:pt x="94" y="176"/>
                      <a:pt x="92" y="180"/>
                      <a:pt x="95" y="177"/>
                    </a:cubicBezTo>
                    <a:cubicBezTo>
                      <a:pt x="99" y="174"/>
                      <a:pt x="99" y="175"/>
                      <a:pt x="99" y="174"/>
                    </a:cubicBezTo>
                    <a:cubicBezTo>
                      <a:pt x="99" y="173"/>
                      <a:pt x="99" y="173"/>
                      <a:pt x="101" y="172"/>
                    </a:cubicBezTo>
                    <a:cubicBezTo>
                      <a:pt x="102" y="171"/>
                      <a:pt x="103" y="171"/>
                      <a:pt x="104" y="171"/>
                    </a:cubicBezTo>
                    <a:cubicBezTo>
                      <a:pt x="104" y="170"/>
                      <a:pt x="106" y="170"/>
                      <a:pt x="105" y="171"/>
                    </a:cubicBezTo>
                    <a:cubicBezTo>
                      <a:pt x="104" y="172"/>
                      <a:pt x="103" y="171"/>
                      <a:pt x="104" y="172"/>
                    </a:cubicBezTo>
                    <a:cubicBezTo>
                      <a:pt x="105" y="173"/>
                      <a:pt x="105" y="174"/>
                      <a:pt x="106" y="174"/>
                    </a:cubicBezTo>
                    <a:cubicBezTo>
                      <a:pt x="107" y="174"/>
                      <a:pt x="107" y="174"/>
                      <a:pt x="107" y="174"/>
                    </a:cubicBezTo>
                    <a:cubicBezTo>
                      <a:pt x="107" y="174"/>
                      <a:pt x="105" y="174"/>
                      <a:pt x="104" y="174"/>
                    </a:cubicBezTo>
                    <a:cubicBezTo>
                      <a:pt x="104" y="174"/>
                      <a:pt x="103" y="174"/>
                      <a:pt x="103" y="174"/>
                    </a:cubicBezTo>
                    <a:cubicBezTo>
                      <a:pt x="102" y="174"/>
                      <a:pt x="102" y="175"/>
                      <a:pt x="102" y="175"/>
                    </a:cubicBezTo>
                    <a:cubicBezTo>
                      <a:pt x="101" y="176"/>
                      <a:pt x="101" y="176"/>
                      <a:pt x="101" y="176"/>
                    </a:cubicBezTo>
                    <a:cubicBezTo>
                      <a:pt x="101" y="176"/>
                      <a:pt x="102" y="177"/>
                      <a:pt x="102" y="178"/>
                    </a:cubicBezTo>
                    <a:cubicBezTo>
                      <a:pt x="102" y="178"/>
                      <a:pt x="102" y="178"/>
                      <a:pt x="101" y="178"/>
                    </a:cubicBezTo>
                    <a:cubicBezTo>
                      <a:pt x="100" y="178"/>
                      <a:pt x="101" y="177"/>
                      <a:pt x="99" y="178"/>
                    </a:cubicBezTo>
                    <a:cubicBezTo>
                      <a:pt x="97" y="178"/>
                      <a:pt x="98" y="176"/>
                      <a:pt x="97" y="179"/>
                    </a:cubicBezTo>
                    <a:cubicBezTo>
                      <a:pt x="96" y="182"/>
                      <a:pt x="95" y="182"/>
                      <a:pt x="95" y="182"/>
                    </a:cubicBezTo>
                    <a:cubicBezTo>
                      <a:pt x="95" y="182"/>
                      <a:pt x="95" y="182"/>
                      <a:pt x="95" y="183"/>
                    </a:cubicBezTo>
                    <a:cubicBezTo>
                      <a:pt x="95" y="183"/>
                      <a:pt x="96" y="184"/>
                      <a:pt x="97" y="185"/>
                    </a:cubicBezTo>
                    <a:cubicBezTo>
                      <a:pt x="99" y="186"/>
                      <a:pt x="100" y="187"/>
                      <a:pt x="100" y="187"/>
                    </a:cubicBezTo>
                    <a:cubicBezTo>
                      <a:pt x="100" y="187"/>
                      <a:pt x="99" y="187"/>
                      <a:pt x="98" y="187"/>
                    </a:cubicBezTo>
                    <a:cubicBezTo>
                      <a:pt x="96" y="188"/>
                      <a:pt x="95" y="188"/>
                      <a:pt x="94" y="189"/>
                    </a:cubicBezTo>
                    <a:cubicBezTo>
                      <a:pt x="94" y="189"/>
                      <a:pt x="93" y="190"/>
                      <a:pt x="92" y="190"/>
                    </a:cubicBezTo>
                    <a:cubicBezTo>
                      <a:pt x="91" y="190"/>
                      <a:pt x="88" y="189"/>
                      <a:pt x="87" y="190"/>
                    </a:cubicBezTo>
                    <a:cubicBezTo>
                      <a:pt x="86" y="190"/>
                      <a:pt x="85" y="190"/>
                      <a:pt x="84" y="191"/>
                    </a:cubicBezTo>
                    <a:cubicBezTo>
                      <a:pt x="84" y="191"/>
                      <a:pt x="84" y="192"/>
                      <a:pt x="84" y="192"/>
                    </a:cubicBezTo>
                    <a:cubicBezTo>
                      <a:pt x="84" y="192"/>
                      <a:pt x="83" y="193"/>
                      <a:pt x="84" y="193"/>
                    </a:cubicBezTo>
                    <a:cubicBezTo>
                      <a:pt x="85" y="193"/>
                      <a:pt x="89" y="193"/>
                      <a:pt x="89" y="193"/>
                    </a:cubicBezTo>
                    <a:cubicBezTo>
                      <a:pt x="90" y="193"/>
                      <a:pt x="90" y="194"/>
                      <a:pt x="90" y="194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8" y="194"/>
                      <a:pt x="86" y="194"/>
                      <a:pt x="85" y="194"/>
                    </a:cubicBezTo>
                    <a:cubicBezTo>
                      <a:pt x="85" y="194"/>
                      <a:pt x="82" y="195"/>
                      <a:pt x="82" y="195"/>
                    </a:cubicBezTo>
                    <a:cubicBezTo>
                      <a:pt x="82" y="195"/>
                      <a:pt x="80" y="197"/>
                      <a:pt x="80" y="198"/>
                    </a:cubicBezTo>
                    <a:cubicBezTo>
                      <a:pt x="80" y="198"/>
                      <a:pt x="80" y="199"/>
                      <a:pt x="81" y="201"/>
                    </a:cubicBezTo>
                    <a:cubicBezTo>
                      <a:pt x="83" y="202"/>
                      <a:pt x="83" y="203"/>
                      <a:pt x="83" y="204"/>
                    </a:cubicBezTo>
                    <a:cubicBezTo>
                      <a:pt x="83" y="204"/>
                      <a:pt x="83" y="204"/>
                      <a:pt x="83" y="205"/>
                    </a:cubicBezTo>
                    <a:cubicBezTo>
                      <a:pt x="82" y="205"/>
                      <a:pt x="80" y="207"/>
                      <a:pt x="80" y="207"/>
                    </a:cubicBezTo>
                    <a:cubicBezTo>
                      <a:pt x="80" y="207"/>
                      <a:pt x="80" y="207"/>
                      <a:pt x="80" y="209"/>
                    </a:cubicBezTo>
                    <a:cubicBezTo>
                      <a:pt x="79" y="210"/>
                      <a:pt x="77" y="213"/>
                      <a:pt x="79" y="213"/>
                    </a:cubicBezTo>
                    <a:cubicBezTo>
                      <a:pt x="81" y="214"/>
                      <a:pt x="80" y="215"/>
                      <a:pt x="82" y="214"/>
                    </a:cubicBezTo>
                    <a:cubicBezTo>
                      <a:pt x="85" y="213"/>
                      <a:pt x="82" y="212"/>
                      <a:pt x="86" y="213"/>
                    </a:cubicBezTo>
                    <a:cubicBezTo>
                      <a:pt x="90" y="214"/>
                      <a:pt x="91" y="213"/>
                      <a:pt x="92" y="213"/>
                    </a:cubicBezTo>
                    <a:cubicBezTo>
                      <a:pt x="93" y="212"/>
                      <a:pt x="93" y="212"/>
                      <a:pt x="94" y="211"/>
                    </a:cubicBezTo>
                    <a:cubicBezTo>
                      <a:pt x="94" y="211"/>
                      <a:pt x="92" y="210"/>
                      <a:pt x="95" y="210"/>
                    </a:cubicBezTo>
                    <a:cubicBezTo>
                      <a:pt x="98" y="209"/>
                      <a:pt x="98" y="209"/>
                      <a:pt x="98" y="209"/>
                    </a:cubicBezTo>
                    <a:cubicBezTo>
                      <a:pt x="98" y="209"/>
                      <a:pt x="96" y="206"/>
                      <a:pt x="98" y="208"/>
                    </a:cubicBezTo>
                    <a:cubicBezTo>
                      <a:pt x="101" y="210"/>
                      <a:pt x="101" y="211"/>
                      <a:pt x="101" y="211"/>
                    </a:cubicBezTo>
                    <a:cubicBezTo>
                      <a:pt x="99" y="213"/>
                      <a:pt x="99" y="213"/>
                      <a:pt x="99" y="213"/>
                    </a:cubicBezTo>
                    <a:cubicBezTo>
                      <a:pt x="99" y="214"/>
                      <a:pt x="99" y="214"/>
                      <a:pt x="99" y="214"/>
                    </a:cubicBezTo>
                    <a:cubicBezTo>
                      <a:pt x="99" y="214"/>
                      <a:pt x="97" y="214"/>
                      <a:pt x="96" y="216"/>
                    </a:cubicBezTo>
                    <a:cubicBezTo>
                      <a:pt x="95" y="218"/>
                      <a:pt x="92" y="221"/>
                      <a:pt x="92" y="222"/>
                    </a:cubicBezTo>
                    <a:cubicBezTo>
                      <a:pt x="92" y="222"/>
                      <a:pt x="93" y="221"/>
                      <a:pt x="91" y="223"/>
                    </a:cubicBezTo>
                    <a:cubicBezTo>
                      <a:pt x="88" y="225"/>
                      <a:pt x="87" y="225"/>
                      <a:pt x="85" y="226"/>
                    </a:cubicBezTo>
                    <a:cubicBezTo>
                      <a:pt x="84" y="228"/>
                      <a:pt x="84" y="227"/>
                      <a:pt x="83" y="228"/>
                    </a:cubicBezTo>
                    <a:cubicBezTo>
                      <a:pt x="83" y="229"/>
                      <a:pt x="82" y="230"/>
                      <a:pt x="82" y="230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78" y="233"/>
                      <a:pt x="78" y="233"/>
                      <a:pt x="78" y="233"/>
                    </a:cubicBezTo>
                    <a:cubicBezTo>
                      <a:pt x="75" y="232"/>
                      <a:pt x="75" y="232"/>
                      <a:pt x="75" y="232"/>
                    </a:cubicBezTo>
                    <a:cubicBezTo>
                      <a:pt x="73" y="234"/>
                      <a:pt x="73" y="234"/>
                      <a:pt x="73" y="234"/>
                    </a:cubicBezTo>
                    <a:cubicBezTo>
                      <a:pt x="73" y="234"/>
                      <a:pt x="70" y="233"/>
                      <a:pt x="69" y="233"/>
                    </a:cubicBezTo>
                    <a:cubicBezTo>
                      <a:pt x="68" y="234"/>
                      <a:pt x="67" y="235"/>
                      <a:pt x="67" y="235"/>
                    </a:cubicBezTo>
                    <a:cubicBezTo>
                      <a:pt x="67" y="235"/>
                      <a:pt x="66" y="235"/>
                      <a:pt x="66" y="237"/>
                    </a:cubicBezTo>
                    <a:cubicBezTo>
                      <a:pt x="66" y="238"/>
                      <a:pt x="65" y="241"/>
                      <a:pt x="65" y="241"/>
                    </a:cubicBezTo>
                    <a:cubicBezTo>
                      <a:pt x="63" y="243"/>
                      <a:pt x="63" y="243"/>
                      <a:pt x="63" y="243"/>
                    </a:cubicBezTo>
                    <a:cubicBezTo>
                      <a:pt x="63" y="243"/>
                      <a:pt x="62" y="245"/>
                      <a:pt x="64" y="244"/>
                    </a:cubicBezTo>
                    <a:cubicBezTo>
                      <a:pt x="66" y="243"/>
                      <a:pt x="67" y="242"/>
                      <a:pt x="68" y="241"/>
                    </a:cubicBezTo>
                    <a:cubicBezTo>
                      <a:pt x="68" y="241"/>
                      <a:pt x="70" y="240"/>
                      <a:pt x="70" y="240"/>
                    </a:cubicBezTo>
                    <a:cubicBezTo>
                      <a:pt x="70" y="242"/>
                      <a:pt x="70" y="242"/>
                      <a:pt x="70" y="242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8" y="247"/>
                      <a:pt x="68" y="247"/>
                      <a:pt x="68" y="247"/>
                    </a:cubicBezTo>
                    <a:cubicBezTo>
                      <a:pt x="67" y="248"/>
                      <a:pt x="67" y="248"/>
                      <a:pt x="67" y="248"/>
                    </a:cubicBezTo>
                    <a:cubicBezTo>
                      <a:pt x="67" y="248"/>
                      <a:pt x="65" y="252"/>
                      <a:pt x="67" y="252"/>
                    </a:cubicBezTo>
                    <a:cubicBezTo>
                      <a:pt x="69" y="251"/>
                      <a:pt x="68" y="251"/>
                      <a:pt x="70" y="250"/>
                    </a:cubicBezTo>
                    <a:cubicBezTo>
                      <a:pt x="72" y="250"/>
                      <a:pt x="71" y="249"/>
                      <a:pt x="75" y="248"/>
                    </a:cubicBezTo>
                    <a:cubicBezTo>
                      <a:pt x="78" y="248"/>
                      <a:pt x="78" y="246"/>
                      <a:pt x="78" y="245"/>
                    </a:cubicBezTo>
                    <a:cubicBezTo>
                      <a:pt x="78" y="245"/>
                      <a:pt x="78" y="244"/>
                      <a:pt x="78" y="243"/>
                    </a:cubicBezTo>
                    <a:cubicBezTo>
                      <a:pt x="78" y="242"/>
                      <a:pt x="76" y="241"/>
                      <a:pt x="79" y="240"/>
                    </a:cubicBezTo>
                    <a:cubicBezTo>
                      <a:pt x="81" y="240"/>
                      <a:pt x="80" y="241"/>
                      <a:pt x="81" y="240"/>
                    </a:cubicBezTo>
                    <a:cubicBezTo>
                      <a:pt x="82" y="239"/>
                      <a:pt x="82" y="241"/>
                      <a:pt x="82" y="238"/>
                    </a:cubicBezTo>
                    <a:cubicBezTo>
                      <a:pt x="82" y="236"/>
                      <a:pt x="82" y="236"/>
                      <a:pt x="84" y="235"/>
                    </a:cubicBezTo>
                    <a:cubicBezTo>
                      <a:pt x="86" y="233"/>
                      <a:pt x="85" y="234"/>
                      <a:pt x="86" y="233"/>
                    </a:cubicBezTo>
                    <a:cubicBezTo>
                      <a:pt x="87" y="232"/>
                      <a:pt x="86" y="232"/>
                      <a:pt x="87" y="231"/>
                    </a:cubicBezTo>
                    <a:cubicBezTo>
                      <a:pt x="89" y="230"/>
                      <a:pt x="89" y="230"/>
                      <a:pt x="89" y="230"/>
                    </a:cubicBezTo>
                    <a:cubicBezTo>
                      <a:pt x="89" y="229"/>
                      <a:pt x="92" y="227"/>
                      <a:pt x="92" y="227"/>
                    </a:cubicBezTo>
                    <a:cubicBezTo>
                      <a:pt x="92" y="225"/>
                      <a:pt x="92" y="225"/>
                      <a:pt x="92" y="225"/>
                    </a:cubicBezTo>
                    <a:cubicBezTo>
                      <a:pt x="96" y="223"/>
                      <a:pt x="96" y="223"/>
                      <a:pt x="96" y="223"/>
                    </a:cubicBezTo>
                    <a:cubicBezTo>
                      <a:pt x="96" y="223"/>
                      <a:pt x="97" y="222"/>
                      <a:pt x="97" y="223"/>
                    </a:cubicBezTo>
                    <a:cubicBezTo>
                      <a:pt x="96" y="224"/>
                      <a:pt x="95" y="226"/>
                      <a:pt x="95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92" y="230"/>
                      <a:pt x="92" y="230"/>
                      <a:pt x="92" y="230"/>
                    </a:cubicBezTo>
                    <a:cubicBezTo>
                      <a:pt x="92" y="230"/>
                      <a:pt x="94" y="231"/>
                      <a:pt x="93" y="232"/>
                    </a:cubicBezTo>
                    <a:cubicBezTo>
                      <a:pt x="92" y="233"/>
                      <a:pt x="90" y="234"/>
                      <a:pt x="90" y="234"/>
                    </a:cubicBezTo>
                    <a:cubicBezTo>
                      <a:pt x="90" y="236"/>
                      <a:pt x="90" y="236"/>
                      <a:pt x="90" y="236"/>
                    </a:cubicBezTo>
                    <a:cubicBezTo>
                      <a:pt x="91" y="237"/>
                      <a:pt x="91" y="237"/>
                      <a:pt x="91" y="237"/>
                    </a:cubicBezTo>
                    <a:cubicBezTo>
                      <a:pt x="89" y="241"/>
                      <a:pt x="89" y="241"/>
                      <a:pt x="89" y="241"/>
                    </a:cubicBezTo>
                    <a:cubicBezTo>
                      <a:pt x="91" y="243"/>
                      <a:pt x="91" y="243"/>
                      <a:pt x="91" y="243"/>
                    </a:cubicBezTo>
                    <a:cubicBezTo>
                      <a:pt x="92" y="245"/>
                      <a:pt x="92" y="245"/>
                      <a:pt x="92" y="245"/>
                    </a:cubicBezTo>
                    <a:cubicBezTo>
                      <a:pt x="92" y="245"/>
                      <a:pt x="91" y="246"/>
                      <a:pt x="90" y="247"/>
                    </a:cubicBezTo>
                    <a:cubicBezTo>
                      <a:pt x="89" y="247"/>
                      <a:pt x="87" y="250"/>
                      <a:pt x="87" y="250"/>
                    </a:cubicBezTo>
                    <a:cubicBezTo>
                      <a:pt x="85" y="253"/>
                      <a:pt x="85" y="253"/>
                      <a:pt x="85" y="253"/>
                    </a:cubicBezTo>
                    <a:cubicBezTo>
                      <a:pt x="83" y="256"/>
                      <a:pt x="83" y="256"/>
                      <a:pt x="83" y="256"/>
                    </a:cubicBezTo>
                    <a:cubicBezTo>
                      <a:pt x="83" y="259"/>
                      <a:pt x="83" y="259"/>
                      <a:pt x="83" y="259"/>
                    </a:cubicBezTo>
                    <a:cubicBezTo>
                      <a:pt x="82" y="263"/>
                      <a:pt x="82" y="263"/>
                      <a:pt x="82" y="263"/>
                    </a:cubicBezTo>
                    <a:cubicBezTo>
                      <a:pt x="80" y="264"/>
                      <a:pt x="80" y="264"/>
                      <a:pt x="80" y="264"/>
                    </a:cubicBezTo>
                    <a:cubicBezTo>
                      <a:pt x="80" y="264"/>
                      <a:pt x="79" y="267"/>
                      <a:pt x="81" y="267"/>
                    </a:cubicBezTo>
                    <a:cubicBezTo>
                      <a:pt x="83" y="268"/>
                      <a:pt x="83" y="268"/>
                      <a:pt x="84" y="268"/>
                    </a:cubicBezTo>
                    <a:cubicBezTo>
                      <a:pt x="86" y="268"/>
                      <a:pt x="85" y="268"/>
                      <a:pt x="86" y="268"/>
                    </a:cubicBezTo>
                    <a:cubicBezTo>
                      <a:pt x="87" y="268"/>
                      <a:pt x="89" y="268"/>
                      <a:pt x="89" y="266"/>
                    </a:cubicBezTo>
                    <a:cubicBezTo>
                      <a:pt x="89" y="264"/>
                      <a:pt x="89" y="262"/>
                      <a:pt x="89" y="261"/>
                    </a:cubicBezTo>
                    <a:cubicBezTo>
                      <a:pt x="89" y="261"/>
                      <a:pt x="91" y="258"/>
                      <a:pt x="91" y="258"/>
                    </a:cubicBezTo>
                    <a:cubicBezTo>
                      <a:pt x="91" y="254"/>
                      <a:pt x="91" y="254"/>
                      <a:pt x="91" y="254"/>
                    </a:cubicBezTo>
                    <a:cubicBezTo>
                      <a:pt x="91" y="254"/>
                      <a:pt x="91" y="253"/>
                      <a:pt x="93" y="251"/>
                    </a:cubicBezTo>
                    <a:cubicBezTo>
                      <a:pt x="95" y="250"/>
                      <a:pt x="94" y="250"/>
                      <a:pt x="95" y="250"/>
                    </a:cubicBezTo>
                    <a:cubicBezTo>
                      <a:pt x="96" y="249"/>
                      <a:pt x="96" y="248"/>
                      <a:pt x="96" y="247"/>
                    </a:cubicBezTo>
                    <a:cubicBezTo>
                      <a:pt x="97" y="246"/>
                      <a:pt x="97" y="246"/>
                      <a:pt x="97" y="246"/>
                    </a:cubicBezTo>
                    <a:cubicBezTo>
                      <a:pt x="98" y="244"/>
                      <a:pt x="98" y="244"/>
                      <a:pt x="98" y="244"/>
                    </a:cubicBezTo>
                    <a:cubicBezTo>
                      <a:pt x="98" y="236"/>
                      <a:pt x="98" y="236"/>
                      <a:pt x="98" y="236"/>
                    </a:cubicBezTo>
                    <a:cubicBezTo>
                      <a:pt x="98" y="236"/>
                      <a:pt x="98" y="234"/>
                      <a:pt x="99" y="234"/>
                    </a:cubicBezTo>
                    <a:cubicBezTo>
                      <a:pt x="100" y="234"/>
                      <a:pt x="101" y="234"/>
                      <a:pt x="101" y="234"/>
                    </a:cubicBezTo>
                    <a:cubicBezTo>
                      <a:pt x="101" y="234"/>
                      <a:pt x="101" y="235"/>
                      <a:pt x="101" y="237"/>
                    </a:cubicBezTo>
                    <a:cubicBezTo>
                      <a:pt x="100" y="239"/>
                      <a:pt x="101" y="242"/>
                      <a:pt x="101" y="242"/>
                    </a:cubicBezTo>
                    <a:cubicBezTo>
                      <a:pt x="108" y="248"/>
                      <a:pt x="108" y="248"/>
                      <a:pt x="108" y="248"/>
                    </a:cubicBezTo>
                    <a:cubicBezTo>
                      <a:pt x="108" y="248"/>
                      <a:pt x="111" y="253"/>
                      <a:pt x="111" y="254"/>
                    </a:cubicBezTo>
                    <a:cubicBezTo>
                      <a:pt x="111" y="254"/>
                      <a:pt x="116" y="258"/>
                      <a:pt x="116" y="258"/>
                    </a:cubicBezTo>
                    <a:cubicBezTo>
                      <a:pt x="116" y="258"/>
                      <a:pt x="117" y="259"/>
                      <a:pt x="116" y="260"/>
                    </a:cubicBezTo>
                    <a:cubicBezTo>
                      <a:pt x="116" y="261"/>
                      <a:pt x="117" y="262"/>
                      <a:pt x="117" y="263"/>
                    </a:cubicBezTo>
                    <a:cubicBezTo>
                      <a:pt x="116" y="264"/>
                      <a:pt x="115" y="267"/>
                      <a:pt x="115" y="267"/>
                    </a:cubicBezTo>
                    <a:cubicBezTo>
                      <a:pt x="113" y="268"/>
                      <a:pt x="113" y="268"/>
                      <a:pt x="113" y="268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09" y="275"/>
                      <a:pt x="109" y="275"/>
                      <a:pt x="109" y="275"/>
                    </a:cubicBezTo>
                    <a:cubicBezTo>
                      <a:pt x="107" y="278"/>
                      <a:pt x="107" y="278"/>
                      <a:pt x="107" y="278"/>
                    </a:cubicBezTo>
                    <a:cubicBezTo>
                      <a:pt x="103" y="280"/>
                      <a:pt x="103" y="280"/>
                      <a:pt x="103" y="280"/>
                    </a:cubicBezTo>
                    <a:cubicBezTo>
                      <a:pt x="98" y="285"/>
                      <a:pt x="98" y="285"/>
                      <a:pt x="98" y="285"/>
                    </a:cubicBezTo>
                    <a:cubicBezTo>
                      <a:pt x="96" y="289"/>
                      <a:pt x="96" y="289"/>
                      <a:pt x="96" y="289"/>
                    </a:cubicBezTo>
                    <a:cubicBezTo>
                      <a:pt x="93" y="293"/>
                      <a:pt x="93" y="293"/>
                      <a:pt x="93" y="293"/>
                    </a:cubicBezTo>
                    <a:cubicBezTo>
                      <a:pt x="93" y="296"/>
                      <a:pt x="93" y="296"/>
                      <a:pt x="93" y="296"/>
                    </a:cubicBezTo>
                    <a:cubicBezTo>
                      <a:pt x="93" y="296"/>
                      <a:pt x="95" y="300"/>
                      <a:pt x="96" y="300"/>
                    </a:cubicBezTo>
                    <a:cubicBezTo>
                      <a:pt x="96" y="300"/>
                      <a:pt x="97" y="301"/>
                      <a:pt x="97" y="301"/>
                    </a:cubicBezTo>
                    <a:cubicBezTo>
                      <a:pt x="98" y="306"/>
                      <a:pt x="98" y="306"/>
                      <a:pt x="98" y="306"/>
                    </a:cubicBezTo>
                    <a:cubicBezTo>
                      <a:pt x="98" y="306"/>
                      <a:pt x="98" y="309"/>
                      <a:pt x="99" y="309"/>
                    </a:cubicBezTo>
                    <a:cubicBezTo>
                      <a:pt x="100" y="308"/>
                      <a:pt x="101" y="305"/>
                      <a:pt x="101" y="305"/>
                    </a:cubicBezTo>
                    <a:cubicBezTo>
                      <a:pt x="101" y="305"/>
                      <a:pt x="99" y="303"/>
                      <a:pt x="99" y="301"/>
                    </a:cubicBezTo>
                    <a:cubicBezTo>
                      <a:pt x="99" y="299"/>
                      <a:pt x="101" y="296"/>
                      <a:pt x="101" y="296"/>
                    </a:cubicBezTo>
                    <a:cubicBezTo>
                      <a:pt x="103" y="295"/>
                      <a:pt x="103" y="295"/>
                      <a:pt x="103" y="295"/>
                    </a:cubicBezTo>
                    <a:cubicBezTo>
                      <a:pt x="103" y="295"/>
                      <a:pt x="102" y="295"/>
                      <a:pt x="103" y="296"/>
                    </a:cubicBezTo>
                    <a:cubicBezTo>
                      <a:pt x="104" y="298"/>
                      <a:pt x="104" y="297"/>
                      <a:pt x="105" y="298"/>
                    </a:cubicBezTo>
                    <a:cubicBezTo>
                      <a:pt x="105" y="299"/>
                      <a:pt x="108" y="302"/>
                      <a:pt x="108" y="302"/>
                    </a:cubicBezTo>
                    <a:cubicBezTo>
                      <a:pt x="108" y="302"/>
                      <a:pt x="111" y="305"/>
                      <a:pt x="112" y="306"/>
                    </a:cubicBezTo>
                    <a:cubicBezTo>
                      <a:pt x="113" y="307"/>
                      <a:pt x="114" y="309"/>
                      <a:pt x="115" y="309"/>
                    </a:cubicBezTo>
                    <a:cubicBezTo>
                      <a:pt x="116" y="308"/>
                      <a:pt x="117" y="309"/>
                      <a:pt x="117" y="307"/>
                    </a:cubicBezTo>
                    <a:cubicBezTo>
                      <a:pt x="117" y="305"/>
                      <a:pt x="118" y="305"/>
                      <a:pt x="118" y="303"/>
                    </a:cubicBezTo>
                    <a:cubicBezTo>
                      <a:pt x="117" y="302"/>
                      <a:pt x="117" y="299"/>
                      <a:pt x="117" y="299"/>
                    </a:cubicBezTo>
                    <a:cubicBezTo>
                      <a:pt x="117" y="299"/>
                      <a:pt x="117" y="298"/>
                      <a:pt x="118" y="298"/>
                    </a:cubicBezTo>
                    <a:cubicBezTo>
                      <a:pt x="120" y="298"/>
                      <a:pt x="120" y="300"/>
                      <a:pt x="120" y="300"/>
                    </a:cubicBezTo>
                    <a:cubicBezTo>
                      <a:pt x="120" y="300"/>
                      <a:pt x="121" y="303"/>
                      <a:pt x="122" y="304"/>
                    </a:cubicBezTo>
                    <a:cubicBezTo>
                      <a:pt x="123" y="304"/>
                      <a:pt x="124" y="304"/>
                      <a:pt x="125" y="305"/>
                    </a:cubicBezTo>
                    <a:cubicBezTo>
                      <a:pt x="126" y="307"/>
                      <a:pt x="131" y="308"/>
                      <a:pt x="131" y="308"/>
                    </a:cubicBezTo>
                    <a:cubicBezTo>
                      <a:pt x="131" y="308"/>
                      <a:pt x="132" y="307"/>
                      <a:pt x="133" y="306"/>
                    </a:cubicBezTo>
                    <a:cubicBezTo>
                      <a:pt x="133" y="305"/>
                      <a:pt x="135" y="305"/>
                      <a:pt x="135" y="305"/>
                    </a:cubicBezTo>
                    <a:cubicBezTo>
                      <a:pt x="135" y="305"/>
                      <a:pt x="134" y="303"/>
                      <a:pt x="137" y="304"/>
                    </a:cubicBezTo>
                    <a:cubicBezTo>
                      <a:pt x="139" y="304"/>
                      <a:pt x="140" y="305"/>
                      <a:pt x="140" y="304"/>
                    </a:cubicBezTo>
                    <a:cubicBezTo>
                      <a:pt x="141" y="303"/>
                      <a:pt x="143" y="299"/>
                      <a:pt x="143" y="299"/>
                    </a:cubicBezTo>
                    <a:cubicBezTo>
                      <a:pt x="143" y="299"/>
                      <a:pt x="142" y="296"/>
                      <a:pt x="145" y="297"/>
                    </a:cubicBezTo>
                    <a:cubicBezTo>
                      <a:pt x="147" y="299"/>
                      <a:pt x="158" y="301"/>
                      <a:pt x="158" y="301"/>
                    </a:cubicBezTo>
                    <a:cubicBezTo>
                      <a:pt x="157" y="303"/>
                      <a:pt x="157" y="303"/>
                      <a:pt x="157" y="303"/>
                    </a:cubicBezTo>
                    <a:cubicBezTo>
                      <a:pt x="153" y="302"/>
                      <a:pt x="153" y="302"/>
                      <a:pt x="153" y="302"/>
                    </a:cubicBezTo>
                    <a:cubicBezTo>
                      <a:pt x="150" y="303"/>
                      <a:pt x="150" y="303"/>
                      <a:pt x="150" y="303"/>
                    </a:cubicBezTo>
                    <a:cubicBezTo>
                      <a:pt x="150" y="303"/>
                      <a:pt x="149" y="303"/>
                      <a:pt x="148" y="305"/>
                    </a:cubicBezTo>
                    <a:cubicBezTo>
                      <a:pt x="148" y="306"/>
                      <a:pt x="148" y="307"/>
                      <a:pt x="147" y="308"/>
                    </a:cubicBezTo>
                    <a:cubicBezTo>
                      <a:pt x="147" y="309"/>
                      <a:pt x="146" y="310"/>
                      <a:pt x="145" y="310"/>
                    </a:cubicBezTo>
                    <a:cubicBezTo>
                      <a:pt x="145" y="311"/>
                      <a:pt x="141" y="314"/>
                      <a:pt x="141" y="314"/>
                    </a:cubicBezTo>
                    <a:cubicBezTo>
                      <a:pt x="139" y="317"/>
                      <a:pt x="139" y="317"/>
                      <a:pt x="139" y="317"/>
                    </a:cubicBezTo>
                    <a:cubicBezTo>
                      <a:pt x="137" y="322"/>
                      <a:pt x="137" y="322"/>
                      <a:pt x="137" y="322"/>
                    </a:cubicBezTo>
                    <a:cubicBezTo>
                      <a:pt x="137" y="322"/>
                      <a:pt x="137" y="326"/>
                      <a:pt x="138" y="326"/>
                    </a:cubicBezTo>
                    <a:cubicBezTo>
                      <a:pt x="139" y="327"/>
                      <a:pt x="141" y="330"/>
                      <a:pt x="141" y="330"/>
                    </a:cubicBezTo>
                    <a:cubicBezTo>
                      <a:pt x="141" y="330"/>
                      <a:pt x="141" y="332"/>
                      <a:pt x="141" y="333"/>
                    </a:cubicBezTo>
                    <a:cubicBezTo>
                      <a:pt x="141" y="334"/>
                      <a:pt x="141" y="335"/>
                      <a:pt x="142" y="337"/>
                    </a:cubicBezTo>
                    <a:cubicBezTo>
                      <a:pt x="143" y="338"/>
                      <a:pt x="144" y="342"/>
                      <a:pt x="144" y="342"/>
                    </a:cubicBezTo>
                    <a:cubicBezTo>
                      <a:pt x="145" y="342"/>
                      <a:pt x="145" y="342"/>
                      <a:pt x="145" y="342"/>
                    </a:cubicBezTo>
                    <a:cubicBezTo>
                      <a:pt x="145" y="345"/>
                      <a:pt x="145" y="345"/>
                      <a:pt x="145" y="345"/>
                    </a:cubicBezTo>
                    <a:cubicBezTo>
                      <a:pt x="145" y="345"/>
                      <a:pt x="145" y="348"/>
                      <a:pt x="146" y="348"/>
                    </a:cubicBezTo>
                    <a:cubicBezTo>
                      <a:pt x="148" y="348"/>
                      <a:pt x="151" y="346"/>
                      <a:pt x="151" y="346"/>
                    </a:cubicBezTo>
                    <a:cubicBezTo>
                      <a:pt x="159" y="344"/>
                      <a:pt x="159" y="344"/>
                      <a:pt x="159" y="344"/>
                    </a:cubicBezTo>
                    <a:cubicBezTo>
                      <a:pt x="159" y="344"/>
                      <a:pt x="158" y="348"/>
                      <a:pt x="158" y="349"/>
                    </a:cubicBezTo>
                    <a:cubicBezTo>
                      <a:pt x="158" y="350"/>
                      <a:pt x="156" y="350"/>
                      <a:pt x="155" y="351"/>
                    </a:cubicBezTo>
                    <a:cubicBezTo>
                      <a:pt x="155" y="352"/>
                      <a:pt x="155" y="353"/>
                      <a:pt x="155" y="353"/>
                    </a:cubicBezTo>
                    <a:cubicBezTo>
                      <a:pt x="155" y="353"/>
                      <a:pt x="154" y="356"/>
                      <a:pt x="153" y="356"/>
                    </a:cubicBezTo>
                    <a:cubicBezTo>
                      <a:pt x="151" y="356"/>
                      <a:pt x="149" y="357"/>
                      <a:pt x="149" y="357"/>
                    </a:cubicBezTo>
                    <a:cubicBezTo>
                      <a:pt x="149" y="357"/>
                      <a:pt x="148" y="355"/>
                      <a:pt x="148" y="358"/>
                    </a:cubicBezTo>
                    <a:cubicBezTo>
                      <a:pt x="147" y="360"/>
                      <a:pt x="146" y="362"/>
                      <a:pt x="146" y="363"/>
                    </a:cubicBezTo>
                    <a:cubicBezTo>
                      <a:pt x="146" y="364"/>
                      <a:pt x="144" y="365"/>
                      <a:pt x="147" y="366"/>
                    </a:cubicBezTo>
                    <a:cubicBezTo>
                      <a:pt x="149" y="366"/>
                      <a:pt x="149" y="369"/>
                      <a:pt x="149" y="369"/>
                    </a:cubicBezTo>
                    <a:cubicBezTo>
                      <a:pt x="149" y="369"/>
                      <a:pt x="147" y="371"/>
                      <a:pt x="146" y="372"/>
                    </a:cubicBezTo>
                    <a:cubicBezTo>
                      <a:pt x="145" y="373"/>
                      <a:pt x="144" y="372"/>
                      <a:pt x="144" y="373"/>
                    </a:cubicBezTo>
                    <a:cubicBezTo>
                      <a:pt x="144" y="374"/>
                      <a:pt x="146" y="379"/>
                      <a:pt x="146" y="379"/>
                    </a:cubicBezTo>
                    <a:cubicBezTo>
                      <a:pt x="146" y="379"/>
                      <a:pt x="146" y="382"/>
                      <a:pt x="144" y="382"/>
                    </a:cubicBezTo>
                    <a:cubicBezTo>
                      <a:pt x="142" y="382"/>
                      <a:pt x="142" y="382"/>
                      <a:pt x="141" y="382"/>
                    </a:cubicBezTo>
                    <a:cubicBezTo>
                      <a:pt x="140" y="382"/>
                      <a:pt x="139" y="382"/>
                      <a:pt x="139" y="382"/>
                    </a:cubicBezTo>
                    <a:cubicBezTo>
                      <a:pt x="139" y="382"/>
                      <a:pt x="140" y="383"/>
                      <a:pt x="140" y="385"/>
                    </a:cubicBezTo>
                    <a:cubicBezTo>
                      <a:pt x="140" y="387"/>
                      <a:pt x="140" y="389"/>
                      <a:pt x="140" y="389"/>
                    </a:cubicBezTo>
                    <a:cubicBezTo>
                      <a:pt x="137" y="388"/>
                      <a:pt x="137" y="388"/>
                      <a:pt x="137" y="388"/>
                    </a:cubicBezTo>
                    <a:cubicBezTo>
                      <a:pt x="134" y="385"/>
                      <a:pt x="134" y="385"/>
                      <a:pt x="134" y="385"/>
                    </a:cubicBezTo>
                    <a:cubicBezTo>
                      <a:pt x="134" y="385"/>
                      <a:pt x="131" y="385"/>
                      <a:pt x="130" y="385"/>
                    </a:cubicBezTo>
                    <a:cubicBezTo>
                      <a:pt x="129" y="386"/>
                      <a:pt x="126" y="386"/>
                      <a:pt x="126" y="386"/>
                    </a:cubicBezTo>
                    <a:cubicBezTo>
                      <a:pt x="126" y="386"/>
                      <a:pt x="121" y="384"/>
                      <a:pt x="120" y="383"/>
                    </a:cubicBezTo>
                    <a:cubicBezTo>
                      <a:pt x="120" y="382"/>
                      <a:pt x="120" y="382"/>
                      <a:pt x="119" y="383"/>
                    </a:cubicBezTo>
                    <a:cubicBezTo>
                      <a:pt x="119" y="383"/>
                      <a:pt x="120" y="383"/>
                      <a:pt x="119" y="383"/>
                    </a:cubicBezTo>
                    <a:cubicBezTo>
                      <a:pt x="118" y="384"/>
                      <a:pt x="120" y="384"/>
                      <a:pt x="116" y="384"/>
                    </a:cubicBezTo>
                    <a:cubicBezTo>
                      <a:pt x="112" y="385"/>
                      <a:pt x="108" y="386"/>
                      <a:pt x="108" y="386"/>
                    </a:cubicBezTo>
                    <a:cubicBezTo>
                      <a:pt x="108" y="386"/>
                      <a:pt x="111" y="383"/>
                      <a:pt x="110" y="382"/>
                    </a:cubicBezTo>
                    <a:cubicBezTo>
                      <a:pt x="109" y="381"/>
                      <a:pt x="110" y="382"/>
                      <a:pt x="108" y="381"/>
                    </a:cubicBezTo>
                    <a:cubicBezTo>
                      <a:pt x="107" y="380"/>
                      <a:pt x="105" y="378"/>
                      <a:pt x="105" y="377"/>
                    </a:cubicBezTo>
                    <a:cubicBezTo>
                      <a:pt x="105" y="376"/>
                      <a:pt x="105" y="374"/>
                      <a:pt x="103" y="374"/>
                    </a:cubicBezTo>
                    <a:cubicBezTo>
                      <a:pt x="102" y="374"/>
                      <a:pt x="101" y="372"/>
                      <a:pt x="99" y="374"/>
                    </a:cubicBezTo>
                    <a:cubicBezTo>
                      <a:pt x="98" y="375"/>
                      <a:pt x="97" y="375"/>
                      <a:pt x="97" y="376"/>
                    </a:cubicBezTo>
                    <a:cubicBezTo>
                      <a:pt x="96" y="377"/>
                      <a:pt x="92" y="378"/>
                      <a:pt x="92" y="378"/>
                    </a:cubicBezTo>
                    <a:cubicBezTo>
                      <a:pt x="92" y="378"/>
                      <a:pt x="95" y="382"/>
                      <a:pt x="95" y="383"/>
                    </a:cubicBezTo>
                    <a:cubicBezTo>
                      <a:pt x="95" y="384"/>
                      <a:pt x="97" y="388"/>
                      <a:pt x="97" y="388"/>
                    </a:cubicBezTo>
                    <a:cubicBezTo>
                      <a:pt x="104" y="388"/>
                      <a:pt x="104" y="388"/>
                      <a:pt x="104" y="388"/>
                    </a:cubicBezTo>
                    <a:cubicBezTo>
                      <a:pt x="104" y="388"/>
                      <a:pt x="99" y="390"/>
                      <a:pt x="99" y="392"/>
                    </a:cubicBezTo>
                    <a:cubicBezTo>
                      <a:pt x="98" y="393"/>
                      <a:pt x="98" y="394"/>
                      <a:pt x="97" y="395"/>
                    </a:cubicBezTo>
                    <a:cubicBezTo>
                      <a:pt x="96" y="396"/>
                      <a:pt x="96" y="397"/>
                      <a:pt x="94" y="398"/>
                    </a:cubicBezTo>
                    <a:cubicBezTo>
                      <a:pt x="91" y="398"/>
                      <a:pt x="88" y="399"/>
                      <a:pt x="86" y="400"/>
                    </a:cubicBezTo>
                    <a:cubicBezTo>
                      <a:pt x="85" y="401"/>
                      <a:pt x="84" y="401"/>
                      <a:pt x="84" y="402"/>
                    </a:cubicBezTo>
                    <a:cubicBezTo>
                      <a:pt x="84" y="404"/>
                      <a:pt x="78" y="403"/>
                      <a:pt x="84" y="405"/>
                    </a:cubicBezTo>
                    <a:cubicBezTo>
                      <a:pt x="90" y="406"/>
                      <a:pt x="91" y="407"/>
                      <a:pt x="91" y="407"/>
                    </a:cubicBezTo>
                    <a:cubicBezTo>
                      <a:pt x="91" y="407"/>
                      <a:pt x="94" y="404"/>
                      <a:pt x="95" y="403"/>
                    </a:cubicBezTo>
                    <a:cubicBezTo>
                      <a:pt x="97" y="401"/>
                      <a:pt x="97" y="401"/>
                      <a:pt x="101" y="401"/>
                    </a:cubicBezTo>
                    <a:cubicBezTo>
                      <a:pt x="105" y="402"/>
                      <a:pt x="105" y="401"/>
                      <a:pt x="105" y="402"/>
                    </a:cubicBezTo>
                    <a:cubicBezTo>
                      <a:pt x="105" y="404"/>
                      <a:pt x="105" y="405"/>
                      <a:pt x="105" y="407"/>
                    </a:cubicBezTo>
                    <a:cubicBezTo>
                      <a:pt x="104" y="409"/>
                      <a:pt x="102" y="410"/>
                      <a:pt x="104" y="413"/>
                    </a:cubicBezTo>
                    <a:cubicBezTo>
                      <a:pt x="106" y="415"/>
                      <a:pt x="103" y="417"/>
                      <a:pt x="103" y="418"/>
                    </a:cubicBezTo>
                    <a:cubicBezTo>
                      <a:pt x="103" y="418"/>
                      <a:pt x="101" y="421"/>
                      <a:pt x="102" y="421"/>
                    </a:cubicBezTo>
                    <a:cubicBezTo>
                      <a:pt x="103" y="422"/>
                      <a:pt x="103" y="422"/>
                      <a:pt x="103" y="422"/>
                    </a:cubicBezTo>
                    <a:cubicBezTo>
                      <a:pt x="103" y="422"/>
                      <a:pt x="101" y="427"/>
                      <a:pt x="101" y="428"/>
                    </a:cubicBezTo>
                    <a:cubicBezTo>
                      <a:pt x="101" y="428"/>
                      <a:pt x="98" y="434"/>
                      <a:pt x="97" y="434"/>
                    </a:cubicBezTo>
                    <a:cubicBezTo>
                      <a:pt x="96" y="435"/>
                      <a:pt x="98" y="435"/>
                      <a:pt x="92" y="437"/>
                    </a:cubicBezTo>
                    <a:cubicBezTo>
                      <a:pt x="86" y="438"/>
                      <a:pt x="83" y="439"/>
                      <a:pt x="83" y="439"/>
                    </a:cubicBezTo>
                    <a:cubicBezTo>
                      <a:pt x="78" y="441"/>
                      <a:pt x="78" y="441"/>
                      <a:pt x="78" y="441"/>
                    </a:cubicBezTo>
                    <a:cubicBezTo>
                      <a:pt x="74" y="444"/>
                      <a:pt x="74" y="444"/>
                      <a:pt x="74" y="444"/>
                    </a:cubicBezTo>
                    <a:cubicBezTo>
                      <a:pt x="71" y="444"/>
                      <a:pt x="71" y="444"/>
                      <a:pt x="71" y="444"/>
                    </a:cubicBezTo>
                    <a:cubicBezTo>
                      <a:pt x="66" y="443"/>
                      <a:pt x="66" y="443"/>
                      <a:pt x="66" y="443"/>
                    </a:cubicBezTo>
                    <a:cubicBezTo>
                      <a:pt x="66" y="443"/>
                      <a:pt x="61" y="446"/>
                      <a:pt x="61" y="447"/>
                    </a:cubicBezTo>
                    <a:cubicBezTo>
                      <a:pt x="61" y="447"/>
                      <a:pt x="58" y="448"/>
                      <a:pt x="57" y="449"/>
                    </a:cubicBezTo>
                    <a:cubicBezTo>
                      <a:pt x="57" y="450"/>
                      <a:pt x="62" y="452"/>
                      <a:pt x="62" y="452"/>
                    </a:cubicBezTo>
                    <a:cubicBezTo>
                      <a:pt x="63" y="455"/>
                      <a:pt x="63" y="455"/>
                      <a:pt x="63" y="455"/>
                    </a:cubicBezTo>
                    <a:cubicBezTo>
                      <a:pt x="61" y="455"/>
                      <a:pt x="61" y="455"/>
                      <a:pt x="61" y="455"/>
                    </a:cubicBezTo>
                    <a:cubicBezTo>
                      <a:pt x="57" y="456"/>
                      <a:pt x="57" y="456"/>
                      <a:pt x="57" y="456"/>
                    </a:cubicBezTo>
                    <a:cubicBezTo>
                      <a:pt x="57" y="458"/>
                      <a:pt x="57" y="458"/>
                      <a:pt x="57" y="458"/>
                    </a:cubicBezTo>
                    <a:cubicBezTo>
                      <a:pt x="59" y="459"/>
                      <a:pt x="59" y="459"/>
                      <a:pt x="59" y="459"/>
                    </a:cubicBezTo>
                    <a:cubicBezTo>
                      <a:pt x="59" y="459"/>
                      <a:pt x="60" y="460"/>
                      <a:pt x="61" y="460"/>
                    </a:cubicBezTo>
                    <a:cubicBezTo>
                      <a:pt x="63" y="460"/>
                      <a:pt x="67" y="458"/>
                      <a:pt x="67" y="458"/>
                    </a:cubicBezTo>
                    <a:cubicBezTo>
                      <a:pt x="62" y="461"/>
                      <a:pt x="62" y="461"/>
                      <a:pt x="62" y="461"/>
                    </a:cubicBezTo>
                    <a:cubicBezTo>
                      <a:pt x="61" y="464"/>
                      <a:pt x="61" y="464"/>
                      <a:pt x="61" y="464"/>
                    </a:cubicBezTo>
                    <a:cubicBezTo>
                      <a:pt x="61" y="464"/>
                      <a:pt x="60" y="466"/>
                      <a:pt x="62" y="466"/>
                    </a:cubicBezTo>
                    <a:cubicBezTo>
                      <a:pt x="64" y="466"/>
                      <a:pt x="66" y="466"/>
                      <a:pt x="66" y="466"/>
                    </a:cubicBezTo>
                    <a:cubicBezTo>
                      <a:pt x="66" y="466"/>
                      <a:pt x="67" y="464"/>
                      <a:pt x="69" y="464"/>
                    </a:cubicBezTo>
                    <a:cubicBezTo>
                      <a:pt x="72" y="465"/>
                      <a:pt x="72" y="465"/>
                      <a:pt x="72" y="465"/>
                    </a:cubicBezTo>
                    <a:cubicBezTo>
                      <a:pt x="72" y="465"/>
                      <a:pt x="73" y="462"/>
                      <a:pt x="74" y="462"/>
                    </a:cubicBezTo>
                    <a:cubicBezTo>
                      <a:pt x="74" y="462"/>
                      <a:pt x="73" y="462"/>
                      <a:pt x="76" y="462"/>
                    </a:cubicBezTo>
                    <a:cubicBezTo>
                      <a:pt x="78" y="463"/>
                      <a:pt x="85" y="462"/>
                      <a:pt x="85" y="462"/>
                    </a:cubicBezTo>
                    <a:cubicBezTo>
                      <a:pt x="85" y="462"/>
                      <a:pt x="86" y="462"/>
                      <a:pt x="86" y="463"/>
                    </a:cubicBezTo>
                    <a:cubicBezTo>
                      <a:pt x="86" y="465"/>
                      <a:pt x="88" y="465"/>
                      <a:pt x="89" y="467"/>
                    </a:cubicBezTo>
                    <a:cubicBezTo>
                      <a:pt x="91" y="468"/>
                      <a:pt x="95" y="469"/>
                      <a:pt x="95" y="469"/>
                    </a:cubicBezTo>
                    <a:cubicBezTo>
                      <a:pt x="92" y="470"/>
                      <a:pt x="92" y="470"/>
                      <a:pt x="92" y="470"/>
                    </a:cubicBezTo>
                    <a:cubicBezTo>
                      <a:pt x="88" y="469"/>
                      <a:pt x="88" y="469"/>
                      <a:pt x="88" y="469"/>
                    </a:cubicBezTo>
                    <a:cubicBezTo>
                      <a:pt x="88" y="469"/>
                      <a:pt x="86" y="468"/>
                      <a:pt x="86" y="469"/>
                    </a:cubicBezTo>
                    <a:cubicBezTo>
                      <a:pt x="86" y="471"/>
                      <a:pt x="85" y="474"/>
                      <a:pt x="85" y="474"/>
                    </a:cubicBezTo>
                    <a:cubicBezTo>
                      <a:pt x="86" y="474"/>
                      <a:pt x="91" y="475"/>
                      <a:pt x="91" y="475"/>
                    </a:cubicBezTo>
                    <a:cubicBezTo>
                      <a:pt x="96" y="475"/>
                      <a:pt x="96" y="475"/>
                      <a:pt x="96" y="475"/>
                    </a:cubicBezTo>
                    <a:cubicBezTo>
                      <a:pt x="98" y="474"/>
                      <a:pt x="98" y="474"/>
                      <a:pt x="98" y="474"/>
                    </a:cubicBezTo>
                    <a:cubicBezTo>
                      <a:pt x="101" y="472"/>
                      <a:pt x="101" y="472"/>
                      <a:pt x="101" y="472"/>
                    </a:cubicBezTo>
                    <a:cubicBezTo>
                      <a:pt x="101" y="472"/>
                      <a:pt x="102" y="474"/>
                      <a:pt x="101" y="474"/>
                    </a:cubicBezTo>
                    <a:cubicBezTo>
                      <a:pt x="101" y="475"/>
                      <a:pt x="102" y="477"/>
                      <a:pt x="102" y="477"/>
                    </a:cubicBezTo>
                    <a:cubicBezTo>
                      <a:pt x="102" y="477"/>
                      <a:pt x="102" y="480"/>
                      <a:pt x="103" y="480"/>
                    </a:cubicBezTo>
                    <a:cubicBezTo>
                      <a:pt x="104" y="480"/>
                      <a:pt x="106" y="483"/>
                      <a:pt x="106" y="483"/>
                    </a:cubicBezTo>
                    <a:cubicBezTo>
                      <a:pt x="108" y="486"/>
                      <a:pt x="108" y="486"/>
                      <a:pt x="108" y="486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115" y="487"/>
                      <a:pt x="116" y="487"/>
                    </a:cubicBezTo>
                    <a:cubicBezTo>
                      <a:pt x="117" y="488"/>
                      <a:pt x="119" y="489"/>
                      <a:pt x="119" y="488"/>
                    </a:cubicBezTo>
                    <a:cubicBezTo>
                      <a:pt x="120" y="487"/>
                      <a:pt x="122" y="485"/>
                      <a:pt x="122" y="485"/>
                    </a:cubicBezTo>
                    <a:cubicBezTo>
                      <a:pt x="126" y="482"/>
                      <a:pt x="126" y="482"/>
                      <a:pt x="126" y="482"/>
                    </a:cubicBezTo>
                    <a:cubicBezTo>
                      <a:pt x="126" y="482"/>
                      <a:pt x="128" y="482"/>
                      <a:pt x="130" y="482"/>
                    </a:cubicBezTo>
                    <a:cubicBezTo>
                      <a:pt x="131" y="482"/>
                      <a:pt x="138" y="481"/>
                      <a:pt x="138" y="481"/>
                    </a:cubicBezTo>
                    <a:cubicBezTo>
                      <a:pt x="138" y="481"/>
                      <a:pt x="139" y="479"/>
                      <a:pt x="141" y="478"/>
                    </a:cubicBezTo>
                    <a:cubicBezTo>
                      <a:pt x="142" y="477"/>
                      <a:pt x="146" y="475"/>
                      <a:pt x="146" y="475"/>
                    </a:cubicBezTo>
                    <a:cubicBezTo>
                      <a:pt x="153" y="473"/>
                      <a:pt x="153" y="473"/>
                      <a:pt x="153" y="473"/>
                    </a:cubicBezTo>
                    <a:cubicBezTo>
                      <a:pt x="147" y="475"/>
                      <a:pt x="147" y="475"/>
                      <a:pt x="147" y="475"/>
                    </a:cubicBezTo>
                    <a:cubicBezTo>
                      <a:pt x="145" y="477"/>
                      <a:pt x="145" y="477"/>
                      <a:pt x="145" y="477"/>
                    </a:cubicBezTo>
                    <a:cubicBezTo>
                      <a:pt x="141" y="480"/>
                      <a:pt x="141" y="480"/>
                      <a:pt x="141" y="480"/>
                    </a:cubicBezTo>
                    <a:cubicBezTo>
                      <a:pt x="139" y="482"/>
                      <a:pt x="139" y="482"/>
                      <a:pt x="139" y="482"/>
                    </a:cubicBezTo>
                    <a:cubicBezTo>
                      <a:pt x="139" y="482"/>
                      <a:pt x="137" y="483"/>
                      <a:pt x="136" y="484"/>
                    </a:cubicBezTo>
                    <a:cubicBezTo>
                      <a:pt x="136" y="484"/>
                      <a:pt x="133" y="489"/>
                      <a:pt x="133" y="489"/>
                    </a:cubicBezTo>
                    <a:cubicBezTo>
                      <a:pt x="130" y="490"/>
                      <a:pt x="130" y="490"/>
                      <a:pt x="130" y="490"/>
                    </a:cubicBezTo>
                    <a:cubicBezTo>
                      <a:pt x="130" y="490"/>
                      <a:pt x="127" y="492"/>
                      <a:pt x="126" y="494"/>
                    </a:cubicBezTo>
                    <a:cubicBezTo>
                      <a:pt x="125" y="495"/>
                      <a:pt x="124" y="496"/>
                      <a:pt x="124" y="496"/>
                    </a:cubicBezTo>
                    <a:cubicBezTo>
                      <a:pt x="124" y="496"/>
                      <a:pt x="125" y="498"/>
                      <a:pt x="120" y="498"/>
                    </a:cubicBezTo>
                    <a:cubicBezTo>
                      <a:pt x="115" y="497"/>
                      <a:pt x="111" y="496"/>
                      <a:pt x="111" y="496"/>
                    </a:cubicBezTo>
                    <a:cubicBezTo>
                      <a:pt x="111" y="496"/>
                      <a:pt x="106" y="495"/>
                      <a:pt x="105" y="495"/>
                    </a:cubicBezTo>
                    <a:cubicBezTo>
                      <a:pt x="104" y="494"/>
                      <a:pt x="104" y="494"/>
                      <a:pt x="101" y="494"/>
                    </a:cubicBezTo>
                    <a:cubicBezTo>
                      <a:pt x="99" y="494"/>
                      <a:pt x="89" y="491"/>
                      <a:pt x="89" y="491"/>
                    </a:cubicBezTo>
                    <a:cubicBezTo>
                      <a:pt x="89" y="491"/>
                      <a:pt x="87" y="491"/>
                      <a:pt x="86" y="492"/>
                    </a:cubicBezTo>
                    <a:cubicBezTo>
                      <a:pt x="85" y="493"/>
                      <a:pt x="83" y="493"/>
                      <a:pt x="83" y="494"/>
                    </a:cubicBezTo>
                    <a:cubicBezTo>
                      <a:pt x="83" y="496"/>
                      <a:pt x="83" y="497"/>
                      <a:pt x="83" y="497"/>
                    </a:cubicBezTo>
                    <a:cubicBezTo>
                      <a:pt x="82" y="500"/>
                      <a:pt x="82" y="500"/>
                      <a:pt x="82" y="500"/>
                    </a:cubicBezTo>
                    <a:cubicBezTo>
                      <a:pt x="78" y="501"/>
                      <a:pt x="78" y="501"/>
                      <a:pt x="78" y="501"/>
                    </a:cubicBezTo>
                    <a:cubicBezTo>
                      <a:pt x="73" y="501"/>
                      <a:pt x="73" y="501"/>
                      <a:pt x="73" y="501"/>
                    </a:cubicBezTo>
                    <a:close/>
                    <a:moveTo>
                      <a:pt x="43" y="266"/>
                    </a:moveTo>
                    <a:cubicBezTo>
                      <a:pt x="43" y="266"/>
                      <a:pt x="43" y="266"/>
                      <a:pt x="43" y="266"/>
                    </a:cubicBezTo>
                    <a:cubicBezTo>
                      <a:pt x="44" y="266"/>
                      <a:pt x="50" y="266"/>
                      <a:pt x="50" y="266"/>
                    </a:cubicBezTo>
                    <a:cubicBezTo>
                      <a:pt x="54" y="266"/>
                      <a:pt x="54" y="266"/>
                      <a:pt x="54" y="266"/>
                    </a:cubicBezTo>
                    <a:cubicBezTo>
                      <a:pt x="54" y="266"/>
                      <a:pt x="59" y="266"/>
                      <a:pt x="60" y="266"/>
                    </a:cubicBezTo>
                    <a:cubicBezTo>
                      <a:pt x="61" y="266"/>
                      <a:pt x="62" y="267"/>
                      <a:pt x="62" y="267"/>
                    </a:cubicBezTo>
                    <a:cubicBezTo>
                      <a:pt x="62" y="267"/>
                      <a:pt x="64" y="265"/>
                      <a:pt x="65" y="266"/>
                    </a:cubicBezTo>
                    <a:cubicBezTo>
                      <a:pt x="66" y="266"/>
                      <a:pt x="68" y="269"/>
                      <a:pt x="68" y="269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1" y="280"/>
                      <a:pt x="71" y="280"/>
                      <a:pt x="71" y="280"/>
                    </a:cubicBezTo>
                    <a:cubicBezTo>
                      <a:pt x="72" y="285"/>
                      <a:pt x="72" y="285"/>
                      <a:pt x="72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93"/>
                      <a:pt x="74" y="293"/>
                      <a:pt x="74" y="293"/>
                    </a:cubicBezTo>
                    <a:cubicBezTo>
                      <a:pt x="74" y="293"/>
                      <a:pt x="74" y="297"/>
                      <a:pt x="74" y="297"/>
                    </a:cubicBezTo>
                    <a:cubicBezTo>
                      <a:pt x="73" y="297"/>
                      <a:pt x="70" y="298"/>
                      <a:pt x="70" y="298"/>
                    </a:cubicBezTo>
                    <a:cubicBezTo>
                      <a:pt x="69" y="299"/>
                      <a:pt x="68" y="302"/>
                      <a:pt x="68" y="302"/>
                    </a:cubicBezTo>
                    <a:cubicBezTo>
                      <a:pt x="68" y="302"/>
                      <a:pt x="72" y="298"/>
                      <a:pt x="73" y="299"/>
                    </a:cubicBezTo>
                    <a:cubicBezTo>
                      <a:pt x="74" y="299"/>
                      <a:pt x="77" y="299"/>
                      <a:pt x="77" y="299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1" y="305"/>
                      <a:pt x="81" y="305"/>
                      <a:pt x="81" y="305"/>
                    </a:cubicBezTo>
                    <a:cubicBezTo>
                      <a:pt x="81" y="310"/>
                      <a:pt x="81" y="310"/>
                      <a:pt x="81" y="310"/>
                    </a:cubicBezTo>
                    <a:cubicBezTo>
                      <a:pt x="81" y="310"/>
                      <a:pt x="81" y="314"/>
                      <a:pt x="80" y="314"/>
                    </a:cubicBezTo>
                    <a:cubicBezTo>
                      <a:pt x="80" y="315"/>
                      <a:pt x="79" y="316"/>
                      <a:pt x="78" y="316"/>
                    </a:cubicBezTo>
                    <a:cubicBezTo>
                      <a:pt x="77" y="316"/>
                      <a:pt x="76" y="316"/>
                      <a:pt x="77" y="314"/>
                    </a:cubicBezTo>
                    <a:cubicBezTo>
                      <a:pt x="77" y="312"/>
                      <a:pt x="78" y="310"/>
                      <a:pt x="78" y="310"/>
                    </a:cubicBezTo>
                    <a:cubicBezTo>
                      <a:pt x="78" y="309"/>
                      <a:pt x="79" y="305"/>
                      <a:pt x="78" y="305"/>
                    </a:cubicBezTo>
                    <a:cubicBezTo>
                      <a:pt x="76" y="305"/>
                      <a:pt x="75" y="303"/>
                      <a:pt x="75" y="305"/>
                    </a:cubicBezTo>
                    <a:cubicBezTo>
                      <a:pt x="74" y="306"/>
                      <a:pt x="75" y="310"/>
                      <a:pt x="75" y="310"/>
                    </a:cubicBezTo>
                    <a:cubicBezTo>
                      <a:pt x="75" y="310"/>
                      <a:pt x="76" y="311"/>
                      <a:pt x="76" y="312"/>
                    </a:cubicBezTo>
                    <a:cubicBezTo>
                      <a:pt x="75" y="313"/>
                      <a:pt x="75" y="312"/>
                      <a:pt x="74" y="314"/>
                    </a:cubicBezTo>
                    <a:cubicBezTo>
                      <a:pt x="72" y="315"/>
                      <a:pt x="75" y="316"/>
                      <a:pt x="75" y="316"/>
                    </a:cubicBezTo>
                    <a:cubicBezTo>
                      <a:pt x="76" y="318"/>
                      <a:pt x="76" y="318"/>
                      <a:pt x="76" y="318"/>
                    </a:cubicBezTo>
                    <a:cubicBezTo>
                      <a:pt x="76" y="318"/>
                      <a:pt x="76" y="321"/>
                      <a:pt x="75" y="321"/>
                    </a:cubicBezTo>
                    <a:cubicBezTo>
                      <a:pt x="74" y="322"/>
                      <a:pt x="74" y="323"/>
                      <a:pt x="70" y="321"/>
                    </a:cubicBezTo>
                    <a:cubicBezTo>
                      <a:pt x="66" y="320"/>
                      <a:pt x="65" y="319"/>
                      <a:pt x="65" y="319"/>
                    </a:cubicBezTo>
                    <a:cubicBezTo>
                      <a:pt x="64" y="324"/>
                      <a:pt x="64" y="324"/>
                      <a:pt x="64" y="324"/>
                    </a:cubicBezTo>
                    <a:cubicBezTo>
                      <a:pt x="62" y="328"/>
                      <a:pt x="62" y="328"/>
                      <a:pt x="62" y="328"/>
                    </a:cubicBezTo>
                    <a:cubicBezTo>
                      <a:pt x="55" y="330"/>
                      <a:pt x="55" y="330"/>
                      <a:pt x="55" y="330"/>
                    </a:cubicBezTo>
                    <a:cubicBezTo>
                      <a:pt x="51" y="325"/>
                      <a:pt x="51" y="325"/>
                      <a:pt x="51" y="325"/>
                    </a:cubicBezTo>
                    <a:cubicBezTo>
                      <a:pt x="51" y="325"/>
                      <a:pt x="48" y="326"/>
                      <a:pt x="47" y="326"/>
                    </a:cubicBezTo>
                    <a:cubicBezTo>
                      <a:pt x="46" y="325"/>
                      <a:pt x="41" y="324"/>
                      <a:pt x="41" y="324"/>
                    </a:cubicBezTo>
                    <a:cubicBezTo>
                      <a:pt x="40" y="319"/>
                      <a:pt x="40" y="319"/>
                      <a:pt x="40" y="319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6" y="310"/>
                      <a:pt x="36" y="310"/>
                      <a:pt x="36" y="310"/>
                    </a:cubicBezTo>
                    <a:cubicBezTo>
                      <a:pt x="33" y="304"/>
                      <a:pt x="33" y="304"/>
                      <a:pt x="33" y="304"/>
                    </a:cubicBezTo>
                    <a:cubicBezTo>
                      <a:pt x="27" y="305"/>
                      <a:pt x="27" y="305"/>
                      <a:pt x="27" y="305"/>
                    </a:cubicBezTo>
                    <a:cubicBezTo>
                      <a:pt x="25" y="310"/>
                      <a:pt x="25" y="310"/>
                      <a:pt x="25" y="310"/>
                    </a:cubicBezTo>
                    <a:cubicBezTo>
                      <a:pt x="25" y="310"/>
                      <a:pt x="27" y="312"/>
                      <a:pt x="25" y="313"/>
                    </a:cubicBezTo>
                    <a:cubicBezTo>
                      <a:pt x="23" y="313"/>
                      <a:pt x="19" y="314"/>
                      <a:pt x="19" y="314"/>
                    </a:cubicBezTo>
                    <a:cubicBezTo>
                      <a:pt x="19" y="314"/>
                      <a:pt x="14" y="315"/>
                      <a:pt x="13" y="315"/>
                    </a:cubicBezTo>
                    <a:cubicBezTo>
                      <a:pt x="13" y="315"/>
                      <a:pt x="9" y="309"/>
                      <a:pt x="9" y="309"/>
                    </a:cubicBezTo>
                    <a:cubicBezTo>
                      <a:pt x="9" y="309"/>
                      <a:pt x="7" y="309"/>
                      <a:pt x="6" y="309"/>
                    </a:cubicBezTo>
                    <a:cubicBezTo>
                      <a:pt x="5" y="309"/>
                      <a:pt x="5" y="310"/>
                      <a:pt x="5" y="308"/>
                    </a:cubicBezTo>
                    <a:cubicBezTo>
                      <a:pt x="5" y="306"/>
                      <a:pt x="4" y="303"/>
                      <a:pt x="4" y="303"/>
                    </a:cubicBezTo>
                    <a:cubicBezTo>
                      <a:pt x="4" y="303"/>
                      <a:pt x="7" y="306"/>
                      <a:pt x="4" y="302"/>
                    </a:cubicBezTo>
                    <a:cubicBezTo>
                      <a:pt x="1" y="298"/>
                      <a:pt x="0" y="294"/>
                      <a:pt x="0" y="294"/>
                    </a:cubicBezTo>
                    <a:cubicBezTo>
                      <a:pt x="5" y="291"/>
                      <a:pt x="5" y="291"/>
                      <a:pt x="5" y="291"/>
                    </a:cubicBezTo>
                    <a:cubicBezTo>
                      <a:pt x="5" y="291"/>
                      <a:pt x="10" y="291"/>
                      <a:pt x="11" y="292"/>
                    </a:cubicBezTo>
                    <a:cubicBezTo>
                      <a:pt x="12" y="292"/>
                      <a:pt x="13" y="290"/>
                      <a:pt x="13" y="290"/>
                    </a:cubicBezTo>
                    <a:cubicBezTo>
                      <a:pt x="13" y="290"/>
                      <a:pt x="15" y="288"/>
                      <a:pt x="13" y="287"/>
                    </a:cubicBezTo>
                    <a:cubicBezTo>
                      <a:pt x="12" y="287"/>
                      <a:pt x="10" y="285"/>
                      <a:pt x="10" y="285"/>
                    </a:cubicBezTo>
                    <a:cubicBezTo>
                      <a:pt x="10" y="285"/>
                      <a:pt x="8" y="283"/>
                      <a:pt x="11" y="282"/>
                    </a:cubicBezTo>
                    <a:cubicBezTo>
                      <a:pt x="14" y="282"/>
                      <a:pt x="14" y="282"/>
                      <a:pt x="16" y="282"/>
                    </a:cubicBezTo>
                    <a:cubicBezTo>
                      <a:pt x="18" y="283"/>
                      <a:pt x="19" y="286"/>
                      <a:pt x="20" y="282"/>
                    </a:cubicBezTo>
                    <a:cubicBezTo>
                      <a:pt x="21" y="279"/>
                      <a:pt x="19" y="279"/>
                      <a:pt x="22" y="278"/>
                    </a:cubicBezTo>
                    <a:cubicBezTo>
                      <a:pt x="25" y="278"/>
                      <a:pt x="27" y="277"/>
                      <a:pt x="27" y="276"/>
                    </a:cubicBezTo>
                    <a:cubicBezTo>
                      <a:pt x="27" y="275"/>
                      <a:pt x="27" y="271"/>
                      <a:pt x="28" y="271"/>
                    </a:cubicBezTo>
                    <a:cubicBezTo>
                      <a:pt x="29" y="271"/>
                      <a:pt x="34" y="272"/>
                      <a:pt x="34" y="272"/>
                    </a:cubicBezTo>
                    <a:cubicBezTo>
                      <a:pt x="34" y="272"/>
                      <a:pt x="36" y="270"/>
                      <a:pt x="38" y="271"/>
                    </a:cubicBezTo>
                    <a:cubicBezTo>
                      <a:pt x="40" y="271"/>
                      <a:pt x="41" y="270"/>
                      <a:pt x="41" y="270"/>
                    </a:cubicBezTo>
                    <a:cubicBezTo>
                      <a:pt x="41" y="270"/>
                      <a:pt x="43" y="266"/>
                      <a:pt x="43" y="266"/>
                    </a:cubicBezTo>
                    <a:close/>
                    <a:moveTo>
                      <a:pt x="74" y="227"/>
                    </a:moveTo>
                    <a:cubicBezTo>
                      <a:pt x="74" y="227"/>
                      <a:pt x="74" y="227"/>
                      <a:pt x="74" y="227"/>
                    </a:cubicBezTo>
                    <a:cubicBezTo>
                      <a:pt x="74" y="227"/>
                      <a:pt x="73" y="224"/>
                      <a:pt x="74" y="224"/>
                    </a:cubicBezTo>
                    <a:cubicBezTo>
                      <a:pt x="75" y="224"/>
                      <a:pt x="78" y="223"/>
                      <a:pt x="78" y="223"/>
                    </a:cubicBezTo>
                    <a:cubicBezTo>
                      <a:pt x="78" y="223"/>
                      <a:pt x="79" y="221"/>
                      <a:pt x="79" y="222"/>
                    </a:cubicBezTo>
                    <a:cubicBezTo>
                      <a:pt x="80" y="222"/>
                      <a:pt x="80" y="224"/>
                      <a:pt x="79" y="224"/>
                    </a:cubicBezTo>
                    <a:cubicBezTo>
                      <a:pt x="79" y="224"/>
                      <a:pt x="77" y="226"/>
                      <a:pt x="77" y="226"/>
                    </a:cubicBezTo>
                    <a:cubicBezTo>
                      <a:pt x="77" y="226"/>
                      <a:pt x="75" y="227"/>
                      <a:pt x="75" y="227"/>
                    </a:cubicBezTo>
                    <a:cubicBezTo>
                      <a:pt x="74" y="227"/>
                      <a:pt x="74" y="227"/>
                      <a:pt x="74" y="227"/>
                    </a:cubicBezTo>
                    <a:close/>
                    <a:moveTo>
                      <a:pt x="87" y="248"/>
                    </a:moveTo>
                    <a:cubicBezTo>
                      <a:pt x="87" y="248"/>
                      <a:pt x="87" y="248"/>
                      <a:pt x="87" y="248"/>
                    </a:cubicBezTo>
                    <a:cubicBezTo>
                      <a:pt x="87" y="248"/>
                      <a:pt x="87" y="249"/>
                      <a:pt x="86" y="249"/>
                    </a:cubicBezTo>
                    <a:cubicBezTo>
                      <a:pt x="85" y="249"/>
                      <a:pt x="83" y="249"/>
                      <a:pt x="83" y="248"/>
                    </a:cubicBezTo>
                    <a:cubicBezTo>
                      <a:pt x="83" y="248"/>
                      <a:pt x="84" y="246"/>
                      <a:pt x="85" y="246"/>
                    </a:cubicBezTo>
                    <a:cubicBezTo>
                      <a:pt x="85" y="246"/>
                      <a:pt x="86" y="245"/>
                      <a:pt x="86" y="245"/>
                    </a:cubicBezTo>
                    <a:cubicBezTo>
                      <a:pt x="86" y="245"/>
                      <a:pt x="86" y="244"/>
                      <a:pt x="86" y="244"/>
                    </a:cubicBezTo>
                    <a:cubicBezTo>
                      <a:pt x="87" y="244"/>
                      <a:pt x="88" y="246"/>
                      <a:pt x="88" y="246"/>
                    </a:cubicBezTo>
                    <a:cubicBezTo>
                      <a:pt x="87" y="248"/>
                      <a:pt x="87" y="248"/>
                      <a:pt x="87" y="248"/>
                    </a:cubicBezTo>
                    <a:close/>
                    <a:moveTo>
                      <a:pt x="95" y="255"/>
                    </a:moveTo>
                    <a:cubicBezTo>
                      <a:pt x="95" y="255"/>
                      <a:pt x="95" y="255"/>
                      <a:pt x="95" y="255"/>
                    </a:cubicBezTo>
                    <a:cubicBezTo>
                      <a:pt x="95" y="254"/>
                      <a:pt x="97" y="252"/>
                      <a:pt x="97" y="251"/>
                    </a:cubicBezTo>
                    <a:cubicBezTo>
                      <a:pt x="98" y="251"/>
                      <a:pt x="98" y="250"/>
                      <a:pt x="98" y="250"/>
                    </a:cubicBezTo>
                    <a:cubicBezTo>
                      <a:pt x="99" y="249"/>
                      <a:pt x="100" y="249"/>
                      <a:pt x="101" y="249"/>
                    </a:cubicBezTo>
                    <a:cubicBezTo>
                      <a:pt x="103" y="250"/>
                      <a:pt x="105" y="252"/>
                      <a:pt x="104" y="252"/>
                    </a:cubicBezTo>
                    <a:cubicBezTo>
                      <a:pt x="104" y="253"/>
                      <a:pt x="103" y="252"/>
                      <a:pt x="103" y="255"/>
                    </a:cubicBezTo>
                    <a:cubicBezTo>
                      <a:pt x="103" y="258"/>
                      <a:pt x="103" y="258"/>
                      <a:pt x="103" y="259"/>
                    </a:cubicBezTo>
                    <a:cubicBezTo>
                      <a:pt x="104" y="260"/>
                      <a:pt x="103" y="263"/>
                      <a:pt x="103" y="263"/>
                    </a:cubicBezTo>
                    <a:cubicBezTo>
                      <a:pt x="103" y="263"/>
                      <a:pt x="102" y="265"/>
                      <a:pt x="101" y="265"/>
                    </a:cubicBezTo>
                    <a:cubicBezTo>
                      <a:pt x="101" y="265"/>
                      <a:pt x="101" y="265"/>
                      <a:pt x="99" y="264"/>
                    </a:cubicBezTo>
                    <a:cubicBezTo>
                      <a:pt x="98" y="264"/>
                      <a:pt x="95" y="262"/>
                      <a:pt x="95" y="262"/>
                    </a:cubicBezTo>
                    <a:cubicBezTo>
                      <a:pt x="95" y="262"/>
                      <a:pt x="95" y="257"/>
                      <a:pt x="95" y="257"/>
                    </a:cubicBezTo>
                    <a:cubicBezTo>
                      <a:pt x="95" y="256"/>
                      <a:pt x="94" y="255"/>
                      <a:pt x="94" y="255"/>
                    </a:cubicBezTo>
                    <a:cubicBezTo>
                      <a:pt x="95" y="255"/>
                      <a:pt x="95" y="255"/>
                      <a:pt x="95" y="255"/>
                    </a:cubicBezTo>
                    <a:close/>
                    <a:moveTo>
                      <a:pt x="74" y="210"/>
                    </a:moveTo>
                    <a:cubicBezTo>
                      <a:pt x="74" y="210"/>
                      <a:pt x="74" y="210"/>
                      <a:pt x="74" y="210"/>
                    </a:cubicBezTo>
                    <a:cubicBezTo>
                      <a:pt x="74" y="210"/>
                      <a:pt x="74" y="209"/>
                      <a:pt x="76" y="209"/>
                    </a:cubicBezTo>
                    <a:cubicBezTo>
                      <a:pt x="77" y="210"/>
                      <a:pt x="77" y="211"/>
                      <a:pt x="77" y="212"/>
                    </a:cubicBezTo>
                    <a:cubicBezTo>
                      <a:pt x="77" y="213"/>
                      <a:pt x="80" y="213"/>
                      <a:pt x="79" y="214"/>
                    </a:cubicBezTo>
                    <a:cubicBezTo>
                      <a:pt x="77" y="215"/>
                      <a:pt x="76" y="215"/>
                      <a:pt x="76" y="215"/>
                    </a:cubicBezTo>
                    <a:cubicBezTo>
                      <a:pt x="76" y="214"/>
                      <a:pt x="75" y="215"/>
                      <a:pt x="75" y="214"/>
                    </a:cubicBezTo>
                    <a:cubicBezTo>
                      <a:pt x="75" y="213"/>
                      <a:pt x="73" y="212"/>
                      <a:pt x="73" y="212"/>
                    </a:cubicBezTo>
                    <a:cubicBezTo>
                      <a:pt x="73" y="212"/>
                      <a:pt x="74" y="210"/>
                      <a:pt x="74" y="210"/>
                    </a:cubicBezTo>
                    <a:close/>
                    <a:moveTo>
                      <a:pt x="61" y="196"/>
                    </a:moveTo>
                    <a:cubicBezTo>
                      <a:pt x="61" y="196"/>
                      <a:pt x="61" y="196"/>
                      <a:pt x="61" y="196"/>
                    </a:cubicBezTo>
                    <a:cubicBezTo>
                      <a:pt x="63" y="197"/>
                      <a:pt x="64" y="196"/>
                      <a:pt x="64" y="197"/>
                    </a:cubicBezTo>
                    <a:cubicBezTo>
                      <a:pt x="65" y="197"/>
                      <a:pt x="66" y="198"/>
                      <a:pt x="65" y="199"/>
                    </a:cubicBezTo>
                    <a:cubicBezTo>
                      <a:pt x="63" y="200"/>
                      <a:pt x="63" y="200"/>
                      <a:pt x="61" y="200"/>
                    </a:cubicBezTo>
                    <a:cubicBezTo>
                      <a:pt x="60" y="200"/>
                      <a:pt x="62" y="200"/>
                      <a:pt x="60" y="200"/>
                    </a:cubicBezTo>
                    <a:cubicBezTo>
                      <a:pt x="58" y="200"/>
                      <a:pt x="55" y="202"/>
                      <a:pt x="57" y="199"/>
                    </a:cubicBezTo>
                    <a:cubicBezTo>
                      <a:pt x="59" y="197"/>
                      <a:pt x="61" y="196"/>
                      <a:pt x="61" y="196"/>
                    </a:cubicBezTo>
                    <a:close/>
                    <a:moveTo>
                      <a:pt x="72" y="191"/>
                    </a:moveTo>
                    <a:cubicBezTo>
                      <a:pt x="72" y="191"/>
                      <a:pt x="72" y="191"/>
                      <a:pt x="72" y="191"/>
                    </a:cubicBezTo>
                    <a:cubicBezTo>
                      <a:pt x="73" y="191"/>
                      <a:pt x="74" y="189"/>
                      <a:pt x="75" y="190"/>
                    </a:cubicBezTo>
                    <a:cubicBezTo>
                      <a:pt x="76" y="191"/>
                      <a:pt x="78" y="192"/>
                      <a:pt x="76" y="193"/>
                    </a:cubicBezTo>
                    <a:cubicBezTo>
                      <a:pt x="74" y="194"/>
                      <a:pt x="74" y="194"/>
                      <a:pt x="73" y="195"/>
                    </a:cubicBezTo>
                    <a:cubicBezTo>
                      <a:pt x="71" y="196"/>
                      <a:pt x="69" y="197"/>
                      <a:pt x="68" y="197"/>
                    </a:cubicBezTo>
                    <a:cubicBezTo>
                      <a:pt x="67" y="197"/>
                      <a:pt x="66" y="195"/>
                      <a:pt x="67" y="195"/>
                    </a:cubicBezTo>
                    <a:cubicBezTo>
                      <a:pt x="68" y="195"/>
                      <a:pt x="69" y="194"/>
                      <a:pt x="70" y="194"/>
                    </a:cubicBezTo>
                    <a:cubicBezTo>
                      <a:pt x="70" y="193"/>
                      <a:pt x="72" y="191"/>
                      <a:pt x="72" y="191"/>
                    </a:cubicBezTo>
                    <a:close/>
                    <a:moveTo>
                      <a:pt x="78" y="171"/>
                    </a:move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8" y="168"/>
                      <a:pt x="79" y="169"/>
                    </a:cubicBezTo>
                    <a:cubicBezTo>
                      <a:pt x="81" y="169"/>
                      <a:pt x="81" y="169"/>
                      <a:pt x="81" y="170"/>
                    </a:cubicBezTo>
                    <a:cubicBezTo>
                      <a:pt x="81" y="171"/>
                      <a:pt x="83" y="170"/>
                      <a:pt x="81" y="171"/>
                    </a:cubicBezTo>
                    <a:cubicBezTo>
                      <a:pt x="80" y="171"/>
                      <a:pt x="78" y="171"/>
                      <a:pt x="78" y="171"/>
                    </a:cubicBezTo>
                    <a:close/>
                    <a:moveTo>
                      <a:pt x="87" y="181"/>
                    </a:moveTo>
                    <a:cubicBezTo>
                      <a:pt x="87" y="181"/>
                      <a:pt x="87" y="181"/>
                      <a:pt x="87" y="181"/>
                    </a:cubicBezTo>
                    <a:cubicBezTo>
                      <a:pt x="87" y="181"/>
                      <a:pt x="88" y="179"/>
                      <a:pt x="89" y="179"/>
                    </a:cubicBezTo>
                    <a:cubicBezTo>
                      <a:pt x="89" y="179"/>
                      <a:pt x="90" y="179"/>
                      <a:pt x="90" y="180"/>
                    </a:cubicBezTo>
                    <a:cubicBezTo>
                      <a:pt x="90" y="181"/>
                      <a:pt x="90" y="183"/>
                      <a:pt x="89" y="183"/>
                    </a:cubicBezTo>
                    <a:cubicBezTo>
                      <a:pt x="88" y="183"/>
                      <a:pt x="88" y="184"/>
                      <a:pt x="87" y="183"/>
                    </a:cubicBezTo>
                    <a:cubicBezTo>
                      <a:pt x="86" y="183"/>
                      <a:pt x="87" y="181"/>
                      <a:pt x="87" y="181"/>
                    </a:cubicBezTo>
                    <a:close/>
                    <a:moveTo>
                      <a:pt x="82" y="177"/>
                    </a:moveTo>
                    <a:cubicBezTo>
                      <a:pt x="82" y="177"/>
                      <a:pt x="82" y="177"/>
                      <a:pt x="82" y="177"/>
                    </a:cubicBezTo>
                    <a:cubicBezTo>
                      <a:pt x="82" y="177"/>
                      <a:pt x="81" y="173"/>
                      <a:pt x="83" y="173"/>
                    </a:cubicBezTo>
                    <a:cubicBezTo>
                      <a:pt x="85" y="172"/>
                      <a:pt x="86" y="172"/>
                      <a:pt x="86" y="172"/>
                    </a:cubicBezTo>
                    <a:cubicBezTo>
                      <a:pt x="86" y="172"/>
                      <a:pt x="89" y="176"/>
                      <a:pt x="89" y="176"/>
                    </a:cubicBezTo>
                    <a:cubicBezTo>
                      <a:pt x="88" y="177"/>
                      <a:pt x="88" y="178"/>
                      <a:pt x="86" y="178"/>
                    </a:cubicBezTo>
                    <a:cubicBezTo>
                      <a:pt x="85" y="178"/>
                      <a:pt x="84" y="179"/>
                      <a:pt x="84" y="178"/>
                    </a:cubicBezTo>
                    <a:cubicBezTo>
                      <a:pt x="83" y="177"/>
                      <a:pt x="82" y="177"/>
                      <a:pt x="82" y="177"/>
                    </a:cubicBezTo>
                    <a:close/>
                    <a:moveTo>
                      <a:pt x="45" y="174"/>
                    </a:moveTo>
                    <a:cubicBezTo>
                      <a:pt x="45" y="174"/>
                      <a:pt x="45" y="174"/>
                      <a:pt x="45" y="174"/>
                    </a:cubicBezTo>
                    <a:cubicBezTo>
                      <a:pt x="46" y="174"/>
                      <a:pt x="46" y="173"/>
                      <a:pt x="46" y="175"/>
                    </a:cubicBezTo>
                    <a:cubicBezTo>
                      <a:pt x="46" y="176"/>
                      <a:pt x="46" y="177"/>
                      <a:pt x="46" y="177"/>
                    </a:cubicBezTo>
                    <a:cubicBezTo>
                      <a:pt x="46" y="177"/>
                      <a:pt x="45" y="179"/>
                      <a:pt x="44" y="178"/>
                    </a:cubicBezTo>
                    <a:cubicBezTo>
                      <a:pt x="43" y="177"/>
                      <a:pt x="43" y="176"/>
                      <a:pt x="43" y="176"/>
                    </a:cubicBezTo>
                    <a:cubicBezTo>
                      <a:pt x="45" y="174"/>
                      <a:pt x="45" y="174"/>
                      <a:pt x="45" y="174"/>
                    </a:cubicBezTo>
                    <a:close/>
                    <a:moveTo>
                      <a:pt x="53" y="164"/>
                    </a:moveTo>
                    <a:cubicBezTo>
                      <a:pt x="53" y="164"/>
                      <a:pt x="53" y="164"/>
                      <a:pt x="53" y="164"/>
                    </a:cubicBezTo>
                    <a:cubicBezTo>
                      <a:pt x="54" y="165"/>
                      <a:pt x="56" y="167"/>
                      <a:pt x="56" y="167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0" y="171"/>
                      <a:pt x="50" y="172"/>
                    </a:cubicBezTo>
                    <a:cubicBezTo>
                      <a:pt x="49" y="172"/>
                      <a:pt x="51" y="175"/>
                      <a:pt x="49" y="174"/>
                    </a:cubicBezTo>
                    <a:cubicBezTo>
                      <a:pt x="47" y="173"/>
                      <a:pt x="46" y="171"/>
                      <a:pt x="47" y="171"/>
                    </a:cubicBezTo>
                    <a:cubicBezTo>
                      <a:pt x="48" y="170"/>
                      <a:pt x="48" y="170"/>
                      <a:pt x="49" y="169"/>
                    </a:cubicBezTo>
                    <a:cubicBezTo>
                      <a:pt x="50" y="168"/>
                      <a:pt x="52" y="165"/>
                      <a:pt x="52" y="165"/>
                    </a:cubicBezTo>
                    <a:cubicBezTo>
                      <a:pt x="53" y="164"/>
                      <a:pt x="53" y="164"/>
                      <a:pt x="53" y="164"/>
                    </a:cubicBezTo>
                    <a:close/>
                    <a:moveTo>
                      <a:pt x="58" y="150"/>
                    </a:moveTo>
                    <a:cubicBezTo>
                      <a:pt x="58" y="150"/>
                      <a:pt x="58" y="150"/>
                      <a:pt x="58" y="150"/>
                    </a:cubicBezTo>
                    <a:cubicBezTo>
                      <a:pt x="58" y="150"/>
                      <a:pt x="60" y="150"/>
                      <a:pt x="61" y="151"/>
                    </a:cubicBezTo>
                    <a:cubicBezTo>
                      <a:pt x="61" y="151"/>
                      <a:pt x="62" y="154"/>
                      <a:pt x="62" y="154"/>
                    </a:cubicBezTo>
                    <a:cubicBezTo>
                      <a:pt x="62" y="154"/>
                      <a:pt x="63" y="155"/>
                      <a:pt x="62" y="156"/>
                    </a:cubicBezTo>
                    <a:cubicBezTo>
                      <a:pt x="61" y="157"/>
                      <a:pt x="59" y="158"/>
                      <a:pt x="59" y="158"/>
                    </a:cubicBezTo>
                    <a:cubicBezTo>
                      <a:pt x="59" y="163"/>
                      <a:pt x="59" y="163"/>
                      <a:pt x="59" y="163"/>
                    </a:cubicBezTo>
                    <a:cubicBezTo>
                      <a:pt x="58" y="165"/>
                      <a:pt x="58" y="165"/>
                      <a:pt x="58" y="165"/>
                    </a:cubicBezTo>
                    <a:cubicBezTo>
                      <a:pt x="55" y="164"/>
                      <a:pt x="55" y="164"/>
                      <a:pt x="55" y="164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54" y="155"/>
                      <a:pt x="54" y="155"/>
                      <a:pt x="54" y="155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58" y="150"/>
                      <a:pt x="58" y="150"/>
                      <a:pt x="58" y="150"/>
                    </a:cubicBezTo>
                    <a:close/>
                    <a:moveTo>
                      <a:pt x="60" y="142"/>
                    </a:moveTo>
                    <a:cubicBezTo>
                      <a:pt x="60" y="142"/>
                      <a:pt x="60" y="142"/>
                      <a:pt x="60" y="142"/>
                    </a:cubicBezTo>
                    <a:cubicBezTo>
                      <a:pt x="60" y="142"/>
                      <a:pt x="62" y="141"/>
                      <a:pt x="63" y="142"/>
                    </a:cubicBezTo>
                    <a:cubicBezTo>
                      <a:pt x="64" y="143"/>
                      <a:pt x="64" y="141"/>
                      <a:pt x="65" y="143"/>
                    </a:cubicBezTo>
                    <a:cubicBezTo>
                      <a:pt x="66" y="145"/>
                      <a:pt x="67" y="145"/>
                      <a:pt x="66" y="146"/>
                    </a:cubicBezTo>
                    <a:cubicBezTo>
                      <a:pt x="66" y="147"/>
                      <a:pt x="66" y="148"/>
                      <a:pt x="65" y="149"/>
                    </a:cubicBezTo>
                    <a:cubicBezTo>
                      <a:pt x="64" y="150"/>
                      <a:pt x="65" y="151"/>
                      <a:pt x="63" y="150"/>
                    </a:cubicBezTo>
                    <a:cubicBezTo>
                      <a:pt x="61" y="149"/>
                      <a:pt x="61" y="149"/>
                      <a:pt x="60" y="148"/>
                    </a:cubicBezTo>
                    <a:cubicBezTo>
                      <a:pt x="59" y="147"/>
                      <a:pt x="59" y="147"/>
                      <a:pt x="59" y="147"/>
                    </a:cubicBezTo>
                    <a:cubicBezTo>
                      <a:pt x="60" y="142"/>
                      <a:pt x="60" y="142"/>
                      <a:pt x="60" y="142"/>
                    </a:cubicBezTo>
                    <a:close/>
                    <a:moveTo>
                      <a:pt x="69" y="132"/>
                    </a:moveTo>
                    <a:cubicBezTo>
                      <a:pt x="69" y="132"/>
                      <a:pt x="69" y="132"/>
                      <a:pt x="69" y="132"/>
                    </a:cubicBezTo>
                    <a:cubicBezTo>
                      <a:pt x="69" y="132"/>
                      <a:pt x="70" y="131"/>
                      <a:pt x="69" y="133"/>
                    </a:cubicBezTo>
                    <a:cubicBezTo>
                      <a:pt x="67" y="136"/>
                      <a:pt x="67" y="137"/>
                      <a:pt x="68" y="137"/>
                    </a:cubicBezTo>
                    <a:cubicBezTo>
                      <a:pt x="68" y="137"/>
                      <a:pt x="69" y="137"/>
                      <a:pt x="69" y="137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9" y="141"/>
                      <a:pt x="69" y="142"/>
                      <a:pt x="66" y="141"/>
                    </a:cubicBezTo>
                    <a:cubicBezTo>
                      <a:pt x="63" y="141"/>
                      <a:pt x="61" y="140"/>
                      <a:pt x="61" y="140"/>
                    </a:cubicBezTo>
                    <a:cubicBezTo>
                      <a:pt x="58" y="137"/>
                      <a:pt x="58" y="137"/>
                      <a:pt x="58" y="137"/>
                    </a:cubicBezTo>
                    <a:cubicBezTo>
                      <a:pt x="58" y="137"/>
                      <a:pt x="57" y="136"/>
                      <a:pt x="59" y="134"/>
                    </a:cubicBezTo>
                    <a:cubicBezTo>
                      <a:pt x="60" y="132"/>
                      <a:pt x="63" y="133"/>
                      <a:pt x="63" y="133"/>
                    </a:cubicBezTo>
                    <a:cubicBezTo>
                      <a:pt x="63" y="133"/>
                      <a:pt x="64" y="135"/>
                      <a:pt x="65" y="133"/>
                    </a:cubicBezTo>
                    <a:cubicBezTo>
                      <a:pt x="66" y="131"/>
                      <a:pt x="66" y="129"/>
                      <a:pt x="67" y="130"/>
                    </a:cubicBezTo>
                    <a:cubicBezTo>
                      <a:pt x="68" y="131"/>
                      <a:pt x="69" y="132"/>
                      <a:pt x="69" y="132"/>
                    </a:cubicBezTo>
                    <a:close/>
                    <a:moveTo>
                      <a:pt x="77" y="12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76" y="120"/>
                      <a:pt x="76" y="118"/>
                      <a:pt x="76" y="118"/>
                    </a:cubicBezTo>
                    <a:cubicBezTo>
                      <a:pt x="77" y="116"/>
                      <a:pt x="77" y="116"/>
                      <a:pt x="77" y="116"/>
                    </a:cubicBezTo>
                    <a:cubicBezTo>
                      <a:pt x="77" y="116"/>
                      <a:pt x="75" y="114"/>
                      <a:pt x="75" y="113"/>
                    </a:cubicBezTo>
                    <a:cubicBezTo>
                      <a:pt x="75" y="112"/>
                      <a:pt x="75" y="110"/>
                      <a:pt x="77" y="109"/>
                    </a:cubicBezTo>
                    <a:cubicBezTo>
                      <a:pt x="78" y="108"/>
                      <a:pt x="79" y="106"/>
                      <a:pt x="80" y="106"/>
                    </a:cubicBezTo>
                    <a:cubicBezTo>
                      <a:pt x="80" y="107"/>
                      <a:pt x="80" y="107"/>
                      <a:pt x="81" y="109"/>
                    </a:cubicBezTo>
                    <a:cubicBezTo>
                      <a:pt x="82" y="110"/>
                      <a:pt x="82" y="112"/>
                      <a:pt x="83" y="111"/>
                    </a:cubicBezTo>
                    <a:cubicBezTo>
                      <a:pt x="84" y="110"/>
                      <a:pt x="84" y="109"/>
                      <a:pt x="85" y="108"/>
                    </a:cubicBezTo>
                    <a:cubicBezTo>
                      <a:pt x="86" y="107"/>
                      <a:pt x="87" y="104"/>
                      <a:pt x="87" y="104"/>
                    </a:cubicBezTo>
                    <a:cubicBezTo>
                      <a:pt x="87" y="104"/>
                      <a:pt x="89" y="105"/>
                      <a:pt x="90" y="104"/>
                    </a:cubicBezTo>
                    <a:cubicBezTo>
                      <a:pt x="92" y="103"/>
                      <a:pt x="90" y="103"/>
                      <a:pt x="93" y="102"/>
                    </a:cubicBezTo>
                    <a:cubicBezTo>
                      <a:pt x="96" y="102"/>
                      <a:pt x="97" y="102"/>
                      <a:pt x="98" y="100"/>
                    </a:cubicBezTo>
                    <a:cubicBezTo>
                      <a:pt x="99" y="99"/>
                      <a:pt x="99" y="100"/>
                      <a:pt x="100" y="99"/>
                    </a:cubicBezTo>
                    <a:cubicBezTo>
                      <a:pt x="101" y="98"/>
                      <a:pt x="102" y="97"/>
                      <a:pt x="103" y="97"/>
                    </a:cubicBezTo>
                    <a:cubicBezTo>
                      <a:pt x="104" y="98"/>
                      <a:pt x="105" y="99"/>
                      <a:pt x="105" y="100"/>
                    </a:cubicBezTo>
                    <a:cubicBezTo>
                      <a:pt x="105" y="101"/>
                      <a:pt x="106" y="103"/>
                      <a:pt x="105" y="104"/>
                    </a:cubicBezTo>
                    <a:cubicBezTo>
                      <a:pt x="104" y="105"/>
                      <a:pt x="104" y="106"/>
                      <a:pt x="103" y="106"/>
                    </a:cubicBezTo>
                    <a:cubicBezTo>
                      <a:pt x="102" y="107"/>
                      <a:pt x="99" y="109"/>
                      <a:pt x="99" y="109"/>
                    </a:cubicBezTo>
                    <a:cubicBezTo>
                      <a:pt x="99" y="109"/>
                      <a:pt x="99" y="111"/>
                      <a:pt x="100" y="111"/>
                    </a:cubicBezTo>
                    <a:cubicBezTo>
                      <a:pt x="101" y="111"/>
                      <a:pt x="103" y="108"/>
                      <a:pt x="103" y="110"/>
                    </a:cubicBezTo>
                    <a:cubicBezTo>
                      <a:pt x="102" y="112"/>
                      <a:pt x="105" y="113"/>
                      <a:pt x="102" y="114"/>
                    </a:cubicBezTo>
                    <a:cubicBezTo>
                      <a:pt x="100" y="114"/>
                      <a:pt x="98" y="113"/>
                      <a:pt x="98" y="113"/>
                    </a:cubicBezTo>
                    <a:cubicBezTo>
                      <a:pt x="96" y="116"/>
                      <a:pt x="96" y="116"/>
                      <a:pt x="96" y="116"/>
                    </a:cubicBezTo>
                    <a:cubicBezTo>
                      <a:pt x="96" y="116"/>
                      <a:pt x="94" y="115"/>
                      <a:pt x="94" y="116"/>
                    </a:cubicBezTo>
                    <a:cubicBezTo>
                      <a:pt x="94" y="117"/>
                      <a:pt x="95" y="119"/>
                      <a:pt x="95" y="119"/>
                    </a:cubicBezTo>
                    <a:cubicBezTo>
                      <a:pt x="93" y="121"/>
                      <a:pt x="93" y="121"/>
                      <a:pt x="93" y="121"/>
                    </a:cubicBezTo>
                    <a:cubicBezTo>
                      <a:pt x="93" y="121"/>
                      <a:pt x="90" y="120"/>
                      <a:pt x="90" y="121"/>
                    </a:cubicBezTo>
                    <a:cubicBezTo>
                      <a:pt x="91" y="122"/>
                      <a:pt x="92" y="124"/>
                      <a:pt x="92" y="124"/>
                    </a:cubicBezTo>
                    <a:cubicBezTo>
                      <a:pt x="92" y="124"/>
                      <a:pt x="92" y="126"/>
                      <a:pt x="90" y="126"/>
                    </a:cubicBezTo>
                    <a:cubicBezTo>
                      <a:pt x="88" y="126"/>
                      <a:pt x="86" y="126"/>
                      <a:pt x="85" y="126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83" y="128"/>
                      <a:pt x="84" y="129"/>
                      <a:pt x="83" y="130"/>
                    </a:cubicBezTo>
                    <a:cubicBezTo>
                      <a:pt x="82" y="131"/>
                      <a:pt x="79" y="131"/>
                      <a:pt x="79" y="131"/>
                    </a:cubicBezTo>
                    <a:cubicBezTo>
                      <a:pt x="79" y="131"/>
                      <a:pt x="78" y="131"/>
                      <a:pt x="78" y="131"/>
                    </a:cubicBezTo>
                    <a:cubicBezTo>
                      <a:pt x="78" y="132"/>
                      <a:pt x="77" y="134"/>
                      <a:pt x="76" y="134"/>
                    </a:cubicBezTo>
                    <a:cubicBezTo>
                      <a:pt x="75" y="133"/>
                      <a:pt x="73" y="132"/>
                      <a:pt x="72" y="131"/>
                    </a:cubicBezTo>
                    <a:cubicBezTo>
                      <a:pt x="72" y="130"/>
                      <a:pt x="71" y="126"/>
                      <a:pt x="73" y="127"/>
                    </a:cubicBezTo>
                    <a:cubicBezTo>
                      <a:pt x="75" y="127"/>
                      <a:pt x="77" y="128"/>
                      <a:pt x="77" y="126"/>
                    </a:cubicBezTo>
                    <a:cubicBezTo>
                      <a:pt x="77" y="124"/>
                      <a:pt x="76" y="123"/>
                      <a:pt x="76" y="123"/>
                    </a:cubicBezTo>
                    <a:cubicBezTo>
                      <a:pt x="77" y="121"/>
                      <a:pt x="77" y="121"/>
                      <a:pt x="77" y="121"/>
                    </a:cubicBezTo>
                    <a:close/>
                    <a:moveTo>
                      <a:pt x="267" y="15"/>
                    </a:moveTo>
                    <a:cubicBezTo>
                      <a:pt x="267" y="15"/>
                      <a:pt x="267" y="15"/>
                      <a:pt x="267" y="15"/>
                    </a:cubicBezTo>
                    <a:cubicBezTo>
                      <a:pt x="268" y="15"/>
                      <a:pt x="271" y="16"/>
                      <a:pt x="271" y="15"/>
                    </a:cubicBezTo>
                    <a:cubicBezTo>
                      <a:pt x="271" y="15"/>
                      <a:pt x="272" y="13"/>
                      <a:pt x="272" y="13"/>
                    </a:cubicBezTo>
                    <a:cubicBezTo>
                      <a:pt x="271" y="12"/>
                      <a:pt x="270" y="11"/>
                      <a:pt x="269" y="12"/>
                    </a:cubicBezTo>
                    <a:cubicBezTo>
                      <a:pt x="268" y="12"/>
                      <a:pt x="267" y="13"/>
                      <a:pt x="267" y="13"/>
                    </a:cubicBezTo>
                    <a:cubicBezTo>
                      <a:pt x="267" y="14"/>
                      <a:pt x="267" y="15"/>
                      <a:pt x="267" y="15"/>
                    </a:cubicBezTo>
                    <a:close/>
                    <a:moveTo>
                      <a:pt x="235" y="32"/>
                    </a:moveTo>
                    <a:cubicBezTo>
                      <a:pt x="235" y="32"/>
                      <a:pt x="235" y="32"/>
                      <a:pt x="235" y="32"/>
                    </a:cubicBezTo>
                    <a:cubicBezTo>
                      <a:pt x="236" y="32"/>
                      <a:pt x="237" y="30"/>
                      <a:pt x="237" y="31"/>
                    </a:cubicBezTo>
                    <a:cubicBezTo>
                      <a:pt x="237" y="33"/>
                      <a:pt x="238" y="33"/>
                      <a:pt x="237" y="34"/>
                    </a:cubicBezTo>
                    <a:cubicBezTo>
                      <a:pt x="236" y="34"/>
                      <a:pt x="234" y="36"/>
                      <a:pt x="233" y="35"/>
                    </a:cubicBezTo>
                    <a:cubicBezTo>
                      <a:pt x="233" y="35"/>
                      <a:pt x="234" y="31"/>
                      <a:pt x="234" y="31"/>
                    </a:cubicBezTo>
                    <a:cubicBezTo>
                      <a:pt x="235" y="32"/>
                      <a:pt x="235" y="32"/>
                      <a:pt x="235" y="32"/>
                    </a:cubicBezTo>
                    <a:close/>
                    <a:moveTo>
                      <a:pt x="254" y="34"/>
                    </a:moveTo>
                    <a:cubicBezTo>
                      <a:pt x="254" y="34"/>
                      <a:pt x="254" y="34"/>
                      <a:pt x="254" y="34"/>
                    </a:cubicBezTo>
                    <a:cubicBezTo>
                      <a:pt x="254" y="34"/>
                      <a:pt x="254" y="35"/>
                      <a:pt x="252" y="34"/>
                    </a:cubicBezTo>
                    <a:cubicBezTo>
                      <a:pt x="249" y="34"/>
                      <a:pt x="248" y="35"/>
                      <a:pt x="248" y="33"/>
                    </a:cubicBezTo>
                    <a:cubicBezTo>
                      <a:pt x="248" y="32"/>
                      <a:pt x="249" y="31"/>
                      <a:pt x="247" y="30"/>
                    </a:cubicBezTo>
                    <a:cubicBezTo>
                      <a:pt x="245" y="30"/>
                      <a:pt x="245" y="30"/>
                      <a:pt x="245" y="30"/>
                    </a:cubicBezTo>
                    <a:cubicBezTo>
                      <a:pt x="245" y="30"/>
                      <a:pt x="244" y="28"/>
                      <a:pt x="245" y="27"/>
                    </a:cubicBezTo>
                    <a:cubicBezTo>
                      <a:pt x="247" y="25"/>
                      <a:pt x="247" y="26"/>
                      <a:pt x="248" y="26"/>
                    </a:cubicBezTo>
                    <a:cubicBezTo>
                      <a:pt x="250" y="26"/>
                      <a:pt x="249" y="26"/>
                      <a:pt x="251" y="27"/>
                    </a:cubicBezTo>
                    <a:cubicBezTo>
                      <a:pt x="253" y="27"/>
                      <a:pt x="254" y="28"/>
                      <a:pt x="254" y="26"/>
                    </a:cubicBezTo>
                    <a:cubicBezTo>
                      <a:pt x="254" y="25"/>
                      <a:pt x="255" y="25"/>
                      <a:pt x="253" y="23"/>
                    </a:cubicBezTo>
                    <a:cubicBezTo>
                      <a:pt x="252" y="21"/>
                      <a:pt x="252" y="22"/>
                      <a:pt x="251" y="21"/>
                    </a:cubicBezTo>
                    <a:cubicBezTo>
                      <a:pt x="250" y="19"/>
                      <a:pt x="248" y="17"/>
                      <a:pt x="249" y="16"/>
                    </a:cubicBezTo>
                    <a:cubicBezTo>
                      <a:pt x="249" y="15"/>
                      <a:pt x="248" y="15"/>
                      <a:pt x="250" y="13"/>
                    </a:cubicBezTo>
                    <a:cubicBezTo>
                      <a:pt x="253" y="12"/>
                      <a:pt x="255" y="10"/>
                      <a:pt x="256" y="10"/>
                    </a:cubicBezTo>
                    <a:cubicBezTo>
                      <a:pt x="257" y="10"/>
                      <a:pt x="258" y="10"/>
                      <a:pt x="258" y="11"/>
                    </a:cubicBezTo>
                    <a:cubicBezTo>
                      <a:pt x="258" y="13"/>
                      <a:pt x="258" y="14"/>
                      <a:pt x="257" y="15"/>
                    </a:cubicBezTo>
                    <a:cubicBezTo>
                      <a:pt x="256" y="15"/>
                      <a:pt x="256" y="16"/>
                      <a:pt x="256" y="16"/>
                    </a:cubicBezTo>
                    <a:cubicBezTo>
                      <a:pt x="256" y="16"/>
                      <a:pt x="255" y="19"/>
                      <a:pt x="257" y="19"/>
                    </a:cubicBezTo>
                    <a:cubicBezTo>
                      <a:pt x="259" y="18"/>
                      <a:pt x="260" y="16"/>
                      <a:pt x="260" y="15"/>
                    </a:cubicBezTo>
                    <a:cubicBezTo>
                      <a:pt x="261" y="14"/>
                      <a:pt x="262" y="15"/>
                      <a:pt x="261" y="13"/>
                    </a:cubicBezTo>
                    <a:cubicBezTo>
                      <a:pt x="261" y="11"/>
                      <a:pt x="260" y="10"/>
                      <a:pt x="261" y="10"/>
                    </a:cubicBezTo>
                    <a:cubicBezTo>
                      <a:pt x="262" y="10"/>
                      <a:pt x="263" y="12"/>
                      <a:pt x="264" y="10"/>
                    </a:cubicBezTo>
                    <a:cubicBezTo>
                      <a:pt x="266" y="7"/>
                      <a:pt x="266" y="6"/>
                      <a:pt x="266" y="6"/>
                    </a:cubicBezTo>
                    <a:cubicBezTo>
                      <a:pt x="266" y="6"/>
                      <a:pt x="265" y="6"/>
                      <a:pt x="267" y="5"/>
                    </a:cubicBezTo>
                    <a:cubicBezTo>
                      <a:pt x="269" y="4"/>
                      <a:pt x="268" y="3"/>
                      <a:pt x="269" y="2"/>
                    </a:cubicBezTo>
                    <a:cubicBezTo>
                      <a:pt x="270" y="1"/>
                      <a:pt x="268" y="0"/>
                      <a:pt x="271" y="0"/>
                    </a:cubicBezTo>
                    <a:cubicBezTo>
                      <a:pt x="273" y="1"/>
                      <a:pt x="273" y="1"/>
                      <a:pt x="274" y="2"/>
                    </a:cubicBezTo>
                    <a:cubicBezTo>
                      <a:pt x="275" y="2"/>
                      <a:pt x="273" y="6"/>
                      <a:pt x="272" y="6"/>
                    </a:cubicBezTo>
                    <a:cubicBezTo>
                      <a:pt x="271" y="6"/>
                      <a:pt x="271" y="5"/>
                      <a:pt x="269" y="6"/>
                    </a:cubicBezTo>
                    <a:cubicBezTo>
                      <a:pt x="268" y="7"/>
                      <a:pt x="270" y="9"/>
                      <a:pt x="269" y="10"/>
                    </a:cubicBezTo>
                    <a:cubicBezTo>
                      <a:pt x="268" y="11"/>
                      <a:pt x="267" y="10"/>
                      <a:pt x="266" y="11"/>
                    </a:cubicBezTo>
                    <a:cubicBezTo>
                      <a:pt x="265" y="12"/>
                      <a:pt x="265" y="12"/>
                      <a:pt x="265" y="13"/>
                    </a:cubicBezTo>
                    <a:cubicBezTo>
                      <a:pt x="265" y="14"/>
                      <a:pt x="264" y="15"/>
                      <a:pt x="263" y="16"/>
                    </a:cubicBezTo>
                    <a:cubicBezTo>
                      <a:pt x="263" y="16"/>
                      <a:pt x="260" y="14"/>
                      <a:pt x="263" y="16"/>
                    </a:cubicBezTo>
                    <a:cubicBezTo>
                      <a:pt x="266" y="18"/>
                      <a:pt x="267" y="18"/>
                      <a:pt x="266" y="19"/>
                    </a:cubicBezTo>
                    <a:cubicBezTo>
                      <a:pt x="265" y="19"/>
                      <a:pt x="263" y="19"/>
                      <a:pt x="262" y="20"/>
                    </a:cubicBezTo>
                    <a:cubicBezTo>
                      <a:pt x="261" y="20"/>
                      <a:pt x="260" y="21"/>
                      <a:pt x="262" y="22"/>
                    </a:cubicBezTo>
                    <a:cubicBezTo>
                      <a:pt x="264" y="23"/>
                      <a:pt x="263" y="23"/>
                      <a:pt x="264" y="23"/>
                    </a:cubicBezTo>
                    <a:cubicBezTo>
                      <a:pt x="265" y="22"/>
                      <a:pt x="270" y="22"/>
                      <a:pt x="270" y="23"/>
                    </a:cubicBezTo>
                    <a:cubicBezTo>
                      <a:pt x="269" y="25"/>
                      <a:pt x="270" y="25"/>
                      <a:pt x="268" y="26"/>
                    </a:cubicBezTo>
                    <a:cubicBezTo>
                      <a:pt x="265" y="27"/>
                      <a:pt x="263" y="26"/>
                      <a:pt x="262" y="25"/>
                    </a:cubicBezTo>
                    <a:cubicBezTo>
                      <a:pt x="261" y="25"/>
                      <a:pt x="261" y="23"/>
                      <a:pt x="261" y="26"/>
                    </a:cubicBezTo>
                    <a:cubicBezTo>
                      <a:pt x="262" y="29"/>
                      <a:pt x="264" y="29"/>
                      <a:pt x="263" y="29"/>
                    </a:cubicBezTo>
                    <a:cubicBezTo>
                      <a:pt x="261" y="29"/>
                      <a:pt x="259" y="29"/>
                      <a:pt x="259" y="29"/>
                    </a:cubicBezTo>
                    <a:cubicBezTo>
                      <a:pt x="259" y="29"/>
                      <a:pt x="258" y="27"/>
                      <a:pt x="259" y="30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260" y="33"/>
                      <a:pt x="258" y="34"/>
                      <a:pt x="258" y="34"/>
                    </a:cubicBezTo>
                    <a:cubicBezTo>
                      <a:pt x="258" y="35"/>
                      <a:pt x="259" y="37"/>
                      <a:pt x="260" y="38"/>
                    </a:cubicBezTo>
                    <a:cubicBezTo>
                      <a:pt x="260" y="38"/>
                      <a:pt x="259" y="42"/>
                      <a:pt x="258" y="42"/>
                    </a:cubicBezTo>
                    <a:cubicBezTo>
                      <a:pt x="258" y="42"/>
                      <a:pt x="258" y="43"/>
                      <a:pt x="257" y="44"/>
                    </a:cubicBezTo>
                    <a:cubicBezTo>
                      <a:pt x="256" y="45"/>
                      <a:pt x="255" y="46"/>
                      <a:pt x="255" y="46"/>
                    </a:cubicBezTo>
                    <a:cubicBezTo>
                      <a:pt x="253" y="52"/>
                      <a:pt x="253" y="52"/>
                      <a:pt x="253" y="52"/>
                    </a:cubicBezTo>
                    <a:cubicBezTo>
                      <a:pt x="253" y="52"/>
                      <a:pt x="252" y="54"/>
                      <a:pt x="251" y="52"/>
                    </a:cubicBezTo>
                    <a:cubicBezTo>
                      <a:pt x="251" y="50"/>
                      <a:pt x="250" y="50"/>
                      <a:pt x="251" y="49"/>
                    </a:cubicBezTo>
                    <a:cubicBezTo>
                      <a:pt x="252" y="49"/>
                      <a:pt x="252" y="47"/>
                      <a:pt x="253" y="46"/>
                    </a:cubicBezTo>
                    <a:cubicBezTo>
                      <a:pt x="253" y="45"/>
                      <a:pt x="254" y="41"/>
                      <a:pt x="254" y="41"/>
                    </a:cubicBezTo>
                    <a:cubicBezTo>
                      <a:pt x="254" y="41"/>
                      <a:pt x="256" y="41"/>
                      <a:pt x="257" y="40"/>
                    </a:cubicBezTo>
                    <a:cubicBezTo>
                      <a:pt x="257" y="40"/>
                      <a:pt x="255" y="36"/>
                      <a:pt x="255" y="36"/>
                    </a:cubicBezTo>
                    <a:cubicBezTo>
                      <a:pt x="256" y="34"/>
                      <a:pt x="256" y="34"/>
                      <a:pt x="256" y="34"/>
                    </a:cubicBezTo>
                    <a:cubicBezTo>
                      <a:pt x="254" y="34"/>
                      <a:pt x="254" y="34"/>
                      <a:pt x="254" y="34"/>
                    </a:cubicBezTo>
                    <a:close/>
                    <a:moveTo>
                      <a:pt x="239" y="67"/>
                    </a:move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42" y="63"/>
                      <a:pt x="243" y="64"/>
                    </a:cubicBezTo>
                    <a:cubicBezTo>
                      <a:pt x="243" y="64"/>
                      <a:pt x="243" y="65"/>
                      <a:pt x="243" y="66"/>
                    </a:cubicBezTo>
                    <a:cubicBezTo>
                      <a:pt x="243" y="66"/>
                      <a:pt x="244" y="68"/>
                      <a:pt x="243" y="68"/>
                    </a:cubicBezTo>
                    <a:cubicBezTo>
                      <a:pt x="242" y="68"/>
                      <a:pt x="241" y="68"/>
                      <a:pt x="240" y="68"/>
                    </a:cubicBezTo>
                    <a:cubicBezTo>
                      <a:pt x="240" y="68"/>
                      <a:pt x="239" y="67"/>
                      <a:pt x="239" y="67"/>
                    </a:cubicBezTo>
                    <a:close/>
                    <a:moveTo>
                      <a:pt x="196" y="98"/>
                    </a:moveTo>
                    <a:cubicBezTo>
                      <a:pt x="196" y="98"/>
                      <a:pt x="196" y="98"/>
                      <a:pt x="196" y="98"/>
                    </a:cubicBezTo>
                    <a:cubicBezTo>
                      <a:pt x="198" y="96"/>
                      <a:pt x="198" y="96"/>
                      <a:pt x="198" y="96"/>
                    </a:cubicBezTo>
                    <a:cubicBezTo>
                      <a:pt x="201" y="97"/>
                      <a:pt x="201" y="97"/>
                      <a:pt x="201" y="97"/>
                    </a:cubicBezTo>
                    <a:cubicBezTo>
                      <a:pt x="201" y="97"/>
                      <a:pt x="202" y="95"/>
                      <a:pt x="202" y="97"/>
                    </a:cubicBezTo>
                    <a:cubicBezTo>
                      <a:pt x="201" y="99"/>
                      <a:pt x="199" y="102"/>
                      <a:pt x="199" y="102"/>
                    </a:cubicBezTo>
                    <a:cubicBezTo>
                      <a:pt x="199" y="102"/>
                      <a:pt x="200" y="102"/>
                      <a:pt x="198" y="103"/>
                    </a:cubicBezTo>
                    <a:cubicBezTo>
                      <a:pt x="196" y="104"/>
                      <a:pt x="196" y="105"/>
                      <a:pt x="195" y="103"/>
                    </a:cubicBezTo>
                    <a:cubicBezTo>
                      <a:pt x="194" y="102"/>
                      <a:pt x="193" y="102"/>
                      <a:pt x="193" y="101"/>
                    </a:cubicBezTo>
                    <a:cubicBezTo>
                      <a:pt x="194" y="100"/>
                      <a:pt x="194" y="98"/>
                      <a:pt x="194" y="98"/>
                    </a:cubicBezTo>
                    <a:cubicBezTo>
                      <a:pt x="196" y="98"/>
                      <a:pt x="196" y="98"/>
                      <a:pt x="196" y="98"/>
                    </a:cubicBezTo>
                    <a:close/>
                    <a:moveTo>
                      <a:pt x="217" y="72"/>
                    </a:moveTo>
                    <a:cubicBezTo>
                      <a:pt x="217" y="72"/>
                      <a:pt x="217" y="72"/>
                      <a:pt x="217" y="72"/>
                    </a:cubicBezTo>
                    <a:cubicBezTo>
                      <a:pt x="217" y="72"/>
                      <a:pt x="218" y="70"/>
                      <a:pt x="219" y="70"/>
                    </a:cubicBezTo>
                    <a:cubicBezTo>
                      <a:pt x="220" y="71"/>
                      <a:pt x="221" y="71"/>
                      <a:pt x="221" y="72"/>
                    </a:cubicBezTo>
                    <a:cubicBezTo>
                      <a:pt x="220" y="73"/>
                      <a:pt x="219" y="74"/>
                      <a:pt x="218" y="74"/>
                    </a:cubicBezTo>
                    <a:cubicBezTo>
                      <a:pt x="217" y="74"/>
                      <a:pt x="217" y="72"/>
                      <a:pt x="217" y="72"/>
                    </a:cubicBezTo>
                    <a:close/>
                    <a:moveTo>
                      <a:pt x="213" y="77"/>
                    </a:moveTo>
                    <a:cubicBezTo>
                      <a:pt x="213" y="77"/>
                      <a:pt x="213" y="77"/>
                      <a:pt x="213" y="77"/>
                    </a:cubicBezTo>
                    <a:cubicBezTo>
                      <a:pt x="213" y="77"/>
                      <a:pt x="215" y="75"/>
                      <a:pt x="216" y="76"/>
                    </a:cubicBezTo>
                    <a:cubicBezTo>
                      <a:pt x="216" y="76"/>
                      <a:pt x="217" y="76"/>
                      <a:pt x="216" y="77"/>
                    </a:cubicBezTo>
                    <a:cubicBezTo>
                      <a:pt x="216" y="78"/>
                      <a:pt x="218" y="77"/>
                      <a:pt x="215" y="78"/>
                    </a:cubicBezTo>
                    <a:cubicBezTo>
                      <a:pt x="213" y="80"/>
                      <a:pt x="214" y="81"/>
                      <a:pt x="212" y="80"/>
                    </a:cubicBezTo>
                    <a:cubicBezTo>
                      <a:pt x="211" y="79"/>
                      <a:pt x="211" y="78"/>
                      <a:pt x="211" y="77"/>
                    </a:cubicBezTo>
                    <a:cubicBezTo>
                      <a:pt x="211" y="77"/>
                      <a:pt x="212" y="75"/>
                      <a:pt x="212" y="75"/>
                    </a:cubicBezTo>
                    <a:cubicBezTo>
                      <a:pt x="213" y="76"/>
                      <a:pt x="213" y="77"/>
                      <a:pt x="213" y="77"/>
                    </a:cubicBezTo>
                    <a:close/>
                    <a:moveTo>
                      <a:pt x="205" y="80"/>
                    </a:moveTo>
                    <a:cubicBezTo>
                      <a:pt x="205" y="80"/>
                      <a:pt x="205" y="80"/>
                      <a:pt x="205" y="80"/>
                    </a:cubicBezTo>
                    <a:cubicBezTo>
                      <a:pt x="205" y="80"/>
                      <a:pt x="207" y="81"/>
                      <a:pt x="207" y="81"/>
                    </a:cubicBezTo>
                    <a:cubicBezTo>
                      <a:pt x="208" y="82"/>
                      <a:pt x="208" y="81"/>
                      <a:pt x="209" y="80"/>
                    </a:cubicBezTo>
                    <a:cubicBezTo>
                      <a:pt x="211" y="80"/>
                      <a:pt x="209" y="80"/>
                      <a:pt x="210" y="79"/>
                    </a:cubicBezTo>
                    <a:cubicBezTo>
                      <a:pt x="211" y="77"/>
                      <a:pt x="210" y="78"/>
                      <a:pt x="210" y="77"/>
                    </a:cubicBezTo>
                    <a:cubicBezTo>
                      <a:pt x="209" y="77"/>
                      <a:pt x="209" y="77"/>
                      <a:pt x="208" y="77"/>
                    </a:cubicBezTo>
                    <a:cubicBezTo>
                      <a:pt x="206" y="77"/>
                      <a:pt x="205" y="80"/>
                      <a:pt x="205" y="80"/>
                    </a:cubicBezTo>
                    <a:close/>
                    <a:moveTo>
                      <a:pt x="209" y="86"/>
                    </a:moveTo>
                    <a:cubicBezTo>
                      <a:pt x="209" y="86"/>
                      <a:pt x="209" y="86"/>
                      <a:pt x="209" y="86"/>
                    </a:cubicBezTo>
                    <a:cubicBezTo>
                      <a:pt x="209" y="86"/>
                      <a:pt x="210" y="83"/>
                      <a:pt x="211" y="83"/>
                    </a:cubicBezTo>
                    <a:cubicBezTo>
                      <a:pt x="212" y="84"/>
                      <a:pt x="212" y="83"/>
                      <a:pt x="212" y="84"/>
                    </a:cubicBezTo>
                    <a:cubicBezTo>
                      <a:pt x="212" y="85"/>
                      <a:pt x="212" y="87"/>
                      <a:pt x="211" y="87"/>
                    </a:cubicBezTo>
                    <a:cubicBezTo>
                      <a:pt x="210" y="87"/>
                      <a:pt x="209" y="86"/>
                      <a:pt x="209" y="86"/>
                    </a:cubicBezTo>
                    <a:close/>
                    <a:moveTo>
                      <a:pt x="201" y="86"/>
                    </a:moveTo>
                    <a:cubicBezTo>
                      <a:pt x="201" y="86"/>
                      <a:pt x="201" y="86"/>
                      <a:pt x="201" y="86"/>
                    </a:cubicBezTo>
                    <a:cubicBezTo>
                      <a:pt x="202" y="84"/>
                      <a:pt x="202" y="84"/>
                      <a:pt x="202" y="84"/>
                    </a:cubicBezTo>
                    <a:cubicBezTo>
                      <a:pt x="204" y="85"/>
                      <a:pt x="204" y="85"/>
                      <a:pt x="204" y="85"/>
                    </a:cubicBezTo>
                    <a:cubicBezTo>
                      <a:pt x="204" y="85"/>
                      <a:pt x="205" y="86"/>
                      <a:pt x="204" y="86"/>
                    </a:cubicBezTo>
                    <a:cubicBezTo>
                      <a:pt x="204" y="87"/>
                      <a:pt x="203" y="87"/>
                      <a:pt x="203" y="88"/>
                    </a:cubicBezTo>
                    <a:cubicBezTo>
                      <a:pt x="202" y="88"/>
                      <a:pt x="201" y="87"/>
                      <a:pt x="201" y="87"/>
                    </a:cubicBezTo>
                    <a:cubicBezTo>
                      <a:pt x="201" y="86"/>
                      <a:pt x="201" y="86"/>
                      <a:pt x="201" y="86"/>
                    </a:cubicBezTo>
                    <a:close/>
                    <a:moveTo>
                      <a:pt x="201" y="73"/>
                    </a:moveTo>
                    <a:cubicBezTo>
                      <a:pt x="201" y="73"/>
                      <a:pt x="201" y="73"/>
                      <a:pt x="201" y="73"/>
                    </a:cubicBezTo>
                    <a:cubicBezTo>
                      <a:pt x="201" y="73"/>
                      <a:pt x="203" y="70"/>
                      <a:pt x="203" y="70"/>
                    </a:cubicBezTo>
                    <a:cubicBezTo>
                      <a:pt x="204" y="70"/>
                      <a:pt x="205" y="69"/>
                      <a:pt x="205" y="71"/>
                    </a:cubicBezTo>
                    <a:cubicBezTo>
                      <a:pt x="205" y="73"/>
                      <a:pt x="207" y="75"/>
                      <a:pt x="204" y="75"/>
                    </a:cubicBezTo>
                    <a:cubicBezTo>
                      <a:pt x="202" y="75"/>
                      <a:pt x="201" y="76"/>
                      <a:pt x="201" y="75"/>
                    </a:cubicBezTo>
                    <a:cubicBezTo>
                      <a:pt x="200" y="74"/>
                      <a:pt x="201" y="73"/>
                      <a:pt x="201" y="73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9" y="77"/>
                      <a:pt x="200" y="77"/>
                    </a:cubicBezTo>
                    <a:cubicBezTo>
                      <a:pt x="201" y="78"/>
                      <a:pt x="202" y="78"/>
                      <a:pt x="202" y="79"/>
                    </a:cubicBezTo>
                    <a:cubicBezTo>
                      <a:pt x="202" y="80"/>
                      <a:pt x="202" y="80"/>
                      <a:pt x="201" y="81"/>
                    </a:cubicBezTo>
                    <a:cubicBezTo>
                      <a:pt x="201" y="82"/>
                      <a:pt x="200" y="82"/>
                      <a:pt x="199" y="82"/>
                    </a:cubicBezTo>
                    <a:cubicBezTo>
                      <a:pt x="199" y="82"/>
                      <a:pt x="197" y="79"/>
                      <a:pt x="197" y="79"/>
                    </a:cubicBezTo>
                    <a:close/>
                    <a:moveTo>
                      <a:pt x="200" y="91"/>
                    </a:moveTo>
                    <a:cubicBezTo>
                      <a:pt x="200" y="91"/>
                      <a:pt x="200" y="91"/>
                      <a:pt x="200" y="91"/>
                    </a:cubicBezTo>
                    <a:cubicBezTo>
                      <a:pt x="200" y="91"/>
                      <a:pt x="199" y="94"/>
                      <a:pt x="199" y="95"/>
                    </a:cubicBezTo>
                    <a:cubicBezTo>
                      <a:pt x="199" y="96"/>
                      <a:pt x="202" y="96"/>
                      <a:pt x="203" y="95"/>
                    </a:cubicBezTo>
                    <a:cubicBezTo>
                      <a:pt x="203" y="95"/>
                      <a:pt x="204" y="93"/>
                      <a:pt x="204" y="93"/>
                    </a:cubicBezTo>
                    <a:cubicBezTo>
                      <a:pt x="204" y="93"/>
                      <a:pt x="203" y="91"/>
                      <a:pt x="202" y="90"/>
                    </a:cubicBezTo>
                    <a:cubicBezTo>
                      <a:pt x="201" y="89"/>
                      <a:pt x="200" y="91"/>
                      <a:pt x="200" y="91"/>
                    </a:cubicBezTo>
                    <a:close/>
                    <a:moveTo>
                      <a:pt x="191" y="88"/>
                    </a:moveTo>
                    <a:cubicBezTo>
                      <a:pt x="191" y="88"/>
                      <a:pt x="191" y="88"/>
                      <a:pt x="191" y="88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1" y="91"/>
                      <a:pt x="193" y="93"/>
                      <a:pt x="194" y="93"/>
                    </a:cubicBezTo>
                    <a:cubicBezTo>
                      <a:pt x="195" y="94"/>
                      <a:pt x="195" y="93"/>
                      <a:pt x="197" y="94"/>
                    </a:cubicBezTo>
                    <a:cubicBezTo>
                      <a:pt x="198" y="94"/>
                      <a:pt x="198" y="93"/>
                      <a:pt x="198" y="93"/>
                    </a:cubicBezTo>
                    <a:cubicBezTo>
                      <a:pt x="199" y="93"/>
                      <a:pt x="199" y="93"/>
                      <a:pt x="199" y="92"/>
                    </a:cubicBezTo>
                    <a:cubicBezTo>
                      <a:pt x="199" y="92"/>
                      <a:pt x="197" y="91"/>
                      <a:pt x="196" y="90"/>
                    </a:cubicBezTo>
                    <a:cubicBezTo>
                      <a:pt x="196" y="89"/>
                      <a:pt x="196" y="89"/>
                      <a:pt x="196" y="88"/>
                    </a:cubicBezTo>
                    <a:cubicBezTo>
                      <a:pt x="196" y="88"/>
                      <a:pt x="197" y="87"/>
                      <a:pt x="198" y="87"/>
                    </a:cubicBezTo>
                    <a:cubicBezTo>
                      <a:pt x="198" y="86"/>
                      <a:pt x="198" y="84"/>
                      <a:pt x="198" y="84"/>
                    </a:cubicBezTo>
                    <a:cubicBezTo>
                      <a:pt x="198" y="84"/>
                      <a:pt x="196" y="84"/>
                      <a:pt x="196" y="83"/>
                    </a:cubicBezTo>
                    <a:cubicBezTo>
                      <a:pt x="196" y="83"/>
                      <a:pt x="195" y="82"/>
                      <a:pt x="194" y="81"/>
                    </a:cubicBezTo>
                    <a:cubicBezTo>
                      <a:pt x="194" y="80"/>
                      <a:pt x="192" y="80"/>
                      <a:pt x="191" y="80"/>
                    </a:cubicBezTo>
                    <a:cubicBezTo>
                      <a:pt x="191" y="80"/>
                      <a:pt x="190" y="83"/>
                      <a:pt x="189" y="84"/>
                    </a:cubicBezTo>
                    <a:cubicBezTo>
                      <a:pt x="189" y="84"/>
                      <a:pt x="188" y="86"/>
                      <a:pt x="188" y="86"/>
                    </a:cubicBezTo>
                    <a:cubicBezTo>
                      <a:pt x="188" y="87"/>
                      <a:pt x="188" y="88"/>
                      <a:pt x="189" y="89"/>
                    </a:cubicBezTo>
                    <a:cubicBezTo>
                      <a:pt x="190" y="89"/>
                      <a:pt x="191" y="88"/>
                      <a:pt x="191" y="88"/>
                    </a:cubicBezTo>
                    <a:close/>
                    <a:moveTo>
                      <a:pt x="188" y="96"/>
                    </a:moveTo>
                    <a:cubicBezTo>
                      <a:pt x="188" y="96"/>
                      <a:pt x="188" y="96"/>
                      <a:pt x="188" y="96"/>
                    </a:cubicBezTo>
                    <a:cubicBezTo>
                      <a:pt x="187" y="96"/>
                      <a:pt x="185" y="94"/>
                      <a:pt x="185" y="94"/>
                    </a:cubicBezTo>
                    <a:cubicBezTo>
                      <a:pt x="185" y="94"/>
                      <a:pt x="187" y="93"/>
                      <a:pt x="187" y="92"/>
                    </a:cubicBezTo>
                    <a:cubicBezTo>
                      <a:pt x="188" y="92"/>
                      <a:pt x="187" y="91"/>
                      <a:pt x="189" y="91"/>
                    </a:cubicBezTo>
                    <a:cubicBezTo>
                      <a:pt x="191" y="92"/>
                      <a:pt x="191" y="93"/>
                      <a:pt x="191" y="93"/>
                    </a:cubicBezTo>
                    <a:cubicBezTo>
                      <a:pt x="191" y="93"/>
                      <a:pt x="192" y="95"/>
                      <a:pt x="192" y="96"/>
                    </a:cubicBezTo>
                    <a:cubicBezTo>
                      <a:pt x="192" y="96"/>
                      <a:pt x="192" y="97"/>
                      <a:pt x="192" y="97"/>
                    </a:cubicBezTo>
                    <a:cubicBezTo>
                      <a:pt x="192" y="98"/>
                      <a:pt x="194" y="99"/>
                      <a:pt x="191" y="99"/>
                    </a:cubicBezTo>
                    <a:cubicBezTo>
                      <a:pt x="189" y="99"/>
                      <a:pt x="189" y="99"/>
                      <a:pt x="189" y="99"/>
                    </a:cubicBezTo>
                    <a:lnTo>
                      <a:pt x="188" y="96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2" name="Freeform 139">
                <a:extLst>
                  <a:ext uri="{FF2B5EF4-FFF2-40B4-BE49-F238E27FC236}">
                    <a16:creationId xmlns:a16="http://schemas.microsoft.com/office/drawing/2014/main" id="{CE6486DE-8266-BC45-A7EC-D5FBC67F52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8971" y="3425810"/>
                <a:ext cx="1218169" cy="970596"/>
              </a:xfrm>
              <a:custGeom>
                <a:avLst/>
                <a:gdLst>
                  <a:gd name="T0" fmla="*/ 432 w 534"/>
                  <a:gd name="T1" fmla="*/ 208 h 439"/>
                  <a:gd name="T2" fmla="*/ 350 w 534"/>
                  <a:gd name="T3" fmla="*/ 268 h 439"/>
                  <a:gd name="T4" fmla="*/ 305 w 534"/>
                  <a:gd name="T5" fmla="*/ 368 h 439"/>
                  <a:gd name="T6" fmla="*/ 243 w 534"/>
                  <a:gd name="T7" fmla="*/ 412 h 439"/>
                  <a:gd name="T8" fmla="*/ 174 w 534"/>
                  <a:gd name="T9" fmla="*/ 422 h 439"/>
                  <a:gd name="T10" fmla="*/ 78 w 534"/>
                  <a:gd name="T11" fmla="*/ 433 h 439"/>
                  <a:gd name="T12" fmla="*/ 40 w 534"/>
                  <a:gd name="T13" fmla="*/ 384 h 439"/>
                  <a:gd name="T14" fmla="*/ 1 w 534"/>
                  <a:gd name="T15" fmla="*/ 348 h 439"/>
                  <a:gd name="T16" fmla="*/ 2 w 534"/>
                  <a:gd name="T17" fmla="*/ 334 h 439"/>
                  <a:gd name="T18" fmla="*/ 15 w 534"/>
                  <a:gd name="T19" fmla="*/ 321 h 439"/>
                  <a:gd name="T20" fmla="*/ 26 w 534"/>
                  <a:gd name="T21" fmla="*/ 316 h 439"/>
                  <a:gd name="T22" fmla="*/ 31 w 534"/>
                  <a:gd name="T23" fmla="*/ 307 h 439"/>
                  <a:gd name="T24" fmla="*/ 23 w 534"/>
                  <a:gd name="T25" fmla="*/ 297 h 439"/>
                  <a:gd name="T26" fmla="*/ 21 w 534"/>
                  <a:gd name="T27" fmla="*/ 287 h 439"/>
                  <a:gd name="T28" fmla="*/ 28 w 534"/>
                  <a:gd name="T29" fmla="*/ 275 h 439"/>
                  <a:gd name="T30" fmla="*/ 38 w 534"/>
                  <a:gd name="T31" fmla="*/ 268 h 439"/>
                  <a:gd name="T32" fmla="*/ 40 w 534"/>
                  <a:gd name="T33" fmla="*/ 257 h 439"/>
                  <a:gd name="T34" fmla="*/ 34 w 534"/>
                  <a:gd name="T35" fmla="*/ 251 h 439"/>
                  <a:gd name="T36" fmla="*/ 32 w 534"/>
                  <a:gd name="T37" fmla="*/ 240 h 439"/>
                  <a:gd name="T38" fmla="*/ 29 w 534"/>
                  <a:gd name="T39" fmla="*/ 230 h 439"/>
                  <a:gd name="T40" fmla="*/ 33 w 534"/>
                  <a:gd name="T41" fmla="*/ 225 h 439"/>
                  <a:gd name="T42" fmla="*/ 44 w 534"/>
                  <a:gd name="T43" fmla="*/ 227 h 439"/>
                  <a:gd name="T44" fmla="*/ 51 w 534"/>
                  <a:gd name="T45" fmla="*/ 223 h 439"/>
                  <a:gd name="T46" fmla="*/ 58 w 534"/>
                  <a:gd name="T47" fmla="*/ 213 h 439"/>
                  <a:gd name="T48" fmla="*/ 55 w 534"/>
                  <a:gd name="T49" fmla="*/ 200 h 439"/>
                  <a:gd name="T50" fmla="*/ 65 w 534"/>
                  <a:gd name="T51" fmla="*/ 195 h 439"/>
                  <a:gd name="T52" fmla="*/ 68 w 534"/>
                  <a:gd name="T53" fmla="*/ 182 h 439"/>
                  <a:gd name="T54" fmla="*/ 70 w 534"/>
                  <a:gd name="T55" fmla="*/ 169 h 439"/>
                  <a:gd name="T56" fmla="*/ 70 w 534"/>
                  <a:gd name="T57" fmla="*/ 157 h 439"/>
                  <a:gd name="T58" fmla="*/ 82 w 534"/>
                  <a:gd name="T59" fmla="*/ 149 h 439"/>
                  <a:gd name="T60" fmla="*/ 97 w 534"/>
                  <a:gd name="T61" fmla="*/ 142 h 439"/>
                  <a:gd name="T62" fmla="*/ 105 w 534"/>
                  <a:gd name="T63" fmla="*/ 130 h 439"/>
                  <a:gd name="T64" fmla="*/ 94 w 534"/>
                  <a:gd name="T65" fmla="*/ 122 h 439"/>
                  <a:gd name="T66" fmla="*/ 96 w 534"/>
                  <a:gd name="T67" fmla="*/ 112 h 439"/>
                  <a:gd name="T68" fmla="*/ 87 w 534"/>
                  <a:gd name="T69" fmla="*/ 106 h 439"/>
                  <a:gd name="T70" fmla="*/ 75 w 534"/>
                  <a:gd name="T71" fmla="*/ 103 h 439"/>
                  <a:gd name="T72" fmla="*/ 63 w 534"/>
                  <a:gd name="T73" fmla="*/ 108 h 439"/>
                  <a:gd name="T74" fmla="*/ 54 w 534"/>
                  <a:gd name="T75" fmla="*/ 108 h 439"/>
                  <a:gd name="T76" fmla="*/ 44 w 534"/>
                  <a:gd name="T77" fmla="*/ 102 h 439"/>
                  <a:gd name="T78" fmla="*/ 34 w 534"/>
                  <a:gd name="T79" fmla="*/ 102 h 439"/>
                  <a:gd name="T80" fmla="*/ 33 w 534"/>
                  <a:gd name="T81" fmla="*/ 93 h 439"/>
                  <a:gd name="T82" fmla="*/ 29 w 534"/>
                  <a:gd name="T83" fmla="*/ 84 h 439"/>
                  <a:gd name="T84" fmla="*/ 13 w 534"/>
                  <a:gd name="T85" fmla="*/ 86 h 439"/>
                  <a:gd name="T86" fmla="*/ 6 w 534"/>
                  <a:gd name="T87" fmla="*/ 77 h 439"/>
                  <a:gd name="T88" fmla="*/ 6 w 534"/>
                  <a:gd name="T89" fmla="*/ 41 h 439"/>
                  <a:gd name="T90" fmla="*/ 35 w 534"/>
                  <a:gd name="T91" fmla="*/ 17 h 439"/>
                  <a:gd name="T92" fmla="*/ 130 w 534"/>
                  <a:gd name="T93" fmla="*/ 26 h 439"/>
                  <a:gd name="T94" fmla="*/ 280 w 534"/>
                  <a:gd name="T95" fmla="*/ 72 h 439"/>
                  <a:gd name="T96" fmla="*/ 366 w 534"/>
                  <a:gd name="T97" fmla="*/ 119 h 439"/>
                  <a:gd name="T98" fmla="*/ 424 w 534"/>
                  <a:gd name="T99" fmla="*/ 134 h 439"/>
                  <a:gd name="T100" fmla="*/ 424 w 534"/>
                  <a:gd name="T101" fmla="*/ 138 h 439"/>
                  <a:gd name="T102" fmla="*/ 426 w 534"/>
                  <a:gd name="T103" fmla="*/ 141 h 439"/>
                  <a:gd name="T104" fmla="*/ 456 w 534"/>
                  <a:gd name="T105" fmla="*/ 145 h 439"/>
                  <a:gd name="T106" fmla="*/ 521 w 534"/>
                  <a:gd name="T107" fmla="*/ 289 h 439"/>
                  <a:gd name="T108" fmla="*/ 460 w 534"/>
                  <a:gd name="T109" fmla="*/ 299 h 439"/>
                  <a:gd name="T110" fmla="*/ 478 w 534"/>
                  <a:gd name="T111" fmla="*/ 282 h 439"/>
                  <a:gd name="T112" fmla="*/ 411 w 534"/>
                  <a:gd name="T113" fmla="*/ 32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4" h="439">
                    <a:moveTo>
                      <a:pt x="496" y="159"/>
                    </a:moveTo>
                    <a:cubicBezTo>
                      <a:pt x="493" y="161"/>
                      <a:pt x="492" y="156"/>
                      <a:pt x="490" y="159"/>
                    </a:cubicBezTo>
                    <a:cubicBezTo>
                      <a:pt x="487" y="163"/>
                      <a:pt x="495" y="172"/>
                      <a:pt x="492" y="177"/>
                    </a:cubicBezTo>
                    <a:cubicBezTo>
                      <a:pt x="488" y="182"/>
                      <a:pt x="480" y="189"/>
                      <a:pt x="469" y="191"/>
                    </a:cubicBezTo>
                    <a:cubicBezTo>
                      <a:pt x="464" y="192"/>
                      <a:pt x="460" y="197"/>
                      <a:pt x="456" y="196"/>
                    </a:cubicBezTo>
                    <a:cubicBezTo>
                      <a:pt x="453" y="196"/>
                      <a:pt x="446" y="203"/>
                      <a:pt x="445" y="205"/>
                    </a:cubicBezTo>
                    <a:cubicBezTo>
                      <a:pt x="443" y="208"/>
                      <a:pt x="437" y="205"/>
                      <a:pt x="432" y="208"/>
                    </a:cubicBezTo>
                    <a:cubicBezTo>
                      <a:pt x="425" y="211"/>
                      <a:pt x="429" y="207"/>
                      <a:pt x="404" y="214"/>
                    </a:cubicBezTo>
                    <a:cubicBezTo>
                      <a:pt x="399" y="215"/>
                      <a:pt x="395" y="217"/>
                      <a:pt x="391" y="218"/>
                    </a:cubicBezTo>
                    <a:cubicBezTo>
                      <a:pt x="387" y="220"/>
                      <a:pt x="383" y="219"/>
                      <a:pt x="383" y="227"/>
                    </a:cubicBezTo>
                    <a:cubicBezTo>
                      <a:pt x="384" y="231"/>
                      <a:pt x="389" y="228"/>
                      <a:pt x="388" y="232"/>
                    </a:cubicBezTo>
                    <a:cubicBezTo>
                      <a:pt x="388" y="235"/>
                      <a:pt x="381" y="234"/>
                      <a:pt x="374" y="238"/>
                    </a:cubicBezTo>
                    <a:cubicBezTo>
                      <a:pt x="371" y="240"/>
                      <a:pt x="369" y="247"/>
                      <a:pt x="367" y="249"/>
                    </a:cubicBezTo>
                    <a:cubicBezTo>
                      <a:pt x="357" y="255"/>
                      <a:pt x="350" y="268"/>
                      <a:pt x="350" y="268"/>
                    </a:cubicBezTo>
                    <a:cubicBezTo>
                      <a:pt x="345" y="273"/>
                      <a:pt x="339" y="277"/>
                      <a:pt x="336" y="283"/>
                    </a:cubicBezTo>
                    <a:cubicBezTo>
                      <a:pt x="329" y="296"/>
                      <a:pt x="327" y="289"/>
                      <a:pt x="331" y="305"/>
                    </a:cubicBezTo>
                    <a:cubicBezTo>
                      <a:pt x="332" y="307"/>
                      <a:pt x="332" y="314"/>
                      <a:pt x="335" y="319"/>
                    </a:cubicBezTo>
                    <a:cubicBezTo>
                      <a:pt x="340" y="326"/>
                      <a:pt x="351" y="333"/>
                      <a:pt x="348" y="335"/>
                    </a:cubicBezTo>
                    <a:cubicBezTo>
                      <a:pt x="346" y="336"/>
                      <a:pt x="334" y="344"/>
                      <a:pt x="330" y="344"/>
                    </a:cubicBezTo>
                    <a:cubicBezTo>
                      <a:pt x="324" y="345"/>
                      <a:pt x="321" y="349"/>
                      <a:pt x="313" y="358"/>
                    </a:cubicBezTo>
                    <a:cubicBezTo>
                      <a:pt x="309" y="361"/>
                      <a:pt x="308" y="364"/>
                      <a:pt x="305" y="368"/>
                    </a:cubicBezTo>
                    <a:cubicBezTo>
                      <a:pt x="300" y="374"/>
                      <a:pt x="302" y="373"/>
                      <a:pt x="298" y="380"/>
                    </a:cubicBezTo>
                    <a:cubicBezTo>
                      <a:pt x="297" y="382"/>
                      <a:pt x="298" y="389"/>
                      <a:pt x="298" y="392"/>
                    </a:cubicBezTo>
                    <a:cubicBezTo>
                      <a:pt x="288" y="393"/>
                      <a:pt x="288" y="393"/>
                      <a:pt x="288" y="393"/>
                    </a:cubicBezTo>
                    <a:cubicBezTo>
                      <a:pt x="271" y="388"/>
                      <a:pt x="271" y="388"/>
                      <a:pt x="271" y="388"/>
                    </a:cubicBezTo>
                    <a:cubicBezTo>
                      <a:pt x="261" y="397"/>
                      <a:pt x="261" y="397"/>
                      <a:pt x="261" y="397"/>
                    </a:cubicBezTo>
                    <a:cubicBezTo>
                      <a:pt x="257" y="400"/>
                      <a:pt x="251" y="398"/>
                      <a:pt x="247" y="401"/>
                    </a:cubicBezTo>
                    <a:cubicBezTo>
                      <a:pt x="247" y="401"/>
                      <a:pt x="244" y="410"/>
                      <a:pt x="243" y="412"/>
                    </a:cubicBezTo>
                    <a:cubicBezTo>
                      <a:pt x="243" y="415"/>
                      <a:pt x="236" y="423"/>
                      <a:pt x="236" y="423"/>
                    </a:cubicBezTo>
                    <a:cubicBezTo>
                      <a:pt x="235" y="424"/>
                      <a:pt x="230" y="429"/>
                      <a:pt x="228" y="430"/>
                    </a:cubicBezTo>
                    <a:cubicBezTo>
                      <a:pt x="225" y="431"/>
                      <a:pt x="223" y="423"/>
                      <a:pt x="221" y="423"/>
                    </a:cubicBezTo>
                    <a:cubicBezTo>
                      <a:pt x="217" y="423"/>
                      <a:pt x="217" y="422"/>
                      <a:pt x="213" y="421"/>
                    </a:cubicBezTo>
                    <a:cubicBezTo>
                      <a:pt x="208" y="421"/>
                      <a:pt x="207" y="428"/>
                      <a:pt x="202" y="428"/>
                    </a:cubicBezTo>
                    <a:cubicBezTo>
                      <a:pt x="194" y="427"/>
                      <a:pt x="180" y="419"/>
                      <a:pt x="180" y="419"/>
                    </a:cubicBezTo>
                    <a:cubicBezTo>
                      <a:pt x="177" y="418"/>
                      <a:pt x="177" y="422"/>
                      <a:pt x="174" y="422"/>
                    </a:cubicBezTo>
                    <a:cubicBezTo>
                      <a:pt x="168" y="421"/>
                      <a:pt x="160" y="417"/>
                      <a:pt x="152" y="415"/>
                    </a:cubicBezTo>
                    <a:cubicBezTo>
                      <a:pt x="146" y="414"/>
                      <a:pt x="134" y="412"/>
                      <a:pt x="134" y="412"/>
                    </a:cubicBezTo>
                    <a:cubicBezTo>
                      <a:pt x="131" y="414"/>
                      <a:pt x="128" y="414"/>
                      <a:pt x="125" y="415"/>
                    </a:cubicBezTo>
                    <a:cubicBezTo>
                      <a:pt x="121" y="417"/>
                      <a:pt x="117" y="420"/>
                      <a:pt x="114" y="421"/>
                    </a:cubicBezTo>
                    <a:cubicBezTo>
                      <a:pt x="111" y="422"/>
                      <a:pt x="105" y="417"/>
                      <a:pt x="96" y="422"/>
                    </a:cubicBezTo>
                    <a:cubicBezTo>
                      <a:pt x="93" y="423"/>
                      <a:pt x="89" y="422"/>
                      <a:pt x="87" y="424"/>
                    </a:cubicBezTo>
                    <a:cubicBezTo>
                      <a:pt x="84" y="427"/>
                      <a:pt x="83" y="431"/>
                      <a:pt x="78" y="433"/>
                    </a:cubicBezTo>
                    <a:cubicBezTo>
                      <a:pt x="75" y="434"/>
                      <a:pt x="71" y="438"/>
                      <a:pt x="69" y="439"/>
                    </a:cubicBezTo>
                    <a:cubicBezTo>
                      <a:pt x="64" y="436"/>
                      <a:pt x="57" y="436"/>
                      <a:pt x="55" y="428"/>
                    </a:cubicBezTo>
                    <a:cubicBezTo>
                      <a:pt x="54" y="425"/>
                      <a:pt x="51" y="428"/>
                      <a:pt x="49" y="425"/>
                    </a:cubicBezTo>
                    <a:cubicBezTo>
                      <a:pt x="45" y="421"/>
                      <a:pt x="42" y="412"/>
                      <a:pt x="42" y="408"/>
                    </a:cubicBezTo>
                    <a:cubicBezTo>
                      <a:pt x="42" y="408"/>
                      <a:pt x="45" y="404"/>
                      <a:pt x="42" y="400"/>
                    </a:cubicBezTo>
                    <a:cubicBezTo>
                      <a:pt x="40" y="396"/>
                      <a:pt x="37" y="395"/>
                      <a:pt x="38" y="391"/>
                    </a:cubicBezTo>
                    <a:cubicBezTo>
                      <a:pt x="41" y="391"/>
                      <a:pt x="40" y="384"/>
                      <a:pt x="40" y="384"/>
                    </a:cubicBezTo>
                    <a:cubicBezTo>
                      <a:pt x="40" y="382"/>
                      <a:pt x="33" y="370"/>
                      <a:pt x="31" y="368"/>
                    </a:cubicBezTo>
                    <a:cubicBezTo>
                      <a:pt x="26" y="365"/>
                      <a:pt x="20" y="361"/>
                      <a:pt x="14" y="360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2" y="346"/>
                      <a:pt x="2" y="346"/>
                      <a:pt x="2" y="346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1" y="342"/>
                      <a:pt x="1" y="342"/>
                      <a:pt x="1" y="342"/>
                    </a:cubicBezTo>
                    <a:cubicBezTo>
                      <a:pt x="1" y="339"/>
                      <a:pt x="1" y="339"/>
                      <a:pt x="1" y="339"/>
                    </a:cubicBezTo>
                    <a:cubicBezTo>
                      <a:pt x="1" y="339"/>
                      <a:pt x="0" y="337"/>
                      <a:pt x="0" y="337"/>
                    </a:cubicBezTo>
                    <a:cubicBezTo>
                      <a:pt x="0" y="337"/>
                      <a:pt x="0" y="335"/>
                      <a:pt x="0" y="335"/>
                    </a:cubicBezTo>
                    <a:cubicBezTo>
                      <a:pt x="0" y="335"/>
                      <a:pt x="2" y="334"/>
                      <a:pt x="2" y="334"/>
                    </a:cubicBezTo>
                    <a:cubicBezTo>
                      <a:pt x="2" y="333"/>
                      <a:pt x="4" y="332"/>
                      <a:pt x="4" y="332"/>
                    </a:cubicBezTo>
                    <a:cubicBezTo>
                      <a:pt x="4" y="332"/>
                      <a:pt x="5" y="329"/>
                      <a:pt x="5" y="328"/>
                    </a:cubicBezTo>
                    <a:cubicBezTo>
                      <a:pt x="5" y="328"/>
                      <a:pt x="6" y="327"/>
                      <a:pt x="6" y="327"/>
                    </a:cubicBezTo>
                    <a:cubicBezTo>
                      <a:pt x="9" y="326"/>
                      <a:pt x="9" y="326"/>
                      <a:pt x="9" y="326"/>
                    </a:cubicBezTo>
                    <a:cubicBezTo>
                      <a:pt x="11" y="324"/>
                      <a:pt x="11" y="324"/>
                      <a:pt x="11" y="324"/>
                    </a:cubicBezTo>
                    <a:cubicBezTo>
                      <a:pt x="13" y="323"/>
                      <a:pt x="13" y="323"/>
                      <a:pt x="13" y="323"/>
                    </a:cubicBezTo>
                    <a:cubicBezTo>
                      <a:pt x="15" y="321"/>
                      <a:pt x="15" y="321"/>
                      <a:pt x="15" y="321"/>
                    </a:cubicBezTo>
                    <a:cubicBezTo>
                      <a:pt x="16" y="317"/>
                      <a:pt x="16" y="317"/>
                      <a:pt x="16" y="317"/>
                    </a:cubicBezTo>
                    <a:cubicBezTo>
                      <a:pt x="17" y="316"/>
                      <a:pt x="17" y="316"/>
                      <a:pt x="17" y="316"/>
                    </a:cubicBezTo>
                    <a:cubicBezTo>
                      <a:pt x="17" y="316"/>
                      <a:pt x="20" y="316"/>
                      <a:pt x="20" y="316"/>
                    </a:cubicBezTo>
                    <a:cubicBezTo>
                      <a:pt x="20" y="316"/>
                      <a:pt x="22" y="316"/>
                      <a:pt x="22" y="316"/>
                    </a:cubicBezTo>
                    <a:cubicBezTo>
                      <a:pt x="22" y="315"/>
                      <a:pt x="22" y="315"/>
                      <a:pt x="22" y="315"/>
                    </a:cubicBezTo>
                    <a:cubicBezTo>
                      <a:pt x="24" y="314"/>
                      <a:pt x="24" y="314"/>
                      <a:pt x="24" y="314"/>
                    </a:cubicBezTo>
                    <a:cubicBezTo>
                      <a:pt x="26" y="316"/>
                      <a:pt x="26" y="316"/>
                      <a:pt x="26" y="316"/>
                    </a:cubicBezTo>
                    <a:cubicBezTo>
                      <a:pt x="26" y="316"/>
                      <a:pt x="27" y="316"/>
                      <a:pt x="28" y="316"/>
                    </a:cubicBezTo>
                    <a:cubicBezTo>
                      <a:pt x="28" y="316"/>
                      <a:pt x="29" y="316"/>
                      <a:pt x="29" y="31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33" y="309"/>
                      <a:pt x="33" y="309"/>
                      <a:pt x="33" y="309"/>
                    </a:cubicBezTo>
                    <a:cubicBezTo>
                      <a:pt x="33" y="309"/>
                      <a:pt x="33" y="308"/>
                      <a:pt x="33" y="308"/>
                    </a:cubicBezTo>
                    <a:cubicBezTo>
                      <a:pt x="33" y="308"/>
                      <a:pt x="33" y="307"/>
                      <a:pt x="33" y="307"/>
                    </a:cubicBezTo>
                    <a:cubicBezTo>
                      <a:pt x="32" y="306"/>
                      <a:pt x="31" y="307"/>
                      <a:pt x="31" y="307"/>
                    </a:cubicBezTo>
                    <a:cubicBezTo>
                      <a:pt x="31" y="307"/>
                      <a:pt x="29" y="307"/>
                      <a:pt x="29" y="307"/>
                    </a:cubicBezTo>
                    <a:cubicBezTo>
                      <a:pt x="29" y="307"/>
                      <a:pt x="27" y="307"/>
                      <a:pt x="26" y="307"/>
                    </a:cubicBezTo>
                    <a:cubicBezTo>
                      <a:pt x="26" y="307"/>
                      <a:pt x="26" y="306"/>
                      <a:pt x="26" y="306"/>
                    </a:cubicBezTo>
                    <a:cubicBezTo>
                      <a:pt x="25" y="304"/>
                      <a:pt x="25" y="304"/>
                      <a:pt x="25" y="304"/>
                    </a:cubicBezTo>
                    <a:cubicBezTo>
                      <a:pt x="25" y="304"/>
                      <a:pt x="24" y="302"/>
                      <a:pt x="24" y="301"/>
                    </a:cubicBezTo>
                    <a:cubicBezTo>
                      <a:pt x="24" y="300"/>
                      <a:pt x="24" y="299"/>
                      <a:pt x="24" y="298"/>
                    </a:cubicBezTo>
                    <a:cubicBezTo>
                      <a:pt x="24" y="298"/>
                      <a:pt x="23" y="297"/>
                      <a:pt x="23" y="297"/>
                    </a:cubicBezTo>
                    <a:cubicBezTo>
                      <a:pt x="23" y="297"/>
                      <a:pt x="22" y="296"/>
                      <a:pt x="22" y="295"/>
                    </a:cubicBezTo>
                    <a:cubicBezTo>
                      <a:pt x="22" y="295"/>
                      <a:pt x="21" y="292"/>
                      <a:pt x="21" y="292"/>
                    </a:cubicBezTo>
                    <a:cubicBezTo>
                      <a:pt x="20" y="291"/>
                      <a:pt x="20" y="291"/>
                      <a:pt x="20" y="291"/>
                    </a:cubicBezTo>
                    <a:cubicBezTo>
                      <a:pt x="21" y="290"/>
                      <a:pt x="21" y="290"/>
                      <a:pt x="21" y="290"/>
                    </a:cubicBezTo>
                    <a:cubicBezTo>
                      <a:pt x="20" y="288"/>
                      <a:pt x="20" y="288"/>
                      <a:pt x="20" y="288"/>
                    </a:cubicBezTo>
                    <a:cubicBezTo>
                      <a:pt x="22" y="288"/>
                      <a:pt x="22" y="288"/>
                      <a:pt x="22" y="288"/>
                    </a:cubicBezTo>
                    <a:cubicBezTo>
                      <a:pt x="21" y="287"/>
                      <a:pt x="21" y="287"/>
                      <a:pt x="21" y="287"/>
                    </a:cubicBezTo>
                    <a:cubicBezTo>
                      <a:pt x="22" y="285"/>
                      <a:pt x="22" y="285"/>
                      <a:pt x="22" y="285"/>
                    </a:cubicBezTo>
                    <a:cubicBezTo>
                      <a:pt x="22" y="285"/>
                      <a:pt x="24" y="284"/>
                      <a:pt x="24" y="284"/>
                    </a:cubicBezTo>
                    <a:cubicBezTo>
                      <a:pt x="24" y="284"/>
                      <a:pt x="26" y="282"/>
                      <a:pt x="26" y="282"/>
                    </a:cubicBezTo>
                    <a:cubicBezTo>
                      <a:pt x="26" y="282"/>
                      <a:pt x="25" y="281"/>
                      <a:pt x="25" y="281"/>
                    </a:cubicBezTo>
                    <a:cubicBezTo>
                      <a:pt x="25" y="281"/>
                      <a:pt x="25" y="279"/>
                      <a:pt x="25" y="279"/>
                    </a:cubicBezTo>
                    <a:cubicBezTo>
                      <a:pt x="27" y="275"/>
                      <a:pt x="27" y="275"/>
                      <a:pt x="27" y="275"/>
                    </a:cubicBezTo>
                    <a:cubicBezTo>
                      <a:pt x="28" y="275"/>
                      <a:pt x="28" y="275"/>
                      <a:pt x="28" y="275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2" y="273"/>
                      <a:pt x="32" y="273"/>
                      <a:pt x="32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7" y="271"/>
                      <a:pt x="37" y="271"/>
                      <a:pt x="37" y="271"/>
                    </a:cubicBezTo>
                    <a:cubicBezTo>
                      <a:pt x="38" y="270"/>
                      <a:pt x="38" y="270"/>
                      <a:pt x="38" y="270"/>
                    </a:cubicBezTo>
                    <a:cubicBezTo>
                      <a:pt x="38" y="268"/>
                      <a:pt x="38" y="268"/>
                      <a:pt x="38" y="268"/>
                    </a:cubicBezTo>
                    <a:cubicBezTo>
                      <a:pt x="39" y="267"/>
                      <a:pt x="39" y="267"/>
                      <a:pt x="39" y="267"/>
                    </a:cubicBezTo>
                    <a:cubicBezTo>
                      <a:pt x="41" y="265"/>
                      <a:pt x="41" y="265"/>
                      <a:pt x="41" y="265"/>
                    </a:cubicBezTo>
                    <a:cubicBezTo>
                      <a:pt x="43" y="263"/>
                      <a:pt x="43" y="263"/>
                      <a:pt x="43" y="263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2" y="260"/>
                      <a:pt x="41" y="258"/>
                      <a:pt x="41" y="257"/>
                    </a:cubicBezTo>
                    <a:cubicBezTo>
                      <a:pt x="41" y="257"/>
                      <a:pt x="40" y="257"/>
                      <a:pt x="40" y="257"/>
                    </a:cubicBezTo>
                    <a:cubicBezTo>
                      <a:pt x="38" y="258"/>
                      <a:pt x="38" y="258"/>
                      <a:pt x="38" y="258"/>
                    </a:cubicBezTo>
                    <a:cubicBezTo>
                      <a:pt x="38" y="258"/>
                      <a:pt x="37" y="257"/>
                      <a:pt x="36" y="257"/>
                    </a:cubicBezTo>
                    <a:cubicBezTo>
                      <a:pt x="36" y="257"/>
                      <a:pt x="36" y="256"/>
                      <a:pt x="36" y="256"/>
                    </a:cubicBezTo>
                    <a:cubicBezTo>
                      <a:pt x="37" y="255"/>
                      <a:pt x="37" y="255"/>
                      <a:pt x="37" y="255"/>
                    </a:cubicBezTo>
                    <a:cubicBezTo>
                      <a:pt x="37" y="253"/>
                      <a:pt x="37" y="253"/>
                      <a:pt x="37" y="253"/>
                    </a:cubicBezTo>
                    <a:cubicBezTo>
                      <a:pt x="35" y="253"/>
                      <a:pt x="35" y="253"/>
                      <a:pt x="35" y="253"/>
                    </a:cubicBezTo>
                    <a:cubicBezTo>
                      <a:pt x="34" y="251"/>
                      <a:pt x="34" y="251"/>
                      <a:pt x="34" y="251"/>
                    </a:cubicBezTo>
                    <a:cubicBezTo>
                      <a:pt x="33" y="249"/>
                      <a:pt x="33" y="249"/>
                      <a:pt x="33" y="249"/>
                    </a:cubicBezTo>
                    <a:cubicBezTo>
                      <a:pt x="33" y="247"/>
                      <a:pt x="33" y="247"/>
                      <a:pt x="33" y="247"/>
                    </a:cubicBezTo>
                    <a:cubicBezTo>
                      <a:pt x="34" y="246"/>
                      <a:pt x="34" y="246"/>
                      <a:pt x="34" y="246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33" y="244"/>
                      <a:pt x="33" y="244"/>
                      <a:pt x="33" y="244"/>
                    </a:cubicBezTo>
                    <a:cubicBezTo>
                      <a:pt x="33" y="242"/>
                      <a:pt x="33" y="242"/>
                      <a:pt x="33" y="242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34" y="236"/>
                      <a:pt x="34" y="236"/>
                      <a:pt x="34" y="236"/>
                    </a:cubicBezTo>
                    <a:cubicBezTo>
                      <a:pt x="34" y="236"/>
                      <a:pt x="32" y="235"/>
                      <a:pt x="32" y="235"/>
                    </a:cubicBezTo>
                    <a:cubicBezTo>
                      <a:pt x="32" y="235"/>
                      <a:pt x="31" y="233"/>
                      <a:pt x="31" y="233"/>
                    </a:cubicBezTo>
                    <a:cubicBezTo>
                      <a:pt x="31" y="232"/>
                      <a:pt x="31" y="232"/>
                      <a:pt x="31" y="232"/>
                    </a:cubicBezTo>
                    <a:cubicBezTo>
                      <a:pt x="31" y="232"/>
                      <a:pt x="29" y="230"/>
                      <a:pt x="29" y="230"/>
                    </a:cubicBezTo>
                    <a:cubicBezTo>
                      <a:pt x="29" y="230"/>
                      <a:pt x="29" y="228"/>
                      <a:pt x="29" y="228"/>
                    </a:cubicBezTo>
                    <a:cubicBezTo>
                      <a:pt x="29" y="228"/>
                      <a:pt x="28" y="226"/>
                      <a:pt x="28" y="226"/>
                    </a:cubicBezTo>
                    <a:cubicBezTo>
                      <a:pt x="27" y="225"/>
                      <a:pt x="27" y="224"/>
                      <a:pt x="27" y="224"/>
                    </a:cubicBezTo>
                    <a:cubicBezTo>
                      <a:pt x="29" y="224"/>
                      <a:pt x="29" y="224"/>
                      <a:pt x="29" y="224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2" y="226"/>
                      <a:pt x="32" y="226"/>
                      <a:pt x="32" y="226"/>
                    </a:cubicBezTo>
                    <a:cubicBezTo>
                      <a:pt x="33" y="225"/>
                      <a:pt x="33" y="225"/>
                      <a:pt x="33" y="225"/>
                    </a:cubicBezTo>
                    <a:cubicBezTo>
                      <a:pt x="33" y="226"/>
                      <a:pt x="33" y="226"/>
                      <a:pt x="33" y="226"/>
                    </a:cubicBezTo>
                    <a:cubicBezTo>
                      <a:pt x="35" y="226"/>
                      <a:pt x="35" y="226"/>
                      <a:pt x="35" y="226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40" y="226"/>
                      <a:pt x="40" y="226"/>
                      <a:pt x="40" y="226"/>
                    </a:cubicBezTo>
                    <a:cubicBezTo>
                      <a:pt x="41" y="226"/>
                      <a:pt x="41" y="226"/>
                      <a:pt x="41" y="226"/>
                    </a:cubicBezTo>
                    <a:cubicBezTo>
                      <a:pt x="41" y="226"/>
                      <a:pt x="42" y="227"/>
                      <a:pt x="42" y="227"/>
                    </a:cubicBezTo>
                    <a:cubicBezTo>
                      <a:pt x="43" y="228"/>
                      <a:pt x="44" y="227"/>
                      <a:pt x="44" y="227"/>
                    </a:cubicBezTo>
                    <a:cubicBezTo>
                      <a:pt x="44" y="228"/>
                      <a:pt x="46" y="228"/>
                      <a:pt x="46" y="228"/>
                    </a:cubicBezTo>
                    <a:cubicBezTo>
                      <a:pt x="46" y="228"/>
                      <a:pt x="47" y="227"/>
                      <a:pt x="48" y="227"/>
                    </a:cubicBezTo>
                    <a:cubicBezTo>
                      <a:pt x="48" y="227"/>
                      <a:pt x="49" y="227"/>
                      <a:pt x="49" y="227"/>
                    </a:cubicBezTo>
                    <a:cubicBezTo>
                      <a:pt x="50" y="226"/>
                      <a:pt x="50" y="226"/>
                      <a:pt x="50" y="226"/>
                    </a:cubicBezTo>
                    <a:cubicBezTo>
                      <a:pt x="50" y="224"/>
                      <a:pt x="50" y="224"/>
                      <a:pt x="50" y="224"/>
                    </a:cubicBezTo>
                    <a:cubicBezTo>
                      <a:pt x="51" y="224"/>
                      <a:pt x="51" y="224"/>
                      <a:pt x="51" y="224"/>
                    </a:cubicBezTo>
                    <a:cubicBezTo>
                      <a:pt x="51" y="223"/>
                      <a:pt x="51" y="223"/>
                      <a:pt x="51" y="223"/>
                    </a:cubicBezTo>
                    <a:cubicBezTo>
                      <a:pt x="52" y="221"/>
                      <a:pt x="52" y="221"/>
                      <a:pt x="52" y="221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4" y="220"/>
                      <a:pt x="54" y="220"/>
                      <a:pt x="54" y="220"/>
                    </a:cubicBezTo>
                    <a:cubicBezTo>
                      <a:pt x="55" y="219"/>
                      <a:pt x="55" y="219"/>
                      <a:pt x="55" y="219"/>
                    </a:cubicBezTo>
                    <a:cubicBezTo>
                      <a:pt x="56" y="217"/>
                      <a:pt x="56" y="217"/>
                      <a:pt x="56" y="217"/>
                    </a:cubicBezTo>
                    <a:cubicBezTo>
                      <a:pt x="57" y="215"/>
                      <a:pt x="57" y="215"/>
                      <a:pt x="57" y="215"/>
                    </a:cubicBezTo>
                    <a:cubicBezTo>
                      <a:pt x="57" y="215"/>
                      <a:pt x="58" y="213"/>
                      <a:pt x="58" y="213"/>
                    </a:cubicBezTo>
                    <a:cubicBezTo>
                      <a:pt x="58" y="213"/>
                      <a:pt x="59" y="211"/>
                      <a:pt x="59" y="211"/>
                    </a:cubicBezTo>
                    <a:cubicBezTo>
                      <a:pt x="58" y="208"/>
                      <a:pt x="58" y="208"/>
                      <a:pt x="58" y="208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3"/>
                      <a:pt x="55" y="203"/>
                    </a:cubicBezTo>
                    <a:cubicBezTo>
                      <a:pt x="55" y="203"/>
                      <a:pt x="55" y="202"/>
                      <a:pt x="55" y="202"/>
                    </a:cubicBezTo>
                    <a:cubicBezTo>
                      <a:pt x="55" y="200"/>
                      <a:pt x="55" y="200"/>
                      <a:pt x="55" y="200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62" y="197"/>
                      <a:pt x="62" y="197"/>
                      <a:pt x="62" y="197"/>
                    </a:cubicBezTo>
                    <a:cubicBezTo>
                      <a:pt x="64" y="195"/>
                      <a:pt x="64" y="195"/>
                      <a:pt x="64" y="195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2"/>
                      <a:pt x="67" y="192"/>
                      <a:pt x="67" y="192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5" y="189"/>
                      <a:pt x="65" y="189"/>
                      <a:pt x="65" y="189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68" y="185"/>
                      <a:pt x="68" y="185"/>
                      <a:pt x="68" y="185"/>
                    </a:cubicBezTo>
                    <a:cubicBezTo>
                      <a:pt x="68" y="182"/>
                      <a:pt x="68" y="182"/>
                      <a:pt x="68" y="182"/>
                    </a:cubicBezTo>
                    <a:cubicBezTo>
                      <a:pt x="67" y="181"/>
                      <a:pt x="67" y="181"/>
                      <a:pt x="67" y="181"/>
                    </a:cubicBezTo>
                    <a:cubicBezTo>
                      <a:pt x="68" y="179"/>
                      <a:pt x="68" y="179"/>
                      <a:pt x="68" y="179"/>
                    </a:cubicBezTo>
                    <a:cubicBezTo>
                      <a:pt x="69" y="178"/>
                      <a:pt x="69" y="178"/>
                      <a:pt x="69" y="178"/>
                    </a:cubicBezTo>
                    <a:cubicBezTo>
                      <a:pt x="69" y="178"/>
                      <a:pt x="70" y="176"/>
                      <a:pt x="70" y="175"/>
                    </a:cubicBezTo>
                    <a:cubicBezTo>
                      <a:pt x="71" y="175"/>
                      <a:pt x="71" y="172"/>
                      <a:pt x="71" y="172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0" y="169"/>
                      <a:pt x="70" y="169"/>
                      <a:pt x="70" y="169"/>
                    </a:cubicBezTo>
                    <a:cubicBezTo>
                      <a:pt x="70" y="169"/>
                      <a:pt x="72" y="168"/>
                      <a:pt x="72" y="168"/>
                    </a:cubicBezTo>
                    <a:cubicBezTo>
                      <a:pt x="73" y="168"/>
                      <a:pt x="73" y="165"/>
                      <a:pt x="73" y="165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1" y="162"/>
                      <a:pt x="71" y="161"/>
                    </a:cubicBezTo>
                    <a:cubicBezTo>
                      <a:pt x="71" y="161"/>
                      <a:pt x="71" y="159"/>
                      <a:pt x="71" y="159"/>
                    </a:cubicBezTo>
                    <a:cubicBezTo>
                      <a:pt x="70" y="159"/>
                      <a:pt x="70" y="159"/>
                      <a:pt x="70" y="159"/>
                    </a:cubicBezTo>
                    <a:cubicBezTo>
                      <a:pt x="70" y="157"/>
                      <a:pt x="70" y="157"/>
                      <a:pt x="70" y="157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73" y="157"/>
                      <a:pt x="74" y="156"/>
                      <a:pt x="75" y="156"/>
                    </a:cubicBezTo>
                    <a:cubicBezTo>
                      <a:pt x="75" y="155"/>
                      <a:pt x="77" y="155"/>
                      <a:pt x="77" y="155"/>
                    </a:cubicBezTo>
                    <a:cubicBezTo>
                      <a:pt x="78" y="152"/>
                      <a:pt x="78" y="152"/>
                      <a:pt x="78" y="15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82" y="149"/>
                      <a:pt x="82" y="149"/>
                      <a:pt x="82" y="149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89" y="147"/>
                      <a:pt x="89" y="147"/>
                      <a:pt x="89" y="147"/>
                    </a:cubicBezTo>
                    <a:cubicBezTo>
                      <a:pt x="90" y="147"/>
                      <a:pt x="90" y="147"/>
                      <a:pt x="90" y="147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98" y="142"/>
                      <a:pt x="98" y="142"/>
                      <a:pt x="98" y="142"/>
                    </a:cubicBezTo>
                    <a:cubicBezTo>
                      <a:pt x="98" y="142"/>
                      <a:pt x="100" y="141"/>
                      <a:pt x="100" y="141"/>
                    </a:cubicBezTo>
                    <a:cubicBezTo>
                      <a:pt x="100" y="141"/>
                      <a:pt x="101" y="139"/>
                      <a:pt x="101" y="139"/>
                    </a:cubicBezTo>
                    <a:cubicBezTo>
                      <a:pt x="103" y="138"/>
                      <a:pt x="103" y="138"/>
                      <a:pt x="103" y="138"/>
                    </a:cubicBezTo>
                    <a:cubicBezTo>
                      <a:pt x="105" y="135"/>
                      <a:pt x="105" y="135"/>
                      <a:pt x="105" y="135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5" y="130"/>
                      <a:pt x="103" y="128"/>
                      <a:pt x="102" y="128"/>
                    </a:cubicBezTo>
                    <a:cubicBezTo>
                      <a:pt x="102" y="127"/>
                      <a:pt x="100" y="126"/>
                      <a:pt x="100" y="126"/>
                    </a:cubicBezTo>
                    <a:cubicBezTo>
                      <a:pt x="100" y="126"/>
                      <a:pt x="97" y="125"/>
                      <a:pt x="97" y="125"/>
                    </a:cubicBezTo>
                    <a:cubicBezTo>
                      <a:pt x="97" y="125"/>
                      <a:pt x="95" y="126"/>
                      <a:pt x="95" y="126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4" y="125"/>
                      <a:pt x="93" y="123"/>
                      <a:pt x="94" y="123"/>
                    </a:cubicBezTo>
                    <a:cubicBezTo>
                      <a:pt x="94" y="123"/>
                      <a:pt x="94" y="122"/>
                      <a:pt x="94" y="122"/>
                    </a:cubicBezTo>
                    <a:cubicBezTo>
                      <a:pt x="94" y="121"/>
                      <a:pt x="94" y="121"/>
                      <a:pt x="94" y="121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5" y="119"/>
                      <a:pt x="95" y="119"/>
                      <a:pt x="95" y="119"/>
                    </a:cubicBezTo>
                    <a:cubicBezTo>
                      <a:pt x="95" y="119"/>
                      <a:pt x="96" y="118"/>
                      <a:pt x="96" y="117"/>
                    </a:cubicBezTo>
                    <a:cubicBezTo>
                      <a:pt x="96" y="117"/>
                      <a:pt x="97" y="115"/>
                      <a:pt x="97" y="115"/>
                    </a:cubicBezTo>
                    <a:cubicBezTo>
                      <a:pt x="97" y="115"/>
                      <a:pt x="96" y="114"/>
                      <a:pt x="96" y="113"/>
                    </a:cubicBezTo>
                    <a:cubicBezTo>
                      <a:pt x="95" y="113"/>
                      <a:pt x="95" y="113"/>
                      <a:pt x="96" y="112"/>
                    </a:cubicBezTo>
                    <a:cubicBezTo>
                      <a:pt x="96" y="112"/>
                      <a:pt x="96" y="111"/>
                      <a:pt x="96" y="111"/>
                    </a:cubicBezTo>
                    <a:cubicBezTo>
                      <a:pt x="96" y="111"/>
                      <a:pt x="96" y="109"/>
                      <a:pt x="95" y="109"/>
                    </a:cubicBezTo>
                    <a:cubicBezTo>
                      <a:pt x="95" y="109"/>
                      <a:pt x="93" y="110"/>
                      <a:pt x="93" y="110"/>
                    </a:cubicBezTo>
                    <a:cubicBezTo>
                      <a:pt x="93" y="110"/>
                      <a:pt x="90" y="109"/>
                      <a:pt x="90" y="109"/>
                    </a:cubicBezTo>
                    <a:cubicBezTo>
                      <a:pt x="90" y="109"/>
                      <a:pt x="89" y="108"/>
                      <a:pt x="89" y="108"/>
                    </a:cubicBezTo>
                    <a:cubicBezTo>
                      <a:pt x="89" y="108"/>
                      <a:pt x="89" y="106"/>
                      <a:pt x="88" y="106"/>
                    </a:cubicBezTo>
                    <a:cubicBezTo>
                      <a:pt x="87" y="105"/>
                      <a:pt x="87" y="106"/>
                      <a:pt x="87" y="106"/>
                    </a:cubicBezTo>
                    <a:cubicBezTo>
                      <a:pt x="86" y="108"/>
                      <a:pt x="86" y="108"/>
                      <a:pt x="86" y="108"/>
                    </a:cubicBezTo>
                    <a:cubicBezTo>
                      <a:pt x="86" y="108"/>
                      <a:pt x="84" y="108"/>
                      <a:pt x="83" y="107"/>
                    </a:cubicBezTo>
                    <a:cubicBezTo>
                      <a:pt x="83" y="107"/>
                      <a:pt x="82" y="107"/>
                      <a:pt x="82" y="107"/>
                    </a:cubicBezTo>
                    <a:cubicBezTo>
                      <a:pt x="81" y="107"/>
                      <a:pt x="81" y="106"/>
                      <a:pt x="81" y="105"/>
                    </a:cubicBezTo>
                    <a:cubicBezTo>
                      <a:pt x="80" y="104"/>
                      <a:pt x="80" y="105"/>
                      <a:pt x="79" y="105"/>
                    </a:cubicBezTo>
                    <a:cubicBezTo>
                      <a:pt x="79" y="105"/>
                      <a:pt x="77" y="105"/>
                      <a:pt x="77" y="105"/>
                    </a:cubicBezTo>
                    <a:cubicBezTo>
                      <a:pt x="77" y="105"/>
                      <a:pt x="75" y="103"/>
                      <a:pt x="75" y="103"/>
                    </a:cubicBezTo>
                    <a:cubicBezTo>
                      <a:pt x="75" y="102"/>
                      <a:pt x="74" y="102"/>
                      <a:pt x="74" y="102"/>
                    </a:cubicBezTo>
                    <a:cubicBezTo>
                      <a:pt x="74" y="102"/>
                      <a:pt x="72" y="103"/>
                      <a:pt x="72" y="103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71" y="107"/>
                      <a:pt x="71" y="107"/>
                      <a:pt x="71" y="107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8" y="109"/>
                      <a:pt x="65" y="109"/>
                      <a:pt x="64" y="108"/>
                    </a:cubicBezTo>
                    <a:cubicBezTo>
                      <a:pt x="64" y="108"/>
                      <a:pt x="64" y="108"/>
                      <a:pt x="63" y="108"/>
                    </a:cubicBezTo>
                    <a:cubicBezTo>
                      <a:pt x="62" y="108"/>
                      <a:pt x="62" y="108"/>
                      <a:pt x="62" y="108"/>
                    </a:cubicBezTo>
                    <a:cubicBezTo>
                      <a:pt x="62" y="108"/>
                      <a:pt x="60" y="109"/>
                      <a:pt x="60" y="109"/>
                    </a:cubicBezTo>
                    <a:cubicBezTo>
                      <a:pt x="60" y="109"/>
                      <a:pt x="59" y="107"/>
                      <a:pt x="59" y="107"/>
                    </a:cubicBezTo>
                    <a:cubicBezTo>
                      <a:pt x="59" y="107"/>
                      <a:pt x="57" y="106"/>
                      <a:pt x="57" y="105"/>
                    </a:cubicBezTo>
                    <a:cubicBezTo>
                      <a:pt x="57" y="105"/>
                      <a:pt x="57" y="106"/>
                      <a:pt x="57" y="106"/>
                    </a:cubicBezTo>
                    <a:cubicBezTo>
                      <a:pt x="57" y="106"/>
                      <a:pt x="56" y="107"/>
                      <a:pt x="55" y="107"/>
                    </a:cubicBezTo>
                    <a:cubicBezTo>
                      <a:pt x="55" y="107"/>
                      <a:pt x="54" y="108"/>
                      <a:pt x="54" y="108"/>
                    </a:cubicBezTo>
                    <a:cubicBezTo>
                      <a:pt x="53" y="108"/>
                      <a:pt x="54" y="106"/>
                      <a:pt x="54" y="106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52" y="103"/>
                      <a:pt x="52" y="102"/>
                    </a:cubicBezTo>
                    <a:cubicBezTo>
                      <a:pt x="51" y="102"/>
                      <a:pt x="50" y="101"/>
                      <a:pt x="50" y="101"/>
                    </a:cubicBezTo>
                    <a:cubicBezTo>
                      <a:pt x="50" y="101"/>
                      <a:pt x="48" y="101"/>
                      <a:pt x="48" y="101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46" y="101"/>
                      <a:pt x="45" y="101"/>
                      <a:pt x="44" y="102"/>
                    </a:cubicBezTo>
                    <a:cubicBezTo>
                      <a:pt x="44" y="102"/>
                      <a:pt x="43" y="103"/>
                      <a:pt x="42" y="102"/>
                    </a:cubicBezTo>
                    <a:cubicBezTo>
                      <a:pt x="42" y="102"/>
                      <a:pt x="43" y="100"/>
                      <a:pt x="43" y="100"/>
                    </a:cubicBezTo>
                    <a:cubicBezTo>
                      <a:pt x="43" y="100"/>
                      <a:pt x="43" y="98"/>
                      <a:pt x="43" y="98"/>
                    </a:cubicBezTo>
                    <a:cubicBezTo>
                      <a:pt x="42" y="97"/>
                      <a:pt x="42" y="99"/>
                      <a:pt x="42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39" y="101"/>
                      <a:pt x="38" y="101"/>
                      <a:pt x="38" y="101"/>
                    </a:cubicBezTo>
                    <a:cubicBezTo>
                      <a:pt x="37" y="101"/>
                      <a:pt x="36" y="102"/>
                      <a:pt x="34" y="102"/>
                    </a:cubicBezTo>
                    <a:cubicBezTo>
                      <a:pt x="33" y="102"/>
                      <a:pt x="32" y="103"/>
                      <a:pt x="32" y="102"/>
                    </a:cubicBezTo>
                    <a:cubicBezTo>
                      <a:pt x="31" y="102"/>
                      <a:pt x="31" y="101"/>
                      <a:pt x="31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9"/>
                      <a:pt x="30" y="98"/>
                      <a:pt x="30" y="97"/>
                    </a:cubicBezTo>
                    <a:cubicBezTo>
                      <a:pt x="29" y="96"/>
                      <a:pt x="30" y="96"/>
                      <a:pt x="30" y="95"/>
                    </a:cubicBezTo>
                    <a:cubicBezTo>
                      <a:pt x="30" y="95"/>
                      <a:pt x="32" y="94"/>
                      <a:pt x="32" y="94"/>
                    </a:cubicBezTo>
                    <a:cubicBezTo>
                      <a:pt x="32" y="93"/>
                      <a:pt x="33" y="93"/>
                      <a:pt x="33" y="93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2"/>
                      <a:pt x="36" y="89"/>
                      <a:pt x="36" y="88"/>
                    </a:cubicBezTo>
                    <a:cubicBezTo>
                      <a:pt x="36" y="88"/>
                      <a:pt x="36" y="88"/>
                      <a:pt x="35" y="88"/>
                    </a:cubicBezTo>
                    <a:cubicBezTo>
                      <a:pt x="34" y="88"/>
                      <a:pt x="34" y="87"/>
                      <a:pt x="34" y="87"/>
                    </a:cubicBezTo>
                    <a:cubicBezTo>
                      <a:pt x="34" y="87"/>
                      <a:pt x="34" y="85"/>
                      <a:pt x="34" y="85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9" y="84"/>
                      <a:pt x="27" y="85"/>
                      <a:pt x="26" y="85"/>
                    </a:cubicBezTo>
                    <a:cubicBezTo>
                      <a:pt x="26" y="85"/>
                      <a:pt x="24" y="85"/>
                      <a:pt x="24" y="85"/>
                    </a:cubicBezTo>
                    <a:cubicBezTo>
                      <a:pt x="23" y="85"/>
                      <a:pt x="22" y="84"/>
                      <a:pt x="22" y="84"/>
                    </a:cubicBezTo>
                    <a:cubicBezTo>
                      <a:pt x="22" y="84"/>
                      <a:pt x="18" y="85"/>
                      <a:pt x="18" y="85"/>
                    </a:cubicBezTo>
                    <a:cubicBezTo>
                      <a:pt x="18" y="85"/>
                      <a:pt x="17" y="85"/>
                      <a:pt x="17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87"/>
                      <a:pt x="11" y="88"/>
                      <a:pt x="11" y="88"/>
                    </a:cubicBezTo>
                    <a:cubicBezTo>
                      <a:pt x="10" y="88"/>
                      <a:pt x="9" y="88"/>
                      <a:pt x="8" y="88"/>
                    </a:cubicBezTo>
                    <a:cubicBezTo>
                      <a:pt x="8" y="88"/>
                      <a:pt x="7" y="89"/>
                      <a:pt x="7" y="89"/>
                    </a:cubicBezTo>
                    <a:cubicBezTo>
                      <a:pt x="7" y="89"/>
                      <a:pt x="5" y="90"/>
                      <a:pt x="4" y="9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0" y="59"/>
                      <a:pt x="19" y="53"/>
                      <a:pt x="18" y="50"/>
                    </a:cubicBezTo>
                    <a:cubicBezTo>
                      <a:pt x="17" y="47"/>
                      <a:pt x="6" y="56"/>
                      <a:pt x="5" y="53"/>
                    </a:cubicBezTo>
                    <a:cubicBezTo>
                      <a:pt x="4" y="47"/>
                      <a:pt x="7" y="48"/>
                      <a:pt x="12" y="4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3" y="30"/>
                      <a:pt x="3" y="27"/>
                    </a:cubicBezTo>
                    <a:cubicBezTo>
                      <a:pt x="3" y="24"/>
                      <a:pt x="6" y="23"/>
                      <a:pt x="6" y="23"/>
                    </a:cubicBezTo>
                    <a:cubicBezTo>
                      <a:pt x="9" y="22"/>
                      <a:pt x="11" y="20"/>
                      <a:pt x="14" y="18"/>
                    </a:cubicBezTo>
                    <a:cubicBezTo>
                      <a:pt x="17" y="14"/>
                      <a:pt x="20" y="16"/>
                      <a:pt x="22" y="15"/>
                    </a:cubicBezTo>
                    <a:cubicBezTo>
                      <a:pt x="25" y="13"/>
                      <a:pt x="25" y="15"/>
                      <a:pt x="35" y="17"/>
                    </a:cubicBezTo>
                    <a:cubicBezTo>
                      <a:pt x="37" y="16"/>
                      <a:pt x="41" y="16"/>
                      <a:pt x="42" y="14"/>
                    </a:cubicBezTo>
                    <a:cubicBezTo>
                      <a:pt x="44" y="12"/>
                      <a:pt x="47" y="13"/>
                      <a:pt x="47" y="9"/>
                    </a:cubicBezTo>
                    <a:cubicBezTo>
                      <a:pt x="48" y="3"/>
                      <a:pt x="59" y="7"/>
                      <a:pt x="59" y="5"/>
                    </a:cubicBezTo>
                    <a:cubicBezTo>
                      <a:pt x="61" y="5"/>
                      <a:pt x="63" y="0"/>
                      <a:pt x="68" y="0"/>
                    </a:cubicBezTo>
                    <a:cubicBezTo>
                      <a:pt x="72" y="1"/>
                      <a:pt x="73" y="2"/>
                      <a:pt x="76" y="3"/>
                    </a:cubicBezTo>
                    <a:cubicBezTo>
                      <a:pt x="87" y="10"/>
                      <a:pt x="82" y="14"/>
                      <a:pt x="95" y="18"/>
                    </a:cubicBezTo>
                    <a:cubicBezTo>
                      <a:pt x="106" y="21"/>
                      <a:pt x="119" y="24"/>
                      <a:pt x="130" y="26"/>
                    </a:cubicBezTo>
                    <a:cubicBezTo>
                      <a:pt x="140" y="27"/>
                      <a:pt x="150" y="31"/>
                      <a:pt x="160" y="35"/>
                    </a:cubicBezTo>
                    <a:cubicBezTo>
                      <a:pt x="160" y="35"/>
                      <a:pt x="197" y="52"/>
                      <a:pt x="198" y="53"/>
                    </a:cubicBezTo>
                    <a:cubicBezTo>
                      <a:pt x="199" y="53"/>
                      <a:pt x="220" y="49"/>
                      <a:pt x="221" y="49"/>
                    </a:cubicBezTo>
                    <a:cubicBezTo>
                      <a:pt x="222" y="49"/>
                      <a:pt x="229" y="50"/>
                      <a:pt x="234" y="53"/>
                    </a:cubicBezTo>
                    <a:cubicBezTo>
                      <a:pt x="237" y="56"/>
                      <a:pt x="247" y="63"/>
                      <a:pt x="247" y="63"/>
                    </a:cubicBezTo>
                    <a:cubicBezTo>
                      <a:pt x="249" y="64"/>
                      <a:pt x="261" y="62"/>
                      <a:pt x="261" y="62"/>
                    </a:cubicBezTo>
                    <a:cubicBezTo>
                      <a:pt x="269" y="62"/>
                      <a:pt x="276" y="71"/>
                      <a:pt x="280" y="72"/>
                    </a:cubicBezTo>
                    <a:cubicBezTo>
                      <a:pt x="285" y="73"/>
                      <a:pt x="297" y="67"/>
                      <a:pt x="302" y="72"/>
                    </a:cubicBezTo>
                    <a:cubicBezTo>
                      <a:pt x="302" y="72"/>
                      <a:pt x="312" y="73"/>
                      <a:pt x="313" y="78"/>
                    </a:cubicBezTo>
                    <a:cubicBezTo>
                      <a:pt x="315" y="83"/>
                      <a:pt x="319" y="91"/>
                      <a:pt x="319" y="91"/>
                    </a:cubicBezTo>
                    <a:cubicBezTo>
                      <a:pt x="332" y="96"/>
                      <a:pt x="332" y="96"/>
                      <a:pt x="332" y="96"/>
                    </a:cubicBezTo>
                    <a:cubicBezTo>
                      <a:pt x="332" y="96"/>
                      <a:pt x="339" y="102"/>
                      <a:pt x="340" y="104"/>
                    </a:cubicBezTo>
                    <a:cubicBezTo>
                      <a:pt x="341" y="105"/>
                      <a:pt x="356" y="110"/>
                      <a:pt x="356" y="110"/>
                    </a:cubicBezTo>
                    <a:cubicBezTo>
                      <a:pt x="366" y="119"/>
                      <a:pt x="366" y="119"/>
                      <a:pt x="366" y="119"/>
                    </a:cubicBezTo>
                    <a:cubicBezTo>
                      <a:pt x="381" y="119"/>
                      <a:pt x="381" y="119"/>
                      <a:pt x="381" y="119"/>
                    </a:cubicBezTo>
                    <a:cubicBezTo>
                      <a:pt x="391" y="121"/>
                      <a:pt x="391" y="121"/>
                      <a:pt x="391" y="121"/>
                    </a:cubicBezTo>
                    <a:cubicBezTo>
                      <a:pt x="396" y="115"/>
                      <a:pt x="396" y="115"/>
                      <a:pt x="396" y="115"/>
                    </a:cubicBezTo>
                    <a:cubicBezTo>
                      <a:pt x="396" y="115"/>
                      <a:pt x="421" y="127"/>
                      <a:pt x="422" y="127"/>
                    </a:cubicBezTo>
                    <a:cubicBezTo>
                      <a:pt x="423" y="127"/>
                      <a:pt x="423" y="130"/>
                      <a:pt x="424" y="133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3" y="134"/>
                      <a:pt x="424" y="134"/>
                      <a:pt x="424" y="134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4" y="136"/>
                      <a:pt x="424" y="136"/>
                      <a:pt x="424" y="136"/>
                    </a:cubicBezTo>
                    <a:cubicBezTo>
                      <a:pt x="424" y="137"/>
                      <a:pt x="424" y="137"/>
                      <a:pt x="424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9"/>
                    </a:cubicBezTo>
                    <a:cubicBezTo>
                      <a:pt x="424" y="139"/>
                      <a:pt x="424" y="139"/>
                      <a:pt x="424" y="139"/>
                    </a:cubicBezTo>
                    <a:cubicBezTo>
                      <a:pt x="424" y="139"/>
                      <a:pt x="424" y="139"/>
                      <a:pt x="424" y="140"/>
                    </a:cubicBezTo>
                    <a:cubicBezTo>
                      <a:pt x="424" y="140"/>
                      <a:pt x="424" y="140"/>
                      <a:pt x="424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6" y="141"/>
                      <a:pt x="426" y="141"/>
                    </a:cubicBezTo>
                    <a:cubicBezTo>
                      <a:pt x="426" y="141"/>
                      <a:pt x="426" y="141"/>
                      <a:pt x="427" y="141"/>
                    </a:cubicBezTo>
                    <a:cubicBezTo>
                      <a:pt x="427" y="141"/>
                      <a:pt x="427" y="141"/>
                      <a:pt x="428" y="141"/>
                    </a:cubicBezTo>
                    <a:cubicBezTo>
                      <a:pt x="428" y="141"/>
                      <a:pt x="428" y="141"/>
                      <a:pt x="428" y="141"/>
                    </a:cubicBezTo>
                    <a:cubicBezTo>
                      <a:pt x="428" y="141"/>
                      <a:pt x="429" y="141"/>
                      <a:pt x="429" y="140"/>
                    </a:cubicBezTo>
                    <a:cubicBezTo>
                      <a:pt x="442" y="143"/>
                      <a:pt x="442" y="143"/>
                      <a:pt x="442" y="143"/>
                    </a:cubicBezTo>
                    <a:cubicBezTo>
                      <a:pt x="445" y="144"/>
                      <a:pt x="445" y="146"/>
                      <a:pt x="448" y="148"/>
                    </a:cubicBezTo>
                    <a:cubicBezTo>
                      <a:pt x="456" y="145"/>
                      <a:pt x="456" y="145"/>
                      <a:pt x="456" y="145"/>
                    </a:cubicBezTo>
                    <a:cubicBezTo>
                      <a:pt x="466" y="152"/>
                      <a:pt x="466" y="152"/>
                      <a:pt x="466" y="152"/>
                    </a:cubicBezTo>
                    <a:cubicBezTo>
                      <a:pt x="475" y="149"/>
                      <a:pt x="475" y="149"/>
                      <a:pt x="475" y="149"/>
                    </a:cubicBezTo>
                    <a:cubicBezTo>
                      <a:pt x="484" y="149"/>
                      <a:pt x="484" y="149"/>
                      <a:pt x="484" y="149"/>
                    </a:cubicBezTo>
                    <a:cubicBezTo>
                      <a:pt x="484" y="147"/>
                      <a:pt x="505" y="149"/>
                      <a:pt x="496" y="159"/>
                    </a:cubicBezTo>
                    <a:close/>
                    <a:moveTo>
                      <a:pt x="506" y="281"/>
                    </a:moveTo>
                    <a:cubicBezTo>
                      <a:pt x="506" y="281"/>
                      <a:pt x="506" y="281"/>
                      <a:pt x="506" y="281"/>
                    </a:cubicBezTo>
                    <a:cubicBezTo>
                      <a:pt x="506" y="287"/>
                      <a:pt x="516" y="285"/>
                      <a:pt x="521" y="289"/>
                    </a:cubicBezTo>
                    <a:cubicBezTo>
                      <a:pt x="523" y="291"/>
                      <a:pt x="521" y="296"/>
                      <a:pt x="524" y="297"/>
                    </a:cubicBezTo>
                    <a:cubicBezTo>
                      <a:pt x="531" y="303"/>
                      <a:pt x="534" y="292"/>
                      <a:pt x="528" y="281"/>
                    </a:cubicBezTo>
                    <a:cubicBezTo>
                      <a:pt x="526" y="279"/>
                      <a:pt x="523" y="279"/>
                      <a:pt x="520" y="279"/>
                    </a:cubicBezTo>
                    <a:cubicBezTo>
                      <a:pt x="515" y="279"/>
                      <a:pt x="505" y="276"/>
                      <a:pt x="506" y="281"/>
                    </a:cubicBezTo>
                    <a:close/>
                    <a:moveTo>
                      <a:pt x="448" y="300"/>
                    </a:moveTo>
                    <a:cubicBezTo>
                      <a:pt x="448" y="300"/>
                      <a:pt x="448" y="300"/>
                      <a:pt x="448" y="300"/>
                    </a:cubicBezTo>
                    <a:cubicBezTo>
                      <a:pt x="452" y="301"/>
                      <a:pt x="456" y="297"/>
                      <a:pt x="460" y="299"/>
                    </a:cubicBezTo>
                    <a:cubicBezTo>
                      <a:pt x="462" y="301"/>
                      <a:pt x="461" y="305"/>
                      <a:pt x="462" y="308"/>
                    </a:cubicBezTo>
                    <a:cubicBezTo>
                      <a:pt x="456" y="314"/>
                      <a:pt x="472" y="313"/>
                      <a:pt x="473" y="313"/>
                    </a:cubicBezTo>
                    <a:cubicBezTo>
                      <a:pt x="473" y="315"/>
                      <a:pt x="475" y="320"/>
                      <a:pt x="478" y="318"/>
                    </a:cubicBezTo>
                    <a:cubicBezTo>
                      <a:pt x="494" y="299"/>
                      <a:pt x="494" y="299"/>
                      <a:pt x="494" y="299"/>
                    </a:cubicBezTo>
                    <a:cubicBezTo>
                      <a:pt x="494" y="297"/>
                      <a:pt x="493" y="295"/>
                      <a:pt x="491" y="295"/>
                    </a:cubicBezTo>
                    <a:cubicBezTo>
                      <a:pt x="487" y="293"/>
                      <a:pt x="482" y="297"/>
                      <a:pt x="479" y="295"/>
                    </a:cubicBezTo>
                    <a:cubicBezTo>
                      <a:pt x="476" y="293"/>
                      <a:pt x="482" y="285"/>
                      <a:pt x="478" y="282"/>
                    </a:cubicBezTo>
                    <a:cubicBezTo>
                      <a:pt x="470" y="276"/>
                      <a:pt x="467" y="283"/>
                      <a:pt x="461" y="288"/>
                    </a:cubicBezTo>
                    <a:cubicBezTo>
                      <a:pt x="457" y="291"/>
                      <a:pt x="451" y="292"/>
                      <a:pt x="447" y="296"/>
                    </a:cubicBezTo>
                    <a:cubicBezTo>
                      <a:pt x="446" y="297"/>
                      <a:pt x="447" y="300"/>
                      <a:pt x="448" y="300"/>
                    </a:cubicBezTo>
                    <a:close/>
                    <a:moveTo>
                      <a:pt x="391" y="329"/>
                    </a:moveTo>
                    <a:cubicBezTo>
                      <a:pt x="391" y="329"/>
                      <a:pt x="391" y="329"/>
                      <a:pt x="391" y="329"/>
                    </a:cubicBezTo>
                    <a:cubicBezTo>
                      <a:pt x="387" y="332"/>
                      <a:pt x="395" y="337"/>
                      <a:pt x="397" y="337"/>
                    </a:cubicBezTo>
                    <a:cubicBezTo>
                      <a:pt x="399" y="337"/>
                      <a:pt x="411" y="329"/>
                      <a:pt x="411" y="326"/>
                    </a:cubicBezTo>
                    <a:cubicBezTo>
                      <a:pt x="410" y="322"/>
                      <a:pt x="405" y="321"/>
                      <a:pt x="402" y="321"/>
                    </a:cubicBezTo>
                    <a:cubicBezTo>
                      <a:pt x="398" y="322"/>
                      <a:pt x="394" y="326"/>
                      <a:pt x="391" y="32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3" name="Freeform 146">
                <a:extLst>
                  <a:ext uri="{FF2B5EF4-FFF2-40B4-BE49-F238E27FC236}">
                    <a16:creationId xmlns:a16="http://schemas.microsoft.com/office/drawing/2014/main" id="{BD8D85A0-E3A1-814F-9E30-4542ACBC1E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9172" y="3676183"/>
                <a:ext cx="930118" cy="839550"/>
              </a:xfrm>
              <a:custGeom>
                <a:avLst/>
                <a:gdLst>
                  <a:gd name="T0" fmla="*/ 263 w 408"/>
                  <a:gd name="T1" fmla="*/ 27 h 380"/>
                  <a:gd name="T2" fmla="*/ 184 w 408"/>
                  <a:gd name="T3" fmla="*/ 62 h 380"/>
                  <a:gd name="T4" fmla="*/ 187 w 408"/>
                  <a:gd name="T5" fmla="*/ 95 h 380"/>
                  <a:gd name="T6" fmla="*/ 179 w 408"/>
                  <a:gd name="T7" fmla="*/ 109 h 380"/>
                  <a:gd name="T8" fmla="*/ 168 w 408"/>
                  <a:gd name="T9" fmla="*/ 118 h 380"/>
                  <a:gd name="T10" fmla="*/ 128 w 408"/>
                  <a:gd name="T11" fmla="*/ 89 h 380"/>
                  <a:gd name="T12" fmla="*/ 141 w 408"/>
                  <a:gd name="T13" fmla="*/ 145 h 380"/>
                  <a:gd name="T14" fmla="*/ 138 w 408"/>
                  <a:gd name="T15" fmla="*/ 166 h 380"/>
                  <a:gd name="T16" fmla="*/ 152 w 408"/>
                  <a:gd name="T17" fmla="*/ 191 h 380"/>
                  <a:gd name="T18" fmla="*/ 154 w 408"/>
                  <a:gd name="T19" fmla="*/ 172 h 380"/>
                  <a:gd name="T20" fmla="*/ 214 w 408"/>
                  <a:gd name="T21" fmla="*/ 210 h 380"/>
                  <a:gd name="T22" fmla="*/ 187 w 408"/>
                  <a:gd name="T23" fmla="*/ 202 h 380"/>
                  <a:gd name="T24" fmla="*/ 199 w 408"/>
                  <a:gd name="T25" fmla="*/ 234 h 380"/>
                  <a:gd name="T26" fmla="*/ 164 w 408"/>
                  <a:gd name="T27" fmla="*/ 233 h 380"/>
                  <a:gd name="T28" fmla="*/ 133 w 408"/>
                  <a:gd name="T29" fmla="*/ 212 h 380"/>
                  <a:gd name="T30" fmla="*/ 67 w 408"/>
                  <a:gd name="T31" fmla="*/ 211 h 380"/>
                  <a:gd name="T32" fmla="*/ 71 w 408"/>
                  <a:gd name="T33" fmla="*/ 194 h 380"/>
                  <a:gd name="T34" fmla="*/ 29 w 408"/>
                  <a:gd name="T35" fmla="*/ 157 h 380"/>
                  <a:gd name="T36" fmla="*/ 89 w 408"/>
                  <a:gd name="T37" fmla="*/ 68 h 380"/>
                  <a:gd name="T38" fmla="*/ 195 w 408"/>
                  <a:gd name="T39" fmla="*/ 33 h 380"/>
                  <a:gd name="T40" fmla="*/ 184 w 408"/>
                  <a:gd name="T41" fmla="*/ 157 h 380"/>
                  <a:gd name="T42" fmla="*/ 353 w 408"/>
                  <a:gd name="T43" fmla="*/ 252 h 380"/>
                  <a:gd name="T44" fmla="*/ 393 w 408"/>
                  <a:gd name="T45" fmla="*/ 297 h 380"/>
                  <a:gd name="T46" fmla="*/ 373 w 408"/>
                  <a:gd name="T47" fmla="*/ 331 h 380"/>
                  <a:gd name="T48" fmla="*/ 370 w 408"/>
                  <a:gd name="T49" fmla="*/ 333 h 380"/>
                  <a:gd name="T50" fmla="*/ 174 w 408"/>
                  <a:gd name="T51" fmla="*/ 162 h 380"/>
                  <a:gd name="T52" fmla="*/ 262 w 408"/>
                  <a:gd name="T53" fmla="*/ 176 h 380"/>
                  <a:gd name="T54" fmla="*/ 205 w 408"/>
                  <a:gd name="T55" fmla="*/ 72 h 380"/>
                  <a:gd name="T56" fmla="*/ 233 w 408"/>
                  <a:gd name="T57" fmla="*/ 105 h 380"/>
                  <a:gd name="T58" fmla="*/ 281 w 408"/>
                  <a:gd name="T59" fmla="*/ 146 h 380"/>
                  <a:gd name="T60" fmla="*/ 277 w 408"/>
                  <a:gd name="T61" fmla="*/ 131 h 380"/>
                  <a:gd name="T62" fmla="*/ 288 w 408"/>
                  <a:gd name="T63" fmla="*/ 180 h 380"/>
                  <a:gd name="T64" fmla="*/ 288 w 408"/>
                  <a:gd name="T65" fmla="*/ 190 h 380"/>
                  <a:gd name="T66" fmla="*/ 315 w 408"/>
                  <a:gd name="T67" fmla="*/ 213 h 380"/>
                  <a:gd name="T68" fmla="*/ 279 w 408"/>
                  <a:gd name="T69" fmla="*/ 292 h 380"/>
                  <a:gd name="T70" fmla="*/ 239 w 408"/>
                  <a:gd name="T71" fmla="*/ 288 h 380"/>
                  <a:gd name="T72" fmla="*/ 255 w 408"/>
                  <a:gd name="T73" fmla="*/ 287 h 380"/>
                  <a:gd name="T74" fmla="*/ 274 w 408"/>
                  <a:gd name="T75" fmla="*/ 259 h 380"/>
                  <a:gd name="T76" fmla="*/ 267 w 408"/>
                  <a:gd name="T77" fmla="*/ 256 h 380"/>
                  <a:gd name="T78" fmla="*/ 244 w 408"/>
                  <a:gd name="T79" fmla="*/ 271 h 380"/>
                  <a:gd name="T80" fmla="*/ 219 w 408"/>
                  <a:gd name="T81" fmla="*/ 239 h 380"/>
                  <a:gd name="T82" fmla="*/ 245 w 408"/>
                  <a:gd name="T83" fmla="*/ 240 h 380"/>
                  <a:gd name="T84" fmla="*/ 270 w 408"/>
                  <a:gd name="T85" fmla="*/ 236 h 380"/>
                  <a:gd name="T86" fmla="*/ 245 w 408"/>
                  <a:gd name="T87" fmla="*/ 222 h 380"/>
                  <a:gd name="T88" fmla="*/ 221 w 408"/>
                  <a:gd name="T89" fmla="*/ 357 h 380"/>
                  <a:gd name="T90" fmla="*/ 282 w 408"/>
                  <a:gd name="T91" fmla="*/ 356 h 380"/>
                  <a:gd name="T92" fmla="*/ 335 w 408"/>
                  <a:gd name="T93" fmla="*/ 353 h 380"/>
                  <a:gd name="T94" fmla="*/ 260 w 408"/>
                  <a:gd name="T95" fmla="*/ 372 h 380"/>
                  <a:gd name="T96" fmla="*/ 172 w 408"/>
                  <a:gd name="T97" fmla="*/ 319 h 380"/>
                  <a:gd name="T98" fmla="*/ 87 w 408"/>
                  <a:gd name="T99" fmla="*/ 238 h 380"/>
                  <a:gd name="T100" fmla="*/ 107 w 408"/>
                  <a:gd name="T101" fmla="*/ 292 h 380"/>
                  <a:gd name="T102" fmla="*/ 138 w 408"/>
                  <a:gd name="T103" fmla="*/ 298 h 380"/>
                  <a:gd name="T104" fmla="*/ 163 w 408"/>
                  <a:gd name="T105" fmla="*/ 298 h 380"/>
                  <a:gd name="T106" fmla="*/ 174 w 408"/>
                  <a:gd name="T107" fmla="*/ 293 h 380"/>
                  <a:gd name="T108" fmla="*/ 169 w 408"/>
                  <a:gd name="T109" fmla="*/ 263 h 380"/>
                  <a:gd name="T110" fmla="*/ 178 w 408"/>
                  <a:gd name="T111" fmla="*/ 247 h 380"/>
                  <a:gd name="T112" fmla="*/ 115 w 408"/>
                  <a:gd name="T113" fmla="*/ 223 h 380"/>
                  <a:gd name="T114" fmla="*/ 66 w 408"/>
                  <a:gd name="T115" fmla="*/ 265 h 380"/>
                  <a:gd name="T116" fmla="*/ 65 w 408"/>
                  <a:gd name="T117" fmla="*/ 242 h 380"/>
                  <a:gd name="T118" fmla="*/ 11 w 408"/>
                  <a:gd name="T119" fmla="*/ 161 h 380"/>
                  <a:gd name="T120" fmla="*/ 11 w 408"/>
                  <a:gd name="T121" fmla="*/ 15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8" h="380">
                    <a:moveTo>
                      <a:pt x="222" y="32"/>
                    </a:moveTo>
                    <a:cubicBezTo>
                      <a:pt x="227" y="30"/>
                      <a:pt x="227" y="30"/>
                      <a:pt x="227" y="30"/>
                    </a:cubicBezTo>
                    <a:cubicBezTo>
                      <a:pt x="227" y="30"/>
                      <a:pt x="233" y="28"/>
                      <a:pt x="234" y="28"/>
                    </a:cubicBezTo>
                    <a:cubicBezTo>
                      <a:pt x="235" y="28"/>
                      <a:pt x="240" y="27"/>
                      <a:pt x="241" y="26"/>
                    </a:cubicBezTo>
                    <a:cubicBezTo>
                      <a:pt x="242" y="26"/>
                      <a:pt x="245" y="24"/>
                      <a:pt x="246" y="23"/>
                    </a:cubicBezTo>
                    <a:cubicBezTo>
                      <a:pt x="247" y="23"/>
                      <a:pt x="249" y="23"/>
                      <a:pt x="251" y="21"/>
                    </a:cubicBezTo>
                    <a:cubicBezTo>
                      <a:pt x="252" y="20"/>
                      <a:pt x="253" y="17"/>
                      <a:pt x="253" y="16"/>
                    </a:cubicBezTo>
                    <a:cubicBezTo>
                      <a:pt x="253" y="15"/>
                      <a:pt x="252" y="15"/>
                      <a:pt x="251" y="12"/>
                    </a:cubicBezTo>
                    <a:cubicBezTo>
                      <a:pt x="249" y="9"/>
                      <a:pt x="247" y="7"/>
                      <a:pt x="247" y="6"/>
                    </a:cubicBezTo>
                    <a:cubicBezTo>
                      <a:pt x="246" y="4"/>
                      <a:pt x="246" y="2"/>
                      <a:pt x="247" y="2"/>
                    </a:cubicBezTo>
                    <a:cubicBezTo>
                      <a:pt x="248" y="1"/>
                      <a:pt x="251" y="0"/>
                      <a:pt x="253" y="0"/>
                    </a:cubicBezTo>
                    <a:cubicBezTo>
                      <a:pt x="255" y="1"/>
                      <a:pt x="260" y="2"/>
                      <a:pt x="261" y="2"/>
                    </a:cubicBezTo>
                    <a:cubicBezTo>
                      <a:pt x="262" y="2"/>
                      <a:pt x="267" y="5"/>
                      <a:pt x="267" y="5"/>
                    </a:cubicBezTo>
                    <a:cubicBezTo>
                      <a:pt x="267" y="5"/>
                      <a:pt x="269" y="10"/>
                      <a:pt x="269" y="11"/>
                    </a:cubicBezTo>
                    <a:cubicBezTo>
                      <a:pt x="269" y="12"/>
                      <a:pt x="274" y="18"/>
                      <a:pt x="272" y="18"/>
                    </a:cubicBezTo>
                    <a:cubicBezTo>
                      <a:pt x="271" y="18"/>
                      <a:pt x="267" y="19"/>
                      <a:pt x="267" y="19"/>
                    </a:cubicBezTo>
                    <a:cubicBezTo>
                      <a:pt x="265" y="22"/>
                      <a:pt x="265" y="22"/>
                      <a:pt x="265" y="22"/>
                    </a:cubicBezTo>
                    <a:cubicBezTo>
                      <a:pt x="265" y="22"/>
                      <a:pt x="263" y="26"/>
                      <a:pt x="263" y="27"/>
                    </a:cubicBezTo>
                    <a:cubicBezTo>
                      <a:pt x="263" y="28"/>
                      <a:pt x="262" y="33"/>
                      <a:pt x="262" y="33"/>
                    </a:cubicBezTo>
                    <a:cubicBezTo>
                      <a:pt x="267" y="44"/>
                      <a:pt x="267" y="44"/>
                      <a:pt x="267" y="44"/>
                    </a:cubicBezTo>
                    <a:cubicBezTo>
                      <a:pt x="262" y="51"/>
                      <a:pt x="262" y="51"/>
                      <a:pt x="262" y="51"/>
                    </a:cubicBezTo>
                    <a:cubicBezTo>
                      <a:pt x="258" y="55"/>
                      <a:pt x="258" y="55"/>
                      <a:pt x="258" y="55"/>
                    </a:cubicBezTo>
                    <a:cubicBezTo>
                      <a:pt x="258" y="55"/>
                      <a:pt x="252" y="55"/>
                      <a:pt x="252" y="54"/>
                    </a:cubicBezTo>
                    <a:cubicBezTo>
                      <a:pt x="252" y="53"/>
                      <a:pt x="248" y="51"/>
                      <a:pt x="248" y="51"/>
                    </a:cubicBezTo>
                    <a:cubicBezTo>
                      <a:pt x="248" y="51"/>
                      <a:pt x="242" y="52"/>
                      <a:pt x="241" y="53"/>
                    </a:cubicBezTo>
                    <a:cubicBezTo>
                      <a:pt x="240" y="53"/>
                      <a:pt x="226" y="54"/>
                      <a:pt x="226" y="54"/>
                    </a:cubicBezTo>
                    <a:cubicBezTo>
                      <a:pt x="226" y="54"/>
                      <a:pt x="223" y="53"/>
                      <a:pt x="222" y="53"/>
                    </a:cubicBezTo>
                    <a:cubicBezTo>
                      <a:pt x="221" y="53"/>
                      <a:pt x="216" y="53"/>
                      <a:pt x="216" y="53"/>
                    </a:cubicBezTo>
                    <a:cubicBezTo>
                      <a:pt x="215" y="49"/>
                      <a:pt x="215" y="49"/>
                      <a:pt x="215" y="49"/>
                    </a:cubicBezTo>
                    <a:cubicBezTo>
                      <a:pt x="211" y="50"/>
                      <a:pt x="211" y="50"/>
                      <a:pt x="211" y="50"/>
                    </a:cubicBezTo>
                    <a:cubicBezTo>
                      <a:pt x="210" y="54"/>
                      <a:pt x="210" y="54"/>
                      <a:pt x="210" y="54"/>
                    </a:cubicBezTo>
                    <a:cubicBezTo>
                      <a:pt x="205" y="57"/>
                      <a:pt x="205" y="57"/>
                      <a:pt x="205" y="57"/>
                    </a:cubicBezTo>
                    <a:cubicBezTo>
                      <a:pt x="200" y="60"/>
                      <a:pt x="200" y="60"/>
                      <a:pt x="200" y="60"/>
                    </a:cubicBezTo>
                    <a:cubicBezTo>
                      <a:pt x="190" y="60"/>
                      <a:pt x="190" y="60"/>
                      <a:pt x="190" y="60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4" y="62"/>
                      <a:pt x="184" y="62"/>
                      <a:pt x="184" y="62"/>
                    </a:cubicBezTo>
                    <a:cubicBezTo>
                      <a:pt x="181" y="68"/>
                      <a:pt x="181" y="68"/>
                      <a:pt x="181" y="68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1" y="73"/>
                      <a:pt x="170" y="74"/>
                    </a:cubicBezTo>
                    <a:cubicBezTo>
                      <a:pt x="170" y="74"/>
                      <a:pt x="166" y="73"/>
                      <a:pt x="166" y="73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2" y="81"/>
                      <a:pt x="162" y="81"/>
                      <a:pt x="162" y="81"/>
                    </a:cubicBezTo>
                    <a:cubicBezTo>
                      <a:pt x="166" y="83"/>
                      <a:pt x="166" y="83"/>
                      <a:pt x="166" y="83"/>
                    </a:cubicBezTo>
                    <a:cubicBezTo>
                      <a:pt x="166" y="83"/>
                      <a:pt x="169" y="84"/>
                      <a:pt x="169" y="85"/>
                    </a:cubicBezTo>
                    <a:cubicBezTo>
                      <a:pt x="169" y="85"/>
                      <a:pt x="168" y="87"/>
                      <a:pt x="168" y="87"/>
                    </a:cubicBezTo>
                    <a:cubicBezTo>
                      <a:pt x="168" y="92"/>
                      <a:pt x="168" y="92"/>
                      <a:pt x="168" y="92"/>
                    </a:cubicBezTo>
                    <a:cubicBezTo>
                      <a:pt x="168" y="92"/>
                      <a:pt x="171" y="93"/>
                      <a:pt x="172" y="93"/>
                    </a:cubicBezTo>
                    <a:cubicBezTo>
                      <a:pt x="172" y="93"/>
                      <a:pt x="175" y="91"/>
                      <a:pt x="175" y="91"/>
                    </a:cubicBezTo>
                    <a:cubicBezTo>
                      <a:pt x="175" y="90"/>
                      <a:pt x="176" y="89"/>
                      <a:pt x="176" y="89"/>
                    </a:cubicBezTo>
                    <a:cubicBezTo>
                      <a:pt x="178" y="91"/>
                      <a:pt x="178" y="91"/>
                      <a:pt x="178" y="91"/>
                    </a:cubicBezTo>
                    <a:cubicBezTo>
                      <a:pt x="178" y="91"/>
                      <a:pt x="179" y="93"/>
                      <a:pt x="180" y="93"/>
                    </a:cubicBezTo>
                    <a:cubicBezTo>
                      <a:pt x="180" y="93"/>
                      <a:pt x="183" y="93"/>
                      <a:pt x="183" y="93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92" y="99"/>
                      <a:pt x="192" y="99"/>
                      <a:pt x="192" y="99"/>
                    </a:cubicBezTo>
                    <a:cubicBezTo>
                      <a:pt x="192" y="99"/>
                      <a:pt x="196" y="101"/>
                      <a:pt x="195" y="102"/>
                    </a:cubicBezTo>
                    <a:cubicBezTo>
                      <a:pt x="193" y="103"/>
                      <a:pt x="191" y="104"/>
                      <a:pt x="190" y="104"/>
                    </a:cubicBezTo>
                    <a:cubicBezTo>
                      <a:pt x="190" y="104"/>
                      <a:pt x="188" y="103"/>
                      <a:pt x="188" y="102"/>
                    </a:cubicBezTo>
                    <a:cubicBezTo>
                      <a:pt x="188" y="100"/>
                      <a:pt x="187" y="99"/>
                      <a:pt x="186" y="99"/>
                    </a:cubicBezTo>
                    <a:cubicBezTo>
                      <a:pt x="185" y="99"/>
                      <a:pt x="183" y="97"/>
                      <a:pt x="183" y="97"/>
                    </a:cubicBezTo>
                    <a:cubicBezTo>
                      <a:pt x="182" y="97"/>
                      <a:pt x="180" y="97"/>
                      <a:pt x="179" y="98"/>
                    </a:cubicBezTo>
                    <a:cubicBezTo>
                      <a:pt x="178" y="98"/>
                      <a:pt x="176" y="98"/>
                      <a:pt x="176" y="97"/>
                    </a:cubicBezTo>
                    <a:cubicBezTo>
                      <a:pt x="175" y="97"/>
                      <a:pt x="174" y="94"/>
                      <a:pt x="174" y="94"/>
                    </a:cubicBezTo>
                    <a:cubicBezTo>
                      <a:pt x="169" y="93"/>
                      <a:pt x="169" y="93"/>
                      <a:pt x="169" y="93"/>
                    </a:cubicBezTo>
                    <a:cubicBezTo>
                      <a:pt x="169" y="93"/>
                      <a:pt x="168" y="94"/>
                      <a:pt x="168" y="95"/>
                    </a:cubicBezTo>
                    <a:cubicBezTo>
                      <a:pt x="168" y="95"/>
                      <a:pt x="166" y="97"/>
                      <a:pt x="166" y="97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7" y="102"/>
                      <a:pt x="167" y="102"/>
                      <a:pt x="167" y="102"/>
                    </a:cubicBezTo>
                    <a:cubicBezTo>
                      <a:pt x="171" y="105"/>
                      <a:pt x="171" y="105"/>
                      <a:pt x="171" y="105"/>
                    </a:cubicBezTo>
                    <a:cubicBezTo>
                      <a:pt x="171" y="105"/>
                      <a:pt x="176" y="106"/>
                      <a:pt x="176" y="106"/>
                    </a:cubicBezTo>
                    <a:cubicBezTo>
                      <a:pt x="177" y="106"/>
                      <a:pt x="179" y="109"/>
                      <a:pt x="179" y="109"/>
                    </a:cubicBezTo>
                    <a:cubicBezTo>
                      <a:pt x="179" y="112"/>
                      <a:pt x="179" y="112"/>
                      <a:pt x="179" y="112"/>
                    </a:cubicBezTo>
                    <a:cubicBezTo>
                      <a:pt x="178" y="115"/>
                      <a:pt x="178" y="115"/>
                      <a:pt x="178" y="115"/>
                    </a:cubicBezTo>
                    <a:cubicBezTo>
                      <a:pt x="178" y="115"/>
                      <a:pt x="178" y="117"/>
                      <a:pt x="176" y="116"/>
                    </a:cubicBezTo>
                    <a:cubicBezTo>
                      <a:pt x="174" y="115"/>
                      <a:pt x="173" y="114"/>
                      <a:pt x="173" y="114"/>
                    </a:cubicBezTo>
                    <a:cubicBezTo>
                      <a:pt x="170" y="113"/>
                      <a:pt x="170" y="113"/>
                      <a:pt x="170" y="113"/>
                    </a:cubicBezTo>
                    <a:cubicBezTo>
                      <a:pt x="169" y="109"/>
                      <a:pt x="169" y="109"/>
                      <a:pt x="169" y="109"/>
                    </a:cubicBezTo>
                    <a:cubicBezTo>
                      <a:pt x="169" y="109"/>
                      <a:pt x="167" y="107"/>
                      <a:pt x="167" y="107"/>
                    </a:cubicBezTo>
                    <a:cubicBezTo>
                      <a:pt x="166" y="107"/>
                      <a:pt x="161" y="104"/>
                      <a:pt x="161" y="104"/>
                    </a:cubicBezTo>
                    <a:cubicBezTo>
                      <a:pt x="155" y="104"/>
                      <a:pt x="155" y="104"/>
                      <a:pt x="155" y="104"/>
                    </a:cubicBezTo>
                    <a:cubicBezTo>
                      <a:pt x="151" y="104"/>
                      <a:pt x="151" y="104"/>
                      <a:pt x="151" y="104"/>
                    </a:cubicBezTo>
                    <a:cubicBezTo>
                      <a:pt x="150" y="107"/>
                      <a:pt x="150" y="107"/>
                      <a:pt x="150" y="107"/>
                    </a:cubicBezTo>
                    <a:cubicBezTo>
                      <a:pt x="150" y="107"/>
                      <a:pt x="150" y="109"/>
                      <a:pt x="151" y="109"/>
                    </a:cubicBezTo>
                    <a:cubicBezTo>
                      <a:pt x="151" y="110"/>
                      <a:pt x="154" y="112"/>
                      <a:pt x="154" y="112"/>
                    </a:cubicBezTo>
                    <a:cubicBezTo>
                      <a:pt x="154" y="112"/>
                      <a:pt x="156" y="112"/>
                      <a:pt x="156" y="113"/>
                    </a:cubicBezTo>
                    <a:cubicBezTo>
                      <a:pt x="157" y="114"/>
                      <a:pt x="159" y="116"/>
                      <a:pt x="159" y="116"/>
                    </a:cubicBezTo>
                    <a:cubicBezTo>
                      <a:pt x="159" y="116"/>
                      <a:pt x="160" y="116"/>
                      <a:pt x="161" y="116"/>
                    </a:cubicBezTo>
                    <a:cubicBezTo>
                      <a:pt x="163" y="116"/>
                      <a:pt x="165" y="117"/>
                      <a:pt x="165" y="117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69" y="119"/>
                      <a:pt x="169" y="119"/>
                      <a:pt x="169" y="119"/>
                    </a:cubicBezTo>
                    <a:cubicBezTo>
                      <a:pt x="169" y="119"/>
                      <a:pt x="166" y="120"/>
                      <a:pt x="165" y="120"/>
                    </a:cubicBezTo>
                    <a:cubicBezTo>
                      <a:pt x="164" y="121"/>
                      <a:pt x="161" y="121"/>
                      <a:pt x="161" y="121"/>
                    </a:cubicBezTo>
                    <a:cubicBezTo>
                      <a:pt x="161" y="121"/>
                      <a:pt x="159" y="119"/>
                      <a:pt x="158" y="119"/>
                    </a:cubicBezTo>
                    <a:cubicBezTo>
                      <a:pt x="158" y="119"/>
                      <a:pt x="155" y="120"/>
                      <a:pt x="155" y="120"/>
                    </a:cubicBezTo>
                    <a:cubicBezTo>
                      <a:pt x="155" y="120"/>
                      <a:pt x="153" y="122"/>
                      <a:pt x="152" y="120"/>
                    </a:cubicBezTo>
                    <a:cubicBezTo>
                      <a:pt x="151" y="118"/>
                      <a:pt x="150" y="116"/>
                      <a:pt x="150" y="116"/>
                    </a:cubicBezTo>
                    <a:cubicBezTo>
                      <a:pt x="150" y="114"/>
                      <a:pt x="150" y="114"/>
                      <a:pt x="150" y="114"/>
                    </a:cubicBezTo>
                    <a:cubicBezTo>
                      <a:pt x="150" y="111"/>
                      <a:pt x="150" y="111"/>
                      <a:pt x="150" y="111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29" y="101"/>
                      <a:pt x="129" y="101"/>
                      <a:pt x="129" y="10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31" y="94"/>
                      <a:pt x="131" y="94"/>
                      <a:pt x="131" y="94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8" y="89"/>
                      <a:pt x="128" y="89"/>
                      <a:pt x="128" y="89"/>
                    </a:cubicBezTo>
                    <a:cubicBezTo>
                      <a:pt x="123" y="92"/>
                      <a:pt x="123" y="92"/>
                      <a:pt x="123" y="92"/>
                    </a:cubicBezTo>
                    <a:cubicBezTo>
                      <a:pt x="123" y="95"/>
                      <a:pt x="123" y="95"/>
                      <a:pt x="123" y="95"/>
                    </a:cubicBezTo>
                    <a:cubicBezTo>
                      <a:pt x="118" y="97"/>
                      <a:pt x="118" y="97"/>
                      <a:pt x="118" y="97"/>
                    </a:cubicBezTo>
                    <a:cubicBezTo>
                      <a:pt x="116" y="101"/>
                      <a:pt x="116" y="101"/>
                      <a:pt x="116" y="101"/>
                    </a:cubicBezTo>
                    <a:cubicBezTo>
                      <a:pt x="119" y="104"/>
                      <a:pt x="119" y="104"/>
                      <a:pt x="119" y="104"/>
                    </a:cubicBezTo>
                    <a:cubicBezTo>
                      <a:pt x="119" y="109"/>
                      <a:pt x="119" y="109"/>
                      <a:pt x="119" y="109"/>
                    </a:cubicBezTo>
                    <a:cubicBezTo>
                      <a:pt x="119" y="109"/>
                      <a:pt x="118" y="114"/>
                      <a:pt x="119" y="115"/>
                    </a:cubicBezTo>
                    <a:cubicBezTo>
                      <a:pt x="119" y="115"/>
                      <a:pt x="118" y="118"/>
                      <a:pt x="118" y="120"/>
                    </a:cubicBezTo>
                    <a:cubicBezTo>
                      <a:pt x="119" y="121"/>
                      <a:pt x="119" y="122"/>
                      <a:pt x="121" y="123"/>
                    </a:cubicBezTo>
                    <a:cubicBezTo>
                      <a:pt x="122" y="124"/>
                      <a:pt x="122" y="124"/>
                      <a:pt x="124" y="125"/>
                    </a:cubicBezTo>
                    <a:cubicBezTo>
                      <a:pt x="126" y="126"/>
                      <a:pt x="127" y="127"/>
                      <a:pt x="127" y="127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1"/>
                      <a:pt x="130" y="132"/>
                      <a:pt x="131" y="132"/>
                    </a:cubicBezTo>
                    <a:cubicBezTo>
                      <a:pt x="132" y="133"/>
                      <a:pt x="135" y="134"/>
                      <a:pt x="135" y="135"/>
                    </a:cubicBezTo>
                    <a:cubicBezTo>
                      <a:pt x="135" y="137"/>
                      <a:pt x="136" y="139"/>
                      <a:pt x="136" y="139"/>
                    </a:cubicBezTo>
                    <a:cubicBezTo>
                      <a:pt x="136" y="139"/>
                      <a:pt x="137" y="141"/>
                      <a:pt x="137" y="141"/>
                    </a:cubicBezTo>
                    <a:cubicBezTo>
                      <a:pt x="138" y="142"/>
                      <a:pt x="139" y="141"/>
                      <a:pt x="139" y="142"/>
                    </a:cubicBezTo>
                    <a:cubicBezTo>
                      <a:pt x="140" y="143"/>
                      <a:pt x="139" y="144"/>
                      <a:pt x="141" y="145"/>
                    </a:cubicBezTo>
                    <a:cubicBezTo>
                      <a:pt x="142" y="147"/>
                      <a:pt x="144" y="148"/>
                      <a:pt x="144" y="148"/>
                    </a:cubicBezTo>
                    <a:cubicBezTo>
                      <a:pt x="145" y="148"/>
                      <a:pt x="147" y="149"/>
                      <a:pt x="147" y="149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57" y="158"/>
                      <a:pt x="157" y="158"/>
                      <a:pt x="157" y="158"/>
                    </a:cubicBezTo>
                    <a:cubicBezTo>
                      <a:pt x="160" y="161"/>
                      <a:pt x="160" y="161"/>
                      <a:pt x="160" y="161"/>
                    </a:cubicBezTo>
                    <a:cubicBezTo>
                      <a:pt x="159" y="165"/>
                      <a:pt x="159" y="165"/>
                      <a:pt x="159" y="165"/>
                    </a:cubicBezTo>
                    <a:cubicBezTo>
                      <a:pt x="158" y="167"/>
                      <a:pt x="158" y="167"/>
                      <a:pt x="158" y="167"/>
                    </a:cubicBezTo>
                    <a:cubicBezTo>
                      <a:pt x="158" y="167"/>
                      <a:pt x="156" y="168"/>
                      <a:pt x="155" y="168"/>
                    </a:cubicBezTo>
                    <a:cubicBezTo>
                      <a:pt x="155" y="168"/>
                      <a:pt x="153" y="169"/>
                      <a:pt x="153" y="169"/>
                    </a:cubicBezTo>
                    <a:cubicBezTo>
                      <a:pt x="153" y="169"/>
                      <a:pt x="152" y="168"/>
                      <a:pt x="152" y="168"/>
                    </a:cubicBezTo>
                    <a:cubicBezTo>
                      <a:pt x="153" y="167"/>
                      <a:pt x="156" y="166"/>
                      <a:pt x="156" y="166"/>
                    </a:cubicBezTo>
                    <a:cubicBezTo>
                      <a:pt x="156" y="166"/>
                      <a:pt x="156" y="163"/>
                      <a:pt x="155" y="163"/>
                    </a:cubicBezTo>
                    <a:cubicBezTo>
                      <a:pt x="154" y="162"/>
                      <a:pt x="151" y="160"/>
                      <a:pt x="151" y="160"/>
                    </a:cubicBezTo>
                    <a:cubicBezTo>
                      <a:pt x="149" y="158"/>
                      <a:pt x="149" y="158"/>
                      <a:pt x="149" y="158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58"/>
                      <a:pt x="144" y="158"/>
                      <a:pt x="144" y="159"/>
                    </a:cubicBezTo>
                    <a:cubicBezTo>
                      <a:pt x="143" y="160"/>
                      <a:pt x="140" y="162"/>
                      <a:pt x="140" y="162"/>
                    </a:cubicBezTo>
                    <a:cubicBezTo>
                      <a:pt x="138" y="166"/>
                      <a:pt x="138" y="166"/>
                      <a:pt x="138" y="166"/>
                    </a:cubicBezTo>
                    <a:cubicBezTo>
                      <a:pt x="143" y="167"/>
                      <a:pt x="143" y="167"/>
                      <a:pt x="143" y="167"/>
                    </a:cubicBezTo>
                    <a:cubicBezTo>
                      <a:pt x="143" y="167"/>
                      <a:pt x="145" y="169"/>
                      <a:pt x="145" y="169"/>
                    </a:cubicBezTo>
                    <a:cubicBezTo>
                      <a:pt x="145" y="170"/>
                      <a:pt x="147" y="172"/>
                      <a:pt x="147" y="172"/>
                    </a:cubicBezTo>
                    <a:cubicBezTo>
                      <a:pt x="149" y="173"/>
                      <a:pt x="149" y="173"/>
                      <a:pt x="149" y="173"/>
                    </a:cubicBezTo>
                    <a:cubicBezTo>
                      <a:pt x="149" y="175"/>
                      <a:pt x="149" y="175"/>
                      <a:pt x="149" y="175"/>
                    </a:cubicBezTo>
                    <a:cubicBezTo>
                      <a:pt x="148" y="178"/>
                      <a:pt x="148" y="178"/>
                      <a:pt x="148" y="178"/>
                    </a:cubicBezTo>
                    <a:cubicBezTo>
                      <a:pt x="145" y="182"/>
                      <a:pt x="145" y="182"/>
                      <a:pt x="145" y="182"/>
                    </a:cubicBezTo>
                    <a:cubicBezTo>
                      <a:pt x="145" y="182"/>
                      <a:pt x="143" y="183"/>
                      <a:pt x="143" y="183"/>
                    </a:cubicBezTo>
                    <a:cubicBezTo>
                      <a:pt x="142" y="183"/>
                      <a:pt x="140" y="185"/>
                      <a:pt x="140" y="185"/>
                    </a:cubicBezTo>
                    <a:cubicBezTo>
                      <a:pt x="140" y="185"/>
                      <a:pt x="139" y="185"/>
                      <a:pt x="139" y="185"/>
                    </a:cubicBezTo>
                    <a:cubicBezTo>
                      <a:pt x="138" y="185"/>
                      <a:pt x="136" y="184"/>
                      <a:pt x="135" y="184"/>
                    </a:cubicBezTo>
                    <a:cubicBezTo>
                      <a:pt x="135" y="184"/>
                      <a:pt x="133" y="185"/>
                      <a:pt x="133" y="185"/>
                    </a:cubicBezTo>
                    <a:cubicBezTo>
                      <a:pt x="133" y="185"/>
                      <a:pt x="130" y="187"/>
                      <a:pt x="134" y="188"/>
                    </a:cubicBezTo>
                    <a:cubicBezTo>
                      <a:pt x="138" y="188"/>
                      <a:pt x="139" y="188"/>
                      <a:pt x="140" y="188"/>
                    </a:cubicBezTo>
                    <a:cubicBezTo>
                      <a:pt x="140" y="188"/>
                      <a:pt x="144" y="188"/>
                      <a:pt x="144" y="188"/>
                    </a:cubicBezTo>
                    <a:cubicBezTo>
                      <a:pt x="144" y="188"/>
                      <a:pt x="145" y="188"/>
                      <a:pt x="146" y="189"/>
                    </a:cubicBezTo>
                    <a:cubicBezTo>
                      <a:pt x="148" y="189"/>
                      <a:pt x="149" y="189"/>
                      <a:pt x="150" y="190"/>
                    </a:cubicBezTo>
                    <a:cubicBezTo>
                      <a:pt x="151" y="190"/>
                      <a:pt x="152" y="191"/>
                      <a:pt x="152" y="191"/>
                    </a:cubicBezTo>
                    <a:cubicBezTo>
                      <a:pt x="152" y="192"/>
                      <a:pt x="152" y="192"/>
                      <a:pt x="153" y="192"/>
                    </a:cubicBezTo>
                    <a:cubicBezTo>
                      <a:pt x="154" y="192"/>
                      <a:pt x="155" y="193"/>
                      <a:pt x="155" y="193"/>
                    </a:cubicBezTo>
                    <a:cubicBezTo>
                      <a:pt x="156" y="193"/>
                      <a:pt x="156" y="193"/>
                      <a:pt x="156" y="193"/>
                    </a:cubicBezTo>
                    <a:cubicBezTo>
                      <a:pt x="156" y="193"/>
                      <a:pt x="157" y="193"/>
                      <a:pt x="158" y="193"/>
                    </a:cubicBezTo>
                    <a:cubicBezTo>
                      <a:pt x="159" y="193"/>
                      <a:pt x="159" y="192"/>
                      <a:pt x="160" y="192"/>
                    </a:cubicBezTo>
                    <a:cubicBezTo>
                      <a:pt x="161" y="192"/>
                      <a:pt x="164" y="192"/>
                      <a:pt x="164" y="192"/>
                    </a:cubicBezTo>
                    <a:cubicBezTo>
                      <a:pt x="166" y="196"/>
                      <a:pt x="166" y="196"/>
                      <a:pt x="166" y="196"/>
                    </a:cubicBezTo>
                    <a:cubicBezTo>
                      <a:pt x="166" y="196"/>
                      <a:pt x="166" y="197"/>
                      <a:pt x="167" y="197"/>
                    </a:cubicBezTo>
                    <a:cubicBezTo>
                      <a:pt x="167" y="198"/>
                      <a:pt x="169" y="199"/>
                      <a:pt x="170" y="199"/>
                    </a:cubicBezTo>
                    <a:cubicBezTo>
                      <a:pt x="171" y="199"/>
                      <a:pt x="179" y="197"/>
                      <a:pt x="179" y="197"/>
                    </a:cubicBezTo>
                    <a:cubicBezTo>
                      <a:pt x="175" y="194"/>
                      <a:pt x="175" y="194"/>
                      <a:pt x="175" y="194"/>
                    </a:cubicBezTo>
                    <a:cubicBezTo>
                      <a:pt x="175" y="194"/>
                      <a:pt x="173" y="192"/>
                      <a:pt x="172" y="191"/>
                    </a:cubicBezTo>
                    <a:cubicBezTo>
                      <a:pt x="172" y="190"/>
                      <a:pt x="167" y="187"/>
                      <a:pt x="167" y="187"/>
                    </a:cubicBezTo>
                    <a:cubicBezTo>
                      <a:pt x="162" y="186"/>
                      <a:pt x="162" y="186"/>
                      <a:pt x="162" y="186"/>
                    </a:cubicBezTo>
                    <a:cubicBezTo>
                      <a:pt x="156" y="183"/>
                      <a:pt x="156" y="183"/>
                      <a:pt x="156" y="183"/>
                    </a:cubicBezTo>
                    <a:cubicBezTo>
                      <a:pt x="150" y="181"/>
                      <a:pt x="150" y="181"/>
                      <a:pt x="150" y="181"/>
                    </a:cubicBezTo>
                    <a:cubicBezTo>
                      <a:pt x="150" y="181"/>
                      <a:pt x="152" y="177"/>
                      <a:pt x="153" y="176"/>
                    </a:cubicBezTo>
                    <a:cubicBezTo>
                      <a:pt x="153" y="175"/>
                      <a:pt x="153" y="172"/>
                      <a:pt x="154" y="172"/>
                    </a:cubicBezTo>
                    <a:cubicBezTo>
                      <a:pt x="155" y="173"/>
                      <a:pt x="157" y="173"/>
                      <a:pt x="158" y="173"/>
                    </a:cubicBezTo>
                    <a:cubicBezTo>
                      <a:pt x="159" y="173"/>
                      <a:pt x="161" y="172"/>
                      <a:pt x="162" y="172"/>
                    </a:cubicBezTo>
                    <a:cubicBezTo>
                      <a:pt x="163" y="172"/>
                      <a:pt x="165" y="173"/>
                      <a:pt x="165" y="173"/>
                    </a:cubicBezTo>
                    <a:cubicBezTo>
                      <a:pt x="165" y="173"/>
                      <a:pt x="166" y="175"/>
                      <a:pt x="166" y="176"/>
                    </a:cubicBezTo>
                    <a:cubicBezTo>
                      <a:pt x="167" y="176"/>
                      <a:pt x="167" y="178"/>
                      <a:pt x="168" y="179"/>
                    </a:cubicBezTo>
                    <a:cubicBezTo>
                      <a:pt x="169" y="179"/>
                      <a:pt x="174" y="181"/>
                      <a:pt x="174" y="181"/>
                    </a:cubicBezTo>
                    <a:cubicBezTo>
                      <a:pt x="174" y="181"/>
                      <a:pt x="180" y="183"/>
                      <a:pt x="180" y="183"/>
                    </a:cubicBezTo>
                    <a:cubicBezTo>
                      <a:pt x="181" y="183"/>
                      <a:pt x="183" y="183"/>
                      <a:pt x="183" y="183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198" y="184"/>
                      <a:pt x="198" y="184"/>
                      <a:pt x="198" y="184"/>
                    </a:cubicBezTo>
                    <a:cubicBezTo>
                      <a:pt x="199" y="186"/>
                      <a:pt x="199" y="186"/>
                      <a:pt x="199" y="186"/>
                    </a:cubicBezTo>
                    <a:cubicBezTo>
                      <a:pt x="199" y="186"/>
                      <a:pt x="202" y="188"/>
                      <a:pt x="202" y="188"/>
                    </a:cubicBezTo>
                    <a:cubicBezTo>
                      <a:pt x="202" y="189"/>
                      <a:pt x="204" y="193"/>
                      <a:pt x="204" y="193"/>
                    </a:cubicBezTo>
                    <a:cubicBezTo>
                      <a:pt x="204" y="193"/>
                      <a:pt x="204" y="196"/>
                      <a:pt x="204" y="196"/>
                    </a:cubicBezTo>
                    <a:cubicBezTo>
                      <a:pt x="204" y="197"/>
                      <a:pt x="206" y="201"/>
                      <a:pt x="206" y="201"/>
                    </a:cubicBezTo>
                    <a:cubicBezTo>
                      <a:pt x="207" y="202"/>
                      <a:pt x="211" y="206"/>
                      <a:pt x="211" y="207"/>
                    </a:cubicBezTo>
                    <a:cubicBezTo>
                      <a:pt x="211" y="207"/>
                      <a:pt x="213" y="210"/>
                      <a:pt x="214" y="210"/>
                    </a:cubicBezTo>
                    <a:cubicBezTo>
                      <a:pt x="214" y="210"/>
                      <a:pt x="215" y="209"/>
                      <a:pt x="215" y="209"/>
                    </a:cubicBezTo>
                    <a:cubicBezTo>
                      <a:pt x="216" y="209"/>
                      <a:pt x="219" y="207"/>
                      <a:pt x="219" y="207"/>
                    </a:cubicBezTo>
                    <a:cubicBezTo>
                      <a:pt x="219" y="207"/>
                      <a:pt x="222" y="207"/>
                      <a:pt x="222" y="208"/>
                    </a:cubicBezTo>
                    <a:cubicBezTo>
                      <a:pt x="222" y="209"/>
                      <a:pt x="226" y="212"/>
                      <a:pt x="226" y="212"/>
                    </a:cubicBezTo>
                    <a:cubicBezTo>
                      <a:pt x="226" y="212"/>
                      <a:pt x="227" y="216"/>
                      <a:pt x="227" y="216"/>
                    </a:cubicBezTo>
                    <a:cubicBezTo>
                      <a:pt x="226" y="217"/>
                      <a:pt x="223" y="218"/>
                      <a:pt x="223" y="219"/>
                    </a:cubicBezTo>
                    <a:cubicBezTo>
                      <a:pt x="222" y="219"/>
                      <a:pt x="219" y="219"/>
                      <a:pt x="219" y="219"/>
                    </a:cubicBezTo>
                    <a:cubicBezTo>
                      <a:pt x="218" y="220"/>
                      <a:pt x="214" y="221"/>
                      <a:pt x="214" y="221"/>
                    </a:cubicBezTo>
                    <a:cubicBezTo>
                      <a:pt x="214" y="217"/>
                      <a:pt x="214" y="217"/>
                      <a:pt x="214" y="217"/>
                    </a:cubicBezTo>
                    <a:cubicBezTo>
                      <a:pt x="214" y="217"/>
                      <a:pt x="214" y="216"/>
                      <a:pt x="213" y="216"/>
                    </a:cubicBezTo>
                    <a:cubicBezTo>
                      <a:pt x="213" y="216"/>
                      <a:pt x="207" y="214"/>
                      <a:pt x="207" y="214"/>
                    </a:cubicBezTo>
                    <a:cubicBezTo>
                      <a:pt x="206" y="209"/>
                      <a:pt x="206" y="209"/>
                      <a:pt x="206" y="209"/>
                    </a:cubicBezTo>
                    <a:cubicBezTo>
                      <a:pt x="203" y="206"/>
                      <a:pt x="203" y="206"/>
                      <a:pt x="203" y="206"/>
                    </a:cubicBezTo>
                    <a:cubicBezTo>
                      <a:pt x="200" y="204"/>
                      <a:pt x="200" y="204"/>
                      <a:pt x="200" y="204"/>
                    </a:cubicBezTo>
                    <a:cubicBezTo>
                      <a:pt x="198" y="201"/>
                      <a:pt x="198" y="201"/>
                      <a:pt x="198" y="201"/>
                    </a:cubicBezTo>
                    <a:cubicBezTo>
                      <a:pt x="194" y="201"/>
                      <a:pt x="194" y="201"/>
                      <a:pt x="194" y="201"/>
                    </a:cubicBezTo>
                    <a:cubicBezTo>
                      <a:pt x="194" y="201"/>
                      <a:pt x="192" y="202"/>
                      <a:pt x="192" y="202"/>
                    </a:cubicBezTo>
                    <a:cubicBezTo>
                      <a:pt x="191" y="203"/>
                      <a:pt x="187" y="202"/>
                      <a:pt x="187" y="202"/>
                    </a:cubicBezTo>
                    <a:cubicBezTo>
                      <a:pt x="184" y="203"/>
                      <a:pt x="184" y="203"/>
                      <a:pt x="184" y="203"/>
                    </a:cubicBezTo>
                    <a:cubicBezTo>
                      <a:pt x="184" y="205"/>
                      <a:pt x="184" y="205"/>
                      <a:pt x="184" y="205"/>
                    </a:cubicBezTo>
                    <a:cubicBezTo>
                      <a:pt x="189" y="205"/>
                      <a:pt x="189" y="205"/>
                      <a:pt x="189" y="205"/>
                    </a:cubicBezTo>
                    <a:cubicBezTo>
                      <a:pt x="193" y="206"/>
                      <a:pt x="193" y="206"/>
                      <a:pt x="193" y="206"/>
                    </a:cubicBezTo>
                    <a:cubicBezTo>
                      <a:pt x="199" y="207"/>
                      <a:pt x="199" y="207"/>
                      <a:pt x="199" y="20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199" y="211"/>
                      <a:pt x="200" y="213"/>
                      <a:pt x="200" y="214"/>
                    </a:cubicBezTo>
                    <a:cubicBezTo>
                      <a:pt x="200" y="215"/>
                      <a:pt x="202" y="219"/>
                      <a:pt x="202" y="219"/>
                    </a:cubicBezTo>
                    <a:cubicBezTo>
                      <a:pt x="204" y="225"/>
                      <a:pt x="204" y="225"/>
                      <a:pt x="204" y="225"/>
                    </a:cubicBezTo>
                    <a:cubicBezTo>
                      <a:pt x="206" y="229"/>
                      <a:pt x="206" y="229"/>
                      <a:pt x="206" y="229"/>
                    </a:cubicBezTo>
                    <a:cubicBezTo>
                      <a:pt x="208" y="230"/>
                      <a:pt x="208" y="230"/>
                      <a:pt x="208" y="230"/>
                    </a:cubicBezTo>
                    <a:cubicBezTo>
                      <a:pt x="208" y="234"/>
                      <a:pt x="208" y="234"/>
                      <a:pt x="208" y="234"/>
                    </a:cubicBezTo>
                    <a:cubicBezTo>
                      <a:pt x="210" y="235"/>
                      <a:pt x="210" y="235"/>
                      <a:pt x="210" y="235"/>
                    </a:cubicBezTo>
                    <a:cubicBezTo>
                      <a:pt x="210" y="235"/>
                      <a:pt x="209" y="236"/>
                      <a:pt x="209" y="237"/>
                    </a:cubicBezTo>
                    <a:cubicBezTo>
                      <a:pt x="209" y="237"/>
                      <a:pt x="207" y="240"/>
                      <a:pt x="207" y="240"/>
                    </a:cubicBezTo>
                    <a:cubicBezTo>
                      <a:pt x="207" y="240"/>
                      <a:pt x="205" y="240"/>
                      <a:pt x="204" y="240"/>
                    </a:cubicBezTo>
                    <a:cubicBezTo>
                      <a:pt x="204" y="239"/>
                      <a:pt x="203" y="237"/>
                      <a:pt x="202" y="237"/>
                    </a:cubicBezTo>
                    <a:cubicBezTo>
                      <a:pt x="200" y="236"/>
                      <a:pt x="200" y="234"/>
                      <a:pt x="199" y="234"/>
                    </a:cubicBezTo>
                    <a:cubicBezTo>
                      <a:pt x="198" y="234"/>
                      <a:pt x="195" y="234"/>
                      <a:pt x="195" y="234"/>
                    </a:cubicBezTo>
                    <a:cubicBezTo>
                      <a:pt x="195" y="234"/>
                      <a:pt x="193" y="231"/>
                      <a:pt x="192" y="230"/>
                    </a:cubicBezTo>
                    <a:cubicBezTo>
                      <a:pt x="192" y="230"/>
                      <a:pt x="191" y="229"/>
                      <a:pt x="190" y="228"/>
                    </a:cubicBezTo>
                    <a:cubicBezTo>
                      <a:pt x="189" y="227"/>
                      <a:pt x="187" y="224"/>
                      <a:pt x="187" y="225"/>
                    </a:cubicBezTo>
                    <a:cubicBezTo>
                      <a:pt x="187" y="227"/>
                      <a:pt x="188" y="229"/>
                      <a:pt x="187" y="229"/>
                    </a:cubicBezTo>
                    <a:cubicBezTo>
                      <a:pt x="185" y="229"/>
                      <a:pt x="184" y="229"/>
                      <a:pt x="184" y="229"/>
                    </a:cubicBezTo>
                    <a:cubicBezTo>
                      <a:pt x="184" y="229"/>
                      <a:pt x="182" y="231"/>
                      <a:pt x="181" y="232"/>
                    </a:cubicBezTo>
                    <a:cubicBezTo>
                      <a:pt x="181" y="232"/>
                      <a:pt x="182" y="232"/>
                      <a:pt x="180" y="233"/>
                    </a:cubicBezTo>
                    <a:cubicBezTo>
                      <a:pt x="179" y="233"/>
                      <a:pt x="177" y="233"/>
                      <a:pt x="177" y="233"/>
                    </a:cubicBezTo>
                    <a:cubicBezTo>
                      <a:pt x="177" y="232"/>
                      <a:pt x="177" y="232"/>
                      <a:pt x="177" y="231"/>
                    </a:cubicBezTo>
                    <a:cubicBezTo>
                      <a:pt x="178" y="230"/>
                      <a:pt x="184" y="227"/>
                      <a:pt x="184" y="227"/>
                    </a:cubicBezTo>
                    <a:cubicBezTo>
                      <a:pt x="184" y="226"/>
                      <a:pt x="182" y="223"/>
                      <a:pt x="182" y="223"/>
                    </a:cubicBezTo>
                    <a:cubicBezTo>
                      <a:pt x="181" y="224"/>
                      <a:pt x="181" y="224"/>
                      <a:pt x="181" y="224"/>
                    </a:cubicBezTo>
                    <a:cubicBezTo>
                      <a:pt x="178" y="226"/>
                      <a:pt x="178" y="226"/>
                      <a:pt x="178" y="226"/>
                    </a:cubicBezTo>
                    <a:cubicBezTo>
                      <a:pt x="174" y="229"/>
                      <a:pt x="174" y="229"/>
                      <a:pt x="174" y="229"/>
                    </a:cubicBezTo>
                    <a:cubicBezTo>
                      <a:pt x="171" y="230"/>
                      <a:pt x="171" y="230"/>
                      <a:pt x="171" y="230"/>
                    </a:cubicBezTo>
                    <a:cubicBezTo>
                      <a:pt x="168" y="232"/>
                      <a:pt x="168" y="232"/>
                      <a:pt x="168" y="232"/>
                    </a:cubicBezTo>
                    <a:cubicBezTo>
                      <a:pt x="164" y="233"/>
                      <a:pt x="164" y="233"/>
                      <a:pt x="164" y="233"/>
                    </a:cubicBezTo>
                    <a:cubicBezTo>
                      <a:pt x="160" y="233"/>
                      <a:pt x="160" y="233"/>
                      <a:pt x="160" y="233"/>
                    </a:cubicBezTo>
                    <a:cubicBezTo>
                      <a:pt x="158" y="232"/>
                      <a:pt x="158" y="232"/>
                      <a:pt x="158" y="232"/>
                    </a:cubicBez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55" y="229"/>
                      <a:pt x="155" y="229"/>
                      <a:pt x="155" y="229"/>
                    </a:cubicBezTo>
                    <a:cubicBezTo>
                      <a:pt x="155" y="229"/>
                      <a:pt x="154" y="227"/>
                      <a:pt x="155" y="226"/>
                    </a:cubicBezTo>
                    <a:cubicBezTo>
                      <a:pt x="155" y="226"/>
                      <a:pt x="156" y="225"/>
                      <a:pt x="158" y="225"/>
                    </a:cubicBezTo>
                    <a:cubicBezTo>
                      <a:pt x="160" y="225"/>
                      <a:pt x="161" y="225"/>
                      <a:pt x="162" y="225"/>
                    </a:cubicBezTo>
                    <a:cubicBezTo>
                      <a:pt x="163" y="225"/>
                      <a:pt x="164" y="224"/>
                      <a:pt x="164" y="224"/>
                    </a:cubicBezTo>
                    <a:cubicBezTo>
                      <a:pt x="164" y="224"/>
                      <a:pt x="165" y="224"/>
                      <a:pt x="165" y="223"/>
                    </a:cubicBezTo>
                    <a:cubicBezTo>
                      <a:pt x="165" y="222"/>
                      <a:pt x="162" y="218"/>
                      <a:pt x="162" y="218"/>
                    </a:cubicBezTo>
                    <a:cubicBezTo>
                      <a:pt x="162" y="218"/>
                      <a:pt x="158" y="218"/>
                      <a:pt x="157" y="219"/>
                    </a:cubicBezTo>
                    <a:cubicBezTo>
                      <a:pt x="155" y="219"/>
                      <a:pt x="155" y="221"/>
                      <a:pt x="153" y="220"/>
                    </a:cubicBezTo>
                    <a:cubicBezTo>
                      <a:pt x="151" y="219"/>
                      <a:pt x="146" y="217"/>
                      <a:pt x="146" y="217"/>
                    </a:cubicBezTo>
                    <a:cubicBezTo>
                      <a:pt x="142" y="213"/>
                      <a:pt x="142" y="213"/>
                      <a:pt x="142" y="213"/>
                    </a:cubicBez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7" y="217"/>
                      <a:pt x="137" y="219"/>
                      <a:pt x="135" y="217"/>
                    </a:cubicBezTo>
                    <a:cubicBezTo>
                      <a:pt x="133" y="214"/>
                      <a:pt x="133" y="212"/>
                      <a:pt x="133" y="212"/>
                    </a:cubicBezTo>
                    <a:cubicBezTo>
                      <a:pt x="130" y="212"/>
                      <a:pt x="130" y="212"/>
                      <a:pt x="130" y="212"/>
                    </a:cubicBezTo>
                    <a:cubicBezTo>
                      <a:pt x="129" y="215"/>
                      <a:pt x="129" y="215"/>
                      <a:pt x="129" y="215"/>
                    </a:cubicBezTo>
                    <a:cubicBezTo>
                      <a:pt x="129" y="215"/>
                      <a:pt x="127" y="218"/>
                      <a:pt x="127" y="218"/>
                    </a:cubicBezTo>
                    <a:cubicBezTo>
                      <a:pt x="126" y="218"/>
                      <a:pt x="123" y="218"/>
                      <a:pt x="122" y="219"/>
                    </a:cubicBezTo>
                    <a:cubicBezTo>
                      <a:pt x="122" y="219"/>
                      <a:pt x="117" y="219"/>
                      <a:pt x="117" y="219"/>
                    </a:cubicBezTo>
                    <a:cubicBezTo>
                      <a:pt x="110" y="217"/>
                      <a:pt x="110" y="217"/>
                      <a:pt x="110" y="217"/>
                    </a:cubicBezTo>
                    <a:cubicBezTo>
                      <a:pt x="110" y="217"/>
                      <a:pt x="108" y="218"/>
                      <a:pt x="108" y="218"/>
                    </a:cubicBezTo>
                    <a:cubicBezTo>
                      <a:pt x="107" y="219"/>
                      <a:pt x="97" y="221"/>
                      <a:pt x="97" y="221"/>
                    </a:cubicBezTo>
                    <a:cubicBezTo>
                      <a:pt x="92" y="224"/>
                      <a:pt x="92" y="224"/>
                      <a:pt x="92" y="224"/>
                    </a:cubicBezTo>
                    <a:cubicBezTo>
                      <a:pt x="89" y="224"/>
                      <a:pt x="89" y="224"/>
                      <a:pt x="89" y="224"/>
                    </a:cubicBezTo>
                    <a:cubicBezTo>
                      <a:pt x="86" y="220"/>
                      <a:pt x="86" y="220"/>
                      <a:pt x="86" y="220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3" y="223"/>
                      <a:pt x="83" y="223"/>
                      <a:pt x="83" y="223"/>
                    </a:cubicBezTo>
                    <a:cubicBezTo>
                      <a:pt x="83" y="223"/>
                      <a:pt x="79" y="227"/>
                      <a:pt x="78" y="228"/>
                    </a:cubicBezTo>
                    <a:cubicBezTo>
                      <a:pt x="78" y="228"/>
                      <a:pt x="73" y="223"/>
                      <a:pt x="73" y="223"/>
                    </a:cubicBezTo>
                    <a:cubicBezTo>
                      <a:pt x="72" y="216"/>
                      <a:pt x="72" y="216"/>
                      <a:pt x="72" y="216"/>
                    </a:cubicBezTo>
                    <a:cubicBezTo>
                      <a:pt x="67" y="211"/>
                      <a:pt x="67" y="211"/>
                      <a:pt x="67" y="211"/>
                    </a:cubicBezTo>
                    <a:cubicBezTo>
                      <a:pt x="64" y="212"/>
                      <a:pt x="64" y="212"/>
                      <a:pt x="64" y="212"/>
                    </a:cubicBezTo>
                    <a:cubicBezTo>
                      <a:pt x="63" y="207"/>
                      <a:pt x="63" y="207"/>
                      <a:pt x="63" y="207"/>
                    </a:cubicBezTo>
                    <a:cubicBezTo>
                      <a:pt x="61" y="204"/>
                      <a:pt x="61" y="204"/>
                      <a:pt x="61" y="204"/>
                    </a:cubicBezTo>
                    <a:cubicBezTo>
                      <a:pt x="57" y="204"/>
                      <a:pt x="57" y="204"/>
                      <a:pt x="57" y="204"/>
                    </a:cubicBezTo>
                    <a:cubicBezTo>
                      <a:pt x="56" y="206"/>
                      <a:pt x="56" y="206"/>
                      <a:pt x="56" y="206"/>
                    </a:cubicBezTo>
                    <a:cubicBezTo>
                      <a:pt x="55" y="209"/>
                      <a:pt x="55" y="209"/>
                      <a:pt x="55" y="209"/>
                    </a:cubicBezTo>
                    <a:cubicBezTo>
                      <a:pt x="55" y="209"/>
                      <a:pt x="56" y="212"/>
                      <a:pt x="56" y="212"/>
                    </a:cubicBezTo>
                    <a:cubicBezTo>
                      <a:pt x="56" y="213"/>
                      <a:pt x="55" y="214"/>
                      <a:pt x="54" y="214"/>
                    </a:cubicBezTo>
                    <a:cubicBezTo>
                      <a:pt x="54" y="214"/>
                      <a:pt x="49" y="216"/>
                      <a:pt x="49" y="216"/>
                    </a:cubicBezTo>
                    <a:cubicBezTo>
                      <a:pt x="49" y="216"/>
                      <a:pt x="48" y="213"/>
                      <a:pt x="48" y="212"/>
                    </a:cubicBezTo>
                    <a:cubicBezTo>
                      <a:pt x="48" y="210"/>
                      <a:pt x="48" y="207"/>
                      <a:pt x="48" y="207"/>
                    </a:cubicBezTo>
                    <a:cubicBezTo>
                      <a:pt x="48" y="207"/>
                      <a:pt x="52" y="205"/>
                      <a:pt x="52" y="205"/>
                    </a:cubicBezTo>
                    <a:cubicBezTo>
                      <a:pt x="52" y="204"/>
                      <a:pt x="55" y="199"/>
                      <a:pt x="55" y="199"/>
                    </a:cubicBezTo>
                    <a:cubicBezTo>
                      <a:pt x="55" y="196"/>
                      <a:pt x="55" y="196"/>
                      <a:pt x="55" y="196"/>
                    </a:cubicBezTo>
                    <a:cubicBezTo>
                      <a:pt x="55" y="196"/>
                      <a:pt x="59" y="195"/>
                      <a:pt x="60" y="195"/>
                    </a:cubicBezTo>
                    <a:cubicBezTo>
                      <a:pt x="61" y="195"/>
                      <a:pt x="63" y="195"/>
                      <a:pt x="64" y="196"/>
                    </a:cubicBezTo>
                    <a:cubicBezTo>
                      <a:pt x="66" y="197"/>
                      <a:pt x="65" y="197"/>
                      <a:pt x="67" y="197"/>
                    </a:cubicBezTo>
                    <a:cubicBezTo>
                      <a:pt x="69" y="196"/>
                      <a:pt x="71" y="195"/>
                      <a:pt x="71" y="194"/>
                    </a:cubicBezTo>
                    <a:cubicBezTo>
                      <a:pt x="71" y="193"/>
                      <a:pt x="72" y="189"/>
                      <a:pt x="69" y="189"/>
                    </a:cubicBezTo>
                    <a:cubicBezTo>
                      <a:pt x="67" y="189"/>
                      <a:pt x="64" y="191"/>
                      <a:pt x="63" y="191"/>
                    </a:cubicBezTo>
                    <a:cubicBezTo>
                      <a:pt x="62" y="192"/>
                      <a:pt x="61" y="191"/>
                      <a:pt x="59" y="190"/>
                    </a:cubicBezTo>
                    <a:cubicBezTo>
                      <a:pt x="58" y="190"/>
                      <a:pt x="56" y="189"/>
                      <a:pt x="56" y="189"/>
                    </a:cubicBezTo>
                    <a:cubicBezTo>
                      <a:pt x="53" y="192"/>
                      <a:pt x="53" y="192"/>
                      <a:pt x="53" y="192"/>
                    </a:cubicBezTo>
                    <a:cubicBezTo>
                      <a:pt x="53" y="192"/>
                      <a:pt x="55" y="196"/>
                      <a:pt x="51" y="193"/>
                    </a:cubicBezTo>
                    <a:cubicBezTo>
                      <a:pt x="47" y="191"/>
                      <a:pt x="47" y="190"/>
                      <a:pt x="47" y="190"/>
                    </a:cubicBezTo>
                    <a:cubicBezTo>
                      <a:pt x="43" y="186"/>
                      <a:pt x="43" y="186"/>
                      <a:pt x="43" y="186"/>
                    </a:cubicBezTo>
                    <a:cubicBezTo>
                      <a:pt x="41" y="179"/>
                      <a:pt x="41" y="179"/>
                      <a:pt x="41" y="179"/>
                    </a:cubicBezTo>
                    <a:cubicBezTo>
                      <a:pt x="38" y="175"/>
                      <a:pt x="38" y="175"/>
                      <a:pt x="38" y="175"/>
                    </a:cubicBezTo>
                    <a:cubicBezTo>
                      <a:pt x="38" y="175"/>
                      <a:pt x="37" y="177"/>
                      <a:pt x="36" y="179"/>
                    </a:cubicBezTo>
                    <a:cubicBezTo>
                      <a:pt x="35" y="180"/>
                      <a:pt x="33" y="180"/>
                      <a:pt x="32" y="179"/>
                    </a:cubicBezTo>
                    <a:cubicBezTo>
                      <a:pt x="32" y="177"/>
                      <a:pt x="29" y="173"/>
                      <a:pt x="29" y="173"/>
                    </a:cubicBezTo>
                    <a:cubicBezTo>
                      <a:pt x="30" y="169"/>
                      <a:pt x="30" y="169"/>
                      <a:pt x="30" y="169"/>
                    </a:cubicBezTo>
                    <a:cubicBezTo>
                      <a:pt x="26" y="168"/>
                      <a:pt x="26" y="168"/>
                      <a:pt x="26" y="168"/>
                    </a:cubicBezTo>
                    <a:cubicBezTo>
                      <a:pt x="26" y="168"/>
                      <a:pt x="24" y="167"/>
                      <a:pt x="24" y="166"/>
                    </a:cubicBezTo>
                    <a:cubicBezTo>
                      <a:pt x="25" y="164"/>
                      <a:pt x="27" y="161"/>
                      <a:pt x="27" y="161"/>
                    </a:cubicBezTo>
                    <a:cubicBezTo>
                      <a:pt x="29" y="157"/>
                      <a:pt x="29" y="157"/>
                      <a:pt x="29" y="157"/>
                    </a:cubicBezTo>
                    <a:cubicBezTo>
                      <a:pt x="29" y="157"/>
                      <a:pt x="29" y="154"/>
                      <a:pt x="28" y="153"/>
                    </a:cubicBezTo>
                    <a:cubicBezTo>
                      <a:pt x="28" y="152"/>
                      <a:pt x="27" y="139"/>
                      <a:pt x="27" y="139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5" y="109"/>
                      <a:pt x="49" y="105"/>
                      <a:pt x="49" y="106"/>
                    </a:cubicBezTo>
                    <a:cubicBezTo>
                      <a:pt x="50" y="107"/>
                      <a:pt x="49" y="98"/>
                      <a:pt x="49" y="98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90"/>
                      <a:pt x="51" y="89"/>
                      <a:pt x="52" y="89"/>
                    </a:cubicBezTo>
                    <a:cubicBezTo>
                      <a:pt x="53" y="89"/>
                      <a:pt x="55" y="88"/>
                      <a:pt x="58" y="87"/>
                    </a:cubicBezTo>
                    <a:cubicBezTo>
                      <a:pt x="60" y="87"/>
                      <a:pt x="62" y="85"/>
                      <a:pt x="64" y="85"/>
                    </a:cubicBezTo>
                    <a:cubicBezTo>
                      <a:pt x="65" y="85"/>
                      <a:pt x="70" y="85"/>
                      <a:pt x="70" y="85"/>
                    </a:cubicBezTo>
                    <a:cubicBezTo>
                      <a:pt x="70" y="85"/>
                      <a:pt x="75" y="82"/>
                      <a:pt x="76" y="81"/>
                    </a:cubicBezTo>
                    <a:cubicBezTo>
                      <a:pt x="77" y="80"/>
                      <a:pt x="80" y="76"/>
                      <a:pt x="80" y="76"/>
                    </a:cubicBezTo>
                    <a:cubicBezTo>
                      <a:pt x="80" y="76"/>
                      <a:pt x="81" y="71"/>
                      <a:pt x="83" y="70"/>
                    </a:cubicBezTo>
                    <a:cubicBezTo>
                      <a:pt x="84" y="70"/>
                      <a:pt x="87" y="68"/>
                      <a:pt x="89" y="68"/>
                    </a:cubicBezTo>
                    <a:cubicBezTo>
                      <a:pt x="91" y="67"/>
                      <a:pt x="96" y="66"/>
                      <a:pt x="97" y="66"/>
                    </a:cubicBezTo>
                    <a:cubicBezTo>
                      <a:pt x="98" y="66"/>
                      <a:pt x="110" y="64"/>
                      <a:pt x="110" y="64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8" y="42"/>
                      <a:pt x="139" y="42"/>
                    </a:cubicBezTo>
                    <a:cubicBezTo>
                      <a:pt x="140" y="43"/>
                      <a:pt x="142" y="42"/>
                      <a:pt x="142" y="42"/>
                    </a:cubicBezTo>
                    <a:cubicBezTo>
                      <a:pt x="149" y="40"/>
                      <a:pt x="149" y="40"/>
                      <a:pt x="149" y="40"/>
                    </a:cubicBezTo>
                    <a:cubicBezTo>
                      <a:pt x="149" y="40"/>
                      <a:pt x="158" y="37"/>
                      <a:pt x="159" y="36"/>
                    </a:cubicBezTo>
                    <a:cubicBezTo>
                      <a:pt x="159" y="36"/>
                      <a:pt x="164" y="34"/>
                      <a:pt x="164" y="34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6" y="30"/>
                      <a:pt x="168" y="28"/>
                      <a:pt x="171" y="28"/>
                    </a:cubicBezTo>
                    <a:cubicBezTo>
                      <a:pt x="173" y="28"/>
                      <a:pt x="175" y="28"/>
                      <a:pt x="176" y="28"/>
                    </a:cubicBezTo>
                    <a:cubicBezTo>
                      <a:pt x="176" y="27"/>
                      <a:pt x="177" y="25"/>
                      <a:pt x="178" y="25"/>
                    </a:cubicBezTo>
                    <a:cubicBezTo>
                      <a:pt x="179" y="25"/>
                      <a:pt x="185" y="24"/>
                      <a:pt x="185" y="24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88" y="29"/>
                      <a:pt x="194" y="33"/>
                      <a:pt x="195" y="33"/>
                    </a:cubicBezTo>
                    <a:cubicBezTo>
                      <a:pt x="196" y="33"/>
                      <a:pt x="201" y="29"/>
                      <a:pt x="201" y="29"/>
                    </a:cubicBezTo>
                    <a:cubicBezTo>
                      <a:pt x="211" y="32"/>
                      <a:pt x="211" y="32"/>
                      <a:pt x="211" y="32"/>
                    </a:cubicBezTo>
                    <a:cubicBezTo>
                      <a:pt x="219" y="34"/>
                      <a:pt x="219" y="34"/>
                      <a:pt x="219" y="34"/>
                    </a:cubicBezTo>
                    <a:cubicBezTo>
                      <a:pt x="222" y="32"/>
                      <a:pt x="222" y="32"/>
                      <a:pt x="222" y="32"/>
                    </a:cubicBezTo>
                    <a:close/>
                    <a:moveTo>
                      <a:pt x="188" y="149"/>
                    </a:moveTo>
                    <a:cubicBezTo>
                      <a:pt x="188" y="149"/>
                      <a:pt x="188" y="149"/>
                      <a:pt x="188" y="149"/>
                    </a:cubicBezTo>
                    <a:cubicBezTo>
                      <a:pt x="189" y="150"/>
                      <a:pt x="189" y="150"/>
                      <a:pt x="189" y="150"/>
                    </a:cubicBezTo>
                    <a:cubicBezTo>
                      <a:pt x="189" y="150"/>
                      <a:pt x="191" y="150"/>
                      <a:pt x="192" y="149"/>
                    </a:cubicBezTo>
                    <a:cubicBezTo>
                      <a:pt x="193" y="149"/>
                      <a:pt x="191" y="148"/>
                      <a:pt x="191" y="148"/>
                    </a:cubicBezTo>
                    <a:cubicBezTo>
                      <a:pt x="189" y="148"/>
                      <a:pt x="189" y="148"/>
                      <a:pt x="189" y="148"/>
                    </a:cubicBezTo>
                    <a:cubicBezTo>
                      <a:pt x="189" y="148"/>
                      <a:pt x="188" y="149"/>
                      <a:pt x="188" y="149"/>
                    </a:cubicBezTo>
                    <a:close/>
                    <a:moveTo>
                      <a:pt x="184" y="157"/>
                    </a:moveTo>
                    <a:cubicBezTo>
                      <a:pt x="184" y="157"/>
                      <a:pt x="184" y="157"/>
                      <a:pt x="184" y="157"/>
                    </a:cubicBezTo>
                    <a:cubicBezTo>
                      <a:pt x="185" y="158"/>
                      <a:pt x="185" y="158"/>
                      <a:pt x="185" y="158"/>
                    </a:cubicBezTo>
                    <a:cubicBezTo>
                      <a:pt x="185" y="158"/>
                      <a:pt x="186" y="155"/>
                      <a:pt x="187" y="154"/>
                    </a:cubicBezTo>
                    <a:cubicBezTo>
                      <a:pt x="188" y="152"/>
                      <a:pt x="186" y="153"/>
                      <a:pt x="186" y="153"/>
                    </a:cubicBezTo>
                    <a:cubicBezTo>
                      <a:pt x="185" y="154"/>
                      <a:pt x="185" y="154"/>
                      <a:pt x="185" y="154"/>
                    </a:cubicBezTo>
                    <a:cubicBezTo>
                      <a:pt x="185" y="154"/>
                      <a:pt x="184" y="157"/>
                      <a:pt x="184" y="157"/>
                    </a:cubicBezTo>
                    <a:close/>
                    <a:moveTo>
                      <a:pt x="318" y="231"/>
                    </a:moveTo>
                    <a:cubicBezTo>
                      <a:pt x="318" y="231"/>
                      <a:pt x="318" y="231"/>
                      <a:pt x="318" y="231"/>
                    </a:cubicBezTo>
                    <a:cubicBezTo>
                      <a:pt x="318" y="231"/>
                      <a:pt x="321" y="233"/>
                      <a:pt x="321" y="233"/>
                    </a:cubicBezTo>
                    <a:cubicBezTo>
                      <a:pt x="319" y="237"/>
                      <a:pt x="319" y="237"/>
                      <a:pt x="319" y="237"/>
                    </a:cubicBezTo>
                    <a:cubicBezTo>
                      <a:pt x="316" y="235"/>
                      <a:pt x="316" y="235"/>
                      <a:pt x="316" y="235"/>
                    </a:cubicBezTo>
                    <a:cubicBezTo>
                      <a:pt x="318" y="231"/>
                      <a:pt x="318" y="231"/>
                      <a:pt x="318" y="231"/>
                    </a:cubicBezTo>
                    <a:close/>
                    <a:moveTo>
                      <a:pt x="342" y="250"/>
                    </a:moveTo>
                    <a:cubicBezTo>
                      <a:pt x="342" y="250"/>
                      <a:pt x="342" y="250"/>
                      <a:pt x="342" y="250"/>
                    </a:cubicBezTo>
                    <a:cubicBezTo>
                      <a:pt x="342" y="250"/>
                      <a:pt x="347" y="251"/>
                      <a:pt x="347" y="250"/>
                    </a:cubicBezTo>
                    <a:cubicBezTo>
                      <a:pt x="347" y="249"/>
                      <a:pt x="348" y="247"/>
                      <a:pt x="348" y="247"/>
                    </a:cubicBezTo>
                    <a:cubicBezTo>
                      <a:pt x="347" y="246"/>
                      <a:pt x="344" y="245"/>
                      <a:pt x="344" y="245"/>
                    </a:cubicBezTo>
                    <a:cubicBezTo>
                      <a:pt x="343" y="245"/>
                      <a:pt x="342" y="245"/>
                      <a:pt x="341" y="244"/>
                    </a:cubicBezTo>
                    <a:cubicBezTo>
                      <a:pt x="335" y="237"/>
                      <a:pt x="339" y="246"/>
                      <a:pt x="342" y="247"/>
                    </a:cubicBezTo>
                    <a:cubicBezTo>
                      <a:pt x="342" y="248"/>
                      <a:pt x="342" y="248"/>
                      <a:pt x="342" y="248"/>
                    </a:cubicBezTo>
                    <a:cubicBezTo>
                      <a:pt x="342" y="250"/>
                      <a:pt x="342" y="250"/>
                      <a:pt x="342" y="250"/>
                    </a:cubicBezTo>
                    <a:close/>
                    <a:moveTo>
                      <a:pt x="349" y="257"/>
                    </a:moveTo>
                    <a:cubicBezTo>
                      <a:pt x="349" y="257"/>
                      <a:pt x="349" y="257"/>
                      <a:pt x="349" y="257"/>
                    </a:cubicBezTo>
                    <a:cubicBezTo>
                      <a:pt x="353" y="252"/>
                      <a:pt x="353" y="252"/>
                      <a:pt x="353" y="252"/>
                    </a:cubicBezTo>
                    <a:cubicBezTo>
                      <a:pt x="353" y="252"/>
                      <a:pt x="355" y="250"/>
                      <a:pt x="356" y="250"/>
                    </a:cubicBezTo>
                    <a:cubicBezTo>
                      <a:pt x="357" y="250"/>
                      <a:pt x="361" y="249"/>
                      <a:pt x="361" y="249"/>
                    </a:cubicBezTo>
                    <a:cubicBezTo>
                      <a:pt x="361" y="249"/>
                      <a:pt x="364" y="250"/>
                      <a:pt x="362" y="251"/>
                    </a:cubicBezTo>
                    <a:cubicBezTo>
                      <a:pt x="361" y="252"/>
                      <a:pt x="358" y="254"/>
                      <a:pt x="357" y="254"/>
                    </a:cubicBezTo>
                    <a:cubicBezTo>
                      <a:pt x="356" y="255"/>
                      <a:pt x="354" y="258"/>
                      <a:pt x="354" y="258"/>
                    </a:cubicBezTo>
                    <a:cubicBezTo>
                      <a:pt x="350" y="259"/>
                      <a:pt x="350" y="259"/>
                      <a:pt x="350" y="259"/>
                    </a:cubicBezTo>
                    <a:cubicBezTo>
                      <a:pt x="346" y="261"/>
                      <a:pt x="346" y="261"/>
                      <a:pt x="346" y="261"/>
                    </a:cubicBezTo>
                    <a:cubicBezTo>
                      <a:pt x="347" y="265"/>
                      <a:pt x="347" y="265"/>
                      <a:pt x="347" y="265"/>
                    </a:cubicBezTo>
                    <a:cubicBezTo>
                      <a:pt x="347" y="265"/>
                      <a:pt x="346" y="266"/>
                      <a:pt x="345" y="266"/>
                    </a:cubicBezTo>
                    <a:cubicBezTo>
                      <a:pt x="345" y="265"/>
                      <a:pt x="342" y="263"/>
                      <a:pt x="342" y="263"/>
                    </a:cubicBezTo>
                    <a:cubicBezTo>
                      <a:pt x="343" y="258"/>
                      <a:pt x="343" y="258"/>
                      <a:pt x="343" y="258"/>
                    </a:cubicBezTo>
                    <a:cubicBezTo>
                      <a:pt x="347" y="258"/>
                      <a:pt x="347" y="258"/>
                      <a:pt x="347" y="258"/>
                    </a:cubicBezTo>
                    <a:cubicBezTo>
                      <a:pt x="349" y="257"/>
                      <a:pt x="349" y="257"/>
                      <a:pt x="349" y="257"/>
                    </a:cubicBezTo>
                    <a:close/>
                    <a:moveTo>
                      <a:pt x="388" y="286"/>
                    </a:moveTo>
                    <a:cubicBezTo>
                      <a:pt x="388" y="286"/>
                      <a:pt x="388" y="286"/>
                      <a:pt x="388" y="286"/>
                    </a:cubicBezTo>
                    <a:cubicBezTo>
                      <a:pt x="388" y="286"/>
                      <a:pt x="392" y="290"/>
                      <a:pt x="392" y="290"/>
                    </a:cubicBezTo>
                    <a:cubicBezTo>
                      <a:pt x="391" y="295"/>
                      <a:pt x="391" y="295"/>
                      <a:pt x="391" y="295"/>
                    </a:cubicBezTo>
                    <a:cubicBezTo>
                      <a:pt x="391" y="295"/>
                      <a:pt x="391" y="297"/>
                      <a:pt x="393" y="297"/>
                    </a:cubicBezTo>
                    <a:cubicBezTo>
                      <a:pt x="395" y="298"/>
                      <a:pt x="398" y="298"/>
                      <a:pt x="398" y="296"/>
                    </a:cubicBezTo>
                    <a:cubicBezTo>
                      <a:pt x="398" y="294"/>
                      <a:pt x="399" y="292"/>
                      <a:pt x="400" y="291"/>
                    </a:cubicBezTo>
                    <a:cubicBezTo>
                      <a:pt x="401" y="289"/>
                      <a:pt x="403" y="286"/>
                      <a:pt x="403" y="286"/>
                    </a:cubicBezTo>
                    <a:cubicBezTo>
                      <a:pt x="403" y="286"/>
                      <a:pt x="404" y="286"/>
                      <a:pt x="405" y="285"/>
                    </a:cubicBezTo>
                    <a:cubicBezTo>
                      <a:pt x="406" y="285"/>
                      <a:pt x="404" y="282"/>
                      <a:pt x="404" y="282"/>
                    </a:cubicBezTo>
                    <a:cubicBezTo>
                      <a:pt x="404" y="282"/>
                      <a:pt x="403" y="282"/>
                      <a:pt x="405" y="278"/>
                    </a:cubicBezTo>
                    <a:cubicBezTo>
                      <a:pt x="407" y="275"/>
                      <a:pt x="407" y="275"/>
                      <a:pt x="407" y="275"/>
                    </a:cubicBezTo>
                    <a:cubicBezTo>
                      <a:pt x="407" y="274"/>
                      <a:pt x="408" y="271"/>
                      <a:pt x="408" y="270"/>
                    </a:cubicBezTo>
                    <a:cubicBezTo>
                      <a:pt x="407" y="268"/>
                      <a:pt x="406" y="263"/>
                      <a:pt x="406" y="263"/>
                    </a:cubicBezTo>
                    <a:cubicBezTo>
                      <a:pt x="404" y="265"/>
                      <a:pt x="404" y="265"/>
                      <a:pt x="404" y="265"/>
                    </a:cubicBezTo>
                    <a:cubicBezTo>
                      <a:pt x="404" y="265"/>
                      <a:pt x="402" y="267"/>
                      <a:pt x="400" y="267"/>
                    </a:cubicBezTo>
                    <a:cubicBezTo>
                      <a:pt x="398" y="268"/>
                      <a:pt x="396" y="269"/>
                      <a:pt x="396" y="270"/>
                    </a:cubicBezTo>
                    <a:cubicBezTo>
                      <a:pt x="396" y="270"/>
                      <a:pt x="396" y="273"/>
                      <a:pt x="395" y="274"/>
                    </a:cubicBezTo>
                    <a:cubicBezTo>
                      <a:pt x="394" y="275"/>
                      <a:pt x="391" y="278"/>
                      <a:pt x="391" y="278"/>
                    </a:cubicBezTo>
                    <a:cubicBezTo>
                      <a:pt x="389" y="283"/>
                      <a:pt x="389" y="283"/>
                      <a:pt x="389" y="283"/>
                    </a:cubicBezTo>
                    <a:cubicBezTo>
                      <a:pt x="389" y="283"/>
                      <a:pt x="388" y="286"/>
                      <a:pt x="388" y="286"/>
                    </a:cubicBezTo>
                    <a:close/>
                    <a:moveTo>
                      <a:pt x="373" y="331"/>
                    </a:moveTo>
                    <a:cubicBezTo>
                      <a:pt x="373" y="331"/>
                      <a:pt x="373" y="331"/>
                      <a:pt x="373" y="331"/>
                    </a:cubicBezTo>
                    <a:cubicBezTo>
                      <a:pt x="371" y="330"/>
                      <a:pt x="369" y="328"/>
                      <a:pt x="369" y="326"/>
                    </a:cubicBezTo>
                    <a:cubicBezTo>
                      <a:pt x="369" y="325"/>
                      <a:pt x="370" y="323"/>
                      <a:pt x="370" y="323"/>
                    </a:cubicBezTo>
                    <a:cubicBezTo>
                      <a:pt x="370" y="323"/>
                      <a:pt x="368" y="322"/>
                      <a:pt x="368" y="321"/>
                    </a:cubicBezTo>
                    <a:cubicBezTo>
                      <a:pt x="368" y="321"/>
                      <a:pt x="370" y="317"/>
                      <a:pt x="370" y="315"/>
                    </a:cubicBezTo>
                    <a:cubicBezTo>
                      <a:pt x="369" y="314"/>
                      <a:pt x="370" y="308"/>
                      <a:pt x="370" y="308"/>
                    </a:cubicBezTo>
                    <a:cubicBezTo>
                      <a:pt x="370" y="308"/>
                      <a:pt x="373" y="307"/>
                      <a:pt x="373" y="308"/>
                    </a:cubicBezTo>
                    <a:cubicBezTo>
                      <a:pt x="373" y="309"/>
                      <a:pt x="372" y="312"/>
                      <a:pt x="372" y="313"/>
                    </a:cubicBezTo>
                    <a:cubicBezTo>
                      <a:pt x="372" y="314"/>
                      <a:pt x="371" y="318"/>
                      <a:pt x="371" y="319"/>
                    </a:cubicBezTo>
                    <a:cubicBezTo>
                      <a:pt x="371" y="319"/>
                      <a:pt x="372" y="318"/>
                      <a:pt x="374" y="320"/>
                    </a:cubicBezTo>
                    <a:cubicBezTo>
                      <a:pt x="376" y="322"/>
                      <a:pt x="376" y="325"/>
                      <a:pt x="376" y="325"/>
                    </a:cubicBezTo>
                    <a:cubicBezTo>
                      <a:pt x="374" y="327"/>
                      <a:pt x="374" y="327"/>
                      <a:pt x="374" y="327"/>
                    </a:cubicBezTo>
                    <a:cubicBezTo>
                      <a:pt x="373" y="331"/>
                      <a:pt x="373" y="331"/>
                      <a:pt x="373" y="331"/>
                    </a:cubicBezTo>
                    <a:close/>
                    <a:moveTo>
                      <a:pt x="361" y="333"/>
                    </a:moveTo>
                    <a:cubicBezTo>
                      <a:pt x="361" y="333"/>
                      <a:pt x="361" y="333"/>
                      <a:pt x="361" y="333"/>
                    </a:cubicBezTo>
                    <a:cubicBezTo>
                      <a:pt x="361" y="333"/>
                      <a:pt x="360" y="337"/>
                      <a:pt x="360" y="338"/>
                    </a:cubicBezTo>
                    <a:cubicBezTo>
                      <a:pt x="360" y="338"/>
                      <a:pt x="361" y="338"/>
                      <a:pt x="362" y="338"/>
                    </a:cubicBezTo>
                    <a:cubicBezTo>
                      <a:pt x="363" y="337"/>
                      <a:pt x="364" y="337"/>
                      <a:pt x="365" y="336"/>
                    </a:cubicBezTo>
                    <a:cubicBezTo>
                      <a:pt x="366" y="335"/>
                      <a:pt x="369" y="333"/>
                      <a:pt x="370" y="333"/>
                    </a:cubicBezTo>
                    <a:cubicBezTo>
                      <a:pt x="371" y="332"/>
                      <a:pt x="366" y="330"/>
                      <a:pt x="366" y="330"/>
                    </a:cubicBezTo>
                    <a:cubicBezTo>
                      <a:pt x="361" y="333"/>
                      <a:pt x="361" y="333"/>
                      <a:pt x="361" y="333"/>
                    </a:cubicBezTo>
                    <a:close/>
                    <a:moveTo>
                      <a:pt x="225" y="132"/>
                    </a:moveTo>
                    <a:cubicBezTo>
                      <a:pt x="225" y="132"/>
                      <a:pt x="225" y="132"/>
                      <a:pt x="225" y="132"/>
                    </a:cubicBezTo>
                    <a:cubicBezTo>
                      <a:pt x="227" y="133"/>
                      <a:pt x="227" y="133"/>
                      <a:pt x="227" y="133"/>
                    </a:cubicBezTo>
                    <a:cubicBezTo>
                      <a:pt x="227" y="133"/>
                      <a:pt x="228" y="132"/>
                      <a:pt x="229" y="131"/>
                    </a:cubicBezTo>
                    <a:cubicBezTo>
                      <a:pt x="230" y="130"/>
                      <a:pt x="228" y="129"/>
                      <a:pt x="228" y="129"/>
                    </a:cubicBezTo>
                    <a:cubicBezTo>
                      <a:pt x="227" y="130"/>
                      <a:pt x="227" y="130"/>
                      <a:pt x="227" y="130"/>
                    </a:cubicBezTo>
                    <a:cubicBezTo>
                      <a:pt x="227" y="130"/>
                      <a:pt x="225" y="132"/>
                      <a:pt x="225" y="132"/>
                    </a:cubicBezTo>
                    <a:close/>
                    <a:moveTo>
                      <a:pt x="164" y="164"/>
                    </a:moveTo>
                    <a:cubicBezTo>
                      <a:pt x="164" y="164"/>
                      <a:pt x="164" y="164"/>
                      <a:pt x="164" y="164"/>
                    </a:cubicBezTo>
                    <a:cubicBezTo>
                      <a:pt x="165" y="165"/>
                      <a:pt x="165" y="165"/>
                      <a:pt x="165" y="165"/>
                    </a:cubicBezTo>
                    <a:cubicBezTo>
                      <a:pt x="165" y="165"/>
                      <a:pt x="166" y="163"/>
                      <a:pt x="168" y="162"/>
                    </a:cubicBezTo>
                    <a:cubicBezTo>
                      <a:pt x="169" y="161"/>
                      <a:pt x="167" y="161"/>
                      <a:pt x="167" y="161"/>
                    </a:cubicBezTo>
                    <a:cubicBezTo>
                      <a:pt x="165" y="162"/>
                      <a:pt x="165" y="162"/>
                      <a:pt x="165" y="162"/>
                    </a:cubicBezTo>
                    <a:cubicBezTo>
                      <a:pt x="165" y="162"/>
                      <a:pt x="164" y="163"/>
                      <a:pt x="164" y="164"/>
                    </a:cubicBezTo>
                    <a:close/>
                    <a:moveTo>
                      <a:pt x="174" y="162"/>
                    </a:moveTo>
                    <a:cubicBezTo>
                      <a:pt x="174" y="162"/>
                      <a:pt x="174" y="162"/>
                      <a:pt x="174" y="162"/>
                    </a:cubicBezTo>
                    <a:cubicBezTo>
                      <a:pt x="174" y="164"/>
                      <a:pt x="174" y="164"/>
                      <a:pt x="174" y="164"/>
                    </a:cubicBezTo>
                    <a:cubicBezTo>
                      <a:pt x="174" y="164"/>
                      <a:pt x="177" y="165"/>
                      <a:pt x="179" y="166"/>
                    </a:cubicBezTo>
                    <a:cubicBezTo>
                      <a:pt x="182" y="167"/>
                      <a:pt x="180" y="164"/>
                      <a:pt x="180" y="164"/>
                    </a:cubicBezTo>
                    <a:cubicBezTo>
                      <a:pt x="178" y="162"/>
                      <a:pt x="178" y="162"/>
                      <a:pt x="178" y="162"/>
                    </a:cubicBezTo>
                    <a:cubicBezTo>
                      <a:pt x="178" y="162"/>
                      <a:pt x="175" y="161"/>
                      <a:pt x="174" y="162"/>
                    </a:cubicBezTo>
                    <a:close/>
                    <a:moveTo>
                      <a:pt x="211" y="164"/>
                    </a:moveTo>
                    <a:cubicBezTo>
                      <a:pt x="211" y="164"/>
                      <a:pt x="211" y="164"/>
                      <a:pt x="211" y="164"/>
                    </a:cubicBezTo>
                    <a:cubicBezTo>
                      <a:pt x="210" y="166"/>
                      <a:pt x="210" y="166"/>
                      <a:pt x="210" y="166"/>
                    </a:cubicBezTo>
                    <a:cubicBezTo>
                      <a:pt x="210" y="166"/>
                      <a:pt x="212" y="168"/>
                      <a:pt x="213" y="170"/>
                    </a:cubicBezTo>
                    <a:cubicBezTo>
                      <a:pt x="214" y="170"/>
                      <a:pt x="218" y="174"/>
                      <a:pt x="220" y="174"/>
                    </a:cubicBezTo>
                    <a:cubicBezTo>
                      <a:pt x="228" y="177"/>
                      <a:pt x="215" y="167"/>
                      <a:pt x="214" y="166"/>
                    </a:cubicBezTo>
                    <a:cubicBezTo>
                      <a:pt x="214" y="166"/>
                      <a:pt x="211" y="163"/>
                      <a:pt x="211" y="164"/>
                    </a:cubicBezTo>
                    <a:close/>
                    <a:moveTo>
                      <a:pt x="258" y="178"/>
                    </a:moveTo>
                    <a:cubicBezTo>
                      <a:pt x="258" y="178"/>
                      <a:pt x="258" y="178"/>
                      <a:pt x="258" y="178"/>
                    </a:cubicBezTo>
                    <a:cubicBezTo>
                      <a:pt x="260" y="180"/>
                      <a:pt x="260" y="180"/>
                      <a:pt x="260" y="180"/>
                    </a:cubicBezTo>
                    <a:cubicBezTo>
                      <a:pt x="260" y="180"/>
                      <a:pt x="263" y="179"/>
                      <a:pt x="265" y="178"/>
                    </a:cubicBezTo>
                    <a:cubicBezTo>
                      <a:pt x="267" y="178"/>
                      <a:pt x="265" y="176"/>
                      <a:pt x="265" y="176"/>
                    </a:cubicBezTo>
                    <a:cubicBezTo>
                      <a:pt x="262" y="176"/>
                      <a:pt x="262" y="176"/>
                      <a:pt x="262" y="176"/>
                    </a:cubicBezTo>
                    <a:cubicBezTo>
                      <a:pt x="262" y="176"/>
                      <a:pt x="258" y="177"/>
                      <a:pt x="258" y="178"/>
                    </a:cubicBezTo>
                    <a:close/>
                    <a:moveTo>
                      <a:pt x="238" y="73"/>
                    </a:moveTo>
                    <a:cubicBezTo>
                      <a:pt x="238" y="73"/>
                      <a:pt x="238" y="73"/>
                      <a:pt x="238" y="73"/>
                    </a:cubicBezTo>
                    <a:cubicBezTo>
                      <a:pt x="238" y="73"/>
                      <a:pt x="234" y="75"/>
                      <a:pt x="234" y="75"/>
                    </a:cubicBezTo>
                    <a:cubicBezTo>
                      <a:pt x="233" y="75"/>
                      <a:pt x="234" y="77"/>
                      <a:pt x="235" y="77"/>
                    </a:cubicBezTo>
                    <a:cubicBezTo>
                      <a:pt x="236" y="78"/>
                      <a:pt x="239" y="79"/>
                      <a:pt x="239" y="79"/>
                    </a:cubicBezTo>
                    <a:cubicBezTo>
                      <a:pt x="240" y="79"/>
                      <a:pt x="243" y="77"/>
                      <a:pt x="245" y="75"/>
                    </a:cubicBezTo>
                    <a:cubicBezTo>
                      <a:pt x="247" y="74"/>
                      <a:pt x="243" y="73"/>
                      <a:pt x="243" y="73"/>
                    </a:cubicBezTo>
                    <a:cubicBezTo>
                      <a:pt x="238" y="73"/>
                      <a:pt x="238" y="73"/>
                      <a:pt x="238" y="73"/>
                    </a:cubicBezTo>
                    <a:close/>
                    <a:moveTo>
                      <a:pt x="202" y="66"/>
                    </a:moveTo>
                    <a:cubicBezTo>
                      <a:pt x="202" y="66"/>
                      <a:pt x="202" y="66"/>
                      <a:pt x="202" y="66"/>
                    </a:cubicBezTo>
                    <a:cubicBezTo>
                      <a:pt x="202" y="66"/>
                      <a:pt x="198" y="66"/>
                      <a:pt x="197" y="66"/>
                    </a:cubicBezTo>
                    <a:cubicBezTo>
                      <a:pt x="197" y="66"/>
                      <a:pt x="196" y="67"/>
                      <a:pt x="195" y="68"/>
                    </a:cubicBezTo>
                    <a:cubicBezTo>
                      <a:pt x="194" y="69"/>
                      <a:pt x="194" y="71"/>
                      <a:pt x="193" y="73"/>
                    </a:cubicBezTo>
                    <a:cubicBezTo>
                      <a:pt x="193" y="75"/>
                      <a:pt x="194" y="75"/>
                      <a:pt x="194" y="75"/>
                    </a:cubicBezTo>
                    <a:cubicBezTo>
                      <a:pt x="195" y="76"/>
                      <a:pt x="195" y="76"/>
                      <a:pt x="197" y="78"/>
                    </a:cubicBezTo>
                    <a:cubicBezTo>
                      <a:pt x="199" y="79"/>
                      <a:pt x="201" y="77"/>
                      <a:pt x="203" y="76"/>
                    </a:cubicBezTo>
                    <a:cubicBezTo>
                      <a:pt x="206" y="75"/>
                      <a:pt x="204" y="74"/>
                      <a:pt x="205" y="72"/>
                    </a:cubicBezTo>
                    <a:cubicBezTo>
                      <a:pt x="205" y="71"/>
                      <a:pt x="204" y="68"/>
                      <a:pt x="204" y="68"/>
                    </a:cubicBezTo>
                    <a:cubicBezTo>
                      <a:pt x="204" y="67"/>
                      <a:pt x="202" y="66"/>
                      <a:pt x="202" y="66"/>
                    </a:cubicBezTo>
                    <a:close/>
                    <a:moveTo>
                      <a:pt x="236" y="103"/>
                    </a:moveTo>
                    <a:cubicBezTo>
                      <a:pt x="236" y="103"/>
                      <a:pt x="236" y="103"/>
                      <a:pt x="236" y="103"/>
                    </a:cubicBezTo>
                    <a:cubicBezTo>
                      <a:pt x="236" y="103"/>
                      <a:pt x="235" y="105"/>
                      <a:pt x="235" y="105"/>
                    </a:cubicBezTo>
                    <a:cubicBezTo>
                      <a:pt x="235" y="105"/>
                      <a:pt x="235" y="107"/>
                      <a:pt x="235" y="107"/>
                    </a:cubicBezTo>
                    <a:cubicBezTo>
                      <a:pt x="235" y="107"/>
                      <a:pt x="234" y="108"/>
                      <a:pt x="233" y="109"/>
                    </a:cubicBezTo>
                    <a:cubicBezTo>
                      <a:pt x="231" y="111"/>
                      <a:pt x="233" y="111"/>
                      <a:pt x="234" y="112"/>
                    </a:cubicBezTo>
                    <a:cubicBezTo>
                      <a:pt x="235" y="114"/>
                      <a:pt x="234" y="113"/>
                      <a:pt x="235" y="113"/>
                    </a:cubicBezTo>
                    <a:cubicBezTo>
                      <a:pt x="235" y="114"/>
                      <a:pt x="236" y="113"/>
                      <a:pt x="238" y="112"/>
                    </a:cubicBezTo>
                    <a:cubicBezTo>
                      <a:pt x="240" y="111"/>
                      <a:pt x="239" y="111"/>
                      <a:pt x="239" y="111"/>
                    </a:cubicBezTo>
                    <a:cubicBezTo>
                      <a:pt x="239" y="111"/>
                      <a:pt x="237" y="108"/>
                      <a:pt x="237" y="108"/>
                    </a:cubicBezTo>
                    <a:cubicBezTo>
                      <a:pt x="237" y="108"/>
                      <a:pt x="237" y="107"/>
                      <a:pt x="237" y="107"/>
                    </a:cubicBezTo>
                    <a:cubicBezTo>
                      <a:pt x="237" y="106"/>
                      <a:pt x="238" y="106"/>
                      <a:pt x="239" y="105"/>
                    </a:cubicBezTo>
                    <a:cubicBezTo>
                      <a:pt x="240" y="103"/>
                      <a:pt x="240" y="102"/>
                      <a:pt x="240" y="102"/>
                    </a:cubicBezTo>
                    <a:cubicBezTo>
                      <a:pt x="240" y="101"/>
                      <a:pt x="238" y="101"/>
                      <a:pt x="238" y="101"/>
                    </a:cubicBezTo>
                    <a:cubicBezTo>
                      <a:pt x="238" y="101"/>
                      <a:pt x="236" y="102"/>
                      <a:pt x="236" y="103"/>
                    </a:cubicBezTo>
                    <a:close/>
                    <a:moveTo>
                      <a:pt x="233" y="105"/>
                    </a:moveTo>
                    <a:cubicBezTo>
                      <a:pt x="233" y="105"/>
                      <a:pt x="233" y="105"/>
                      <a:pt x="233" y="105"/>
                    </a:cubicBezTo>
                    <a:cubicBezTo>
                      <a:pt x="232" y="103"/>
                      <a:pt x="232" y="103"/>
                      <a:pt x="232" y="103"/>
                    </a:cubicBezTo>
                    <a:cubicBezTo>
                      <a:pt x="232" y="103"/>
                      <a:pt x="231" y="102"/>
                      <a:pt x="228" y="102"/>
                    </a:cubicBezTo>
                    <a:cubicBezTo>
                      <a:pt x="226" y="102"/>
                      <a:pt x="226" y="103"/>
                      <a:pt x="224" y="103"/>
                    </a:cubicBezTo>
                    <a:cubicBezTo>
                      <a:pt x="222" y="103"/>
                      <a:pt x="222" y="105"/>
                      <a:pt x="222" y="106"/>
                    </a:cubicBezTo>
                    <a:cubicBezTo>
                      <a:pt x="221" y="108"/>
                      <a:pt x="222" y="107"/>
                      <a:pt x="223" y="108"/>
                    </a:cubicBezTo>
                    <a:cubicBezTo>
                      <a:pt x="224" y="109"/>
                      <a:pt x="223" y="109"/>
                      <a:pt x="224" y="112"/>
                    </a:cubicBezTo>
                    <a:cubicBezTo>
                      <a:pt x="224" y="114"/>
                      <a:pt x="225" y="113"/>
                      <a:pt x="225" y="113"/>
                    </a:cubicBezTo>
                    <a:cubicBezTo>
                      <a:pt x="226" y="114"/>
                      <a:pt x="227" y="113"/>
                      <a:pt x="229" y="112"/>
                    </a:cubicBezTo>
                    <a:cubicBezTo>
                      <a:pt x="231" y="110"/>
                      <a:pt x="229" y="110"/>
                      <a:pt x="229" y="110"/>
                    </a:cubicBezTo>
                    <a:cubicBezTo>
                      <a:pt x="229" y="110"/>
                      <a:pt x="231" y="109"/>
                      <a:pt x="233" y="107"/>
                    </a:cubicBezTo>
                    <a:cubicBezTo>
                      <a:pt x="234" y="105"/>
                      <a:pt x="233" y="105"/>
                      <a:pt x="233" y="105"/>
                    </a:cubicBezTo>
                    <a:close/>
                    <a:moveTo>
                      <a:pt x="284" y="139"/>
                    </a:moveTo>
                    <a:cubicBezTo>
                      <a:pt x="284" y="139"/>
                      <a:pt x="284" y="139"/>
                      <a:pt x="284" y="139"/>
                    </a:cubicBezTo>
                    <a:cubicBezTo>
                      <a:pt x="283" y="139"/>
                      <a:pt x="282" y="141"/>
                      <a:pt x="282" y="141"/>
                    </a:cubicBezTo>
                    <a:cubicBezTo>
                      <a:pt x="282" y="141"/>
                      <a:pt x="281" y="142"/>
                      <a:pt x="281" y="143"/>
                    </a:cubicBezTo>
                    <a:cubicBezTo>
                      <a:pt x="280" y="143"/>
                      <a:pt x="279" y="145"/>
                      <a:pt x="279" y="145"/>
                    </a:cubicBezTo>
                    <a:cubicBezTo>
                      <a:pt x="279" y="145"/>
                      <a:pt x="280" y="146"/>
                      <a:pt x="281" y="146"/>
                    </a:cubicBezTo>
                    <a:cubicBezTo>
                      <a:pt x="282" y="147"/>
                      <a:pt x="282" y="147"/>
                      <a:pt x="283" y="147"/>
                    </a:cubicBezTo>
                    <a:cubicBezTo>
                      <a:pt x="284" y="147"/>
                      <a:pt x="284" y="147"/>
                      <a:pt x="287" y="147"/>
                    </a:cubicBezTo>
                    <a:cubicBezTo>
                      <a:pt x="291" y="147"/>
                      <a:pt x="294" y="147"/>
                      <a:pt x="295" y="147"/>
                    </a:cubicBezTo>
                    <a:cubicBezTo>
                      <a:pt x="295" y="147"/>
                      <a:pt x="297" y="146"/>
                      <a:pt x="297" y="146"/>
                    </a:cubicBezTo>
                    <a:cubicBezTo>
                      <a:pt x="297" y="145"/>
                      <a:pt x="297" y="145"/>
                      <a:pt x="296" y="144"/>
                    </a:cubicBezTo>
                    <a:cubicBezTo>
                      <a:pt x="295" y="142"/>
                      <a:pt x="293" y="141"/>
                      <a:pt x="293" y="141"/>
                    </a:cubicBezTo>
                    <a:cubicBezTo>
                      <a:pt x="292" y="141"/>
                      <a:pt x="293" y="139"/>
                      <a:pt x="294" y="140"/>
                    </a:cubicBezTo>
                    <a:cubicBezTo>
                      <a:pt x="294" y="140"/>
                      <a:pt x="297" y="143"/>
                      <a:pt x="297" y="143"/>
                    </a:cubicBezTo>
                    <a:cubicBezTo>
                      <a:pt x="298" y="143"/>
                      <a:pt x="300" y="143"/>
                      <a:pt x="300" y="141"/>
                    </a:cubicBezTo>
                    <a:cubicBezTo>
                      <a:pt x="299" y="140"/>
                      <a:pt x="301" y="138"/>
                      <a:pt x="298" y="137"/>
                    </a:cubicBezTo>
                    <a:cubicBezTo>
                      <a:pt x="296" y="136"/>
                      <a:pt x="295" y="135"/>
                      <a:pt x="294" y="135"/>
                    </a:cubicBezTo>
                    <a:cubicBezTo>
                      <a:pt x="292" y="135"/>
                      <a:pt x="295" y="136"/>
                      <a:pt x="291" y="133"/>
                    </a:cubicBezTo>
                    <a:cubicBezTo>
                      <a:pt x="287" y="130"/>
                      <a:pt x="287" y="131"/>
                      <a:pt x="287" y="131"/>
                    </a:cubicBezTo>
                    <a:cubicBezTo>
                      <a:pt x="287" y="131"/>
                      <a:pt x="289" y="128"/>
                      <a:pt x="288" y="127"/>
                    </a:cubicBezTo>
                    <a:cubicBezTo>
                      <a:pt x="288" y="127"/>
                      <a:pt x="284" y="126"/>
                      <a:pt x="284" y="126"/>
                    </a:cubicBezTo>
                    <a:cubicBezTo>
                      <a:pt x="284" y="126"/>
                      <a:pt x="279" y="127"/>
                      <a:pt x="279" y="127"/>
                    </a:cubicBezTo>
                    <a:cubicBezTo>
                      <a:pt x="278" y="128"/>
                      <a:pt x="277" y="129"/>
                      <a:pt x="277" y="129"/>
                    </a:cubicBezTo>
                    <a:cubicBezTo>
                      <a:pt x="277" y="131"/>
                      <a:pt x="277" y="131"/>
                      <a:pt x="277" y="131"/>
                    </a:cubicBezTo>
                    <a:cubicBezTo>
                      <a:pt x="275" y="132"/>
                      <a:pt x="275" y="132"/>
                      <a:pt x="275" y="132"/>
                    </a:cubicBezTo>
                    <a:cubicBezTo>
                      <a:pt x="275" y="132"/>
                      <a:pt x="274" y="134"/>
                      <a:pt x="274" y="134"/>
                    </a:cubicBezTo>
                    <a:cubicBezTo>
                      <a:pt x="273" y="134"/>
                      <a:pt x="271" y="135"/>
                      <a:pt x="271" y="135"/>
                    </a:cubicBezTo>
                    <a:cubicBezTo>
                      <a:pt x="270" y="135"/>
                      <a:pt x="268" y="135"/>
                      <a:pt x="268" y="136"/>
                    </a:cubicBezTo>
                    <a:cubicBezTo>
                      <a:pt x="267" y="137"/>
                      <a:pt x="264" y="138"/>
                      <a:pt x="264" y="138"/>
                    </a:cubicBezTo>
                    <a:cubicBezTo>
                      <a:pt x="264" y="138"/>
                      <a:pt x="263" y="139"/>
                      <a:pt x="265" y="141"/>
                    </a:cubicBezTo>
                    <a:cubicBezTo>
                      <a:pt x="267" y="142"/>
                      <a:pt x="269" y="142"/>
                      <a:pt x="269" y="143"/>
                    </a:cubicBezTo>
                    <a:cubicBezTo>
                      <a:pt x="270" y="143"/>
                      <a:pt x="270" y="143"/>
                      <a:pt x="271" y="143"/>
                    </a:cubicBezTo>
                    <a:cubicBezTo>
                      <a:pt x="272" y="144"/>
                      <a:pt x="272" y="144"/>
                      <a:pt x="274" y="144"/>
                    </a:cubicBezTo>
                    <a:cubicBezTo>
                      <a:pt x="275" y="143"/>
                      <a:pt x="277" y="143"/>
                      <a:pt x="277" y="142"/>
                    </a:cubicBezTo>
                    <a:cubicBezTo>
                      <a:pt x="278" y="141"/>
                      <a:pt x="278" y="140"/>
                      <a:pt x="279" y="139"/>
                    </a:cubicBezTo>
                    <a:cubicBezTo>
                      <a:pt x="279" y="138"/>
                      <a:pt x="279" y="137"/>
                      <a:pt x="281" y="137"/>
                    </a:cubicBezTo>
                    <a:cubicBezTo>
                      <a:pt x="282" y="137"/>
                      <a:pt x="284" y="136"/>
                      <a:pt x="284" y="136"/>
                    </a:cubicBezTo>
                    <a:cubicBezTo>
                      <a:pt x="284" y="136"/>
                      <a:pt x="284" y="139"/>
                      <a:pt x="284" y="139"/>
                    </a:cubicBezTo>
                    <a:close/>
                    <a:moveTo>
                      <a:pt x="289" y="182"/>
                    </a:moveTo>
                    <a:cubicBezTo>
                      <a:pt x="289" y="182"/>
                      <a:pt x="289" y="182"/>
                      <a:pt x="289" y="182"/>
                    </a:cubicBezTo>
                    <a:cubicBezTo>
                      <a:pt x="288" y="181"/>
                      <a:pt x="288" y="181"/>
                      <a:pt x="288" y="181"/>
                    </a:cubicBezTo>
                    <a:cubicBezTo>
                      <a:pt x="288" y="180"/>
                      <a:pt x="288" y="180"/>
                      <a:pt x="288" y="180"/>
                    </a:cubicBezTo>
                    <a:cubicBezTo>
                      <a:pt x="285" y="177"/>
                      <a:pt x="285" y="177"/>
                      <a:pt x="285" y="177"/>
                    </a:cubicBezTo>
                    <a:cubicBezTo>
                      <a:pt x="285" y="177"/>
                      <a:pt x="289" y="176"/>
                      <a:pt x="291" y="175"/>
                    </a:cubicBezTo>
                    <a:cubicBezTo>
                      <a:pt x="294" y="174"/>
                      <a:pt x="291" y="173"/>
                      <a:pt x="291" y="172"/>
                    </a:cubicBezTo>
                    <a:cubicBezTo>
                      <a:pt x="291" y="172"/>
                      <a:pt x="290" y="172"/>
                      <a:pt x="288" y="172"/>
                    </a:cubicBezTo>
                    <a:cubicBezTo>
                      <a:pt x="287" y="172"/>
                      <a:pt x="286" y="172"/>
                      <a:pt x="284" y="173"/>
                    </a:cubicBezTo>
                    <a:cubicBezTo>
                      <a:pt x="283" y="173"/>
                      <a:pt x="282" y="171"/>
                      <a:pt x="282" y="171"/>
                    </a:cubicBezTo>
                    <a:cubicBezTo>
                      <a:pt x="281" y="171"/>
                      <a:pt x="277" y="171"/>
                      <a:pt x="276" y="171"/>
                    </a:cubicBezTo>
                    <a:cubicBezTo>
                      <a:pt x="276" y="171"/>
                      <a:pt x="275" y="173"/>
                      <a:pt x="274" y="174"/>
                    </a:cubicBezTo>
                    <a:cubicBezTo>
                      <a:pt x="273" y="175"/>
                      <a:pt x="272" y="176"/>
                      <a:pt x="271" y="176"/>
                    </a:cubicBezTo>
                    <a:cubicBezTo>
                      <a:pt x="270" y="177"/>
                      <a:pt x="274" y="179"/>
                      <a:pt x="275" y="179"/>
                    </a:cubicBezTo>
                    <a:cubicBezTo>
                      <a:pt x="275" y="180"/>
                      <a:pt x="278" y="180"/>
                      <a:pt x="278" y="181"/>
                    </a:cubicBezTo>
                    <a:cubicBezTo>
                      <a:pt x="279" y="181"/>
                      <a:pt x="282" y="183"/>
                      <a:pt x="283" y="183"/>
                    </a:cubicBezTo>
                    <a:cubicBezTo>
                      <a:pt x="284" y="184"/>
                      <a:pt x="282" y="185"/>
                      <a:pt x="281" y="187"/>
                    </a:cubicBezTo>
                    <a:cubicBezTo>
                      <a:pt x="280" y="189"/>
                      <a:pt x="279" y="189"/>
                      <a:pt x="278" y="190"/>
                    </a:cubicBezTo>
                    <a:cubicBezTo>
                      <a:pt x="277" y="191"/>
                      <a:pt x="279" y="192"/>
                      <a:pt x="280" y="193"/>
                    </a:cubicBezTo>
                    <a:cubicBezTo>
                      <a:pt x="281" y="194"/>
                      <a:pt x="283" y="195"/>
                      <a:pt x="283" y="195"/>
                    </a:cubicBezTo>
                    <a:cubicBezTo>
                      <a:pt x="284" y="195"/>
                      <a:pt x="287" y="193"/>
                      <a:pt x="287" y="193"/>
                    </a:cubicBezTo>
                    <a:cubicBezTo>
                      <a:pt x="287" y="193"/>
                      <a:pt x="288" y="190"/>
                      <a:pt x="288" y="190"/>
                    </a:cubicBezTo>
                    <a:cubicBezTo>
                      <a:pt x="288" y="189"/>
                      <a:pt x="289" y="187"/>
                      <a:pt x="289" y="187"/>
                    </a:cubicBezTo>
                    <a:cubicBezTo>
                      <a:pt x="290" y="186"/>
                      <a:pt x="290" y="186"/>
                      <a:pt x="290" y="186"/>
                    </a:cubicBezTo>
                    <a:cubicBezTo>
                      <a:pt x="289" y="182"/>
                      <a:pt x="289" y="182"/>
                      <a:pt x="289" y="182"/>
                    </a:cubicBezTo>
                    <a:close/>
                    <a:moveTo>
                      <a:pt x="316" y="209"/>
                    </a:moveTo>
                    <a:cubicBezTo>
                      <a:pt x="316" y="209"/>
                      <a:pt x="316" y="209"/>
                      <a:pt x="316" y="209"/>
                    </a:cubicBezTo>
                    <a:cubicBezTo>
                      <a:pt x="317" y="208"/>
                      <a:pt x="319" y="206"/>
                      <a:pt x="319" y="205"/>
                    </a:cubicBezTo>
                    <a:cubicBezTo>
                      <a:pt x="319" y="205"/>
                      <a:pt x="321" y="205"/>
                      <a:pt x="322" y="205"/>
                    </a:cubicBezTo>
                    <a:cubicBezTo>
                      <a:pt x="322" y="205"/>
                      <a:pt x="326" y="206"/>
                      <a:pt x="326" y="206"/>
                    </a:cubicBezTo>
                    <a:cubicBezTo>
                      <a:pt x="326" y="206"/>
                      <a:pt x="329" y="206"/>
                      <a:pt x="329" y="206"/>
                    </a:cubicBezTo>
                    <a:cubicBezTo>
                      <a:pt x="329" y="206"/>
                      <a:pt x="332" y="204"/>
                      <a:pt x="332" y="204"/>
                    </a:cubicBezTo>
                    <a:cubicBezTo>
                      <a:pt x="333" y="204"/>
                      <a:pt x="336" y="207"/>
                      <a:pt x="336" y="207"/>
                    </a:cubicBezTo>
                    <a:cubicBezTo>
                      <a:pt x="336" y="207"/>
                      <a:pt x="334" y="210"/>
                      <a:pt x="333" y="210"/>
                    </a:cubicBezTo>
                    <a:cubicBezTo>
                      <a:pt x="332" y="211"/>
                      <a:pt x="331" y="211"/>
                      <a:pt x="330" y="212"/>
                    </a:cubicBezTo>
                    <a:cubicBezTo>
                      <a:pt x="329" y="214"/>
                      <a:pt x="329" y="214"/>
                      <a:pt x="329" y="215"/>
                    </a:cubicBezTo>
                    <a:cubicBezTo>
                      <a:pt x="328" y="215"/>
                      <a:pt x="327" y="217"/>
                      <a:pt x="325" y="215"/>
                    </a:cubicBezTo>
                    <a:cubicBezTo>
                      <a:pt x="323" y="214"/>
                      <a:pt x="321" y="212"/>
                      <a:pt x="321" y="212"/>
                    </a:cubicBezTo>
                    <a:cubicBezTo>
                      <a:pt x="321" y="212"/>
                      <a:pt x="319" y="213"/>
                      <a:pt x="318" y="213"/>
                    </a:cubicBezTo>
                    <a:cubicBezTo>
                      <a:pt x="317" y="214"/>
                      <a:pt x="315" y="213"/>
                      <a:pt x="315" y="213"/>
                    </a:cubicBezTo>
                    <a:cubicBezTo>
                      <a:pt x="316" y="212"/>
                      <a:pt x="315" y="210"/>
                      <a:pt x="316" y="209"/>
                    </a:cubicBezTo>
                    <a:close/>
                    <a:moveTo>
                      <a:pt x="295" y="229"/>
                    </a:moveTo>
                    <a:cubicBezTo>
                      <a:pt x="295" y="229"/>
                      <a:pt x="295" y="229"/>
                      <a:pt x="295" y="229"/>
                    </a:cubicBezTo>
                    <a:cubicBezTo>
                      <a:pt x="295" y="229"/>
                      <a:pt x="291" y="227"/>
                      <a:pt x="292" y="226"/>
                    </a:cubicBezTo>
                    <a:cubicBezTo>
                      <a:pt x="293" y="224"/>
                      <a:pt x="297" y="220"/>
                      <a:pt x="298" y="219"/>
                    </a:cubicBezTo>
                    <a:cubicBezTo>
                      <a:pt x="298" y="219"/>
                      <a:pt x="301" y="220"/>
                      <a:pt x="301" y="220"/>
                    </a:cubicBezTo>
                    <a:cubicBezTo>
                      <a:pt x="302" y="220"/>
                      <a:pt x="303" y="217"/>
                      <a:pt x="304" y="217"/>
                    </a:cubicBezTo>
                    <a:cubicBezTo>
                      <a:pt x="304" y="217"/>
                      <a:pt x="308" y="217"/>
                      <a:pt x="308" y="217"/>
                    </a:cubicBezTo>
                    <a:cubicBezTo>
                      <a:pt x="308" y="217"/>
                      <a:pt x="306" y="221"/>
                      <a:pt x="304" y="222"/>
                    </a:cubicBezTo>
                    <a:cubicBezTo>
                      <a:pt x="302" y="223"/>
                      <a:pt x="301" y="223"/>
                      <a:pt x="301" y="224"/>
                    </a:cubicBezTo>
                    <a:cubicBezTo>
                      <a:pt x="300" y="225"/>
                      <a:pt x="299" y="226"/>
                      <a:pt x="299" y="227"/>
                    </a:cubicBezTo>
                    <a:cubicBezTo>
                      <a:pt x="298" y="227"/>
                      <a:pt x="295" y="229"/>
                      <a:pt x="295" y="229"/>
                    </a:cubicBezTo>
                    <a:close/>
                    <a:moveTo>
                      <a:pt x="282" y="268"/>
                    </a:move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3" y="269"/>
                      <a:pt x="281" y="273"/>
                      <a:pt x="278" y="271"/>
                    </a:cubicBezTo>
                    <a:cubicBezTo>
                      <a:pt x="278" y="271"/>
                      <a:pt x="277" y="269"/>
                      <a:pt x="279" y="268"/>
                    </a:cubicBezTo>
                    <a:cubicBezTo>
                      <a:pt x="280" y="268"/>
                      <a:pt x="282" y="268"/>
                      <a:pt x="282" y="268"/>
                    </a:cubicBezTo>
                    <a:close/>
                    <a:moveTo>
                      <a:pt x="279" y="292"/>
                    </a:moveTo>
                    <a:cubicBezTo>
                      <a:pt x="279" y="292"/>
                      <a:pt x="279" y="292"/>
                      <a:pt x="279" y="292"/>
                    </a:cubicBezTo>
                    <a:cubicBezTo>
                      <a:pt x="279" y="292"/>
                      <a:pt x="281" y="290"/>
                      <a:pt x="281" y="290"/>
                    </a:cubicBezTo>
                    <a:cubicBezTo>
                      <a:pt x="282" y="290"/>
                      <a:pt x="283" y="291"/>
                      <a:pt x="283" y="291"/>
                    </a:cubicBezTo>
                    <a:cubicBezTo>
                      <a:pt x="283" y="291"/>
                      <a:pt x="286" y="293"/>
                      <a:pt x="286" y="293"/>
                    </a:cubicBezTo>
                    <a:cubicBezTo>
                      <a:pt x="286" y="294"/>
                      <a:pt x="287" y="296"/>
                      <a:pt x="286" y="296"/>
                    </a:cubicBezTo>
                    <a:cubicBezTo>
                      <a:pt x="285" y="297"/>
                      <a:pt x="284" y="298"/>
                      <a:pt x="283" y="297"/>
                    </a:cubicBezTo>
                    <a:cubicBezTo>
                      <a:pt x="282" y="297"/>
                      <a:pt x="281" y="297"/>
                      <a:pt x="281" y="296"/>
                    </a:cubicBezTo>
                    <a:cubicBezTo>
                      <a:pt x="281" y="295"/>
                      <a:pt x="281" y="295"/>
                      <a:pt x="281" y="294"/>
                    </a:cubicBezTo>
                    <a:cubicBezTo>
                      <a:pt x="281" y="294"/>
                      <a:pt x="279" y="294"/>
                      <a:pt x="279" y="294"/>
                    </a:cubicBezTo>
                    <a:cubicBezTo>
                      <a:pt x="279" y="292"/>
                      <a:pt x="279" y="292"/>
                      <a:pt x="279" y="292"/>
                    </a:cubicBezTo>
                    <a:close/>
                    <a:moveTo>
                      <a:pt x="238" y="279"/>
                    </a:moveTo>
                    <a:cubicBezTo>
                      <a:pt x="238" y="279"/>
                      <a:pt x="238" y="279"/>
                      <a:pt x="238" y="279"/>
                    </a:cubicBezTo>
                    <a:cubicBezTo>
                      <a:pt x="239" y="279"/>
                      <a:pt x="241" y="278"/>
                      <a:pt x="241" y="279"/>
                    </a:cubicBezTo>
                    <a:cubicBezTo>
                      <a:pt x="242" y="280"/>
                      <a:pt x="243" y="280"/>
                      <a:pt x="243" y="281"/>
                    </a:cubicBezTo>
                    <a:cubicBezTo>
                      <a:pt x="243" y="281"/>
                      <a:pt x="244" y="282"/>
                      <a:pt x="242" y="283"/>
                    </a:cubicBezTo>
                    <a:cubicBezTo>
                      <a:pt x="240" y="283"/>
                      <a:pt x="239" y="283"/>
                      <a:pt x="239" y="283"/>
                    </a:cubicBezTo>
                    <a:cubicBezTo>
                      <a:pt x="240" y="286"/>
                      <a:pt x="240" y="286"/>
                      <a:pt x="240" y="286"/>
                    </a:cubicBezTo>
                    <a:cubicBezTo>
                      <a:pt x="240" y="286"/>
                      <a:pt x="242" y="286"/>
                      <a:pt x="239" y="288"/>
                    </a:cubicBezTo>
                    <a:cubicBezTo>
                      <a:pt x="237" y="290"/>
                      <a:pt x="235" y="290"/>
                      <a:pt x="235" y="290"/>
                    </a:cubicBezTo>
                    <a:cubicBezTo>
                      <a:pt x="235" y="289"/>
                      <a:pt x="235" y="289"/>
                      <a:pt x="235" y="289"/>
                    </a:cubicBezTo>
                    <a:cubicBezTo>
                      <a:pt x="232" y="290"/>
                      <a:pt x="232" y="290"/>
                      <a:pt x="232" y="290"/>
                    </a:cubicBezTo>
                    <a:cubicBezTo>
                      <a:pt x="232" y="290"/>
                      <a:pt x="231" y="291"/>
                      <a:pt x="231" y="290"/>
                    </a:cubicBezTo>
                    <a:cubicBezTo>
                      <a:pt x="230" y="288"/>
                      <a:pt x="229" y="286"/>
                      <a:pt x="231" y="286"/>
                    </a:cubicBezTo>
                    <a:cubicBezTo>
                      <a:pt x="233" y="285"/>
                      <a:pt x="233" y="284"/>
                      <a:pt x="234" y="285"/>
                    </a:cubicBezTo>
                    <a:cubicBezTo>
                      <a:pt x="235" y="286"/>
                      <a:pt x="235" y="287"/>
                      <a:pt x="235" y="287"/>
                    </a:cubicBezTo>
                    <a:cubicBezTo>
                      <a:pt x="236" y="284"/>
                      <a:pt x="236" y="284"/>
                      <a:pt x="236" y="284"/>
                    </a:cubicBezTo>
                    <a:cubicBezTo>
                      <a:pt x="236" y="284"/>
                      <a:pt x="235" y="284"/>
                      <a:pt x="235" y="283"/>
                    </a:cubicBezTo>
                    <a:cubicBezTo>
                      <a:pt x="236" y="282"/>
                      <a:pt x="236" y="282"/>
                      <a:pt x="237" y="281"/>
                    </a:cubicBezTo>
                    <a:cubicBezTo>
                      <a:pt x="238" y="281"/>
                      <a:pt x="239" y="282"/>
                      <a:pt x="239" y="282"/>
                    </a:cubicBezTo>
                    <a:cubicBezTo>
                      <a:pt x="238" y="279"/>
                      <a:pt x="238" y="279"/>
                      <a:pt x="238" y="279"/>
                    </a:cubicBezTo>
                    <a:close/>
                    <a:moveTo>
                      <a:pt x="258" y="286"/>
                    </a:moveTo>
                    <a:cubicBezTo>
                      <a:pt x="258" y="286"/>
                      <a:pt x="258" y="286"/>
                      <a:pt x="258" y="286"/>
                    </a:cubicBezTo>
                    <a:cubicBezTo>
                      <a:pt x="258" y="286"/>
                      <a:pt x="259" y="286"/>
                      <a:pt x="259" y="287"/>
                    </a:cubicBezTo>
                    <a:cubicBezTo>
                      <a:pt x="260" y="288"/>
                      <a:pt x="260" y="288"/>
                      <a:pt x="259" y="288"/>
                    </a:cubicBezTo>
                    <a:cubicBezTo>
                      <a:pt x="259" y="288"/>
                      <a:pt x="256" y="288"/>
                      <a:pt x="256" y="288"/>
                    </a:cubicBezTo>
                    <a:cubicBezTo>
                      <a:pt x="256" y="288"/>
                      <a:pt x="255" y="289"/>
                      <a:pt x="255" y="287"/>
                    </a:cubicBezTo>
                    <a:cubicBezTo>
                      <a:pt x="255" y="286"/>
                      <a:pt x="255" y="285"/>
                      <a:pt x="255" y="285"/>
                    </a:cubicBezTo>
                    <a:cubicBezTo>
                      <a:pt x="258" y="286"/>
                      <a:pt x="258" y="286"/>
                      <a:pt x="258" y="286"/>
                    </a:cubicBezTo>
                    <a:close/>
                    <a:moveTo>
                      <a:pt x="265" y="282"/>
                    </a:move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69" y="279"/>
                      <a:pt x="269" y="279"/>
                      <a:pt x="269" y="279"/>
                    </a:cubicBezTo>
                    <a:cubicBezTo>
                      <a:pt x="269" y="279"/>
                      <a:pt x="270" y="282"/>
                      <a:pt x="268" y="283"/>
                    </a:cubicBezTo>
                    <a:cubicBezTo>
                      <a:pt x="267" y="284"/>
                      <a:pt x="266" y="284"/>
                      <a:pt x="266" y="284"/>
                    </a:cubicBezTo>
                    <a:cubicBezTo>
                      <a:pt x="264" y="283"/>
                      <a:pt x="264" y="283"/>
                      <a:pt x="264" y="283"/>
                    </a:cubicBezTo>
                    <a:cubicBezTo>
                      <a:pt x="265" y="282"/>
                      <a:pt x="265" y="282"/>
                      <a:pt x="265" y="282"/>
                    </a:cubicBezTo>
                    <a:close/>
                    <a:moveTo>
                      <a:pt x="273" y="275"/>
                    </a:moveTo>
                    <a:cubicBezTo>
                      <a:pt x="273" y="275"/>
                      <a:pt x="273" y="275"/>
                      <a:pt x="273" y="275"/>
                    </a:cubicBezTo>
                    <a:cubicBezTo>
                      <a:pt x="273" y="275"/>
                      <a:pt x="272" y="278"/>
                      <a:pt x="273" y="280"/>
                    </a:cubicBezTo>
                    <a:cubicBezTo>
                      <a:pt x="273" y="281"/>
                      <a:pt x="273" y="281"/>
                      <a:pt x="274" y="281"/>
                    </a:cubicBezTo>
                    <a:cubicBezTo>
                      <a:pt x="275" y="282"/>
                      <a:pt x="276" y="282"/>
                      <a:pt x="277" y="281"/>
                    </a:cubicBezTo>
                    <a:cubicBezTo>
                      <a:pt x="278" y="281"/>
                      <a:pt x="278" y="278"/>
                      <a:pt x="278" y="278"/>
                    </a:cubicBezTo>
                    <a:cubicBezTo>
                      <a:pt x="278" y="278"/>
                      <a:pt x="278" y="277"/>
                      <a:pt x="277" y="275"/>
                    </a:cubicBezTo>
                    <a:cubicBezTo>
                      <a:pt x="276" y="272"/>
                      <a:pt x="274" y="275"/>
                      <a:pt x="273" y="275"/>
                    </a:cubicBezTo>
                    <a:close/>
                    <a:moveTo>
                      <a:pt x="274" y="259"/>
                    </a:moveTo>
                    <a:cubicBezTo>
                      <a:pt x="274" y="259"/>
                      <a:pt x="274" y="259"/>
                      <a:pt x="274" y="259"/>
                    </a:cubicBezTo>
                    <a:cubicBezTo>
                      <a:pt x="274" y="258"/>
                      <a:pt x="274" y="255"/>
                      <a:pt x="275" y="254"/>
                    </a:cubicBezTo>
                    <a:cubicBezTo>
                      <a:pt x="276" y="254"/>
                      <a:pt x="276" y="253"/>
                      <a:pt x="277" y="252"/>
                    </a:cubicBezTo>
                    <a:cubicBezTo>
                      <a:pt x="277" y="251"/>
                      <a:pt x="281" y="251"/>
                      <a:pt x="281" y="251"/>
                    </a:cubicBezTo>
                    <a:cubicBezTo>
                      <a:pt x="282" y="253"/>
                      <a:pt x="282" y="253"/>
                      <a:pt x="282" y="253"/>
                    </a:cubicBezTo>
                    <a:cubicBezTo>
                      <a:pt x="282" y="253"/>
                      <a:pt x="282" y="255"/>
                      <a:pt x="282" y="256"/>
                    </a:cubicBezTo>
                    <a:cubicBezTo>
                      <a:pt x="282" y="257"/>
                      <a:pt x="282" y="257"/>
                      <a:pt x="283" y="259"/>
                    </a:cubicBezTo>
                    <a:cubicBezTo>
                      <a:pt x="283" y="260"/>
                      <a:pt x="282" y="262"/>
                      <a:pt x="282" y="263"/>
                    </a:cubicBezTo>
                    <a:cubicBezTo>
                      <a:pt x="281" y="264"/>
                      <a:pt x="281" y="265"/>
                      <a:pt x="280" y="265"/>
                    </a:cubicBezTo>
                    <a:cubicBezTo>
                      <a:pt x="279" y="266"/>
                      <a:pt x="279" y="267"/>
                      <a:pt x="278" y="266"/>
                    </a:cubicBezTo>
                    <a:cubicBezTo>
                      <a:pt x="277" y="265"/>
                      <a:pt x="274" y="264"/>
                      <a:pt x="274" y="263"/>
                    </a:cubicBezTo>
                    <a:cubicBezTo>
                      <a:pt x="274" y="263"/>
                      <a:pt x="274" y="261"/>
                      <a:pt x="274" y="261"/>
                    </a:cubicBezTo>
                    <a:cubicBezTo>
                      <a:pt x="274" y="259"/>
                      <a:pt x="274" y="259"/>
                      <a:pt x="274" y="259"/>
                    </a:cubicBezTo>
                    <a:close/>
                    <a:moveTo>
                      <a:pt x="262" y="264"/>
                    </a:moveTo>
                    <a:cubicBezTo>
                      <a:pt x="262" y="264"/>
                      <a:pt x="262" y="264"/>
                      <a:pt x="262" y="264"/>
                    </a:cubicBezTo>
                    <a:cubicBezTo>
                      <a:pt x="262" y="263"/>
                      <a:pt x="263" y="259"/>
                      <a:pt x="263" y="259"/>
                    </a:cubicBezTo>
                    <a:cubicBezTo>
                      <a:pt x="263" y="259"/>
                      <a:pt x="263" y="257"/>
                      <a:pt x="265" y="256"/>
                    </a:cubicBezTo>
                    <a:cubicBezTo>
                      <a:pt x="266" y="256"/>
                      <a:pt x="266" y="255"/>
                      <a:pt x="267" y="256"/>
                    </a:cubicBezTo>
                    <a:cubicBezTo>
                      <a:pt x="268" y="257"/>
                      <a:pt x="269" y="258"/>
                      <a:pt x="269" y="258"/>
                    </a:cubicBezTo>
                    <a:cubicBezTo>
                      <a:pt x="269" y="258"/>
                      <a:pt x="268" y="258"/>
                      <a:pt x="268" y="259"/>
                    </a:cubicBezTo>
                    <a:cubicBezTo>
                      <a:pt x="268" y="259"/>
                      <a:pt x="269" y="261"/>
                      <a:pt x="269" y="261"/>
                    </a:cubicBezTo>
                    <a:cubicBezTo>
                      <a:pt x="268" y="262"/>
                      <a:pt x="267" y="263"/>
                      <a:pt x="266" y="264"/>
                    </a:cubicBezTo>
                    <a:cubicBezTo>
                      <a:pt x="266" y="265"/>
                      <a:pt x="264" y="266"/>
                      <a:pt x="264" y="266"/>
                    </a:cubicBezTo>
                    <a:cubicBezTo>
                      <a:pt x="261" y="268"/>
                      <a:pt x="261" y="268"/>
                      <a:pt x="261" y="268"/>
                    </a:cubicBezTo>
                    <a:cubicBezTo>
                      <a:pt x="261" y="269"/>
                      <a:pt x="261" y="269"/>
                      <a:pt x="261" y="269"/>
                    </a:cubicBezTo>
                    <a:cubicBezTo>
                      <a:pt x="260" y="269"/>
                      <a:pt x="260" y="269"/>
                      <a:pt x="260" y="269"/>
                    </a:cubicBezTo>
                    <a:cubicBezTo>
                      <a:pt x="258" y="266"/>
                      <a:pt x="258" y="266"/>
                      <a:pt x="258" y="266"/>
                    </a:cubicBezTo>
                    <a:cubicBezTo>
                      <a:pt x="261" y="264"/>
                      <a:pt x="261" y="264"/>
                      <a:pt x="261" y="264"/>
                    </a:cubicBezTo>
                    <a:cubicBezTo>
                      <a:pt x="262" y="264"/>
                      <a:pt x="262" y="264"/>
                      <a:pt x="262" y="264"/>
                    </a:cubicBezTo>
                    <a:close/>
                    <a:moveTo>
                      <a:pt x="242" y="268"/>
                    </a:moveTo>
                    <a:cubicBezTo>
                      <a:pt x="242" y="268"/>
                      <a:pt x="242" y="268"/>
                      <a:pt x="242" y="268"/>
                    </a:cubicBezTo>
                    <a:cubicBezTo>
                      <a:pt x="245" y="267"/>
                      <a:pt x="245" y="267"/>
                      <a:pt x="245" y="267"/>
                    </a:cubicBezTo>
                    <a:cubicBezTo>
                      <a:pt x="248" y="269"/>
                      <a:pt x="248" y="269"/>
                      <a:pt x="248" y="269"/>
                    </a:cubicBezTo>
                    <a:cubicBezTo>
                      <a:pt x="248" y="272"/>
                      <a:pt x="248" y="272"/>
                      <a:pt x="248" y="272"/>
                    </a:cubicBezTo>
                    <a:cubicBezTo>
                      <a:pt x="248" y="272"/>
                      <a:pt x="246" y="276"/>
                      <a:pt x="245" y="275"/>
                    </a:cubicBezTo>
                    <a:cubicBezTo>
                      <a:pt x="244" y="273"/>
                      <a:pt x="244" y="271"/>
                      <a:pt x="244" y="271"/>
                    </a:cubicBezTo>
                    <a:cubicBezTo>
                      <a:pt x="242" y="268"/>
                      <a:pt x="242" y="268"/>
                      <a:pt x="242" y="268"/>
                    </a:cubicBezTo>
                    <a:close/>
                    <a:moveTo>
                      <a:pt x="229" y="260"/>
                    </a:moveTo>
                    <a:cubicBezTo>
                      <a:pt x="229" y="260"/>
                      <a:pt x="229" y="260"/>
                      <a:pt x="229" y="260"/>
                    </a:cubicBezTo>
                    <a:cubicBezTo>
                      <a:pt x="229" y="260"/>
                      <a:pt x="234" y="259"/>
                      <a:pt x="234" y="260"/>
                    </a:cubicBezTo>
                    <a:cubicBezTo>
                      <a:pt x="234" y="260"/>
                      <a:pt x="234" y="262"/>
                      <a:pt x="235" y="262"/>
                    </a:cubicBezTo>
                    <a:cubicBezTo>
                      <a:pt x="235" y="263"/>
                      <a:pt x="232" y="266"/>
                      <a:pt x="231" y="266"/>
                    </a:cubicBezTo>
                    <a:cubicBezTo>
                      <a:pt x="231" y="266"/>
                      <a:pt x="230" y="265"/>
                      <a:pt x="230" y="265"/>
                    </a:cubicBezTo>
                    <a:cubicBezTo>
                      <a:pt x="229" y="260"/>
                      <a:pt x="229" y="260"/>
                      <a:pt x="229" y="260"/>
                    </a:cubicBezTo>
                    <a:close/>
                    <a:moveTo>
                      <a:pt x="225" y="247"/>
                    </a:moveTo>
                    <a:cubicBezTo>
                      <a:pt x="225" y="247"/>
                      <a:pt x="225" y="247"/>
                      <a:pt x="225" y="247"/>
                    </a:cubicBezTo>
                    <a:cubicBezTo>
                      <a:pt x="225" y="247"/>
                      <a:pt x="226" y="246"/>
                      <a:pt x="227" y="246"/>
                    </a:cubicBezTo>
                    <a:cubicBezTo>
                      <a:pt x="228" y="247"/>
                      <a:pt x="228" y="250"/>
                      <a:pt x="228" y="250"/>
                    </a:cubicBezTo>
                    <a:cubicBezTo>
                      <a:pt x="227" y="253"/>
                      <a:pt x="227" y="253"/>
                      <a:pt x="227" y="253"/>
                    </a:cubicBezTo>
                    <a:cubicBezTo>
                      <a:pt x="227" y="253"/>
                      <a:pt x="225" y="256"/>
                      <a:pt x="225" y="256"/>
                    </a:cubicBezTo>
                    <a:cubicBezTo>
                      <a:pt x="225" y="255"/>
                      <a:pt x="224" y="250"/>
                      <a:pt x="224" y="250"/>
                    </a:cubicBezTo>
                    <a:cubicBezTo>
                      <a:pt x="225" y="247"/>
                      <a:pt x="225" y="247"/>
                      <a:pt x="225" y="247"/>
                    </a:cubicBezTo>
                    <a:close/>
                    <a:moveTo>
                      <a:pt x="219" y="239"/>
                    </a:moveTo>
                    <a:cubicBezTo>
                      <a:pt x="219" y="239"/>
                      <a:pt x="219" y="239"/>
                      <a:pt x="219" y="239"/>
                    </a:cubicBezTo>
                    <a:cubicBezTo>
                      <a:pt x="219" y="239"/>
                      <a:pt x="218" y="242"/>
                      <a:pt x="218" y="243"/>
                    </a:cubicBezTo>
                    <a:cubicBezTo>
                      <a:pt x="218" y="243"/>
                      <a:pt x="219" y="245"/>
                      <a:pt x="219" y="245"/>
                    </a:cubicBezTo>
                    <a:cubicBezTo>
                      <a:pt x="219" y="246"/>
                      <a:pt x="219" y="245"/>
                      <a:pt x="220" y="244"/>
                    </a:cubicBezTo>
                    <a:cubicBezTo>
                      <a:pt x="221" y="243"/>
                      <a:pt x="221" y="242"/>
                      <a:pt x="221" y="242"/>
                    </a:cubicBezTo>
                    <a:cubicBezTo>
                      <a:pt x="221" y="242"/>
                      <a:pt x="223" y="241"/>
                      <a:pt x="223" y="240"/>
                    </a:cubicBezTo>
                    <a:cubicBezTo>
                      <a:pt x="224" y="240"/>
                      <a:pt x="224" y="237"/>
                      <a:pt x="224" y="237"/>
                    </a:cubicBezTo>
                    <a:cubicBezTo>
                      <a:pt x="224" y="237"/>
                      <a:pt x="221" y="235"/>
                      <a:pt x="221" y="236"/>
                    </a:cubicBezTo>
                    <a:cubicBezTo>
                      <a:pt x="220" y="236"/>
                      <a:pt x="219" y="239"/>
                      <a:pt x="219" y="239"/>
                    </a:cubicBezTo>
                    <a:close/>
                    <a:moveTo>
                      <a:pt x="233" y="237"/>
                    </a:moveTo>
                    <a:cubicBezTo>
                      <a:pt x="233" y="237"/>
                      <a:pt x="233" y="237"/>
                      <a:pt x="233" y="237"/>
                    </a:cubicBezTo>
                    <a:cubicBezTo>
                      <a:pt x="234" y="237"/>
                      <a:pt x="234" y="237"/>
                      <a:pt x="234" y="237"/>
                    </a:cubicBezTo>
                    <a:cubicBezTo>
                      <a:pt x="234" y="238"/>
                      <a:pt x="234" y="238"/>
                      <a:pt x="234" y="238"/>
                    </a:cubicBezTo>
                    <a:cubicBezTo>
                      <a:pt x="234" y="238"/>
                      <a:pt x="237" y="237"/>
                      <a:pt x="238" y="237"/>
                    </a:cubicBezTo>
                    <a:cubicBezTo>
                      <a:pt x="239" y="236"/>
                      <a:pt x="238" y="235"/>
                      <a:pt x="238" y="234"/>
                    </a:cubicBezTo>
                    <a:cubicBezTo>
                      <a:pt x="237" y="233"/>
                      <a:pt x="233" y="237"/>
                      <a:pt x="233" y="237"/>
                    </a:cubicBezTo>
                    <a:close/>
                    <a:moveTo>
                      <a:pt x="247" y="241"/>
                    </a:moveTo>
                    <a:cubicBezTo>
                      <a:pt x="247" y="241"/>
                      <a:pt x="247" y="241"/>
                      <a:pt x="247" y="241"/>
                    </a:cubicBezTo>
                    <a:cubicBezTo>
                      <a:pt x="245" y="240"/>
                      <a:pt x="245" y="240"/>
                      <a:pt x="245" y="240"/>
                    </a:cubicBezTo>
                    <a:cubicBezTo>
                      <a:pt x="245" y="242"/>
                      <a:pt x="245" y="242"/>
                      <a:pt x="245" y="242"/>
                    </a:cubicBezTo>
                    <a:cubicBezTo>
                      <a:pt x="245" y="242"/>
                      <a:pt x="246" y="244"/>
                      <a:pt x="247" y="245"/>
                    </a:cubicBezTo>
                    <a:cubicBezTo>
                      <a:pt x="247" y="245"/>
                      <a:pt x="245" y="247"/>
                      <a:pt x="245" y="247"/>
                    </a:cubicBezTo>
                    <a:cubicBezTo>
                      <a:pt x="247" y="250"/>
                      <a:pt x="247" y="250"/>
                      <a:pt x="247" y="250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49" y="243"/>
                      <a:pt x="249" y="243"/>
                    </a:cubicBezTo>
                    <a:cubicBezTo>
                      <a:pt x="249" y="242"/>
                      <a:pt x="247" y="241"/>
                      <a:pt x="247" y="241"/>
                    </a:cubicBezTo>
                    <a:close/>
                    <a:moveTo>
                      <a:pt x="261" y="241"/>
                    </a:moveTo>
                    <a:cubicBezTo>
                      <a:pt x="261" y="241"/>
                      <a:pt x="261" y="241"/>
                      <a:pt x="261" y="241"/>
                    </a:cubicBezTo>
                    <a:cubicBezTo>
                      <a:pt x="262" y="243"/>
                      <a:pt x="262" y="243"/>
                      <a:pt x="262" y="243"/>
                    </a:cubicBezTo>
                    <a:cubicBezTo>
                      <a:pt x="262" y="243"/>
                      <a:pt x="261" y="245"/>
                      <a:pt x="260" y="245"/>
                    </a:cubicBezTo>
                    <a:cubicBezTo>
                      <a:pt x="260" y="245"/>
                      <a:pt x="259" y="244"/>
                      <a:pt x="259" y="244"/>
                    </a:cubicBezTo>
                    <a:cubicBezTo>
                      <a:pt x="261" y="241"/>
                      <a:pt x="261" y="241"/>
                      <a:pt x="261" y="241"/>
                    </a:cubicBezTo>
                    <a:close/>
                    <a:moveTo>
                      <a:pt x="264" y="238"/>
                    </a:moveTo>
                    <a:cubicBezTo>
                      <a:pt x="264" y="238"/>
                      <a:pt x="264" y="238"/>
                      <a:pt x="264" y="238"/>
                    </a:cubicBezTo>
                    <a:cubicBezTo>
                      <a:pt x="265" y="240"/>
                      <a:pt x="265" y="240"/>
                      <a:pt x="265" y="240"/>
                    </a:cubicBezTo>
                    <a:cubicBezTo>
                      <a:pt x="265" y="240"/>
                      <a:pt x="268" y="239"/>
                      <a:pt x="270" y="238"/>
                    </a:cubicBezTo>
                    <a:cubicBezTo>
                      <a:pt x="273" y="237"/>
                      <a:pt x="270" y="236"/>
                      <a:pt x="270" y="236"/>
                    </a:cubicBezTo>
                    <a:cubicBezTo>
                      <a:pt x="267" y="236"/>
                      <a:pt x="267" y="236"/>
                      <a:pt x="267" y="236"/>
                    </a:cubicBezTo>
                    <a:cubicBezTo>
                      <a:pt x="267" y="236"/>
                      <a:pt x="264" y="237"/>
                      <a:pt x="264" y="238"/>
                    </a:cubicBezTo>
                    <a:close/>
                    <a:moveTo>
                      <a:pt x="247" y="230"/>
                    </a:moveTo>
                    <a:cubicBezTo>
                      <a:pt x="247" y="230"/>
                      <a:pt x="247" y="230"/>
                      <a:pt x="247" y="230"/>
                    </a:cubicBezTo>
                    <a:cubicBezTo>
                      <a:pt x="250" y="233"/>
                      <a:pt x="250" y="233"/>
                      <a:pt x="250" y="233"/>
                    </a:cubicBezTo>
                    <a:cubicBezTo>
                      <a:pt x="250" y="233"/>
                      <a:pt x="254" y="235"/>
                      <a:pt x="255" y="235"/>
                    </a:cubicBezTo>
                    <a:cubicBezTo>
                      <a:pt x="255" y="236"/>
                      <a:pt x="257" y="235"/>
                      <a:pt x="259" y="235"/>
                    </a:cubicBezTo>
                    <a:cubicBezTo>
                      <a:pt x="260" y="234"/>
                      <a:pt x="260" y="234"/>
                      <a:pt x="260" y="233"/>
                    </a:cubicBezTo>
                    <a:cubicBezTo>
                      <a:pt x="260" y="233"/>
                      <a:pt x="259" y="232"/>
                      <a:pt x="259" y="232"/>
                    </a:cubicBezTo>
                    <a:cubicBezTo>
                      <a:pt x="259" y="232"/>
                      <a:pt x="258" y="230"/>
                      <a:pt x="255" y="230"/>
                    </a:cubicBezTo>
                    <a:cubicBezTo>
                      <a:pt x="253" y="231"/>
                      <a:pt x="253" y="230"/>
                      <a:pt x="253" y="230"/>
                    </a:cubicBezTo>
                    <a:cubicBezTo>
                      <a:pt x="253" y="230"/>
                      <a:pt x="252" y="230"/>
                      <a:pt x="249" y="229"/>
                    </a:cubicBezTo>
                    <a:cubicBezTo>
                      <a:pt x="247" y="229"/>
                      <a:pt x="248" y="230"/>
                      <a:pt x="247" y="230"/>
                    </a:cubicBezTo>
                    <a:close/>
                    <a:moveTo>
                      <a:pt x="245" y="229"/>
                    </a:moveTo>
                    <a:cubicBezTo>
                      <a:pt x="245" y="229"/>
                      <a:pt x="245" y="229"/>
                      <a:pt x="245" y="229"/>
                    </a:cubicBezTo>
                    <a:cubicBezTo>
                      <a:pt x="246" y="228"/>
                      <a:pt x="246" y="228"/>
                      <a:pt x="246" y="228"/>
                    </a:cubicBezTo>
                    <a:cubicBezTo>
                      <a:pt x="246" y="228"/>
                      <a:pt x="246" y="226"/>
                      <a:pt x="246" y="223"/>
                    </a:cubicBezTo>
                    <a:cubicBezTo>
                      <a:pt x="246" y="221"/>
                      <a:pt x="245" y="222"/>
                      <a:pt x="245" y="222"/>
                    </a:cubicBezTo>
                    <a:cubicBezTo>
                      <a:pt x="245" y="221"/>
                      <a:pt x="245" y="220"/>
                      <a:pt x="244" y="218"/>
                    </a:cubicBezTo>
                    <a:cubicBezTo>
                      <a:pt x="243" y="217"/>
                      <a:pt x="243" y="218"/>
                      <a:pt x="242" y="218"/>
                    </a:cubicBezTo>
                    <a:cubicBezTo>
                      <a:pt x="242" y="218"/>
                      <a:pt x="241" y="219"/>
                      <a:pt x="239" y="219"/>
                    </a:cubicBezTo>
                    <a:cubicBezTo>
                      <a:pt x="237" y="219"/>
                      <a:pt x="238" y="217"/>
                      <a:pt x="237" y="216"/>
                    </a:cubicBezTo>
                    <a:cubicBezTo>
                      <a:pt x="236" y="215"/>
                      <a:pt x="234" y="215"/>
                      <a:pt x="234" y="215"/>
                    </a:cubicBezTo>
                    <a:cubicBezTo>
                      <a:pt x="233" y="215"/>
                      <a:pt x="231" y="218"/>
                      <a:pt x="231" y="219"/>
                    </a:cubicBezTo>
                    <a:cubicBezTo>
                      <a:pt x="231" y="220"/>
                      <a:pt x="232" y="220"/>
                      <a:pt x="235" y="223"/>
                    </a:cubicBezTo>
                    <a:cubicBezTo>
                      <a:pt x="238" y="225"/>
                      <a:pt x="239" y="225"/>
                      <a:pt x="240" y="225"/>
                    </a:cubicBezTo>
                    <a:cubicBezTo>
                      <a:pt x="241" y="226"/>
                      <a:pt x="244" y="228"/>
                      <a:pt x="245" y="229"/>
                    </a:cubicBezTo>
                    <a:close/>
                    <a:moveTo>
                      <a:pt x="216" y="360"/>
                    </a:moveTo>
                    <a:cubicBezTo>
                      <a:pt x="216" y="360"/>
                      <a:pt x="216" y="360"/>
                      <a:pt x="216" y="360"/>
                    </a:cubicBezTo>
                    <a:cubicBezTo>
                      <a:pt x="217" y="357"/>
                      <a:pt x="217" y="357"/>
                      <a:pt x="217" y="357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15" y="350"/>
                      <a:pt x="215" y="350"/>
                      <a:pt x="215" y="350"/>
                    </a:cubicBezTo>
                    <a:cubicBezTo>
                      <a:pt x="216" y="349"/>
                      <a:pt x="216" y="349"/>
                      <a:pt x="216" y="349"/>
                    </a:cubicBezTo>
                    <a:cubicBezTo>
                      <a:pt x="216" y="349"/>
                      <a:pt x="218" y="351"/>
                      <a:pt x="218" y="352"/>
                    </a:cubicBezTo>
                    <a:cubicBezTo>
                      <a:pt x="218" y="353"/>
                      <a:pt x="218" y="355"/>
                      <a:pt x="218" y="355"/>
                    </a:cubicBezTo>
                    <a:cubicBezTo>
                      <a:pt x="218" y="355"/>
                      <a:pt x="221" y="357"/>
                      <a:pt x="221" y="357"/>
                    </a:cubicBezTo>
                    <a:cubicBezTo>
                      <a:pt x="222" y="357"/>
                      <a:pt x="228" y="356"/>
                      <a:pt x="228" y="356"/>
                    </a:cubicBezTo>
                    <a:cubicBezTo>
                      <a:pt x="228" y="356"/>
                      <a:pt x="230" y="353"/>
                      <a:pt x="230" y="353"/>
                    </a:cubicBezTo>
                    <a:cubicBezTo>
                      <a:pt x="231" y="352"/>
                      <a:pt x="234" y="350"/>
                      <a:pt x="234" y="350"/>
                    </a:cubicBezTo>
                    <a:cubicBezTo>
                      <a:pt x="234" y="350"/>
                      <a:pt x="234" y="349"/>
                      <a:pt x="236" y="351"/>
                    </a:cubicBezTo>
                    <a:cubicBezTo>
                      <a:pt x="238" y="352"/>
                      <a:pt x="236" y="355"/>
                      <a:pt x="236" y="355"/>
                    </a:cubicBezTo>
                    <a:cubicBezTo>
                      <a:pt x="235" y="355"/>
                      <a:pt x="235" y="356"/>
                      <a:pt x="235" y="356"/>
                    </a:cubicBezTo>
                    <a:cubicBezTo>
                      <a:pt x="237" y="358"/>
                      <a:pt x="237" y="358"/>
                      <a:pt x="237" y="358"/>
                    </a:cubicBezTo>
                    <a:cubicBezTo>
                      <a:pt x="237" y="358"/>
                      <a:pt x="237" y="356"/>
                      <a:pt x="238" y="356"/>
                    </a:cubicBezTo>
                    <a:cubicBezTo>
                      <a:pt x="239" y="356"/>
                      <a:pt x="239" y="355"/>
                      <a:pt x="240" y="355"/>
                    </a:cubicBezTo>
                    <a:cubicBezTo>
                      <a:pt x="240" y="356"/>
                      <a:pt x="242" y="358"/>
                      <a:pt x="242" y="358"/>
                    </a:cubicBezTo>
                    <a:cubicBezTo>
                      <a:pt x="242" y="358"/>
                      <a:pt x="242" y="361"/>
                      <a:pt x="243" y="361"/>
                    </a:cubicBezTo>
                    <a:cubicBezTo>
                      <a:pt x="244" y="360"/>
                      <a:pt x="246" y="361"/>
                      <a:pt x="247" y="360"/>
                    </a:cubicBezTo>
                    <a:cubicBezTo>
                      <a:pt x="248" y="360"/>
                      <a:pt x="258" y="357"/>
                      <a:pt x="258" y="357"/>
                    </a:cubicBezTo>
                    <a:cubicBezTo>
                      <a:pt x="261" y="355"/>
                      <a:pt x="261" y="355"/>
                      <a:pt x="261" y="355"/>
                    </a:cubicBezTo>
                    <a:cubicBezTo>
                      <a:pt x="261" y="355"/>
                      <a:pt x="263" y="354"/>
                      <a:pt x="265" y="354"/>
                    </a:cubicBezTo>
                    <a:cubicBezTo>
                      <a:pt x="266" y="354"/>
                      <a:pt x="272" y="352"/>
                      <a:pt x="272" y="352"/>
                    </a:cubicBezTo>
                    <a:cubicBezTo>
                      <a:pt x="272" y="352"/>
                      <a:pt x="275" y="350"/>
                      <a:pt x="277" y="351"/>
                    </a:cubicBezTo>
                    <a:cubicBezTo>
                      <a:pt x="278" y="353"/>
                      <a:pt x="282" y="356"/>
                      <a:pt x="282" y="356"/>
                    </a:cubicBezTo>
                    <a:cubicBezTo>
                      <a:pt x="288" y="355"/>
                      <a:pt x="288" y="355"/>
                      <a:pt x="288" y="355"/>
                    </a:cubicBezTo>
                    <a:cubicBezTo>
                      <a:pt x="288" y="355"/>
                      <a:pt x="290" y="354"/>
                      <a:pt x="290" y="354"/>
                    </a:cubicBezTo>
                    <a:cubicBezTo>
                      <a:pt x="291" y="355"/>
                      <a:pt x="297" y="354"/>
                      <a:pt x="297" y="354"/>
                    </a:cubicBezTo>
                    <a:cubicBezTo>
                      <a:pt x="297" y="354"/>
                      <a:pt x="300" y="351"/>
                      <a:pt x="301" y="351"/>
                    </a:cubicBezTo>
                    <a:cubicBezTo>
                      <a:pt x="301" y="351"/>
                      <a:pt x="308" y="349"/>
                      <a:pt x="308" y="349"/>
                    </a:cubicBezTo>
                    <a:cubicBezTo>
                      <a:pt x="308" y="349"/>
                      <a:pt x="309" y="349"/>
                      <a:pt x="309" y="351"/>
                    </a:cubicBezTo>
                    <a:cubicBezTo>
                      <a:pt x="309" y="353"/>
                      <a:pt x="309" y="356"/>
                      <a:pt x="309" y="357"/>
                    </a:cubicBezTo>
                    <a:cubicBezTo>
                      <a:pt x="310" y="358"/>
                      <a:pt x="309" y="360"/>
                      <a:pt x="311" y="360"/>
                    </a:cubicBezTo>
                    <a:cubicBezTo>
                      <a:pt x="313" y="359"/>
                      <a:pt x="315" y="358"/>
                      <a:pt x="315" y="358"/>
                    </a:cubicBezTo>
                    <a:cubicBezTo>
                      <a:pt x="315" y="358"/>
                      <a:pt x="313" y="358"/>
                      <a:pt x="317" y="356"/>
                    </a:cubicBezTo>
                    <a:cubicBezTo>
                      <a:pt x="320" y="354"/>
                      <a:pt x="321" y="353"/>
                      <a:pt x="322" y="353"/>
                    </a:cubicBezTo>
                    <a:cubicBezTo>
                      <a:pt x="323" y="353"/>
                      <a:pt x="323" y="352"/>
                      <a:pt x="324" y="352"/>
                    </a:cubicBezTo>
                    <a:cubicBezTo>
                      <a:pt x="326" y="352"/>
                      <a:pt x="326" y="352"/>
                      <a:pt x="327" y="352"/>
                    </a:cubicBezTo>
                    <a:cubicBezTo>
                      <a:pt x="328" y="351"/>
                      <a:pt x="330" y="348"/>
                      <a:pt x="330" y="348"/>
                    </a:cubicBezTo>
                    <a:cubicBezTo>
                      <a:pt x="330" y="348"/>
                      <a:pt x="331" y="346"/>
                      <a:pt x="332" y="346"/>
                    </a:cubicBezTo>
                    <a:cubicBezTo>
                      <a:pt x="332" y="346"/>
                      <a:pt x="334" y="345"/>
                      <a:pt x="334" y="345"/>
                    </a:cubicBezTo>
                    <a:cubicBezTo>
                      <a:pt x="333" y="348"/>
                      <a:pt x="333" y="348"/>
                      <a:pt x="333" y="348"/>
                    </a:cubicBezTo>
                    <a:cubicBezTo>
                      <a:pt x="333" y="348"/>
                      <a:pt x="335" y="352"/>
                      <a:pt x="335" y="353"/>
                    </a:cubicBezTo>
                    <a:cubicBezTo>
                      <a:pt x="335" y="353"/>
                      <a:pt x="335" y="354"/>
                      <a:pt x="334" y="355"/>
                    </a:cubicBezTo>
                    <a:cubicBezTo>
                      <a:pt x="334" y="357"/>
                      <a:pt x="334" y="358"/>
                      <a:pt x="334" y="358"/>
                    </a:cubicBezTo>
                    <a:cubicBezTo>
                      <a:pt x="333" y="359"/>
                      <a:pt x="333" y="360"/>
                      <a:pt x="333" y="361"/>
                    </a:cubicBezTo>
                    <a:cubicBezTo>
                      <a:pt x="332" y="361"/>
                      <a:pt x="329" y="363"/>
                      <a:pt x="329" y="363"/>
                    </a:cubicBezTo>
                    <a:cubicBezTo>
                      <a:pt x="324" y="362"/>
                      <a:pt x="324" y="362"/>
                      <a:pt x="324" y="362"/>
                    </a:cubicBezTo>
                    <a:cubicBezTo>
                      <a:pt x="324" y="362"/>
                      <a:pt x="322" y="363"/>
                      <a:pt x="321" y="364"/>
                    </a:cubicBezTo>
                    <a:cubicBezTo>
                      <a:pt x="319" y="364"/>
                      <a:pt x="316" y="367"/>
                      <a:pt x="315" y="367"/>
                    </a:cubicBezTo>
                    <a:cubicBezTo>
                      <a:pt x="314" y="367"/>
                      <a:pt x="311" y="367"/>
                      <a:pt x="308" y="367"/>
                    </a:cubicBezTo>
                    <a:cubicBezTo>
                      <a:pt x="305" y="368"/>
                      <a:pt x="297" y="370"/>
                      <a:pt x="297" y="370"/>
                    </a:cubicBezTo>
                    <a:cubicBezTo>
                      <a:pt x="297" y="370"/>
                      <a:pt x="296" y="371"/>
                      <a:pt x="295" y="372"/>
                    </a:cubicBezTo>
                    <a:cubicBezTo>
                      <a:pt x="293" y="372"/>
                      <a:pt x="289" y="374"/>
                      <a:pt x="288" y="374"/>
                    </a:cubicBezTo>
                    <a:cubicBezTo>
                      <a:pt x="287" y="375"/>
                      <a:pt x="284" y="377"/>
                      <a:pt x="283" y="377"/>
                    </a:cubicBezTo>
                    <a:cubicBezTo>
                      <a:pt x="282" y="377"/>
                      <a:pt x="281" y="378"/>
                      <a:pt x="277" y="378"/>
                    </a:cubicBezTo>
                    <a:cubicBezTo>
                      <a:pt x="272" y="379"/>
                      <a:pt x="271" y="380"/>
                      <a:pt x="271" y="380"/>
                    </a:cubicBezTo>
                    <a:cubicBezTo>
                      <a:pt x="268" y="380"/>
                      <a:pt x="268" y="380"/>
                      <a:pt x="268" y="380"/>
                    </a:cubicBezTo>
                    <a:cubicBezTo>
                      <a:pt x="268" y="373"/>
                      <a:pt x="268" y="373"/>
                      <a:pt x="268" y="373"/>
                    </a:cubicBezTo>
                    <a:cubicBezTo>
                      <a:pt x="268" y="373"/>
                      <a:pt x="268" y="370"/>
                      <a:pt x="265" y="371"/>
                    </a:cubicBezTo>
                    <a:cubicBezTo>
                      <a:pt x="262" y="372"/>
                      <a:pt x="266" y="371"/>
                      <a:pt x="260" y="372"/>
                    </a:cubicBezTo>
                    <a:cubicBezTo>
                      <a:pt x="255" y="373"/>
                      <a:pt x="252" y="370"/>
                      <a:pt x="252" y="370"/>
                    </a:cubicBezTo>
                    <a:cubicBezTo>
                      <a:pt x="252" y="370"/>
                      <a:pt x="247" y="370"/>
                      <a:pt x="245" y="371"/>
                    </a:cubicBezTo>
                    <a:cubicBezTo>
                      <a:pt x="243" y="371"/>
                      <a:pt x="240" y="371"/>
                      <a:pt x="239" y="371"/>
                    </a:cubicBezTo>
                    <a:cubicBezTo>
                      <a:pt x="238" y="372"/>
                      <a:pt x="238" y="371"/>
                      <a:pt x="235" y="372"/>
                    </a:cubicBezTo>
                    <a:cubicBezTo>
                      <a:pt x="232" y="372"/>
                      <a:pt x="229" y="373"/>
                      <a:pt x="229" y="373"/>
                    </a:cubicBezTo>
                    <a:cubicBezTo>
                      <a:pt x="226" y="371"/>
                      <a:pt x="226" y="371"/>
                      <a:pt x="226" y="371"/>
                    </a:cubicBezTo>
                    <a:cubicBezTo>
                      <a:pt x="226" y="371"/>
                      <a:pt x="223" y="371"/>
                      <a:pt x="222" y="372"/>
                    </a:cubicBezTo>
                    <a:cubicBezTo>
                      <a:pt x="220" y="373"/>
                      <a:pt x="221" y="374"/>
                      <a:pt x="219" y="374"/>
                    </a:cubicBezTo>
                    <a:cubicBezTo>
                      <a:pt x="217" y="374"/>
                      <a:pt x="218" y="375"/>
                      <a:pt x="216" y="374"/>
                    </a:cubicBezTo>
                    <a:cubicBezTo>
                      <a:pt x="213" y="373"/>
                      <a:pt x="211" y="372"/>
                      <a:pt x="211" y="372"/>
                    </a:cubicBezTo>
                    <a:cubicBezTo>
                      <a:pt x="210" y="366"/>
                      <a:pt x="210" y="366"/>
                      <a:pt x="210" y="366"/>
                    </a:cubicBezTo>
                    <a:cubicBezTo>
                      <a:pt x="210" y="366"/>
                      <a:pt x="210" y="366"/>
                      <a:pt x="210" y="363"/>
                    </a:cubicBezTo>
                    <a:cubicBezTo>
                      <a:pt x="209" y="361"/>
                      <a:pt x="208" y="357"/>
                      <a:pt x="208" y="357"/>
                    </a:cubicBezTo>
                    <a:cubicBezTo>
                      <a:pt x="210" y="354"/>
                      <a:pt x="210" y="354"/>
                      <a:pt x="210" y="354"/>
                    </a:cubicBezTo>
                    <a:cubicBezTo>
                      <a:pt x="210" y="354"/>
                      <a:pt x="211" y="356"/>
                      <a:pt x="211" y="357"/>
                    </a:cubicBezTo>
                    <a:cubicBezTo>
                      <a:pt x="211" y="357"/>
                      <a:pt x="211" y="360"/>
                      <a:pt x="212" y="360"/>
                    </a:cubicBezTo>
                    <a:cubicBezTo>
                      <a:pt x="214" y="360"/>
                      <a:pt x="216" y="360"/>
                      <a:pt x="216" y="360"/>
                    </a:cubicBezTo>
                    <a:close/>
                    <a:moveTo>
                      <a:pt x="172" y="319"/>
                    </a:moveTo>
                    <a:cubicBezTo>
                      <a:pt x="172" y="319"/>
                      <a:pt x="172" y="319"/>
                      <a:pt x="172" y="319"/>
                    </a:cubicBezTo>
                    <a:cubicBezTo>
                      <a:pt x="175" y="318"/>
                      <a:pt x="175" y="318"/>
                      <a:pt x="175" y="318"/>
                    </a:cubicBezTo>
                    <a:cubicBezTo>
                      <a:pt x="176" y="321"/>
                      <a:pt x="176" y="321"/>
                      <a:pt x="176" y="321"/>
                    </a:cubicBezTo>
                    <a:cubicBezTo>
                      <a:pt x="179" y="322"/>
                      <a:pt x="179" y="322"/>
                      <a:pt x="179" y="322"/>
                    </a:cubicBezTo>
                    <a:cubicBezTo>
                      <a:pt x="179" y="322"/>
                      <a:pt x="183" y="324"/>
                      <a:pt x="183" y="325"/>
                    </a:cubicBezTo>
                    <a:cubicBezTo>
                      <a:pt x="183" y="325"/>
                      <a:pt x="181" y="328"/>
                      <a:pt x="181" y="328"/>
                    </a:cubicBezTo>
                    <a:cubicBezTo>
                      <a:pt x="181" y="328"/>
                      <a:pt x="181" y="330"/>
                      <a:pt x="181" y="331"/>
                    </a:cubicBezTo>
                    <a:cubicBezTo>
                      <a:pt x="181" y="331"/>
                      <a:pt x="179" y="331"/>
                      <a:pt x="178" y="331"/>
                    </a:cubicBezTo>
                    <a:cubicBezTo>
                      <a:pt x="177" y="330"/>
                      <a:pt x="174" y="329"/>
                      <a:pt x="174" y="329"/>
                    </a:cubicBezTo>
                    <a:cubicBezTo>
                      <a:pt x="174" y="325"/>
                      <a:pt x="174" y="325"/>
                      <a:pt x="174" y="325"/>
                    </a:cubicBezTo>
                    <a:cubicBezTo>
                      <a:pt x="171" y="322"/>
                      <a:pt x="171" y="322"/>
                      <a:pt x="171" y="322"/>
                    </a:cubicBezTo>
                    <a:cubicBezTo>
                      <a:pt x="172" y="319"/>
                      <a:pt x="172" y="319"/>
                      <a:pt x="172" y="319"/>
                    </a:cubicBezTo>
                    <a:close/>
                    <a:moveTo>
                      <a:pt x="92" y="232"/>
                    </a:moveTo>
                    <a:cubicBezTo>
                      <a:pt x="92" y="232"/>
                      <a:pt x="92" y="232"/>
                      <a:pt x="92" y="232"/>
                    </a:cubicBezTo>
                    <a:cubicBezTo>
                      <a:pt x="92" y="232"/>
                      <a:pt x="90" y="232"/>
                      <a:pt x="90" y="232"/>
                    </a:cubicBezTo>
                    <a:cubicBezTo>
                      <a:pt x="89" y="232"/>
                      <a:pt x="88" y="232"/>
                      <a:pt x="87" y="232"/>
                    </a:cubicBezTo>
                    <a:cubicBezTo>
                      <a:pt x="86" y="232"/>
                      <a:pt x="87" y="234"/>
                      <a:pt x="87" y="235"/>
                    </a:cubicBezTo>
                    <a:cubicBezTo>
                      <a:pt x="87" y="235"/>
                      <a:pt x="87" y="237"/>
                      <a:pt x="87" y="238"/>
                    </a:cubicBezTo>
                    <a:cubicBezTo>
                      <a:pt x="86" y="239"/>
                      <a:pt x="85" y="240"/>
                      <a:pt x="85" y="241"/>
                    </a:cubicBezTo>
                    <a:cubicBezTo>
                      <a:pt x="85" y="241"/>
                      <a:pt x="85" y="243"/>
                      <a:pt x="85" y="244"/>
                    </a:cubicBezTo>
                    <a:cubicBezTo>
                      <a:pt x="84" y="244"/>
                      <a:pt x="82" y="246"/>
                      <a:pt x="81" y="246"/>
                    </a:cubicBezTo>
                    <a:cubicBezTo>
                      <a:pt x="80" y="247"/>
                      <a:pt x="78" y="248"/>
                      <a:pt x="78" y="248"/>
                    </a:cubicBezTo>
                    <a:cubicBezTo>
                      <a:pt x="80" y="253"/>
                      <a:pt x="80" y="253"/>
                      <a:pt x="80" y="253"/>
                    </a:cubicBezTo>
                    <a:cubicBezTo>
                      <a:pt x="80" y="253"/>
                      <a:pt x="82" y="252"/>
                      <a:pt x="83" y="253"/>
                    </a:cubicBezTo>
                    <a:cubicBezTo>
                      <a:pt x="84" y="254"/>
                      <a:pt x="87" y="256"/>
                      <a:pt x="88" y="256"/>
                    </a:cubicBezTo>
                    <a:cubicBezTo>
                      <a:pt x="88" y="256"/>
                      <a:pt x="90" y="262"/>
                      <a:pt x="90" y="262"/>
                    </a:cubicBezTo>
                    <a:cubicBezTo>
                      <a:pt x="91" y="263"/>
                      <a:pt x="92" y="262"/>
                      <a:pt x="92" y="262"/>
                    </a:cubicBezTo>
                    <a:cubicBezTo>
                      <a:pt x="92" y="262"/>
                      <a:pt x="94" y="263"/>
                      <a:pt x="95" y="264"/>
                    </a:cubicBezTo>
                    <a:cubicBezTo>
                      <a:pt x="96" y="264"/>
                      <a:pt x="98" y="265"/>
                      <a:pt x="99" y="266"/>
                    </a:cubicBezTo>
                    <a:cubicBezTo>
                      <a:pt x="100" y="266"/>
                      <a:pt x="102" y="269"/>
                      <a:pt x="103" y="269"/>
                    </a:cubicBezTo>
                    <a:cubicBezTo>
                      <a:pt x="104" y="270"/>
                      <a:pt x="106" y="272"/>
                      <a:pt x="106" y="272"/>
                    </a:cubicBezTo>
                    <a:cubicBezTo>
                      <a:pt x="106" y="272"/>
                      <a:pt x="108" y="275"/>
                      <a:pt x="109" y="277"/>
                    </a:cubicBezTo>
                    <a:cubicBezTo>
                      <a:pt x="109" y="278"/>
                      <a:pt x="109" y="278"/>
                      <a:pt x="108" y="279"/>
                    </a:cubicBezTo>
                    <a:cubicBezTo>
                      <a:pt x="107" y="280"/>
                      <a:pt x="107" y="281"/>
                      <a:pt x="106" y="283"/>
                    </a:cubicBezTo>
                    <a:cubicBezTo>
                      <a:pt x="105" y="285"/>
                      <a:pt x="107" y="287"/>
                      <a:pt x="107" y="287"/>
                    </a:cubicBezTo>
                    <a:cubicBezTo>
                      <a:pt x="107" y="292"/>
                      <a:pt x="107" y="292"/>
                      <a:pt x="107" y="292"/>
                    </a:cubicBezTo>
                    <a:cubicBezTo>
                      <a:pt x="108" y="294"/>
                      <a:pt x="108" y="294"/>
                      <a:pt x="108" y="294"/>
                    </a:cubicBezTo>
                    <a:cubicBezTo>
                      <a:pt x="108" y="294"/>
                      <a:pt x="109" y="295"/>
                      <a:pt x="110" y="295"/>
                    </a:cubicBezTo>
                    <a:cubicBezTo>
                      <a:pt x="111" y="296"/>
                      <a:pt x="111" y="296"/>
                      <a:pt x="111" y="296"/>
                    </a:cubicBezTo>
                    <a:cubicBezTo>
                      <a:pt x="111" y="296"/>
                      <a:pt x="113" y="298"/>
                      <a:pt x="114" y="299"/>
                    </a:cubicBezTo>
                    <a:cubicBezTo>
                      <a:pt x="114" y="300"/>
                      <a:pt x="113" y="301"/>
                      <a:pt x="113" y="302"/>
                    </a:cubicBezTo>
                    <a:cubicBezTo>
                      <a:pt x="113" y="303"/>
                      <a:pt x="114" y="307"/>
                      <a:pt x="114" y="307"/>
                    </a:cubicBezTo>
                    <a:cubicBezTo>
                      <a:pt x="114" y="307"/>
                      <a:pt x="116" y="306"/>
                      <a:pt x="118" y="305"/>
                    </a:cubicBezTo>
                    <a:cubicBezTo>
                      <a:pt x="119" y="305"/>
                      <a:pt x="120" y="306"/>
                      <a:pt x="121" y="306"/>
                    </a:cubicBezTo>
                    <a:cubicBezTo>
                      <a:pt x="122" y="307"/>
                      <a:pt x="122" y="308"/>
                      <a:pt x="122" y="308"/>
                    </a:cubicBezTo>
                    <a:cubicBezTo>
                      <a:pt x="122" y="308"/>
                      <a:pt x="125" y="306"/>
                      <a:pt x="125" y="305"/>
                    </a:cubicBezTo>
                    <a:cubicBezTo>
                      <a:pt x="125" y="305"/>
                      <a:pt x="125" y="303"/>
                      <a:pt x="125" y="303"/>
                    </a:cubicBezTo>
                    <a:cubicBezTo>
                      <a:pt x="125" y="303"/>
                      <a:pt x="125" y="299"/>
                      <a:pt x="125" y="298"/>
                    </a:cubicBezTo>
                    <a:cubicBezTo>
                      <a:pt x="125" y="297"/>
                      <a:pt x="124" y="294"/>
                      <a:pt x="124" y="293"/>
                    </a:cubicBezTo>
                    <a:cubicBezTo>
                      <a:pt x="124" y="293"/>
                      <a:pt x="125" y="291"/>
                      <a:pt x="125" y="291"/>
                    </a:cubicBezTo>
                    <a:cubicBezTo>
                      <a:pt x="125" y="291"/>
                      <a:pt x="128" y="290"/>
                      <a:pt x="129" y="290"/>
                    </a:cubicBezTo>
                    <a:cubicBezTo>
                      <a:pt x="130" y="290"/>
                      <a:pt x="131" y="291"/>
                      <a:pt x="132" y="292"/>
                    </a:cubicBezTo>
                    <a:cubicBezTo>
                      <a:pt x="132" y="293"/>
                      <a:pt x="132" y="297"/>
                      <a:pt x="132" y="297"/>
                    </a:cubicBezTo>
                    <a:cubicBezTo>
                      <a:pt x="138" y="298"/>
                      <a:pt x="138" y="298"/>
                      <a:pt x="138" y="298"/>
                    </a:cubicBezTo>
                    <a:cubicBezTo>
                      <a:pt x="138" y="298"/>
                      <a:pt x="140" y="299"/>
                      <a:pt x="140" y="299"/>
                    </a:cubicBezTo>
                    <a:cubicBezTo>
                      <a:pt x="140" y="300"/>
                      <a:pt x="141" y="302"/>
                      <a:pt x="142" y="303"/>
                    </a:cubicBezTo>
                    <a:cubicBezTo>
                      <a:pt x="143" y="304"/>
                      <a:pt x="144" y="305"/>
                      <a:pt x="144" y="305"/>
                    </a:cubicBezTo>
                    <a:cubicBezTo>
                      <a:pt x="144" y="305"/>
                      <a:pt x="146" y="310"/>
                      <a:pt x="147" y="311"/>
                    </a:cubicBezTo>
                    <a:cubicBezTo>
                      <a:pt x="147" y="312"/>
                      <a:pt x="147" y="314"/>
                      <a:pt x="147" y="316"/>
                    </a:cubicBezTo>
                    <a:cubicBezTo>
                      <a:pt x="147" y="318"/>
                      <a:pt x="147" y="318"/>
                      <a:pt x="147" y="318"/>
                    </a:cubicBezTo>
                    <a:cubicBezTo>
                      <a:pt x="147" y="318"/>
                      <a:pt x="150" y="319"/>
                      <a:pt x="151" y="320"/>
                    </a:cubicBezTo>
                    <a:cubicBezTo>
                      <a:pt x="153" y="321"/>
                      <a:pt x="152" y="320"/>
                      <a:pt x="153" y="319"/>
                    </a:cubicBezTo>
                    <a:cubicBezTo>
                      <a:pt x="154" y="318"/>
                      <a:pt x="153" y="317"/>
                      <a:pt x="153" y="316"/>
                    </a:cubicBezTo>
                    <a:cubicBezTo>
                      <a:pt x="153" y="315"/>
                      <a:pt x="153" y="313"/>
                      <a:pt x="152" y="311"/>
                    </a:cubicBezTo>
                    <a:cubicBezTo>
                      <a:pt x="152" y="310"/>
                      <a:pt x="152" y="309"/>
                      <a:pt x="152" y="309"/>
                    </a:cubicBezTo>
                    <a:cubicBezTo>
                      <a:pt x="152" y="309"/>
                      <a:pt x="153" y="307"/>
                      <a:pt x="153" y="306"/>
                    </a:cubicBezTo>
                    <a:cubicBezTo>
                      <a:pt x="153" y="306"/>
                      <a:pt x="153" y="304"/>
                      <a:pt x="153" y="303"/>
                    </a:cubicBezTo>
                    <a:cubicBezTo>
                      <a:pt x="153" y="302"/>
                      <a:pt x="155" y="301"/>
                      <a:pt x="155" y="301"/>
                    </a:cubicBezTo>
                    <a:cubicBezTo>
                      <a:pt x="155" y="301"/>
                      <a:pt x="155" y="300"/>
                      <a:pt x="156" y="298"/>
                    </a:cubicBezTo>
                    <a:cubicBezTo>
                      <a:pt x="157" y="297"/>
                      <a:pt x="156" y="298"/>
                      <a:pt x="157" y="298"/>
                    </a:cubicBezTo>
                    <a:cubicBezTo>
                      <a:pt x="158" y="297"/>
                      <a:pt x="159" y="297"/>
                      <a:pt x="161" y="297"/>
                    </a:cubicBezTo>
                    <a:cubicBezTo>
                      <a:pt x="162" y="297"/>
                      <a:pt x="163" y="298"/>
                      <a:pt x="163" y="298"/>
                    </a:cubicBezTo>
                    <a:cubicBezTo>
                      <a:pt x="165" y="301"/>
                      <a:pt x="165" y="301"/>
                      <a:pt x="165" y="301"/>
                    </a:cubicBezTo>
                    <a:cubicBezTo>
                      <a:pt x="165" y="301"/>
                      <a:pt x="165" y="301"/>
                      <a:pt x="165" y="302"/>
                    </a:cubicBezTo>
                    <a:cubicBezTo>
                      <a:pt x="165" y="303"/>
                      <a:pt x="167" y="305"/>
                      <a:pt x="167" y="305"/>
                    </a:cubicBezTo>
                    <a:cubicBezTo>
                      <a:pt x="171" y="308"/>
                      <a:pt x="171" y="308"/>
                      <a:pt x="171" y="308"/>
                    </a:cubicBezTo>
                    <a:cubicBezTo>
                      <a:pt x="171" y="308"/>
                      <a:pt x="171" y="309"/>
                      <a:pt x="171" y="309"/>
                    </a:cubicBezTo>
                    <a:cubicBezTo>
                      <a:pt x="171" y="310"/>
                      <a:pt x="172" y="312"/>
                      <a:pt x="173" y="313"/>
                    </a:cubicBezTo>
                    <a:cubicBezTo>
                      <a:pt x="174" y="315"/>
                      <a:pt x="173" y="312"/>
                      <a:pt x="174" y="312"/>
                    </a:cubicBezTo>
                    <a:cubicBezTo>
                      <a:pt x="174" y="311"/>
                      <a:pt x="175" y="310"/>
                      <a:pt x="175" y="310"/>
                    </a:cubicBezTo>
                    <a:cubicBezTo>
                      <a:pt x="177" y="313"/>
                      <a:pt x="177" y="313"/>
                      <a:pt x="177" y="313"/>
                    </a:cubicBezTo>
                    <a:cubicBezTo>
                      <a:pt x="177" y="313"/>
                      <a:pt x="181" y="314"/>
                      <a:pt x="182" y="314"/>
                    </a:cubicBezTo>
                    <a:cubicBezTo>
                      <a:pt x="183" y="313"/>
                      <a:pt x="184" y="312"/>
                      <a:pt x="184" y="312"/>
                    </a:cubicBezTo>
                    <a:cubicBezTo>
                      <a:pt x="182" y="310"/>
                      <a:pt x="182" y="310"/>
                      <a:pt x="182" y="310"/>
                    </a:cubicBezTo>
                    <a:cubicBezTo>
                      <a:pt x="180" y="307"/>
                      <a:pt x="180" y="307"/>
                      <a:pt x="180" y="307"/>
                    </a:cubicBezTo>
                    <a:cubicBezTo>
                      <a:pt x="180" y="307"/>
                      <a:pt x="177" y="304"/>
                      <a:pt x="176" y="304"/>
                    </a:cubicBezTo>
                    <a:cubicBezTo>
                      <a:pt x="175" y="303"/>
                      <a:pt x="174" y="302"/>
                      <a:pt x="174" y="301"/>
                    </a:cubicBezTo>
                    <a:cubicBezTo>
                      <a:pt x="173" y="300"/>
                      <a:pt x="173" y="298"/>
                      <a:pt x="173" y="298"/>
                    </a:cubicBezTo>
                    <a:cubicBezTo>
                      <a:pt x="174" y="297"/>
                      <a:pt x="174" y="295"/>
                      <a:pt x="175" y="293"/>
                    </a:cubicBezTo>
                    <a:cubicBezTo>
                      <a:pt x="176" y="291"/>
                      <a:pt x="174" y="293"/>
                      <a:pt x="174" y="293"/>
                    </a:cubicBezTo>
                    <a:cubicBezTo>
                      <a:pt x="174" y="293"/>
                      <a:pt x="172" y="290"/>
                      <a:pt x="173" y="289"/>
                    </a:cubicBezTo>
                    <a:cubicBezTo>
                      <a:pt x="173" y="289"/>
                      <a:pt x="169" y="283"/>
                      <a:pt x="169" y="283"/>
                    </a:cubicBezTo>
                    <a:cubicBezTo>
                      <a:pt x="169" y="283"/>
                      <a:pt x="168" y="281"/>
                      <a:pt x="168" y="281"/>
                    </a:cubicBezTo>
                    <a:cubicBezTo>
                      <a:pt x="168" y="281"/>
                      <a:pt x="165" y="279"/>
                      <a:pt x="164" y="279"/>
                    </a:cubicBezTo>
                    <a:cubicBezTo>
                      <a:pt x="163" y="278"/>
                      <a:pt x="162" y="277"/>
                      <a:pt x="162" y="277"/>
                    </a:cubicBezTo>
                    <a:cubicBezTo>
                      <a:pt x="162" y="276"/>
                      <a:pt x="162" y="274"/>
                      <a:pt x="162" y="273"/>
                    </a:cubicBezTo>
                    <a:cubicBezTo>
                      <a:pt x="161" y="272"/>
                      <a:pt x="160" y="270"/>
                      <a:pt x="159" y="269"/>
                    </a:cubicBezTo>
                    <a:cubicBezTo>
                      <a:pt x="158" y="268"/>
                      <a:pt x="157" y="266"/>
                      <a:pt x="156" y="264"/>
                    </a:cubicBezTo>
                    <a:cubicBezTo>
                      <a:pt x="155" y="263"/>
                      <a:pt x="154" y="261"/>
                      <a:pt x="154" y="261"/>
                    </a:cubicBezTo>
                    <a:cubicBezTo>
                      <a:pt x="153" y="257"/>
                      <a:pt x="153" y="257"/>
                      <a:pt x="153" y="257"/>
                    </a:cubicBezTo>
                    <a:cubicBezTo>
                      <a:pt x="153" y="255"/>
                      <a:pt x="153" y="255"/>
                      <a:pt x="153" y="255"/>
                    </a:cubicBezTo>
                    <a:cubicBezTo>
                      <a:pt x="156" y="257"/>
                      <a:pt x="156" y="257"/>
                      <a:pt x="156" y="257"/>
                    </a:cubicBezTo>
                    <a:cubicBezTo>
                      <a:pt x="156" y="257"/>
                      <a:pt x="158" y="256"/>
                      <a:pt x="159" y="256"/>
                    </a:cubicBezTo>
                    <a:cubicBezTo>
                      <a:pt x="160" y="256"/>
                      <a:pt x="163" y="257"/>
                      <a:pt x="163" y="257"/>
                    </a:cubicBezTo>
                    <a:cubicBezTo>
                      <a:pt x="163" y="257"/>
                      <a:pt x="165" y="258"/>
                      <a:pt x="166" y="258"/>
                    </a:cubicBezTo>
                    <a:cubicBezTo>
                      <a:pt x="166" y="258"/>
                      <a:pt x="167" y="259"/>
                      <a:pt x="168" y="258"/>
                    </a:cubicBezTo>
                    <a:cubicBezTo>
                      <a:pt x="169" y="258"/>
                      <a:pt x="170" y="260"/>
                      <a:pt x="170" y="261"/>
                    </a:cubicBezTo>
                    <a:cubicBezTo>
                      <a:pt x="170" y="262"/>
                      <a:pt x="169" y="263"/>
                      <a:pt x="169" y="263"/>
                    </a:cubicBezTo>
                    <a:cubicBezTo>
                      <a:pt x="169" y="264"/>
                      <a:pt x="169" y="265"/>
                      <a:pt x="169" y="265"/>
                    </a:cubicBezTo>
                    <a:cubicBezTo>
                      <a:pt x="169" y="265"/>
                      <a:pt x="171" y="266"/>
                      <a:pt x="172" y="266"/>
                    </a:cubicBezTo>
                    <a:cubicBezTo>
                      <a:pt x="172" y="267"/>
                      <a:pt x="171" y="268"/>
                      <a:pt x="171" y="268"/>
                    </a:cubicBezTo>
                    <a:cubicBezTo>
                      <a:pt x="171" y="268"/>
                      <a:pt x="171" y="270"/>
                      <a:pt x="171" y="271"/>
                    </a:cubicBezTo>
                    <a:cubicBezTo>
                      <a:pt x="172" y="271"/>
                      <a:pt x="173" y="269"/>
                      <a:pt x="173" y="269"/>
                    </a:cubicBezTo>
                    <a:cubicBezTo>
                      <a:pt x="173" y="269"/>
                      <a:pt x="174" y="267"/>
                      <a:pt x="174" y="266"/>
                    </a:cubicBezTo>
                    <a:cubicBezTo>
                      <a:pt x="174" y="265"/>
                      <a:pt x="176" y="264"/>
                      <a:pt x="176" y="264"/>
                    </a:cubicBezTo>
                    <a:cubicBezTo>
                      <a:pt x="178" y="260"/>
                      <a:pt x="178" y="260"/>
                      <a:pt x="178" y="260"/>
                    </a:cubicBezTo>
                    <a:cubicBezTo>
                      <a:pt x="180" y="258"/>
                      <a:pt x="180" y="258"/>
                      <a:pt x="180" y="258"/>
                    </a:cubicBezTo>
                    <a:cubicBezTo>
                      <a:pt x="180" y="258"/>
                      <a:pt x="184" y="257"/>
                      <a:pt x="185" y="256"/>
                    </a:cubicBezTo>
                    <a:cubicBezTo>
                      <a:pt x="186" y="255"/>
                      <a:pt x="186" y="256"/>
                      <a:pt x="186" y="255"/>
                    </a:cubicBezTo>
                    <a:cubicBezTo>
                      <a:pt x="187" y="255"/>
                      <a:pt x="187" y="253"/>
                      <a:pt x="187" y="253"/>
                    </a:cubicBezTo>
                    <a:cubicBezTo>
                      <a:pt x="185" y="251"/>
                      <a:pt x="185" y="251"/>
                      <a:pt x="185" y="251"/>
                    </a:cubicBezTo>
                    <a:cubicBezTo>
                      <a:pt x="181" y="252"/>
                      <a:pt x="181" y="252"/>
                      <a:pt x="181" y="252"/>
                    </a:cubicBezTo>
                    <a:cubicBezTo>
                      <a:pt x="180" y="250"/>
                      <a:pt x="180" y="250"/>
                      <a:pt x="180" y="250"/>
                    </a:cubicBezTo>
                    <a:cubicBezTo>
                      <a:pt x="180" y="250"/>
                      <a:pt x="180" y="250"/>
                      <a:pt x="181" y="250"/>
                    </a:cubicBezTo>
                    <a:cubicBezTo>
                      <a:pt x="181" y="250"/>
                      <a:pt x="181" y="246"/>
                      <a:pt x="181" y="246"/>
                    </a:cubicBezTo>
                    <a:cubicBezTo>
                      <a:pt x="181" y="246"/>
                      <a:pt x="179" y="247"/>
                      <a:pt x="178" y="247"/>
                    </a:cubicBezTo>
                    <a:cubicBezTo>
                      <a:pt x="177" y="247"/>
                      <a:pt x="178" y="250"/>
                      <a:pt x="178" y="250"/>
                    </a:cubicBezTo>
                    <a:cubicBezTo>
                      <a:pt x="178" y="250"/>
                      <a:pt x="173" y="249"/>
                      <a:pt x="172" y="249"/>
                    </a:cubicBezTo>
                    <a:cubicBezTo>
                      <a:pt x="171" y="248"/>
                      <a:pt x="171" y="247"/>
                      <a:pt x="171" y="247"/>
                    </a:cubicBezTo>
                    <a:cubicBezTo>
                      <a:pt x="170" y="246"/>
                      <a:pt x="172" y="243"/>
                      <a:pt x="172" y="243"/>
                    </a:cubicBezTo>
                    <a:cubicBezTo>
                      <a:pt x="173" y="239"/>
                      <a:pt x="173" y="239"/>
                      <a:pt x="173" y="239"/>
                    </a:cubicBezTo>
                    <a:cubicBezTo>
                      <a:pt x="173" y="239"/>
                      <a:pt x="168" y="238"/>
                      <a:pt x="168" y="237"/>
                    </a:cubicBezTo>
                    <a:cubicBezTo>
                      <a:pt x="168" y="236"/>
                      <a:pt x="163" y="239"/>
                      <a:pt x="161" y="237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58" y="233"/>
                      <a:pt x="158" y="233"/>
                      <a:pt x="158" y="233"/>
                    </a:cubicBezTo>
                    <a:cubicBezTo>
                      <a:pt x="156" y="233"/>
                      <a:pt x="156" y="233"/>
                      <a:pt x="156" y="233"/>
                    </a:cubicBezTo>
                    <a:cubicBezTo>
                      <a:pt x="156" y="233"/>
                      <a:pt x="153" y="234"/>
                      <a:pt x="152" y="234"/>
                    </a:cubicBezTo>
                    <a:cubicBezTo>
                      <a:pt x="151" y="234"/>
                      <a:pt x="151" y="232"/>
                      <a:pt x="151" y="232"/>
                    </a:cubicBezTo>
                    <a:cubicBezTo>
                      <a:pt x="146" y="230"/>
                      <a:pt x="146" y="230"/>
                      <a:pt x="146" y="230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41" y="229"/>
                      <a:pt x="135" y="228"/>
                      <a:pt x="133" y="227"/>
                    </a:cubicBezTo>
                    <a:cubicBezTo>
                      <a:pt x="132" y="227"/>
                      <a:pt x="127" y="226"/>
                      <a:pt x="125" y="226"/>
                    </a:cubicBezTo>
                    <a:cubicBezTo>
                      <a:pt x="123" y="226"/>
                      <a:pt x="121" y="226"/>
                      <a:pt x="119" y="225"/>
                    </a:cubicBezTo>
                    <a:cubicBezTo>
                      <a:pt x="118" y="224"/>
                      <a:pt x="115" y="223"/>
                      <a:pt x="115" y="223"/>
                    </a:cubicBezTo>
                    <a:cubicBezTo>
                      <a:pt x="115" y="223"/>
                      <a:pt x="109" y="221"/>
                      <a:pt x="109" y="221"/>
                    </a:cubicBezTo>
                    <a:cubicBezTo>
                      <a:pt x="108" y="221"/>
                      <a:pt x="107" y="221"/>
                      <a:pt x="107" y="221"/>
                    </a:cubicBezTo>
                    <a:cubicBezTo>
                      <a:pt x="106" y="221"/>
                      <a:pt x="104" y="224"/>
                      <a:pt x="102" y="225"/>
                    </a:cubicBezTo>
                    <a:cubicBezTo>
                      <a:pt x="101" y="225"/>
                      <a:pt x="101" y="228"/>
                      <a:pt x="100" y="229"/>
                    </a:cubicBezTo>
                    <a:cubicBezTo>
                      <a:pt x="100" y="231"/>
                      <a:pt x="99" y="232"/>
                      <a:pt x="98" y="232"/>
                    </a:cubicBezTo>
                    <a:cubicBezTo>
                      <a:pt x="98" y="233"/>
                      <a:pt x="92" y="231"/>
                      <a:pt x="92" y="232"/>
                    </a:cubicBezTo>
                    <a:close/>
                    <a:moveTo>
                      <a:pt x="60" y="252"/>
                    </a:moveTo>
                    <a:cubicBezTo>
                      <a:pt x="60" y="252"/>
                      <a:pt x="60" y="252"/>
                      <a:pt x="60" y="252"/>
                    </a:cubicBezTo>
                    <a:cubicBezTo>
                      <a:pt x="60" y="252"/>
                      <a:pt x="62" y="251"/>
                      <a:pt x="62" y="252"/>
                    </a:cubicBezTo>
                    <a:cubicBezTo>
                      <a:pt x="62" y="252"/>
                      <a:pt x="63" y="253"/>
                      <a:pt x="63" y="254"/>
                    </a:cubicBezTo>
                    <a:cubicBezTo>
                      <a:pt x="64" y="254"/>
                      <a:pt x="66" y="256"/>
                      <a:pt x="67" y="256"/>
                    </a:cubicBezTo>
                    <a:cubicBezTo>
                      <a:pt x="68" y="256"/>
                      <a:pt x="71" y="256"/>
                      <a:pt x="71" y="256"/>
                    </a:cubicBezTo>
                    <a:cubicBezTo>
                      <a:pt x="74" y="259"/>
                      <a:pt x="74" y="259"/>
                      <a:pt x="74" y="259"/>
                    </a:cubicBezTo>
                    <a:cubicBezTo>
                      <a:pt x="74" y="259"/>
                      <a:pt x="77" y="260"/>
                      <a:pt x="77" y="261"/>
                    </a:cubicBezTo>
                    <a:cubicBezTo>
                      <a:pt x="77" y="261"/>
                      <a:pt x="72" y="264"/>
                      <a:pt x="72" y="264"/>
                    </a:cubicBezTo>
                    <a:cubicBezTo>
                      <a:pt x="71" y="265"/>
                      <a:pt x="71" y="265"/>
                      <a:pt x="71" y="265"/>
                    </a:cubicBezTo>
                    <a:cubicBezTo>
                      <a:pt x="71" y="265"/>
                      <a:pt x="71" y="267"/>
                      <a:pt x="69" y="266"/>
                    </a:cubicBezTo>
                    <a:cubicBezTo>
                      <a:pt x="68" y="266"/>
                      <a:pt x="67" y="266"/>
                      <a:pt x="66" y="265"/>
                    </a:cubicBezTo>
                    <a:cubicBezTo>
                      <a:pt x="66" y="264"/>
                      <a:pt x="66" y="264"/>
                      <a:pt x="65" y="263"/>
                    </a:cubicBezTo>
                    <a:cubicBezTo>
                      <a:pt x="63" y="262"/>
                      <a:pt x="59" y="259"/>
                      <a:pt x="59" y="259"/>
                    </a:cubicBezTo>
                    <a:cubicBezTo>
                      <a:pt x="59" y="256"/>
                      <a:pt x="59" y="256"/>
                      <a:pt x="59" y="256"/>
                    </a:cubicBezTo>
                    <a:cubicBezTo>
                      <a:pt x="59" y="254"/>
                      <a:pt x="59" y="254"/>
                      <a:pt x="59" y="254"/>
                    </a:cubicBezTo>
                    <a:cubicBezTo>
                      <a:pt x="60" y="252"/>
                      <a:pt x="60" y="252"/>
                      <a:pt x="60" y="252"/>
                    </a:cubicBezTo>
                    <a:close/>
                    <a:moveTo>
                      <a:pt x="48" y="234"/>
                    </a:moveTo>
                    <a:cubicBezTo>
                      <a:pt x="48" y="234"/>
                      <a:pt x="48" y="234"/>
                      <a:pt x="48" y="234"/>
                    </a:cubicBezTo>
                    <a:cubicBezTo>
                      <a:pt x="45" y="230"/>
                      <a:pt x="45" y="230"/>
                      <a:pt x="45" y="230"/>
                    </a:cubicBezTo>
                    <a:cubicBezTo>
                      <a:pt x="43" y="234"/>
                      <a:pt x="43" y="234"/>
                      <a:pt x="43" y="234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5" y="240"/>
                      <a:pt x="45" y="240"/>
                      <a:pt x="45" y="240"/>
                    </a:cubicBezTo>
                    <a:cubicBezTo>
                      <a:pt x="46" y="240"/>
                      <a:pt x="46" y="240"/>
                      <a:pt x="46" y="240"/>
                    </a:cubicBezTo>
                    <a:cubicBezTo>
                      <a:pt x="48" y="237"/>
                      <a:pt x="48" y="237"/>
                      <a:pt x="48" y="237"/>
                    </a:cubicBezTo>
                    <a:cubicBezTo>
                      <a:pt x="50" y="240"/>
                      <a:pt x="50" y="240"/>
                      <a:pt x="50" y="240"/>
                    </a:cubicBezTo>
                    <a:cubicBezTo>
                      <a:pt x="52" y="244"/>
                      <a:pt x="52" y="244"/>
                      <a:pt x="52" y="244"/>
                    </a:cubicBezTo>
                    <a:cubicBezTo>
                      <a:pt x="52" y="244"/>
                      <a:pt x="54" y="242"/>
                      <a:pt x="55" y="241"/>
                    </a:cubicBezTo>
                    <a:cubicBezTo>
                      <a:pt x="56" y="241"/>
                      <a:pt x="60" y="244"/>
                      <a:pt x="60" y="244"/>
                    </a:cubicBezTo>
                    <a:cubicBezTo>
                      <a:pt x="60" y="244"/>
                      <a:pt x="64" y="242"/>
                      <a:pt x="65" y="242"/>
                    </a:cubicBezTo>
                    <a:cubicBezTo>
                      <a:pt x="66" y="242"/>
                      <a:pt x="63" y="239"/>
                      <a:pt x="63" y="239"/>
                    </a:cubicBezTo>
                    <a:cubicBezTo>
                      <a:pt x="60" y="236"/>
                      <a:pt x="60" y="236"/>
                      <a:pt x="60" y="236"/>
                    </a:cubicBezTo>
                    <a:cubicBezTo>
                      <a:pt x="58" y="234"/>
                      <a:pt x="58" y="234"/>
                      <a:pt x="58" y="234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4" y="231"/>
                      <a:pt x="54" y="231"/>
                      <a:pt x="54" y="231"/>
                    </a:cubicBezTo>
                    <a:cubicBezTo>
                      <a:pt x="55" y="229"/>
                      <a:pt x="55" y="229"/>
                      <a:pt x="55" y="229"/>
                    </a:cubicBezTo>
                    <a:cubicBezTo>
                      <a:pt x="55" y="229"/>
                      <a:pt x="55" y="231"/>
                      <a:pt x="57" y="230"/>
                    </a:cubicBezTo>
                    <a:cubicBezTo>
                      <a:pt x="59" y="230"/>
                      <a:pt x="59" y="230"/>
                      <a:pt x="59" y="229"/>
                    </a:cubicBezTo>
                    <a:cubicBezTo>
                      <a:pt x="60" y="229"/>
                      <a:pt x="59" y="228"/>
                      <a:pt x="59" y="228"/>
                    </a:cubicBezTo>
                    <a:cubicBezTo>
                      <a:pt x="56" y="226"/>
                      <a:pt x="56" y="226"/>
                      <a:pt x="56" y="226"/>
                    </a:cubicBezTo>
                    <a:cubicBezTo>
                      <a:pt x="57" y="223"/>
                      <a:pt x="57" y="223"/>
                      <a:pt x="57" y="223"/>
                    </a:cubicBezTo>
                    <a:cubicBezTo>
                      <a:pt x="54" y="221"/>
                      <a:pt x="54" y="221"/>
                      <a:pt x="54" y="221"/>
                    </a:cubicBezTo>
                    <a:cubicBezTo>
                      <a:pt x="53" y="224"/>
                      <a:pt x="53" y="224"/>
                      <a:pt x="53" y="224"/>
                    </a:cubicBezTo>
                    <a:cubicBezTo>
                      <a:pt x="50" y="223"/>
                      <a:pt x="50" y="223"/>
                      <a:pt x="50" y="223"/>
                    </a:cubicBezTo>
                    <a:cubicBezTo>
                      <a:pt x="50" y="223"/>
                      <a:pt x="49" y="225"/>
                      <a:pt x="49" y="225"/>
                    </a:cubicBezTo>
                    <a:cubicBezTo>
                      <a:pt x="49" y="226"/>
                      <a:pt x="50" y="229"/>
                      <a:pt x="50" y="229"/>
                    </a:cubicBezTo>
                    <a:cubicBezTo>
                      <a:pt x="48" y="234"/>
                      <a:pt x="48" y="234"/>
                      <a:pt x="48" y="234"/>
                    </a:cubicBezTo>
                    <a:close/>
                    <a:moveTo>
                      <a:pt x="11" y="161"/>
                    </a:moveTo>
                    <a:cubicBezTo>
                      <a:pt x="11" y="161"/>
                      <a:pt x="11" y="161"/>
                      <a:pt x="11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1"/>
                      <a:pt x="9" y="162"/>
                      <a:pt x="10" y="163"/>
                    </a:cubicBezTo>
                    <a:cubicBezTo>
                      <a:pt x="11" y="164"/>
                      <a:pt x="13" y="170"/>
                      <a:pt x="13" y="170"/>
                    </a:cubicBezTo>
                    <a:cubicBezTo>
                      <a:pt x="15" y="171"/>
                      <a:pt x="15" y="171"/>
                      <a:pt x="15" y="171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22" y="176"/>
                      <a:pt x="22" y="176"/>
                      <a:pt x="22" y="176"/>
                    </a:cubicBezTo>
                    <a:cubicBezTo>
                      <a:pt x="22" y="176"/>
                      <a:pt x="24" y="179"/>
                      <a:pt x="21" y="178"/>
                    </a:cubicBezTo>
                    <a:cubicBezTo>
                      <a:pt x="18" y="177"/>
                      <a:pt x="15" y="175"/>
                      <a:pt x="14" y="174"/>
                    </a:cubicBezTo>
                    <a:cubicBezTo>
                      <a:pt x="12" y="174"/>
                      <a:pt x="10" y="173"/>
                      <a:pt x="10" y="173"/>
                    </a:cubicBezTo>
                    <a:cubicBezTo>
                      <a:pt x="10" y="173"/>
                      <a:pt x="9" y="168"/>
                      <a:pt x="9" y="167"/>
                    </a:cubicBezTo>
                    <a:cubicBezTo>
                      <a:pt x="8" y="167"/>
                      <a:pt x="6" y="166"/>
                      <a:pt x="6" y="16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3"/>
                      <a:pt x="0" y="159"/>
                      <a:pt x="1" y="158"/>
                    </a:cubicBezTo>
                    <a:cubicBezTo>
                      <a:pt x="1" y="158"/>
                      <a:pt x="1" y="156"/>
                      <a:pt x="3" y="156"/>
                    </a:cubicBezTo>
                    <a:cubicBezTo>
                      <a:pt x="4" y="155"/>
                      <a:pt x="7" y="155"/>
                      <a:pt x="7" y="155"/>
                    </a:cubicBezTo>
                    <a:cubicBezTo>
                      <a:pt x="7" y="155"/>
                      <a:pt x="7" y="152"/>
                      <a:pt x="8" y="153"/>
                    </a:cubicBezTo>
                    <a:cubicBezTo>
                      <a:pt x="9" y="154"/>
                      <a:pt x="11" y="157"/>
                      <a:pt x="11" y="157"/>
                    </a:cubicBezTo>
                    <a:lnTo>
                      <a:pt x="11" y="161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4" name="Freeform 210">
                <a:extLst>
                  <a:ext uri="{FF2B5EF4-FFF2-40B4-BE49-F238E27FC236}">
                    <a16:creationId xmlns:a16="http://schemas.microsoft.com/office/drawing/2014/main" id="{E8BCDC31-D224-3148-B23A-7A2CE1F257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51975" y="3312876"/>
                <a:ext cx="1810762" cy="943961"/>
              </a:xfrm>
              <a:custGeom>
                <a:avLst/>
                <a:gdLst>
                  <a:gd name="T0" fmla="*/ 742 w 794"/>
                  <a:gd name="T1" fmla="*/ 116 h 427"/>
                  <a:gd name="T2" fmla="*/ 780 w 794"/>
                  <a:gd name="T3" fmla="*/ 173 h 427"/>
                  <a:gd name="T4" fmla="*/ 770 w 794"/>
                  <a:gd name="T5" fmla="*/ 188 h 427"/>
                  <a:gd name="T6" fmla="*/ 699 w 794"/>
                  <a:gd name="T7" fmla="*/ 222 h 427"/>
                  <a:gd name="T8" fmla="*/ 627 w 794"/>
                  <a:gd name="T9" fmla="*/ 256 h 427"/>
                  <a:gd name="T10" fmla="*/ 498 w 794"/>
                  <a:gd name="T11" fmla="*/ 320 h 427"/>
                  <a:gd name="T12" fmla="*/ 472 w 794"/>
                  <a:gd name="T13" fmla="*/ 373 h 427"/>
                  <a:gd name="T14" fmla="*/ 438 w 794"/>
                  <a:gd name="T15" fmla="*/ 333 h 427"/>
                  <a:gd name="T16" fmla="*/ 374 w 794"/>
                  <a:gd name="T17" fmla="*/ 377 h 427"/>
                  <a:gd name="T18" fmla="*/ 261 w 794"/>
                  <a:gd name="T19" fmla="*/ 378 h 427"/>
                  <a:gd name="T20" fmla="*/ 178 w 794"/>
                  <a:gd name="T21" fmla="*/ 417 h 427"/>
                  <a:gd name="T22" fmla="*/ 129 w 794"/>
                  <a:gd name="T23" fmla="*/ 413 h 427"/>
                  <a:gd name="T24" fmla="*/ 100 w 794"/>
                  <a:gd name="T25" fmla="*/ 401 h 427"/>
                  <a:gd name="T26" fmla="*/ 84 w 794"/>
                  <a:gd name="T27" fmla="*/ 373 h 427"/>
                  <a:gd name="T28" fmla="*/ 94 w 794"/>
                  <a:gd name="T29" fmla="*/ 369 h 427"/>
                  <a:gd name="T30" fmla="*/ 66 w 794"/>
                  <a:gd name="T31" fmla="*/ 348 h 427"/>
                  <a:gd name="T32" fmla="*/ 45 w 794"/>
                  <a:gd name="T33" fmla="*/ 343 h 427"/>
                  <a:gd name="T34" fmla="*/ 49 w 794"/>
                  <a:gd name="T35" fmla="*/ 326 h 427"/>
                  <a:gd name="T36" fmla="*/ 70 w 794"/>
                  <a:gd name="T37" fmla="*/ 333 h 427"/>
                  <a:gd name="T38" fmla="*/ 65 w 794"/>
                  <a:gd name="T39" fmla="*/ 316 h 427"/>
                  <a:gd name="T40" fmla="*/ 55 w 794"/>
                  <a:gd name="T41" fmla="*/ 299 h 427"/>
                  <a:gd name="T42" fmla="*/ 43 w 794"/>
                  <a:gd name="T43" fmla="*/ 278 h 427"/>
                  <a:gd name="T44" fmla="*/ 22 w 794"/>
                  <a:gd name="T45" fmla="*/ 277 h 427"/>
                  <a:gd name="T46" fmla="*/ 22 w 794"/>
                  <a:gd name="T47" fmla="*/ 246 h 427"/>
                  <a:gd name="T48" fmla="*/ 47 w 794"/>
                  <a:gd name="T49" fmla="*/ 225 h 427"/>
                  <a:gd name="T50" fmla="*/ 79 w 794"/>
                  <a:gd name="T51" fmla="*/ 220 h 427"/>
                  <a:gd name="T52" fmla="*/ 83 w 794"/>
                  <a:gd name="T53" fmla="*/ 218 h 427"/>
                  <a:gd name="T54" fmla="*/ 123 w 794"/>
                  <a:gd name="T55" fmla="*/ 207 h 427"/>
                  <a:gd name="T56" fmla="*/ 120 w 794"/>
                  <a:gd name="T57" fmla="*/ 197 h 427"/>
                  <a:gd name="T58" fmla="*/ 154 w 794"/>
                  <a:gd name="T59" fmla="*/ 177 h 427"/>
                  <a:gd name="T60" fmla="*/ 88 w 794"/>
                  <a:gd name="T61" fmla="*/ 179 h 427"/>
                  <a:gd name="T62" fmla="*/ 48 w 794"/>
                  <a:gd name="T63" fmla="*/ 214 h 427"/>
                  <a:gd name="T64" fmla="*/ 18 w 794"/>
                  <a:gd name="T65" fmla="*/ 248 h 427"/>
                  <a:gd name="T66" fmla="*/ 15 w 794"/>
                  <a:gd name="T67" fmla="*/ 240 h 427"/>
                  <a:gd name="T68" fmla="*/ 33 w 794"/>
                  <a:gd name="T69" fmla="*/ 217 h 427"/>
                  <a:gd name="T70" fmla="*/ 0 w 794"/>
                  <a:gd name="T71" fmla="*/ 217 h 427"/>
                  <a:gd name="T72" fmla="*/ 11 w 794"/>
                  <a:gd name="T73" fmla="*/ 197 h 427"/>
                  <a:gd name="T74" fmla="*/ 18 w 794"/>
                  <a:gd name="T75" fmla="*/ 175 h 427"/>
                  <a:gd name="T76" fmla="*/ 1 w 794"/>
                  <a:gd name="T77" fmla="*/ 162 h 427"/>
                  <a:gd name="T78" fmla="*/ 5 w 794"/>
                  <a:gd name="T79" fmla="*/ 158 h 427"/>
                  <a:gd name="T80" fmla="*/ 32 w 794"/>
                  <a:gd name="T81" fmla="*/ 135 h 427"/>
                  <a:gd name="T82" fmla="*/ 65 w 794"/>
                  <a:gd name="T83" fmla="*/ 131 h 427"/>
                  <a:gd name="T84" fmla="*/ 106 w 794"/>
                  <a:gd name="T85" fmla="*/ 157 h 427"/>
                  <a:gd name="T86" fmla="*/ 159 w 794"/>
                  <a:gd name="T87" fmla="*/ 154 h 427"/>
                  <a:gd name="T88" fmla="*/ 203 w 794"/>
                  <a:gd name="T89" fmla="*/ 143 h 427"/>
                  <a:gd name="T90" fmla="*/ 235 w 794"/>
                  <a:gd name="T91" fmla="*/ 107 h 427"/>
                  <a:gd name="T92" fmla="*/ 325 w 794"/>
                  <a:gd name="T93" fmla="*/ 69 h 427"/>
                  <a:gd name="T94" fmla="*/ 358 w 794"/>
                  <a:gd name="T95" fmla="*/ 81 h 427"/>
                  <a:gd name="T96" fmla="*/ 390 w 794"/>
                  <a:gd name="T97" fmla="*/ 93 h 427"/>
                  <a:gd name="T98" fmla="*/ 427 w 794"/>
                  <a:gd name="T99" fmla="*/ 89 h 427"/>
                  <a:gd name="T100" fmla="*/ 454 w 794"/>
                  <a:gd name="T101" fmla="*/ 87 h 427"/>
                  <a:gd name="T102" fmla="*/ 490 w 794"/>
                  <a:gd name="T103" fmla="*/ 75 h 427"/>
                  <a:gd name="T104" fmla="*/ 516 w 794"/>
                  <a:gd name="T105" fmla="*/ 67 h 427"/>
                  <a:gd name="T106" fmla="*/ 554 w 794"/>
                  <a:gd name="T107" fmla="*/ 51 h 427"/>
                  <a:gd name="T108" fmla="*/ 575 w 794"/>
                  <a:gd name="T109" fmla="*/ 27 h 427"/>
                  <a:gd name="T110" fmla="*/ 606 w 794"/>
                  <a:gd name="T111" fmla="*/ 14 h 427"/>
                  <a:gd name="T112" fmla="*/ 642 w 794"/>
                  <a:gd name="T113" fmla="*/ 9 h 427"/>
                  <a:gd name="T114" fmla="*/ 671 w 794"/>
                  <a:gd name="T115" fmla="*/ 16 h 427"/>
                  <a:gd name="T116" fmla="*/ 674 w 794"/>
                  <a:gd name="T117" fmla="*/ 40 h 427"/>
                  <a:gd name="T118" fmla="*/ 685 w 794"/>
                  <a:gd name="T119" fmla="*/ 59 h 427"/>
                  <a:gd name="T120" fmla="*/ 708 w 794"/>
                  <a:gd name="T121" fmla="*/ 58 h 427"/>
                  <a:gd name="T122" fmla="*/ 727 w 794"/>
                  <a:gd name="T123" fmla="*/ 8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94" h="427">
                    <a:moveTo>
                      <a:pt x="727" y="80"/>
                    </a:moveTo>
                    <a:cubicBezTo>
                      <a:pt x="717" y="84"/>
                      <a:pt x="717" y="84"/>
                      <a:pt x="717" y="84"/>
                    </a:cubicBezTo>
                    <a:cubicBezTo>
                      <a:pt x="717" y="86"/>
                      <a:pt x="717" y="86"/>
                      <a:pt x="717" y="86"/>
                    </a:cubicBezTo>
                    <a:cubicBezTo>
                      <a:pt x="723" y="93"/>
                      <a:pt x="723" y="93"/>
                      <a:pt x="723" y="93"/>
                    </a:cubicBezTo>
                    <a:cubicBezTo>
                      <a:pt x="729" y="95"/>
                      <a:pt x="729" y="95"/>
                      <a:pt x="729" y="95"/>
                    </a:cubicBezTo>
                    <a:cubicBezTo>
                      <a:pt x="733" y="105"/>
                      <a:pt x="733" y="105"/>
                      <a:pt x="733" y="105"/>
                    </a:cubicBezTo>
                    <a:cubicBezTo>
                      <a:pt x="742" y="116"/>
                      <a:pt x="742" y="116"/>
                      <a:pt x="742" y="116"/>
                    </a:cubicBezTo>
                    <a:cubicBezTo>
                      <a:pt x="748" y="129"/>
                      <a:pt x="748" y="129"/>
                      <a:pt x="748" y="129"/>
                    </a:cubicBezTo>
                    <a:cubicBezTo>
                      <a:pt x="756" y="130"/>
                      <a:pt x="756" y="130"/>
                      <a:pt x="756" y="130"/>
                    </a:cubicBezTo>
                    <a:cubicBezTo>
                      <a:pt x="758" y="135"/>
                      <a:pt x="756" y="128"/>
                      <a:pt x="756" y="136"/>
                    </a:cubicBezTo>
                    <a:cubicBezTo>
                      <a:pt x="754" y="148"/>
                      <a:pt x="753" y="140"/>
                      <a:pt x="756" y="154"/>
                    </a:cubicBezTo>
                    <a:cubicBezTo>
                      <a:pt x="756" y="158"/>
                      <a:pt x="771" y="156"/>
                      <a:pt x="772" y="156"/>
                    </a:cubicBezTo>
                    <a:cubicBezTo>
                      <a:pt x="771" y="157"/>
                      <a:pt x="777" y="160"/>
                      <a:pt x="775" y="165"/>
                    </a:cubicBezTo>
                    <a:cubicBezTo>
                      <a:pt x="773" y="169"/>
                      <a:pt x="783" y="167"/>
                      <a:pt x="780" y="173"/>
                    </a:cubicBezTo>
                    <a:cubicBezTo>
                      <a:pt x="779" y="175"/>
                      <a:pt x="787" y="173"/>
                      <a:pt x="791" y="175"/>
                    </a:cubicBezTo>
                    <a:cubicBezTo>
                      <a:pt x="794" y="176"/>
                      <a:pt x="794" y="181"/>
                      <a:pt x="793" y="182"/>
                    </a:cubicBezTo>
                    <a:cubicBezTo>
                      <a:pt x="791" y="185"/>
                      <a:pt x="790" y="183"/>
                      <a:pt x="786" y="187"/>
                    </a:cubicBezTo>
                    <a:cubicBezTo>
                      <a:pt x="780" y="191"/>
                      <a:pt x="783" y="194"/>
                      <a:pt x="783" y="195"/>
                    </a:cubicBezTo>
                    <a:cubicBezTo>
                      <a:pt x="782" y="198"/>
                      <a:pt x="780" y="199"/>
                      <a:pt x="779" y="200"/>
                    </a:cubicBezTo>
                    <a:cubicBezTo>
                      <a:pt x="772" y="196"/>
                      <a:pt x="772" y="196"/>
                      <a:pt x="772" y="196"/>
                    </a:cubicBezTo>
                    <a:cubicBezTo>
                      <a:pt x="770" y="188"/>
                      <a:pt x="770" y="188"/>
                      <a:pt x="770" y="188"/>
                    </a:cubicBezTo>
                    <a:cubicBezTo>
                      <a:pt x="761" y="188"/>
                      <a:pt x="761" y="188"/>
                      <a:pt x="761" y="188"/>
                    </a:cubicBezTo>
                    <a:cubicBezTo>
                      <a:pt x="757" y="196"/>
                      <a:pt x="757" y="196"/>
                      <a:pt x="757" y="196"/>
                    </a:cubicBezTo>
                    <a:cubicBezTo>
                      <a:pt x="737" y="198"/>
                      <a:pt x="737" y="198"/>
                      <a:pt x="737" y="198"/>
                    </a:cubicBezTo>
                    <a:cubicBezTo>
                      <a:pt x="730" y="203"/>
                      <a:pt x="726" y="194"/>
                      <a:pt x="722" y="202"/>
                    </a:cubicBezTo>
                    <a:cubicBezTo>
                      <a:pt x="713" y="203"/>
                      <a:pt x="721" y="205"/>
                      <a:pt x="712" y="204"/>
                    </a:cubicBezTo>
                    <a:cubicBezTo>
                      <a:pt x="710" y="204"/>
                      <a:pt x="711" y="216"/>
                      <a:pt x="706" y="219"/>
                    </a:cubicBezTo>
                    <a:cubicBezTo>
                      <a:pt x="703" y="220"/>
                      <a:pt x="703" y="222"/>
                      <a:pt x="699" y="222"/>
                    </a:cubicBezTo>
                    <a:cubicBezTo>
                      <a:pt x="693" y="221"/>
                      <a:pt x="697" y="217"/>
                      <a:pt x="696" y="217"/>
                    </a:cubicBezTo>
                    <a:cubicBezTo>
                      <a:pt x="690" y="216"/>
                      <a:pt x="690" y="216"/>
                      <a:pt x="690" y="216"/>
                    </a:cubicBezTo>
                    <a:cubicBezTo>
                      <a:pt x="685" y="228"/>
                      <a:pt x="685" y="228"/>
                      <a:pt x="685" y="228"/>
                    </a:cubicBezTo>
                    <a:cubicBezTo>
                      <a:pt x="670" y="234"/>
                      <a:pt x="670" y="234"/>
                      <a:pt x="670" y="234"/>
                    </a:cubicBezTo>
                    <a:cubicBezTo>
                      <a:pt x="659" y="240"/>
                      <a:pt x="659" y="240"/>
                      <a:pt x="659" y="240"/>
                    </a:cubicBezTo>
                    <a:cubicBezTo>
                      <a:pt x="638" y="246"/>
                      <a:pt x="638" y="246"/>
                      <a:pt x="638" y="246"/>
                    </a:cubicBezTo>
                    <a:cubicBezTo>
                      <a:pt x="627" y="256"/>
                      <a:pt x="627" y="256"/>
                      <a:pt x="627" y="256"/>
                    </a:cubicBezTo>
                    <a:cubicBezTo>
                      <a:pt x="610" y="261"/>
                      <a:pt x="625" y="261"/>
                      <a:pt x="609" y="276"/>
                    </a:cubicBezTo>
                    <a:cubicBezTo>
                      <a:pt x="598" y="287"/>
                      <a:pt x="580" y="290"/>
                      <a:pt x="564" y="295"/>
                    </a:cubicBezTo>
                    <a:cubicBezTo>
                      <a:pt x="551" y="288"/>
                      <a:pt x="551" y="288"/>
                      <a:pt x="551" y="288"/>
                    </a:cubicBezTo>
                    <a:cubicBezTo>
                      <a:pt x="551" y="288"/>
                      <a:pt x="545" y="290"/>
                      <a:pt x="542" y="290"/>
                    </a:cubicBezTo>
                    <a:cubicBezTo>
                      <a:pt x="539" y="291"/>
                      <a:pt x="529" y="302"/>
                      <a:pt x="529" y="302"/>
                    </a:cubicBezTo>
                    <a:cubicBezTo>
                      <a:pt x="516" y="314"/>
                      <a:pt x="516" y="314"/>
                      <a:pt x="516" y="314"/>
                    </a:cubicBezTo>
                    <a:cubicBezTo>
                      <a:pt x="511" y="317"/>
                      <a:pt x="505" y="320"/>
                      <a:pt x="498" y="320"/>
                    </a:cubicBezTo>
                    <a:cubicBezTo>
                      <a:pt x="489" y="314"/>
                      <a:pt x="489" y="314"/>
                      <a:pt x="489" y="314"/>
                    </a:cubicBezTo>
                    <a:cubicBezTo>
                      <a:pt x="480" y="314"/>
                      <a:pt x="476" y="319"/>
                      <a:pt x="481" y="326"/>
                    </a:cubicBezTo>
                    <a:cubicBezTo>
                      <a:pt x="483" y="329"/>
                      <a:pt x="481" y="331"/>
                      <a:pt x="482" y="334"/>
                    </a:cubicBezTo>
                    <a:cubicBezTo>
                      <a:pt x="482" y="339"/>
                      <a:pt x="491" y="341"/>
                      <a:pt x="490" y="345"/>
                    </a:cubicBezTo>
                    <a:cubicBezTo>
                      <a:pt x="489" y="347"/>
                      <a:pt x="484" y="347"/>
                      <a:pt x="480" y="350"/>
                    </a:cubicBezTo>
                    <a:cubicBezTo>
                      <a:pt x="477" y="352"/>
                      <a:pt x="483" y="363"/>
                      <a:pt x="481" y="363"/>
                    </a:cubicBezTo>
                    <a:cubicBezTo>
                      <a:pt x="481" y="363"/>
                      <a:pt x="476" y="375"/>
                      <a:pt x="472" y="373"/>
                    </a:cubicBezTo>
                    <a:cubicBezTo>
                      <a:pt x="470" y="371"/>
                      <a:pt x="467" y="368"/>
                      <a:pt x="465" y="364"/>
                    </a:cubicBezTo>
                    <a:cubicBezTo>
                      <a:pt x="463" y="361"/>
                      <a:pt x="456" y="358"/>
                      <a:pt x="455" y="354"/>
                    </a:cubicBezTo>
                    <a:cubicBezTo>
                      <a:pt x="452" y="350"/>
                      <a:pt x="465" y="334"/>
                      <a:pt x="464" y="333"/>
                    </a:cubicBezTo>
                    <a:cubicBezTo>
                      <a:pt x="465" y="330"/>
                      <a:pt x="465" y="330"/>
                      <a:pt x="463" y="324"/>
                    </a:cubicBezTo>
                    <a:cubicBezTo>
                      <a:pt x="463" y="321"/>
                      <a:pt x="454" y="320"/>
                      <a:pt x="452" y="317"/>
                    </a:cubicBezTo>
                    <a:cubicBezTo>
                      <a:pt x="446" y="328"/>
                      <a:pt x="446" y="328"/>
                      <a:pt x="446" y="328"/>
                    </a:cubicBezTo>
                    <a:cubicBezTo>
                      <a:pt x="438" y="333"/>
                      <a:pt x="438" y="333"/>
                      <a:pt x="438" y="333"/>
                    </a:cubicBezTo>
                    <a:cubicBezTo>
                      <a:pt x="430" y="334"/>
                      <a:pt x="443" y="343"/>
                      <a:pt x="437" y="342"/>
                    </a:cubicBezTo>
                    <a:cubicBezTo>
                      <a:pt x="436" y="341"/>
                      <a:pt x="429" y="347"/>
                      <a:pt x="423" y="344"/>
                    </a:cubicBezTo>
                    <a:cubicBezTo>
                      <a:pt x="416" y="340"/>
                      <a:pt x="407" y="339"/>
                      <a:pt x="404" y="339"/>
                    </a:cubicBezTo>
                    <a:cubicBezTo>
                      <a:pt x="395" y="343"/>
                      <a:pt x="395" y="343"/>
                      <a:pt x="395" y="343"/>
                    </a:cubicBezTo>
                    <a:cubicBezTo>
                      <a:pt x="392" y="348"/>
                      <a:pt x="391" y="354"/>
                      <a:pt x="389" y="357"/>
                    </a:cubicBezTo>
                    <a:cubicBezTo>
                      <a:pt x="381" y="368"/>
                      <a:pt x="381" y="368"/>
                      <a:pt x="381" y="368"/>
                    </a:cubicBezTo>
                    <a:cubicBezTo>
                      <a:pt x="370" y="372"/>
                      <a:pt x="379" y="375"/>
                      <a:pt x="374" y="377"/>
                    </a:cubicBezTo>
                    <a:cubicBezTo>
                      <a:pt x="372" y="378"/>
                      <a:pt x="369" y="385"/>
                      <a:pt x="362" y="387"/>
                    </a:cubicBezTo>
                    <a:cubicBezTo>
                      <a:pt x="358" y="388"/>
                      <a:pt x="352" y="393"/>
                      <a:pt x="347" y="393"/>
                    </a:cubicBezTo>
                    <a:cubicBezTo>
                      <a:pt x="345" y="393"/>
                      <a:pt x="334" y="401"/>
                      <a:pt x="333" y="403"/>
                    </a:cubicBezTo>
                    <a:cubicBezTo>
                      <a:pt x="325" y="401"/>
                      <a:pt x="303" y="395"/>
                      <a:pt x="301" y="387"/>
                    </a:cubicBezTo>
                    <a:cubicBezTo>
                      <a:pt x="299" y="380"/>
                      <a:pt x="292" y="390"/>
                      <a:pt x="286" y="383"/>
                    </a:cubicBezTo>
                    <a:cubicBezTo>
                      <a:pt x="271" y="378"/>
                      <a:pt x="271" y="378"/>
                      <a:pt x="271" y="378"/>
                    </a:cubicBezTo>
                    <a:cubicBezTo>
                      <a:pt x="261" y="378"/>
                      <a:pt x="261" y="378"/>
                      <a:pt x="261" y="378"/>
                    </a:cubicBezTo>
                    <a:cubicBezTo>
                      <a:pt x="257" y="378"/>
                      <a:pt x="239" y="380"/>
                      <a:pt x="235" y="382"/>
                    </a:cubicBezTo>
                    <a:cubicBezTo>
                      <a:pt x="238" y="393"/>
                      <a:pt x="237" y="385"/>
                      <a:pt x="237" y="398"/>
                    </a:cubicBezTo>
                    <a:cubicBezTo>
                      <a:pt x="231" y="399"/>
                      <a:pt x="238" y="412"/>
                      <a:pt x="233" y="416"/>
                    </a:cubicBezTo>
                    <a:cubicBezTo>
                      <a:pt x="216" y="420"/>
                      <a:pt x="216" y="420"/>
                      <a:pt x="216" y="420"/>
                    </a:cubicBezTo>
                    <a:cubicBezTo>
                      <a:pt x="206" y="426"/>
                      <a:pt x="206" y="426"/>
                      <a:pt x="206" y="426"/>
                    </a:cubicBezTo>
                    <a:cubicBezTo>
                      <a:pt x="188" y="426"/>
                      <a:pt x="188" y="426"/>
                      <a:pt x="188" y="426"/>
                    </a:cubicBezTo>
                    <a:cubicBezTo>
                      <a:pt x="188" y="427"/>
                      <a:pt x="179" y="421"/>
                      <a:pt x="178" y="417"/>
                    </a:cubicBezTo>
                    <a:cubicBezTo>
                      <a:pt x="173" y="404"/>
                      <a:pt x="176" y="406"/>
                      <a:pt x="172" y="404"/>
                    </a:cubicBezTo>
                    <a:cubicBezTo>
                      <a:pt x="165" y="402"/>
                      <a:pt x="165" y="405"/>
                      <a:pt x="163" y="404"/>
                    </a:cubicBezTo>
                    <a:cubicBezTo>
                      <a:pt x="163" y="403"/>
                      <a:pt x="159" y="404"/>
                      <a:pt x="153" y="409"/>
                    </a:cubicBezTo>
                    <a:cubicBezTo>
                      <a:pt x="151" y="412"/>
                      <a:pt x="147" y="420"/>
                      <a:pt x="145" y="421"/>
                    </a:cubicBezTo>
                    <a:cubicBezTo>
                      <a:pt x="143" y="423"/>
                      <a:pt x="143" y="416"/>
                      <a:pt x="141" y="417"/>
                    </a:cubicBezTo>
                    <a:cubicBezTo>
                      <a:pt x="137" y="419"/>
                      <a:pt x="138" y="413"/>
                      <a:pt x="130" y="418"/>
                    </a:cubicBezTo>
                    <a:cubicBezTo>
                      <a:pt x="127" y="420"/>
                      <a:pt x="117" y="417"/>
                      <a:pt x="129" y="413"/>
                    </a:cubicBezTo>
                    <a:cubicBezTo>
                      <a:pt x="131" y="413"/>
                      <a:pt x="147" y="401"/>
                      <a:pt x="147" y="400"/>
                    </a:cubicBezTo>
                    <a:cubicBezTo>
                      <a:pt x="148" y="398"/>
                      <a:pt x="137" y="393"/>
                      <a:pt x="136" y="393"/>
                    </a:cubicBezTo>
                    <a:cubicBezTo>
                      <a:pt x="135" y="393"/>
                      <a:pt x="130" y="401"/>
                      <a:pt x="125" y="403"/>
                    </a:cubicBezTo>
                    <a:cubicBezTo>
                      <a:pt x="117" y="405"/>
                      <a:pt x="117" y="406"/>
                      <a:pt x="113" y="407"/>
                    </a:cubicBezTo>
                    <a:cubicBezTo>
                      <a:pt x="110" y="408"/>
                      <a:pt x="109" y="404"/>
                      <a:pt x="107" y="405"/>
                    </a:cubicBezTo>
                    <a:cubicBezTo>
                      <a:pt x="104" y="406"/>
                      <a:pt x="104" y="408"/>
                      <a:pt x="102" y="408"/>
                    </a:cubicBezTo>
                    <a:cubicBezTo>
                      <a:pt x="97" y="408"/>
                      <a:pt x="100" y="401"/>
                      <a:pt x="100" y="401"/>
                    </a:cubicBezTo>
                    <a:cubicBezTo>
                      <a:pt x="104" y="399"/>
                      <a:pt x="103" y="401"/>
                      <a:pt x="109" y="399"/>
                    </a:cubicBezTo>
                    <a:cubicBezTo>
                      <a:pt x="111" y="398"/>
                      <a:pt x="117" y="396"/>
                      <a:pt x="117" y="393"/>
                    </a:cubicBezTo>
                    <a:cubicBezTo>
                      <a:pt x="114" y="382"/>
                      <a:pt x="109" y="392"/>
                      <a:pt x="107" y="388"/>
                    </a:cubicBezTo>
                    <a:cubicBezTo>
                      <a:pt x="105" y="384"/>
                      <a:pt x="102" y="386"/>
                      <a:pt x="101" y="384"/>
                    </a:cubicBezTo>
                    <a:cubicBezTo>
                      <a:pt x="99" y="379"/>
                      <a:pt x="99" y="398"/>
                      <a:pt x="95" y="384"/>
                    </a:cubicBezTo>
                    <a:cubicBezTo>
                      <a:pt x="93" y="377"/>
                      <a:pt x="98" y="377"/>
                      <a:pt x="87" y="374"/>
                    </a:cubicBezTo>
                    <a:cubicBezTo>
                      <a:pt x="87" y="374"/>
                      <a:pt x="85" y="373"/>
                      <a:pt x="84" y="373"/>
                    </a:cubicBezTo>
                    <a:cubicBezTo>
                      <a:pt x="84" y="372"/>
                      <a:pt x="85" y="371"/>
                      <a:pt x="85" y="371"/>
                    </a:cubicBezTo>
                    <a:cubicBezTo>
                      <a:pt x="85" y="371"/>
                      <a:pt x="82" y="368"/>
                      <a:pt x="81" y="368"/>
                    </a:cubicBezTo>
                    <a:cubicBezTo>
                      <a:pt x="81" y="368"/>
                      <a:pt x="78" y="370"/>
                      <a:pt x="78" y="370"/>
                    </a:cubicBezTo>
                    <a:cubicBezTo>
                      <a:pt x="78" y="370"/>
                      <a:pt x="77" y="370"/>
                      <a:pt x="76" y="370"/>
                    </a:cubicBezTo>
                    <a:cubicBezTo>
                      <a:pt x="76" y="369"/>
                      <a:pt x="79" y="369"/>
                      <a:pt x="83" y="367"/>
                    </a:cubicBezTo>
                    <a:cubicBezTo>
                      <a:pt x="85" y="367"/>
                      <a:pt x="86" y="370"/>
                      <a:pt x="88" y="370"/>
                    </a:cubicBezTo>
                    <a:cubicBezTo>
                      <a:pt x="90" y="371"/>
                      <a:pt x="94" y="370"/>
                      <a:pt x="94" y="369"/>
                    </a:cubicBezTo>
                    <a:cubicBezTo>
                      <a:pt x="95" y="368"/>
                      <a:pt x="90" y="365"/>
                      <a:pt x="91" y="360"/>
                    </a:cubicBezTo>
                    <a:cubicBezTo>
                      <a:pt x="91" y="358"/>
                      <a:pt x="93" y="358"/>
                      <a:pt x="91" y="357"/>
                    </a:cubicBezTo>
                    <a:cubicBezTo>
                      <a:pt x="89" y="356"/>
                      <a:pt x="89" y="355"/>
                      <a:pt x="89" y="355"/>
                    </a:cubicBezTo>
                    <a:cubicBezTo>
                      <a:pt x="76" y="354"/>
                      <a:pt x="76" y="354"/>
                      <a:pt x="76" y="354"/>
                    </a:cubicBezTo>
                    <a:cubicBezTo>
                      <a:pt x="76" y="354"/>
                      <a:pt x="76" y="354"/>
                      <a:pt x="74" y="353"/>
                    </a:cubicBezTo>
                    <a:cubicBezTo>
                      <a:pt x="72" y="352"/>
                      <a:pt x="70" y="351"/>
                      <a:pt x="70" y="351"/>
                    </a:cubicBezTo>
                    <a:cubicBezTo>
                      <a:pt x="66" y="348"/>
                      <a:pt x="66" y="348"/>
                      <a:pt x="66" y="348"/>
                    </a:cubicBezTo>
                    <a:cubicBezTo>
                      <a:pt x="66" y="348"/>
                      <a:pt x="62" y="349"/>
                      <a:pt x="61" y="349"/>
                    </a:cubicBezTo>
                    <a:cubicBezTo>
                      <a:pt x="61" y="349"/>
                      <a:pt x="62" y="353"/>
                      <a:pt x="62" y="353"/>
                    </a:cubicBezTo>
                    <a:cubicBezTo>
                      <a:pt x="61" y="354"/>
                      <a:pt x="61" y="358"/>
                      <a:pt x="57" y="355"/>
                    </a:cubicBezTo>
                    <a:cubicBezTo>
                      <a:pt x="56" y="354"/>
                      <a:pt x="53" y="351"/>
                      <a:pt x="52" y="351"/>
                    </a:cubicBezTo>
                    <a:cubicBezTo>
                      <a:pt x="51" y="352"/>
                      <a:pt x="47" y="351"/>
                      <a:pt x="47" y="350"/>
                    </a:cubicBezTo>
                    <a:cubicBezTo>
                      <a:pt x="46" y="349"/>
                      <a:pt x="43" y="348"/>
                      <a:pt x="43" y="348"/>
                    </a:cubicBezTo>
                    <a:cubicBezTo>
                      <a:pt x="43" y="348"/>
                      <a:pt x="46" y="344"/>
                      <a:pt x="45" y="343"/>
                    </a:cubicBezTo>
                    <a:cubicBezTo>
                      <a:pt x="44" y="343"/>
                      <a:pt x="50" y="345"/>
                      <a:pt x="50" y="345"/>
                    </a:cubicBezTo>
                    <a:cubicBezTo>
                      <a:pt x="50" y="345"/>
                      <a:pt x="50" y="340"/>
                      <a:pt x="51" y="340"/>
                    </a:cubicBezTo>
                    <a:cubicBezTo>
                      <a:pt x="52" y="339"/>
                      <a:pt x="49" y="339"/>
                      <a:pt x="48" y="338"/>
                    </a:cubicBezTo>
                    <a:cubicBezTo>
                      <a:pt x="47" y="337"/>
                      <a:pt x="46" y="334"/>
                      <a:pt x="46" y="334"/>
                    </a:cubicBezTo>
                    <a:cubicBezTo>
                      <a:pt x="46" y="334"/>
                      <a:pt x="44" y="333"/>
                      <a:pt x="44" y="332"/>
                    </a:cubicBezTo>
                    <a:cubicBezTo>
                      <a:pt x="43" y="328"/>
                      <a:pt x="46" y="325"/>
                      <a:pt x="47" y="325"/>
                    </a:cubicBezTo>
                    <a:cubicBezTo>
                      <a:pt x="48" y="326"/>
                      <a:pt x="48" y="326"/>
                      <a:pt x="49" y="326"/>
                    </a:cubicBezTo>
                    <a:cubicBezTo>
                      <a:pt x="51" y="327"/>
                      <a:pt x="51" y="327"/>
                      <a:pt x="51" y="327"/>
                    </a:cubicBezTo>
                    <a:cubicBezTo>
                      <a:pt x="51" y="327"/>
                      <a:pt x="53" y="330"/>
                      <a:pt x="53" y="330"/>
                    </a:cubicBezTo>
                    <a:cubicBezTo>
                      <a:pt x="54" y="330"/>
                      <a:pt x="57" y="333"/>
                      <a:pt x="57" y="333"/>
                    </a:cubicBezTo>
                    <a:cubicBezTo>
                      <a:pt x="57" y="333"/>
                      <a:pt x="59" y="337"/>
                      <a:pt x="60" y="338"/>
                    </a:cubicBezTo>
                    <a:cubicBezTo>
                      <a:pt x="61" y="338"/>
                      <a:pt x="61" y="336"/>
                      <a:pt x="63" y="336"/>
                    </a:cubicBezTo>
                    <a:cubicBezTo>
                      <a:pt x="65" y="337"/>
                      <a:pt x="67" y="339"/>
                      <a:pt x="68" y="338"/>
                    </a:cubicBezTo>
                    <a:cubicBezTo>
                      <a:pt x="69" y="338"/>
                      <a:pt x="70" y="333"/>
                      <a:pt x="70" y="333"/>
                    </a:cubicBezTo>
                    <a:cubicBezTo>
                      <a:pt x="70" y="333"/>
                      <a:pt x="64" y="329"/>
                      <a:pt x="63" y="329"/>
                    </a:cubicBezTo>
                    <a:cubicBezTo>
                      <a:pt x="63" y="328"/>
                      <a:pt x="61" y="327"/>
                      <a:pt x="61" y="326"/>
                    </a:cubicBezTo>
                    <a:cubicBezTo>
                      <a:pt x="60" y="326"/>
                      <a:pt x="58" y="325"/>
                      <a:pt x="58" y="325"/>
                    </a:cubicBezTo>
                    <a:cubicBezTo>
                      <a:pt x="58" y="325"/>
                      <a:pt x="57" y="322"/>
                      <a:pt x="57" y="322"/>
                    </a:cubicBezTo>
                    <a:cubicBezTo>
                      <a:pt x="56" y="321"/>
                      <a:pt x="57" y="319"/>
                      <a:pt x="57" y="319"/>
                    </a:cubicBezTo>
                    <a:cubicBezTo>
                      <a:pt x="58" y="318"/>
                      <a:pt x="60" y="317"/>
                      <a:pt x="61" y="317"/>
                    </a:cubicBezTo>
                    <a:cubicBezTo>
                      <a:pt x="62" y="317"/>
                      <a:pt x="65" y="316"/>
                      <a:pt x="65" y="316"/>
                    </a:cubicBezTo>
                    <a:cubicBezTo>
                      <a:pt x="66" y="311"/>
                      <a:pt x="66" y="311"/>
                      <a:pt x="66" y="311"/>
                    </a:cubicBezTo>
                    <a:cubicBezTo>
                      <a:pt x="66" y="311"/>
                      <a:pt x="68" y="307"/>
                      <a:pt x="68" y="307"/>
                    </a:cubicBezTo>
                    <a:cubicBezTo>
                      <a:pt x="67" y="307"/>
                      <a:pt x="60" y="310"/>
                      <a:pt x="60" y="309"/>
                    </a:cubicBezTo>
                    <a:cubicBezTo>
                      <a:pt x="59" y="309"/>
                      <a:pt x="57" y="309"/>
                      <a:pt x="57" y="308"/>
                    </a:cubicBezTo>
                    <a:cubicBezTo>
                      <a:pt x="56" y="307"/>
                      <a:pt x="56" y="305"/>
                      <a:pt x="56" y="304"/>
                    </a:cubicBezTo>
                    <a:cubicBezTo>
                      <a:pt x="56" y="303"/>
                      <a:pt x="57" y="301"/>
                      <a:pt x="57" y="301"/>
                    </a:cubicBezTo>
                    <a:cubicBezTo>
                      <a:pt x="57" y="301"/>
                      <a:pt x="56" y="299"/>
                      <a:pt x="55" y="299"/>
                    </a:cubicBezTo>
                    <a:cubicBezTo>
                      <a:pt x="55" y="298"/>
                      <a:pt x="54" y="296"/>
                      <a:pt x="54" y="296"/>
                    </a:cubicBezTo>
                    <a:cubicBezTo>
                      <a:pt x="54" y="296"/>
                      <a:pt x="47" y="292"/>
                      <a:pt x="47" y="292"/>
                    </a:cubicBezTo>
                    <a:cubicBezTo>
                      <a:pt x="47" y="291"/>
                      <a:pt x="47" y="288"/>
                      <a:pt x="48" y="288"/>
                    </a:cubicBezTo>
                    <a:cubicBezTo>
                      <a:pt x="48" y="287"/>
                      <a:pt x="47" y="285"/>
                      <a:pt x="49" y="283"/>
                    </a:cubicBezTo>
                    <a:cubicBezTo>
                      <a:pt x="52" y="281"/>
                      <a:pt x="54" y="275"/>
                      <a:pt x="54" y="275"/>
                    </a:cubicBezTo>
                    <a:cubicBezTo>
                      <a:pt x="54" y="275"/>
                      <a:pt x="47" y="274"/>
                      <a:pt x="47" y="274"/>
                    </a:cubicBezTo>
                    <a:cubicBezTo>
                      <a:pt x="46" y="274"/>
                      <a:pt x="43" y="278"/>
                      <a:pt x="43" y="278"/>
                    </a:cubicBezTo>
                    <a:cubicBezTo>
                      <a:pt x="43" y="278"/>
                      <a:pt x="39" y="279"/>
                      <a:pt x="39" y="280"/>
                    </a:cubicBezTo>
                    <a:cubicBezTo>
                      <a:pt x="38" y="280"/>
                      <a:pt x="33" y="281"/>
                      <a:pt x="33" y="282"/>
                    </a:cubicBezTo>
                    <a:cubicBezTo>
                      <a:pt x="32" y="282"/>
                      <a:pt x="30" y="284"/>
                      <a:pt x="29" y="284"/>
                    </a:cubicBezTo>
                    <a:cubicBezTo>
                      <a:pt x="28" y="285"/>
                      <a:pt x="24" y="287"/>
                      <a:pt x="24" y="287"/>
                    </a:cubicBezTo>
                    <a:cubicBezTo>
                      <a:pt x="24" y="287"/>
                      <a:pt x="20" y="287"/>
                      <a:pt x="20" y="287"/>
                    </a:cubicBezTo>
                    <a:cubicBezTo>
                      <a:pt x="20" y="286"/>
                      <a:pt x="20" y="279"/>
                      <a:pt x="20" y="279"/>
                    </a:cubicBezTo>
                    <a:cubicBezTo>
                      <a:pt x="20" y="279"/>
                      <a:pt x="22" y="278"/>
                      <a:pt x="22" y="277"/>
                    </a:cubicBezTo>
                    <a:cubicBezTo>
                      <a:pt x="22" y="277"/>
                      <a:pt x="21" y="273"/>
                      <a:pt x="20" y="272"/>
                    </a:cubicBezTo>
                    <a:cubicBezTo>
                      <a:pt x="20" y="272"/>
                      <a:pt x="20" y="267"/>
                      <a:pt x="20" y="266"/>
                    </a:cubicBezTo>
                    <a:cubicBezTo>
                      <a:pt x="20" y="264"/>
                      <a:pt x="19" y="261"/>
                      <a:pt x="19" y="261"/>
                    </a:cubicBezTo>
                    <a:cubicBezTo>
                      <a:pt x="18" y="256"/>
                      <a:pt x="18" y="256"/>
                      <a:pt x="18" y="256"/>
                    </a:cubicBezTo>
                    <a:cubicBezTo>
                      <a:pt x="19" y="252"/>
                      <a:pt x="19" y="252"/>
                      <a:pt x="19" y="252"/>
                    </a:cubicBezTo>
                    <a:cubicBezTo>
                      <a:pt x="20" y="250"/>
                      <a:pt x="20" y="250"/>
                      <a:pt x="20" y="250"/>
                    </a:cubicBezTo>
                    <a:cubicBezTo>
                      <a:pt x="20" y="250"/>
                      <a:pt x="22" y="246"/>
                      <a:pt x="22" y="246"/>
                    </a:cubicBezTo>
                    <a:cubicBezTo>
                      <a:pt x="22" y="245"/>
                      <a:pt x="24" y="241"/>
                      <a:pt x="24" y="241"/>
                    </a:cubicBezTo>
                    <a:cubicBezTo>
                      <a:pt x="25" y="240"/>
                      <a:pt x="31" y="234"/>
                      <a:pt x="31" y="234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4" y="230"/>
                      <a:pt x="38" y="230"/>
                      <a:pt x="39" y="230"/>
                    </a:cubicBezTo>
                    <a:cubicBezTo>
                      <a:pt x="39" y="230"/>
                      <a:pt x="43" y="227"/>
                      <a:pt x="43" y="227"/>
                    </a:cubicBezTo>
                    <a:cubicBezTo>
                      <a:pt x="44" y="225"/>
                      <a:pt x="44" y="225"/>
                      <a:pt x="44" y="225"/>
                    </a:cubicBezTo>
                    <a:cubicBezTo>
                      <a:pt x="47" y="225"/>
                      <a:pt x="47" y="225"/>
                      <a:pt x="47" y="225"/>
                    </a:cubicBezTo>
                    <a:cubicBezTo>
                      <a:pt x="47" y="225"/>
                      <a:pt x="49" y="223"/>
                      <a:pt x="50" y="223"/>
                    </a:cubicBezTo>
                    <a:cubicBezTo>
                      <a:pt x="50" y="223"/>
                      <a:pt x="52" y="223"/>
                      <a:pt x="54" y="223"/>
                    </a:cubicBezTo>
                    <a:cubicBezTo>
                      <a:pt x="56" y="223"/>
                      <a:pt x="57" y="222"/>
                      <a:pt x="58" y="222"/>
                    </a:cubicBezTo>
                    <a:cubicBezTo>
                      <a:pt x="58" y="223"/>
                      <a:pt x="62" y="227"/>
                      <a:pt x="62" y="227"/>
                    </a:cubicBezTo>
                    <a:cubicBezTo>
                      <a:pt x="74" y="225"/>
                      <a:pt x="74" y="225"/>
                      <a:pt x="74" y="225"/>
                    </a:cubicBezTo>
                    <a:cubicBezTo>
                      <a:pt x="79" y="223"/>
                      <a:pt x="79" y="223"/>
                      <a:pt x="79" y="223"/>
                    </a:cubicBezTo>
                    <a:cubicBezTo>
                      <a:pt x="79" y="223"/>
                      <a:pt x="79" y="220"/>
                      <a:pt x="79" y="220"/>
                    </a:cubicBezTo>
                    <a:cubicBezTo>
                      <a:pt x="78" y="219"/>
                      <a:pt x="73" y="218"/>
                      <a:pt x="73" y="218"/>
                    </a:cubicBezTo>
                    <a:cubicBezTo>
                      <a:pt x="73" y="218"/>
                      <a:pt x="72" y="218"/>
                      <a:pt x="73" y="218"/>
                    </a:cubicBezTo>
                    <a:cubicBezTo>
                      <a:pt x="73" y="217"/>
                      <a:pt x="75" y="213"/>
                      <a:pt x="75" y="213"/>
                    </a:cubicBezTo>
                    <a:cubicBezTo>
                      <a:pt x="76" y="213"/>
                      <a:pt x="77" y="213"/>
                      <a:pt x="79" y="213"/>
                    </a:cubicBezTo>
                    <a:cubicBezTo>
                      <a:pt x="81" y="213"/>
                      <a:pt x="85" y="213"/>
                      <a:pt x="85" y="213"/>
                    </a:cubicBezTo>
                    <a:cubicBezTo>
                      <a:pt x="85" y="213"/>
                      <a:pt x="87" y="215"/>
                      <a:pt x="85" y="216"/>
                    </a:cubicBezTo>
                    <a:cubicBezTo>
                      <a:pt x="84" y="217"/>
                      <a:pt x="83" y="217"/>
                      <a:pt x="83" y="218"/>
                    </a:cubicBezTo>
                    <a:cubicBezTo>
                      <a:pt x="83" y="218"/>
                      <a:pt x="83" y="220"/>
                      <a:pt x="84" y="220"/>
                    </a:cubicBezTo>
                    <a:cubicBezTo>
                      <a:pt x="84" y="220"/>
                      <a:pt x="89" y="219"/>
                      <a:pt x="89" y="219"/>
                    </a:cubicBezTo>
                    <a:cubicBezTo>
                      <a:pt x="89" y="219"/>
                      <a:pt x="90" y="217"/>
                      <a:pt x="92" y="217"/>
                    </a:cubicBezTo>
                    <a:cubicBezTo>
                      <a:pt x="93" y="216"/>
                      <a:pt x="96" y="215"/>
                      <a:pt x="96" y="215"/>
                    </a:cubicBezTo>
                    <a:cubicBezTo>
                      <a:pt x="106" y="214"/>
                      <a:pt x="106" y="214"/>
                      <a:pt x="106" y="214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13" y="212"/>
                      <a:pt x="121" y="207"/>
                      <a:pt x="123" y="207"/>
                    </a:cubicBezTo>
                    <a:cubicBezTo>
                      <a:pt x="126" y="208"/>
                      <a:pt x="128" y="208"/>
                      <a:pt x="129" y="207"/>
                    </a:cubicBezTo>
                    <a:cubicBezTo>
                      <a:pt x="130" y="206"/>
                      <a:pt x="132" y="203"/>
                      <a:pt x="132" y="203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25" y="202"/>
                      <a:pt x="125" y="202"/>
                      <a:pt x="125" y="202"/>
                    </a:cubicBezTo>
                    <a:cubicBezTo>
                      <a:pt x="125" y="202"/>
                      <a:pt x="120" y="203"/>
                      <a:pt x="120" y="203"/>
                    </a:cubicBezTo>
                    <a:cubicBezTo>
                      <a:pt x="119" y="202"/>
                      <a:pt x="116" y="202"/>
                      <a:pt x="117" y="201"/>
                    </a:cubicBezTo>
                    <a:cubicBezTo>
                      <a:pt x="118" y="199"/>
                      <a:pt x="118" y="199"/>
                      <a:pt x="120" y="197"/>
                    </a:cubicBezTo>
                    <a:cubicBezTo>
                      <a:pt x="121" y="196"/>
                      <a:pt x="122" y="195"/>
                      <a:pt x="123" y="194"/>
                    </a:cubicBezTo>
                    <a:cubicBezTo>
                      <a:pt x="125" y="194"/>
                      <a:pt x="125" y="193"/>
                      <a:pt x="127" y="192"/>
                    </a:cubicBezTo>
                    <a:cubicBezTo>
                      <a:pt x="129" y="191"/>
                      <a:pt x="129" y="191"/>
                      <a:pt x="133" y="189"/>
                    </a:cubicBezTo>
                    <a:cubicBezTo>
                      <a:pt x="137" y="188"/>
                      <a:pt x="145" y="182"/>
                      <a:pt x="146" y="182"/>
                    </a:cubicBezTo>
                    <a:cubicBezTo>
                      <a:pt x="147" y="182"/>
                      <a:pt x="148" y="183"/>
                      <a:pt x="152" y="181"/>
                    </a:cubicBezTo>
                    <a:cubicBezTo>
                      <a:pt x="157" y="180"/>
                      <a:pt x="160" y="177"/>
                      <a:pt x="159" y="177"/>
                    </a:cubicBezTo>
                    <a:cubicBezTo>
                      <a:pt x="158" y="177"/>
                      <a:pt x="156" y="176"/>
                      <a:pt x="154" y="177"/>
                    </a:cubicBezTo>
                    <a:cubicBezTo>
                      <a:pt x="151" y="178"/>
                      <a:pt x="153" y="176"/>
                      <a:pt x="149" y="178"/>
                    </a:cubicBezTo>
                    <a:cubicBezTo>
                      <a:pt x="144" y="181"/>
                      <a:pt x="137" y="183"/>
                      <a:pt x="135" y="183"/>
                    </a:cubicBezTo>
                    <a:cubicBezTo>
                      <a:pt x="133" y="182"/>
                      <a:pt x="131" y="181"/>
                      <a:pt x="129" y="179"/>
                    </a:cubicBezTo>
                    <a:cubicBezTo>
                      <a:pt x="126" y="177"/>
                      <a:pt x="120" y="177"/>
                      <a:pt x="120" y="176"/>
                    </a:cubicBezTo>
                    <a:cubicBezTo>
                      <a:pt x="119" y="176"/>
                      <a:pt x="111" y="179"/>
                      <a:pt x="111" y="179"/>
                    </a:cubicBezTo>
                    <a:cubicBezTo>
                      <a:pt x="111" y="179"/>
                      <a:pt x="100" y="180"/>
                      <a:pt x="97" y="180"/>
                    </a:cubicBezTo>
                    <a:cubicBezTo>
                      <a:pt x="95" y="180"/>
                      <a:pt x="89" y="179"/>
                      <a:pt x="88" y="179"/>
                    </a:cubicBezTo>
                    <a:cubicBezTo>
                      <a:pt x="88" y="179"/>
                      <a:pt x="82" y="181"/>
                      <a:pt x="82" y="181"/>
                    </a:cubicBezTo>
                    <a:cubicBezTo>
                      <a:pt x="81" y="181"/>
                      <a:pt x="77" y="187"/>
                      <a:pt x="75" y="188"/>
                    </a:cubicBezTo>
                    <a:cubicBezTo>
                      <a:pt x="73" y="189"/>
                      <a:pt x="68" y="188"/>
                      <a:pt x="68" y="188"/>
                    </a:cubicBezTo>
                    <a:cubicBezTo>
                      <a:pt x="68" y="188"/>
                      <a:pt x="66" y="190"/>
                      <a:pt x="64" y="191"/>
                    </a:cubicBezTo>
                    <a:cubicBezTo>
                      <a:pt x="62" y="192"/>
                      <a:pt x="59" y="194"/>
                      <a:pt x="57" y="195"/>
                    </a:cubicBezTo>
                    <a:cubicBezTo>
                      <a:pt x="55" y="196"/>
                      <a:pt x="54" y="204"/>
                      <a:pt x="54" y="205"/>
                    </a:cubicBezTo>
                    <a:cubicBezTo>
                      <a:pt x="53" y="207"/>
                      <a:pt x="48" y="214"/>
                      <a:pt x="48" y="214"/>
                    </a:cubicBezTo>
                    <a:cubicBezTo>
                      <a:pt x="43" y="219"/>
                      <a:pt x="43" y="219"/>
                      <a:pt x="43" y="219"/>
                    </a:cubicBezTo>
                    <a:cubicBezTo>
                      <a:pt x="43" y="219"/>
                      <a:pt x="39" y="223"/>
                      <a:pt x="38" y="223"/>
                    </a:cubicBezTo>
                    <a:cubicBezTo>
                      <a:pt x="37" y="224"/>
                      <a:pt x="31" y="230"/>
                      <a:pt x="31" y="230"/>
                    </a:cubicBezTo>
                    <a:cubicBezTo>
                      <a:pt x="31" y="230"/>
                      <a:pt x="29" y="229"/>
                      <a:pt x="29" y="229"/>
                    </a:cubicBezTo>
                    <a:cubicBezTo>
                      <a:pt x="29" y="229"/>
                      <a:pt x="25" y="235"/>
                      <a:pt x="25" y="235"/>
                    </a:cubicBezTo>
                    <a:cubicBezTo>
                      <a:pt x="25" y="235"/>
                      <a:pt x="23" y="240"/>
                      <a:pt x="22" y="241"/>
                    </a:cubicBezTo>
                    <a:cubicBezTo>
                      <a:pt x="22" y="242"/>
                      <a:pt x="18" y="248"/>
                      <a:pt x="18" y="248"/>
                    </a:cubicBezTo>
                    <a:cubicBezTo>
                      <a:pt x="17" y="250"/>
                      <a:pt x="17" y="250"/>
                      <a:pt x="17" y="250"/>
                    </a:cubicBezTo>
                    <a:cubicBezTo>
                      <a:pt x="16" y="254"/>
                      <a:pt x="16" y="254"/>
                      <a:pt x="16" y="254"/>
                    </a:cubicBezTo>
                    <a:cubicBezTo>
                      <a:pt x="16" y="254"/>
                      <a:pt x="14" y="256"/>
                      <a:pt x="14" y="255"/>
                    </a:cubicBezTo>
                    <a:cubicBezTo>
                      <a:pt x="14" y="254"/>
                      <a:pt x="14" y="250"/>
                      <a:pt x="15" y="249"/>
                    </a:cubicBezTo>
                    <a:cubicBezTo>
                      <a:pt x="16" y="248"/>
                      <a:pt x="16" y="246"/>
                      <a:pt x="16" y="246"/>
                    </a:cubicBezTo>
                    <a:cubicBezTo>
                      <a:pt x="15" y="241"/>
                      <a:pt x="15" y="241"/>
                      <a:pt x="15" y="241"/>
                    </a:cubicBezTo>
                    <a:cubicBezTo>
                      <a:pt x="15" y="241"/>
                      <a:pt x="14" y="243"/>
                      <a:pt x="15" y="240"/>
                    </a:cubicBezTo>
                    <a:cubicBezTo>
                      <a:pt x="16" y="237"/>
                      <a:pt x="15" y="237"/>
                      <a:pt x="16" y="236"/>
                    </a:cubicBezTo>
                    <a:cubicBezTo>
                      <a:pt x="18" y="235"/>
                      <a:pt x="17" y="235"/>
                      <a:pt x="20" y="233"/>
                    </a:cubicBezTo>
                    <a:cubicBezTo>
                      <a:pt x="22" y="231"/>
                      <a:pt x="21" y="230"/>
                      <a:pt x="22" y="230"/>
                    </a:cubicBezTo>
                    <a:cubicBezTo>
                      <a:pt x="24" y="229"/>
                      <a:pt x="24" y="229"/>
                      <a:pt x="26" y="228"/>
                    </a:cubicBezTo>
                    <a:cubicBezTo>
                      <a:pt x="29" y="226"/>
                      <a:pt x="30" y="225"/>
                      <a:pt x="31" y="224"/>
                    </a:cubicBezTo>
                    <a:cubicBezTo>
                      <a:pt x="31" y="223"/>
                      <a:pt x="36" y="221"/>
                      <a:pt x="35" y="220"/>
                    </a:cubicBezTo>
                    <a:cubicBezTo>
                      <a:pt x="35" y="219"/>
                      <a:pt x="36" y="217"/>
                      <a:pt x="33" y="217"/>
                    </a:cubicBezTo>
                    <a:cubicBezTo>
                      <a:pt x="31" y="217"/>
                      <a:pt x="27" y="219"/>
                      <a:pt x="25" y="220"/>
                    </a:cubicBezTo>
                    <a:cubicBezTo>
                      <a:pt x="22" y="221"/>
                      <a:pt x="19" y="223"/>
                      <a:pt x="19" y="223"/>
                    </a:cubicBezTo>
                    <a:cubicBezTo>
                      <a:pt x="19" y="223"/>
                      <a:pt x="12" y="225"/>
                      <a:pt x="11" y="225"/>
                    </a:cubicBezTo>
                    <a:cubicBezTo>
                      <a:pt x="10" y="224"/>
                      <a:pt x="8" y="225"/>
                      <a:pt x="7" y="225"/>
                    </a:cubicBezTo>
                    <a:cubicBezTo>
                      <a:pt x="5" y="226"/>
                      <a:pt x="1" y="224"/>
                      <a:pt x="1" y="224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2" y="219"/>
                      <a:pt x="7" y="219"/>
                      <a:pt x="7" y="219"/>
                    </a:cubicBezTo>
                    <a:cubicBezTo>
                      <a:pt x="11" y="215"/>
                      <a:pt x="11" y="215"/>
                      <a:pt x="11" y="215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6"/>
                      <a:pt x="12" y="192"/>
                      <a:pt x="12" y="191"/>
                    </a:cubicBezTo>
                    <a:cubicBezTo>
                      <a:pt x="12" y="190"/>
                      <a:pt x="14" y="186"/>
                      <a:pt x="14" y="186"/>
                    </a:cubicBezTo>
                    <a:cubicBezTo>
                      <a:pt x="16" y="183"/>
                      <a:pt x="16" y="183"/>
                      <a:pt x="16" y="183"/>
                    </a:cubicBezTo>
                    <a:cubicBezTo>
                      <a:pt x="16" y="183"/>
                      <a:pt x="20" y="182"/>
                      <a:pt x="21" y="182"/>
                    </a:cubicBezTo>
                    <a:cubicBezTo>
                      <a:pt x="23" y="182"/>
                      <a:pt x="18" y="176"/>
                      <a:pt x="18" y="175"/>
                    </a:cubicBezTo>
                    <a:cubicBezTo>
                      <a:pt x="18" y="174"/>
                      <a:pt x="16" y="169"/>
                      <a:pt x="16" y="169"/>
                    </a:cubicBezTo>
                    <a:cubicBezTo>
                      <a:pt x="16" y="169"/>
                      <a:pt x="11" y="166"/>
                      <a:pt x="10" y="166"/>
                    </a:cubicBezTo>
                    <a:cubicBezTo>
                      <a:pt x="9" y="166"/>
                      <a:pt x="4" y="165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1" y="163"/>
                      <a:pt x="1" y="162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2" y="159"/>
                      <a:pt x="5" y="158"/>
                      <a:pt x="5" y="158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8" y="151"/>
                      <a:pt x="12" y="148"/>
                      <a:pt x="13" y="147"/>
                    </a:cubicBezTo>
                    <a:cubicBezTo>
                      <a:pt x="15" y="146"/>
                      <a:pt x="22" y="144"/>
                      <a:pt x="22" y="144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45" y="141"/>
                      <a:pt x="51" y="138"/>
                      <a:pt x="52" y="137"/>
                    </a:cubicBezTo>
                    <a:cubicBezTo>
                      <a:pt x="54" y="136"/>
                      <a:pt x="56" y="136"/>
                      <a:pt x="56" y="136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59" y="134"/>
                      <a:pt x="64" y="132"/>
                      <a:pt x="65" y="131"/>
                    </a:cubicBezTo>
                    <a:cubicBezTo>
                      <a:pt x="65" y="131"/>
                      <a:pt x="65" y="131"/>
                      <a:pt x="65" y="131"/>
                    </a:cubicBezTo>
                    <a:cubicBezTo>
                      <a:pt x="65" y="131"/>
                      <a:pt x="65" y="131"/>
                      <a:pt x="65" y="131"/>
                    </a:cubicBezTo>
                    <a:cubicBezTo>
                      <a:pt x="67" y="150"/>
                      <a:pt x="62" y="140"/>
                      <a:pt x="72" y="147"/>
                    </a:cubicBezTo>
                    <a:cubicBezTo>
                      <a:pt x="73" y="148"/>
                      <a:pt x="72" y="149"/>
                      <a:pt x="73" y="150"/>
                    </a:cubicBezTo>
                    <a:cubicBezTo>
                      <a:pt x="73" y="152"/>
                      <a:pt x="80" y="155"/>
                      <a:pt x="80" y="155"/>
                    </a:cubicBezTo>
                    <a:cubicBezTo>
                      <a:pt x="80" y="155"/>
                      <a:pt x="86" y="155"/>
                      <a:pt x="86" y="156"/>
                    </a:cubicBezTo>
                    <a:cubicBezTo>
                      <a:pt x="87" y="157"/>
                      <a:pt x="93" y="160"/>
                      <a:pt x="93" y="160"/>
                    </a:cubicBezTo>
                    <a:cubicBezTo>
                      <a:pt x="106" y="157"/>
                      <a:pt x="106" y="157"/>
                      <a:pt x="106" y="157"/>
                    </a:cubicBezTo>
                    <a:cubicBezTo>
                      <a:pt x="112" y="163"/>
                      <a:pt x="112" y="163"/>
                      <a:pt x="112" y="163"/>
                    </a:cubicBezTo>
                    <a:cubicBezTo>
                      <a:pt x="119" y="161"/>
                      <a:pt x="119" y="161"/>
                      <a:pt x="119" y="161"/>
                    </a:cubicBezTo>
                    <a:cubicBezTo>
                      <a:pt x="119" y="161"/>
                      <a:pt x="122" y="162"/>
                      <a:pt x="124" y="163"/>
                    </a:cubicBezTo>
                    <a:cubicBezTo>
                      <a:pt x="126" y="164"/>
                      <a:pt x="132" y="163"/>
                      <a:pt x="134" y="162"/>
                    </a:cubicBezTo>
                    <a:cubicBezTo>
                      <a:pt x="136" y="162"/>
                      <a:pt x="141" y="159"/>
                      <a:pt x="143" y="160"/>
                    </a:cubicBezTo>
                    <a:cubicBezTo>
                      <a:pt x="145" y="160"/>
                      <a:pt x="154" y="158"/>
                      <a:pt x="154" y="158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169" y="149"/>
                      <a:pt x="169" y="149"/>
                      <a:pt x="169" y="149"/>
                    </a:cubicBezTo>
                    <a:cubicBezTo>
                      <a:pt x="180" y="161"/>
                      <a:pt x="180" y="161"/>
                      <a:pt x="180" y="161"/>
                    </a:cubicBezTo>
                    <a:cubicBezTo>
                      <a:pt x="180" y="161"/>
                      <a:pt x="191" y="159"/>
                      <a:pt x="192" y="159"/>
                    </a:cubicBezTo>
                    <a:cubicBezTo>
                      <a:pt x="194" y="159"/>
                      <a:pt x="202" y="156"/>
                      <a:pt x="202" y="156"/>
                    </a:cubicBezTo>
                    <a:cubicBezTo>
                      <a:pt x="202" y="156"/>
                      <a:pt x="204" y="153"/>
                      <a:pt x="203" y="150"/>
                    </a:cubicBezTo>
                    <a:cubicBezTo>
                      <a:pt x="203" y="148"/>
                      <a:pt x="202" y="146"/>
                      <a:pt x="202" y="146"/>
                    </a:cubicBezTo>
                    <a:cubicBezTo>
                      <a:pt x="202" y="146"/>
                      <a:pt x="200" y="144"/>
                      <a:pt x="203" y="143"/>
                    </a:cubicBezTo>
                    <a:cubicBezTo>
                      <a:pt x="206" y="142"/>
                      <a:pt x="207" y="140"/>
                      <a:pt x="209" y="139"/>
                    </a:cubicBezTo>
                    <a:cubicBezTo>
                      <a:pt x="212" y="137"/>
                      <a:pt x="214" y="134"/>
                      <a:pt x="215" y="133"/>
                    </a:cubicBezTo>
                    <a:cubicBezTo>
                      <a:pt x="216" y="133"/>
                      <a:pt x="218" y="129"/>
                      <a:pt x="219" y="129"/>
                    </a:cubicBezTo>
                    <a:cubicBezTo>
                      <a:pt x="219" y="128"/>
                      <a:pt x="221" y="125"/>
                      <a:pt x="221" y="124"/>
                    </a:cubicBezTo>
                    <a:cubicBezTo>
                      <a:pt x="222" y="124"/>
                      <a:pt x="227" y="119"/>
                      <a:pt x="227" y="119"/>
                    </a:cubicBezTo>
                    <a:cubicBezTo>
                      <a:pt x="229" y="116"/>
                      <a:pt x="229" y="116"/>
                      <a:pt x="229" y="116"/>
                    </a:cubicBezTo>
                    <a:cubicBezTo>
                      <a:pt x="229" y="116"/>
                      <a:pt x="233" y="108"/>
                      <a:pt x="235" y="107"/>
                    </a:cubicBezTo>
                    <a:cubicBezTo>
                      <a:pt x="237" y="107"/>
                      <a:pt x="248" y="98"/>
                      <a:pt x="250" y="99"/>
                    </a:cubicBezTo>
                    <a:cubicBezTo>
                      <a:pt x="252" y="99"/>
                      <a:pt x="259" y="93"/>
                      <a:pt x="261" y="91"/>
                    </a:cubicBezTo>
                    <a:cubicBezTo>
                      <a:pt x="263" y="90"/>
                      <a:pt x="263" y="88"/>
                      <a:pt x="268" y="87"/>
                    </a:cubicBezTo>
                    <a:cubicBezTo>
                      <a:pt x="272" y="87"/>
                      <a:pt x="300" y="83"/>
                      <a:pt x="300" y="83"/>
                    </a:cubicBezTo>
                    <a:cubicBezTo>
                      <a:pt x="316" y="78"/>
                      <a:pt x="316" y="78"/>
                      <a:pt x="316" y="78"/>
                    </a:cubicBezTo>
                    <a:cubicBezTo>
                      <a:pt x="324" y="72"/>
                      <a:pt x="324" y="72"/>
                      <a:pt x="324" y="72"/>
                    </a:cubicBezTo>
                    <a:cubicBezTo>
                      <a:pt x="325" y="69"/>
                      <a:pt x="325" y="69"/>
                      <a:pt x="325" y="69"/>
                    </a:cubicBezTo>
                    <a:cubicBezTo>
                      <a:pt x="334" y="69"/>
                      <a:pt x="334" y="69"/>
                      <a:pt x="334" y="69"/>
                    </a:cubicBezTo>
                    <a:cubicBezTo>
                      <a:pt x="334" y="69"/>
                      <a:pt x="333" y="73"/>
                      <a:pt x="333" y="73"/>
                    </a:cubicBezTo>
                    <a:cubicBezTo>
                      <a:pt x="333" y="74"/>
                      <a:pt x="332" y="75"/>
                      <a:pt x="335" y="76"/>
                    </a:cubicBezTo>
                    <a:cubicBezTo>
                      <a:pt x="338" y="78"/>
                      <a:pt x="341" y="80"/>
                      <a:pt x="342" y="80"/>
                    </a:cubicBezTo>
                    <a:cubicBezTo>
                      <a:pt x="343" y="80"/>
                      <a:pt x="345" y="81"/>
                      <a:pt x="346" y="81"/>
                    </a:cubicBezTo>
                    <a:cubicBezTo>
                      <a:pt x="347" y="82"/>
                      <a:pt x="352" y="83"/>
                      <a:pt x="352" y="83"/>
                    </a:cubicBezTo>
                    <a:cubicBezTo>
                      <a:pt x="352" y="83"/>
                      <a:pt x="358" y="81"/>
                      <a:pt x="358" y="81"/>
                    </a:cubicBezTo>
                    <a:cubicBezTo>
                      <a:pt x="358" y="80"/>
                      <a:pt x="361" y="79"/>
                      <a:pt x="363" y="78"/>
                    </a:cubicBezTo>
                    <a:cubicBezTo>
                      <a:pt x="365" y="77"/>
                      <a:pt x="373" y="75"/>
                      <a:pt x="373" y="75"/>
                    </a:cubicBezTo>
                    <a:cubicBezTo>
                      <a:pt x="373" y="75"/>
                      <a:pt x="375" y="78"/>
                      <a:pt x="376" y="78"/>
                    </a:cubicBezTo>
                    <a:cubicBezTo>
                      <a:pt x="376" y="79"/>
                      <a:pt x="380" y="81"/>
                      <a:pt x="379" y="83"/>
                    </a:cubicBezTo>
                    <a:cubicBezTo>
                      <a:pt x="379" y="84"/>
                      <a:pt x="379" y="87"/>
                      <a:pt x="379" y="87"/>
                    </a:cubicBezTo>
                    <a:cubicBezTo>
                      <a:pt x="385" y="90"/>
                      <a:pt x="385" y="90"/>
                      <a:pt x="385" y="90"/>
                    </a:cubicBezTo>
                    <a:cubicBezTo>
                      <a:pt x="385" y="90"/>
                      <a:pt x="389" y="92"/>
                      <a:pt x="390" y="93"/>
                    </a:cubicBezTo>
                    <a:cubicBezTo>
                      <a:pt x="391" y="93"/>
                      <a:pt x="397" y="94"/>
                      <a:pt x="397" y="9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8" y="87"/>
                      <a:pt x="400" y="85"/>
                      <a:pt x="403" y="85"/>
                    </a:cubicBezTo>
                    <a:cubicBezTo>
                      <a:pt x="406" y="85"/>
                      <a:pt x="411" y="85"/>
                      <a:pt x="411" y="85"/>
                    </a:cubicBezTo>
                    <a:cubicBezTo>
                      <a:pt x="411" y="85"/>
                      <a:pt x="415" y="86"/>
                      <a:pt x="415" y="87"/>
                    </a:cubicBezTo>
                    <a:cubicBezTo>
                      <a:pt x="415" y="88"/>
                      <a:pt x="420" y="91"/>
                      <a:pt x="420" y="91"/>
                    </a:cubicBezTo>
                    <a:cubicBezTo>
                      <a:pt x="427" y="89"/>
                      <a:pt x="427" y="89"/>
                      <a:pt x="427" y="89"/>
                    </a:cubicBezTo>
                    <a:cubicBezTo>
                      <a:pt x="430" y="90"/>
                      <a:pt x="430" y="90"/>
                      <a:pt x="430" y="90"/>
                    </a:cubicBezTo>
                    <a:cubicBezTo>
                      <a:pt x="439" y="91"/>
                      <a:pt x="439" y="91"/>
                      <a:pt x="439" y="91"/>
                    </a:cubicBezTo>
                    <a:cubicBezTo>
                      <a:pt x="439" y="91"/>
                      <a:pt x="441" y="91"/>
                      <a:pt x="441" y="90"/>
                    </a:cubicBezTo>
                    <a:cubicBezTo>
                      <a:pt x="442" y="89"/>
                      <a:pt x="442" y="86"/>
                      <a:pt x="442" y="86"/>
                    </a:cubicBezTo>
                    <a:cubicBezTo>
                      <a:pt x="442" y="86"/>
                      <a:pt x="441" y="86"/>
                      <a:pt x="444" y="85"/>
                    </a:cubicBezTo>
                    <a:cubicBezTo>
                      <a:pt x="447" y="85"/>
                      <a:pt x="446" y="84"/>
                      <a:pt x="447" y="85"/>
                    </a:cubicBezTo>
                    <a:cubicBezTo>
                      <a:pt x="448" y="86"/>
                      <a:pt x="452" y="86"/>
                      <a:pt x="454" y="87"/>
                    </a:cubicBezTo>
                    <a:cubicBezTo>
                      <a:pt x="455" y="87"/>
                      <a:pt x="459" y="88"/>
                      <a:pt x="460" y="88"/>
                    </a:cubicBezTo>
                    <a:cubicBezTo>
                      <a:pt x="461" y="88"/>
                      <a:pt x="471" y="87"/>
                      <a:pt x="471" y="87"/>
                    </a:cubicBezTo>
                    <a:cubicBezTo>
                      <a:pt x="471" y="87"/>
                      <a:pt x="469" y="88"/>
                      <a:pt x="473" y="86"/>
                    </a:cubicBezTo>
                    <a:cubicBezTo>
                      <a:pt x="477" y="84"/>
                      <a:pt x="482" y="81"/>
                      <a:pt x="482" y="81"/>
                    </a:cubicBezTo>
                    <a:cubicBezTo>
                      <a:pt x="482" y="81"/>
                      <a:pt x="482" y="81"/>
                      <a:pt x="485" y="80"/>
                    </a:cubicBezTo>
                    <a:cubicBezTo>
                      <a:pt x="488" y="79"/>
                      <a:pt x="488" y="75"/>
                      <a:pt x="488" y="75"/>
                    </a:cubicBezTo>
                    <a:cubicBezTo>
                      <a:pt x="488" y="75"/>
                      <a:pt x="488" y="75"/>
                      <a:pt x="490" y="75"/>
                    </a:cubicBezTo>
                    <a:cubicBezTo>
                      <a:pt x="491" y="74"/>
                      <a:pt x="497" y="73"/>
                      <a:pt x="497" y="73"/>
                    </a:cubicBezTo>
                    <a:cubicBezTo>
                      <a:pt x="497" y="73"/>
                      <a:pt x="498" y="71"/>
                      <a:pt x="499" y="70"/>
                    </a:cubicBezTo>
                    <a:cubicBezTo>
                      <a:pt x="500" y="70"/>
                      <a:pt x="502" y="68"/>
                      <a:pt x="502" y="68"/>
                    </a:cubicBezTo>
                    <a:cubicBezTo>
                      <a:pt x="503" y="68"/>
                      <a:pt x="503" y="68"/>
                      <a:pt x="503" y="68"/>
                    </a:cubicBezTo>
                    <a:cubicBezTo>
                      <a:pt x="507" y="67"/>
                      <a:pt x="507" y="67"/>
                      <a:pt x="507" y="67"/>
                    </a:cubicBezTo>
                    <a:cubicBezTo>
                      <a:pt x="508" y="65"/>
                      <a:pt x="508" y="65"/>
                      <a:pt x="508" y="65"/>
                    </a:cubicBezTo>
                    <a:cubicBezTo>
                      <a:pt x="516" y="67"/>
                      <a:pt x="516" y="67"/>
                      <a:pt x="516" y="67"/>
                    </a:cubicBezTo>
                    <a:cubicBezTo>
                      <a:pt x="516" y="67"/>
                      <a:pt x="523" y="68"/>
                      <a:pt x="524" y="67"/>
                    </a:cubicBezTo>
                    <a:cubicBezTo>
                      <a:pt x="526" y="67"/>
                      <a:pt x="529" y="62"/>
                      <a:pt x="531" y="63"/>
                    </a:cubicBezTo>
                    <a:cubicBezTo>
                      <a:pt x="532" y="63"/>
                      <a:pt x="534" y="65"/>
                      <a:pt x="535" y="64"/>
                    </a:cubicBezTo>
                    <a:cubicBezTo>
                      <a:pt x="536" y="64"/>
                      <a:pt x="537" y="66"/>
                      <a:pt x="540" y="64"/>
                    </a:cubicBezTo>
                    <a:cubicBezTo>
                      <a:pt x="544" y="61"/>
                      <a:pt x="547" y="57"/>
                      <a:pt x="547" y="57"/>
                    </a:cubicBezTo>
                    <a:cubicBezTo>
                      <a:pt x="547" y="57"/>
                      <a:pt x="546" y="55"/>
                      <a:pt x="549" y="54"/>
                    </a:cubicBezTo>
                    <a:cubicBezTo>
                      <a:pt x="552" y="52"/>
                      <a:pt x="552" y="51"/>
                      <a:pt x="554" y="51"/>
                    </a:cubicBezTo>
                    <a:cubicBezTo>
                      <a:pt x="556" y="50"/>
                      <a:pt x="556" y="51"/>
                      <a:pt x="557" y="49"/>
                    </a:cubicBezTo>
                    <a:cubicBezTo>
                      <a:pt x="557" y="47"/>
                      <a:pt x="557" y="45"/>
                      <a:pt x="558" y="44"/>
                    </a:cubicBezTo>
                    <a:cubicBezTo>
                      <a:pt x="559" y="44"/>
                      <a:pt x="560" y="42"/>
                      <a:pt x="562" y="42"/>
                    </a:cubicBezTo>
                    <a:cubicBezTo>
                      <a:pt x="563" y="41"/>
                      <a:pt x="565" y="40"/>
                      <a:pt x="565" y="38"/>
                    </a:cubicBezTo>
                    <a:cubicBezTo>
                      <a:pt x="566" y="36"/>
                      <a:pt x="564" y="37"/>
                      <a:pt x="566" y="36"/>
                    </a:cubicBezTo>
                    <a:cubicBezTo>
                      <a:pt x="568" y="34"/>
                      <a:pt x="569" y="33"/>
                      <a:pt x="571" y="31"/>
                    </a:cubicBezTo>
                    <a:cubicBezTo>
                      <a:pt x="573" y="30"/>
                      <a:pt x="574" y="29"/>
                      <a:pt x="575" y="27"/>
                    </a:cubicBezTo>
                    <a:cubicBezTo>
                      <a:pt x="575" y="25"/>
                      <a:pt x="575" y="24"/>
                      <a:pt x="576" y="21"/>
                    </a:cubicBezTo>
                    <a:cubicBezTo>
                      <a:pt x="578" y="18"/>
                      <a:pt x="576" y="16"/>
                      <a:pt x="579" y="16"/>
                    </a:cubicBezTo>
                    <a:cubicBezTo>
                      <a:pt x="580" y="16"/>
                      <a:pt x="580" y="16"/>
                      <a:pt x="581" y="16"/>
                    </a:cubicBezTo>
                    <a:cubicBezTo>
                      <a:pt x="581" y="18"/>
                      <a:pt x="583" y="19"/>
                      <a:pt x="585" y="20"/>
                    </a:cubicBezTo>
                    <a:cubicBezTo>
                      <a:pt x="588" y="21"/>
                      <a:pt x="596" y="17"/>
                      <a:pt x="596" y="17"/>
                    </a:cubicBezTo>
                    <a:cubicBezTo>
                      <a:pt x="601" y="15"/>
                      <a:pt x="601" y="15"/>
                      <a:pt x="601" y="15"/>
                    </a:cubicBezTo>
                    <a:cubicBezTo>
                      <a:pt x="606" y="14"/>
                      <a:pt x="606" y="14"/>
                      <a:pt x="606" y="14"/>
                    </a:cubicBezTo>
                    <a:cubicBezTo>
                      <a:pt x="606" y="14"/>
                      <a:pt x="618" y="13"/>
                      <a:pt x="620" y="12"/>
                    </a:cubicBezTo>
                    <a:cubicBezTo>
                      <a:pt x="623" y="10"/>
                      <a:pt x="623" y="8"/>
                      <a:pt x="623" y="8"/>
                    </a:cubicBezTo>
                    <a:cubicBezTo>
                      <a:pt x="622" y="5"/>
                      <a:pt x="622" y="5"/>
                      <a:pt x="622" y="5"/>
                    </a:cubicBezTo>
                    <a:cubicBezTo>
                      <a:pt x="622" y="5"/>
                      <a:pt x="628" y="2"/>
                      <a:pt x="631" y="1"/>
                    </a:cubicBezTo>
                    <a:cubicBezTo>
                      <a:pt x="633" y="0"/>
                      <a:pt x="635" y="2"/>
                      <a:pt x="635" y="2"/>
                    </a:cubicBezTo>
                    <a:cubicBezTo>
                      <a:pt x="638" y="5"/>
                      <a:pt x="638" y="5"/>
                      <a:pt x="638" y="5"/>
                    </a:cubicBezTo>
                    <a:cubicBezTo>
                      <a:pt x="642" y="9"/>
                      <a:pt x="642" y="9"/>
                      <a:pt x="642" y="9"/>
                    </a:cubicBezTo>
                    <a:cubicBezTo>
                      <a:pt x="647" y="10"/>
                      <a:pt x="647" y="10"/>
                      <a:pt x="647" y="10"/>
                    </a:cubicBezTo>
                    <a:cubicBezTo>
                      <a:pt x="647" y="10"/>
                      <a:pt x="650" y="13"/>
                      <a:pt x="651" y="14"/>
                    </a:cubicBezTo>
                    <a:cubicBezTo>
                      <a:pt x="651" y="16"/>
                      <a:pt x="651" y="16"/>
                      <a:pt x="651" y="16"/>
                    </a:cubicBezTo>
                    <a:cubicBezTo>
                      <a:pt x="657" y="16"/>
                      <a:pt x="657" y="16"/>
                      <a:pt x="657" y="16"/>
                    </a:cubicBezTo>
                    <a:cubicBezTo>
                      <a:pt x="662" y="14"/>
                      <a:pt x="662" y="14"/>
                      <a:pt x="662" y="14"/>
                    </a:cubicBezTo>
                    <a:cubicBezTo>
                      <a:pt x="667" y="17"/>
                      <a:pt x="667" y="17"/>
                      <a:pt x="667" y="17"/>
                    </a:cubicBezTo>
                    <a:cubicBezTo>
                      <a:pt x="671" y="16"/>
                      <a:pt x="671" y="16"/>
                      <a:pt x="671" y="16"/>
                    </a:cubicBezTo>
                    <a:cubicBezTo>
                      <a:pt x="672" y="16"/>
                      <a:pt x="672" y="17"/>
                      <a:pt x="673" y="17"/>
                    </a:cubicBezTo>
                    <a:cubicBezTo>
                      <a:pt x="673" y="18"/>
                      <a:pt x="673" y="19"/>
                      <a:pt x="673" y="20"/>
                    </a:cubicBezTo>
                    <a:cubicBezTo>
                      <a:pt x="674" y="22"/>
                      <a:pt x="675" y="22"/>
                      <a:pt x="675" y="22"/>
                    </a:cubicBezTo>
                    <a:cubicBezTo>
                      <a:pt x="677" y="25"/>
                      <a:pt x="677" y="25"/>
                      <a:pt x="677" y="25"/>
                    </a:cubicBezTo>
                    <a:cubicBezTo>
                      <a:pt x="678" y="28"/>
                      <a:pt x="678" y="28"/>
                      <a:pt x="678" y="28"/>
                    </a:cubicBezTo>
                    <a:cubicBezTo>
                      <a:pt x="677" y="33"/>
                      <a:pt x="677" y="33"/>
                      <a:pt x="677" y="33"/>
                    </a:cubicBezTo>
                    <a:cubicBezTo>
                      <a:pt x="677" y="33"/>
                      <a:pt x="675" y="38"/>
                      <a:pt x="674" y="40"/>
                    </a:cubicBezTo>
                    <a:cubicBezTo>
                      <a:pt x="673" y="42"/>
                      <a:pt x="676" y="44"/>
                      <a:pt x="676" y="44"/>
                    </a:cubicBezTo>
                    <a:cubicBezTo>
                      <a:pt x="677" y="46"/>
                      <a:pt x="677" y="46"/>
                      <a:pt x="677" y="46"/>
                    </a:cubicBezTo>
                    <a:cubicBezTo>
                      <a:pt x="677" y="46"/>
                      <a:pt x="678" y="49"/>
                      <a:pt x="679" y="50"/>
                    </a:cubicBezTo>
                    <a:cubicBezTo>
                      <a:pt x="679" y="51"/>
                      <a:pt x="679" y="51"/>
                      <a:pt x="679" y="51"/>
                    </a:cubicBezTo>
                    <a:cubicBezTo>
                      <a:pt x="679" y="51"/>
                      <a:pt x="682" y="53"/>
                      <a:pt x="683" y="54"/>
                    </a:cubicBezTo>
                    <a:cubicBezTo>
                      <a:pt x="684" y="54"/>
                      <a:pt x="684" y="55"/>
                      <a:pt x="685" y="56"/>
                    </a:cubicBezTo>
                    <a:cubicBezTo>
                      <a:pt x="686" y="57"/>
                      <a:pt x="685" y="59"/>
                      <a:pt x="685" y="59"/>
                    </a:cubicBezTo>
                    <a:cubicBezTo>
                      <a:pt x="682" y="62"/>
                      <a:pt x="682" y="62"/>
                      <a:pt x="682" y="62"/>
                    </a:cubicBezTo>
                    <a:cubicBezTo>
                      <a:pt x="682" y="62"/>
                      <a:pt x="687" y="62"/>
                      <a:pt x="689" y="62"/>
                    </a:cubicBezTo>
                    <a:cubicBezTo>
                      <a:pt x="691" y="62"/>
                      <a:pt x="691" y="62"/>
                      <a:pt x="692" y="62"/>
                    </a:cubicBezTo>
                    <a:cubicBezTo>
                      <a:pt x="693" y="62"/>
                      <a:pt x="697" y="63"/>
                      <a:pt x="697" y="63"/>
                    </a:cubicBezTo>
                    <a:cubicBezTo>
                      <a:pt x="697" y="63"/>
                      <a:pt x="699" y="62"/>
                      <a:pt x="700" y="62"/>
                    </a:cubicBezTo>
                    <a:cubicBezTo>
                      <a:pt x="702" y="61"/>
                      <a:pt x="704" y="61"/>
                      <a:pt x="704" y="61"/>
                    </a:cubicBezTo>
                    <a:cubicBezTo>
                      <a:pt x="708" y="58"/>
                      <a:pt x="708" y="58"/>
                      <a:pt x="708" y="58"/>
                    </a:cubicBezTo>
                    <a:cubicBezTo>
                      <a:pt x="708" y="58"/>
                      <a:pt x="713" y="59"/>
                      <a:pt x="715" y="59"/>
                    </a:cubicBezTo>
                    <a:cubicBezTo>
                      <a:pt x="716" y="59"/>
                      <a:pt x="719" y="59"/>
                      <a:pt x="720" y="58"/>
                    </a:cubicBezTo>
                    <a:cubicBezTo>
                      <a:pt x="721" y="58"/>
                      <a:pt x="725" y="60"/>
                      <a:pt x="725" y="60"/>
                    </a:cubicBezTo>
                    <a:cubicBezTo>
                      <a:pt x="725" y="60"/>
                      <a:pt x="727" y="62"/>
                      <a:pt x="728" y="63"/>
                    </a:cubicBezTo>
                    <a:cubicBezTo>
                      <a:pt x="727" y="66"/>
                      <a:pt x="726" y="68"/>
                      <a:pt x="726" y="69"/>
                    </a:cubicBezTo>
                    <a:cubicBezTo>
                      <a:pt x="727" y="70"/>
                      <a:pt x="730" y="72"/>
                      <a:pt x="731" y="74"/>
                    </a:cubicBezTo>
                    <a:cubicBezTo>
                      <a:pt x="731" y="75"/>
                      <a:pt x="727" y="80"/>
                      <a:pt x="727" y="80"/>
                    </a:cubicBezTo>
                    <a:close/>
                    <a:moveTo>
                      <a:pt x="0" y="164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Freeform 223">
                <a:extLst>
                  <a:ext uri="{FF2B5EF4-FFF2-40B4-BE49-F238E27FC236}">
                    <a16:creationId xmlns:a16="http://schemas.microsoft.com/office/drawing/2014/main" id="{CBDC57B9-CFB8-C649-85CC-154A2900A9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7832" y="363798"/>
                <a:ext cx="722326" cy="1278502"/>
              </a:xfrm>
              <a:custGeom>
                <a:avLst/>
                <a:gdLst>
                  <a:gd name="T0" fmla="*/ 7 w 317"/>
                  <a:gd name="T1" fmla="*/ 80 h 578"/>
                  <a:gd name="T2" fmla="*/ 20 w 317"/>
                  <a:gd name="T3" fmla="*/ 69 h 578"/>
                  <a:gd name="T4" fmla="*/ 69 w 317"/>
                  <a:gd name="T5" fmla="*/ 84 h 578"/>
                  <a:gd name="T6" fmla="*/ 91 w 317"/>
                  <a:gd name="T7" fmla="*/ 90 h 578"/>
                  <a:gd name="T8" fmla="*/ 100 w 317"/>
                  <a:gd name="T9" fmla="*/ 68 h 578"/>
                  <a:gd name="T10" fmla="*/ 102 w 317"/>
                  <a:gd name="T11" fmla="*/ 13 h 578"/>
                  <a:gd name="T12" fmla="*/ 154 w 317"/>
                  <a:gd name="T13" fmla="*/ 12 h 578"/>
                  <a:gd name="T14" fmla="*/ 158 w 317"/>
                  <a:gd name="T15" fmla="*/ 43 h 578"/>
                  <a:gd name="T16" fmla="*/ 157 w 317"/>
                  <a:gd name="T17" fmla="*/ 78 h 578"/>
                  <a:gd name="T18" fmla="*/ 203 w 317"/>
                  <a:gd name="T19" fmla="*/ 116 h 578"/>
                  <a:gd name="T20" fmla="*/ 216 w 317"/>
                  <a:gd name="T21" fmla="*/ 184 h 578"/>
                  <a:gd name="T22" fmla="*/ 233 w 317"/>
                  <a:gd name="T23" fmla="*/ 227 h 578"/>
                  <a:gd name="T24" fmla="*/ 248 w 317"/>
                  <a:gd name="T25" fmla="*/ 263 h 578"/>
                  <a:gd name="T26" fmla="*/ 270 w 317"/>
                  <a:gd name="T27" fmla="*/ 292 h 578"/>
                  <a:gd name="T28" fmla="*/ 295 w 317"/>
                  <a:gd name="T29" fmla="*/ 333 h 578"/>
                  <a:gd name="T30" fmla="*/ 303 w 317"/>
                  <a:gd name="T31" fmla="*/ 407 h 578"/>
                  <a:gd name="T32" fmla="*/ 266 w 317"/>
                  <a:gd name="T33" fmla="*/ 493 h 578"/>
                  <a:gd name="T34" fmla="*/ 242 w 317"/>
                  <a:gd name="T35" fmla="*/ 508 h 578"/>
                  <a:gd name="T36" fmla="*/ 224 w 317"/>
                  <a:gd name="T37" fmla="*/ 519 h 578"/>
                  <a:gd name="T38" fmla="*/ 210 w 317"/>
                  <a:gd name="T39" fmla="*/ 527 h 578"/>
                  <a:gd name="T40" fmla="*/ 191 w 317"/>
                  <a:gd name="T41" fmla="*/ 544 h 578"/>
                  <a:gd name="T42" fmla="*/ 173 w 317"/>
                  <a:gd name="T43" fmla="*/ 551 h 578"/>
                  <a:gd name="T44" fmla="*/ 155 w 317"/>
                  <a:gd name="T45" fmla="*/ 561 h 578"/>
                  <a:gd name="T46" fmla="*/ 147 w 317"/>
                  <a:gd name="T47" fmla="*/ 567 h 578"/>
                  <a:gd name="T48" fmla="*/ 143 w 317"/>
                  <a:gd name="T49" fmla="*/ 560 h 578"/>
                  <a:gd name="T50" fmla="*/ 132 w 317"/>
                  <a:gd name="T51" fmla="*/ 561 h 578"/>
                  <a:gd name="T52" fmla="*/ 126 w 317"/>
                  <a:gd name="T53" fmla="*/ 559 h 578"/>
                  <a:gd name="T54" fmla="*/ 120 w 317"/>
                  <a:gd name="T55" fmla="*/ 552 h 578"/>
                  <a:gd name="T56" fmla="*/ 118 w 317"/>
                  <a:gd name="T57" fmla="*/ 542 h 578"/>
                  <a:gd name="T58" fmla="*/ 110 w 317"/>
                  <a:gd name="T59" fmla="*/ 541 h 578"/>
                  <a:gd name="T60" fmla="*/ 98 w 317"/>
                  <a:gd name="T61" fmla="*/ 540 h 578"/>
                  <a:gd name="T62" fmla="*/ 94 w 317"/>
                  <a:gd name="T63" fmla="*/ 529 h 578"/>
                  <a:gd name="T64" fmla="*/ 87 w 317"/>
                  <a:gd name="T65" fmla="*/ 521 h 578"/>
                  <a:gd name="T66" fmla="*/ 89 w 317"/>
                  <a:gd name="T67" fmla="*/ 502 h 578"/>
                  <a:gd name="T68" fmla="*/ 89 w 317"/>
                  <a:gd name="T69" fmla="*/ 485 h 578"/>
                  <a:gd name="T70" fmla="*/ 81 w 317"/>
                  <a:gd name="T71" fmla="*/ 459 h 578"/>
                  <a:gd name="T72" fmla="*/ 72 w 317"/>
                  <a:gd name="T73" fmla="*/ 430 h 578"/>
                  <a:gd name="T74" fmla="*/ 75 w 317"/>
                  <a:gd name="T75" fmla="*/ 399 h 578"/>
                  <a:gd name="T76" fmla="*/ 73 w 317"/>
                  <a:gd name="T77" fmla="*/ 393 h 578"/>
                  <a:gd name="T78" fmla="*/ 89 w 317"/>
                  <a:gd name="T79" fmla="*/ 386 h 578"/>
                  <a:gd name="T80" fmla="*/ 95 w 317"/>
                  <a:gd name="T81" fmla="*/ 365 h 578"/>
                  <a:gd name="T82" fmla="*/ 106 w 317"/>
                  <a:gd name="T83" fmla="*/ 351 h 578"/>
                  <a:gd name="T84" fmla="*/ 126 w 317"/>
                  <a:gd name="T85" fmla="*/ 306 h 578"/>
                  <a:gd name="T86" fmla="*/ 143 w 317"/>
                  <a:gd name="T87" fmla="*/ 280 h 578"/>
                  <a:gd name="T88" fmla="*/ 123 w 317"/>
                  <a:gd name="T89" fmla="*/ 248 h 578"/>
                  <a:gd name="T90" fmla="*/ 91 w 317"/>
                  <a:gd name="T91" fmla="*/ 217 h 578"/>
                  <a:gd name="T92" fmla="*/ 80 w 317"/>
                  <a:gd name="T93" fmla="*/ 167 h 578"/>
                  <a:gd name="T94" fmla="*/ 73 w 317"/>
                  <a:gd name="T95" fmla="*/ 132 h 578"/>
                  <a:gd name="T96" fmla="*/ 35 w 317"/>
                  <a:gd name="T97" fmla="*/ 109 h 578"/>
                  <a:gd name="T98" fmla="*/ 142 w 317"/>
                  <a:gd name="T99" fmla="*/ 570 h 578"/>
                  <a:gd name="T100" fmla="*/ 129 w 317"/>
                  <a:gd name="T101" fmla="*/ 570 h 578"/>
                  <a:gd name="T102" fmla="*/ 104 w 317"/>
                  <a:gd name="T103" fmla="*/ 557 h 578"/>
                  <a:gd name="T104" fmla="*/ 114 w 317"/>
                  <a:gd name="T105" fmla="*/ 553 h 578"/>
                  <a:gd name="T106" fmla="*/ 97 w 317"/>
                  <a:gd name="T107" fmla="*/ 556 h 578"/>
                  <a:gd name="T108" fmla="*/ 92 w 317"/>
                  <a:gd name="T109" fmla="*/ 544 h 578"/>
                  <a:gd name="T110" fmla="*/ 83 w 317"/>
                  <a:gd name="T111" fmla="*/ 558 h 578"/>
                  <a:gd name="T112" fmla="*/ 80 w 317"/>
                  <a:gd name="T113" fmla="*/ 563 h 578"/>
                  <a:gd name="T114" fmla="*/ 79 w 317"/>
                  <a:gd name="T115" fmla="*/ 570 h 578"/>
                  <a:gd name="T116" fmla="*/ 48 w 317"/>
                  <a:gd name="T117" fmla="*/ 577 h 578"/>
                  <a:gd name="T118" fmla="*/ 53 w 317"/>
                  <a:gd name="T119" fmla="*/ 558 h 578"/>
                  <a:gd name="T120" fmla="*/ 65 w 317"/>
                  <a:gd name="T121" fmla="*/ 573 h 578"/>
                  <a:gd name="T122" fmla="*/ 68 w 317"/>
                  <a:gd name="T123" fmla="*/ 561 h 578"/>
                  <a:gd name="T124" fmla="*/ 57 w 317"/>
                  <a:gd name="T125" fmla="*/ 553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7" h="578">
                    <a:moveTo>
                      <a:pt x="20" y="100"/>
                    </a:moveTo>
                    <a:cubicBezTo>
                      <a:pt x="17" y="95"/>
                      <a:pt x="17" y="95"/>
                      <a:pt x="17" y="95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0" y="81"/>
                      <a:pt x="1" y="81"/>
                    </a:cubicBezTo>
                    <a:cubicBezTo>
                      <a:pt x="2" y="80"/>
                      <a:pt x="6" y="80"/>
                      <a:pt x="7" y="80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9" y="79"/>
                      <a:pt x="9" y="78"/>
                      <a:pt x="9" y="78"/>
                    </a:cubicBezTo>
                    <a:cubicBezTo>
                      <a:pt x="9" y="78"/>
                      <a:pt x="6" y="72"/>
                      <a:pt x="8" y="69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10" y="66"/>
                      <a:pt x="14" y="66"/>
                      <a:pt x="16" y="68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33" y="84"/>
                      <a:pt x="33" y="84"/>
                      <a:pt x="33" y="84"/>
                    </a:cubicBezTo>
                    <a:cubicBezTo>
                      <a:pt x="33" y="84"/>
                      <a:pt x="42" y="91"/>
                      <a:pt x="44" y="92"/>
                    </a:cubicBezTo>
                    <a:cubicBezTo>
                      <a:pt x="46" y="93"/>
                      <a:pt x="57" y="95"/>
                      <a:pt x="58" y="96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7" y="92"/>
                      <a:pt x="88" y="92"/>
                      <a:pt x="89" y="91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0" y="91"/>
                      <a:pt x="90" y="91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91" y="88"/>
                      <a:pt x="91" y="82"/>
                      <a:pt x="91" y="82"/>
                    </a:cubicBezTo>
                    <a:cubicBezTo>
                      <a:pt x="91" y="82"/>
                      <a:pt x="88" y="80"/>
                      <a:pt x="91" y="78"/>
                    </a:cubicBezTo>
                    <a:cubicBezTo>
                      <a:pt x="94" y="75"/>
                      <a:pt x="98" y="72"/>
                      <a:pt x="98" y="72"/>
                    </a:cubicBezTo>
                    <a:cubicBezTo>
                      <a:pt x="98" y="72"/>
                      <a:pt x="100" y="71"/>
                      <a:pt x="100" y="68"/>
                    </a:cubicBezTo>
                    <a:cubicBezTo>
                      <a:pt x="100" y="65"/>
                      <a:pt x="98" y="57"/>
                      <a:pt x="98" y="57"/>
                    </a:cubicBezTo>
                    <a:cubicBezTo>
                      <a:pt x="98" y="57"/>
                      <a:pt x="96" y="52"/>
                      <a:pt x="96" y="50"/>
                    </a:cubicBezTo>
                    <a:cubicBezTo>
                      <a:pt x="98" y="38"/>
                      <a:pt x="93" y="29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01" y="25"/>
                      <a:pt x="101" y="24"/>
                      <a:pt x="101" y="24"/>
                    </a:cubicBezTo>
                    <a:cubicBezTo>
                      <a:pt x="101" y="19"/>
                      <a:pt x="95" y="14"/>
                      <a:pt x="102" y="13"/>
                    </a:cubicBezTo>
                    <a:cubicBezTo>
                      <a:pt x="105" y="11"/>
                      <a:pt x="105" y="11"/>
                      <a:pt x="105" y="11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3" y="1"/>
                      <a:pt x="127" y="0"/>
                      <a:pt x="129" y="1"/>
                    </a:cubicBezTo>
                    <a:cubicBezTo>
                      <a:pt x="131" y="4"/>
                      <a:pt x="131" y="6"/>
                      <a:pt x="135" y="7"/>
                    </a:cubicBezTo>
                    <a:cubicBezTo>
                      <a:pt x="147" y="11"/>
                      <a:pt x="147" y="11"/>
                      <a:pt x="147" y="11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6"/>
                      <a:pt x="156" y="18"/>
                      <a:pt x="157" y="19"/>
                    </a:cubicBezTo>
                    <a:cubicBezTo>
                      <a:pt x="157" y="21"/>
                      <a:pt x="158" y="24"/>
                      <a:pt x="158" y="24"/>
                    </a:cubicBezTo>
                    <a:cubicBezTo>
                      <a:pt x="158" y="24"/>
                      <a:pt x="157" y="27"/>
                      <a:pt x="157" y="29"/>
                    </a:cubicBezTo>
                    <a:cubicBezTo>
                      <a:pt x="156" y="30"/>
                      <a:pt x="156" y="33"/>
                      <a:pt x="156" y="34"/>
                    </a:cubicBezTo>
                    <a:cubicBezTo>
                      <a:pt x="156" y="35"/>
                      <a:pt x="156" y="36"/>
                      <a:pt x="156" y="37"/>
                    </a:cubicBezTo>
                    <a:cubicBezTo>
                      <a:pt x="156" y="39"/>
                      <a:pt x="157" y="42"/>
                      <a:pt x="158" y="43"/>
                    </a:cubicBezTo>
                    <a:cubicBezTo>
                      <a:pt x="158" y="44"/>
                      <a:pt x="163" y="47"/>
                      <a:pt x="163" y="47"/>
                    </a:cubicBezTo>
                    <a:cubicBezTo>
                      <a:pt x="163" y="47"/>
                      <a:pt x="163" y="48"/>
                      <a:pt x="158" y="52"/>
                    </a:cubicBezTo>
                    <a:cubicBezTo>
                      <a:pt x="154" y="57"/>
                      <a:pt x="154" y="57"/>
                      <a:pt x="154" y="57"/>
                    </a:cubicBezTo>
                    <a:cubicBezTo>
                      <a:pt x="161" y="59"/>
                      <a:pt x="161" y="59"/>
                      <a:pt x="161" y="59"/>
                    </a:cubicBezTo>
                    <a:cubicBezTo>
                      <a:pt x="161" y="64"/>
                      <a:pt x="161" y="64"/>
                      <a:pt x="161" y="64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0" y="74"/>
                      <a:pt x="160" y="74"/>
                      <a:pt x="160" y="74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66" y="92"/>
                      <a:pt x="166" y="92"/>
                      <a:pt x="166" y="92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4" y="95"/>
                      <a:pt x="181" y="96"/>
                    </a:cubicBezTo>
                    <a:cubicBezTo>
                      <a:pt x="188" y="98"/>
                      <a:pt x="190" y="104"/>
                      <a:pt x="190" y="104"/>
                    </a:cubicBezTo>
                    <a:cubicBezTo>
                      <a:pt x="194" y="109"/>
                      <a:pt x="194" y="109"/>
                      <a:pt x="194" y="109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3" y="116"/>
                      <a:pt x="203" y="116"/>
                      <a:pt x="203" y="116"/>
                    </a:cubicBezTo>
                    <a:cubicBezTo>
                      <a:pt x="202" y="125"/>
                      <a:pt x="202" y="125"/>
                      <a:pt x="202" y="125"/>
                    </a:cubicBezTo>
                    <a:cubicBezTo>
                      <a:pt x="202" y="125"/>
                      <a:pt x="199" y="130"/>
                      <a:pt x="200" y="134"/>
                    </a:cubicBezTo>
                    <a:cubicBezTo>
                      <a:pt x="200" y="139"/>
                      <a:pt x="197" y="146"/>
                      <a:pt x="197" y="148"/>
                    </a:cubicBezTo>
                    <a:cubicBezTo>
                      <a:pt x="197" y="149"/>
                      <a:pt x="195" y="157"/>
                      <a:pt x="195" y="157"/>
                    </a:cubicBezTo>
                    <a:cubicBezTo>
                      <a:pt x="198" y="164"/>
                      <a:pt x="198" y="164"/>
                      <a:pt x="198" y="164"/>
                    </a:cubicBezTo>
                    <a:cubicBezTo>
                      <a:pt x="202" y="168"/>
                      <a:pt x="202" y="168"/>
                      <a:pt x="202" y="168"/>
                    </a:cubicBezTo>
                    <a:cubicBezTo>
                      <a:pt x="208" y="175"/>
                      <a:pt x="208" y="175"/>
                      <a:pt x="208" y="175"/>
                    </a:cubicBezTo>
                    <a:cubicBezTo>
                      <a:pt x="216" y="184"/>
                      <a:pt x="216" y="184"/>
                      <a:pt x="216" y="184"/>
                    </a:cubicBezTo>
                    <a:cubicBezTo>
                      <a:pt x="219" y="191"/>
                      <a:pt x="219" y="191"/>
                      <a:pt x="219" y="191"/>
                    </a:cubicBezTo>
                    <a:cubicBezTo>
                      <a:pt x="219" y="191"/>
                      <a:pt x="227" y="196"/>
                      <a:pt x="227" y="197"/>
                    </a:cubicBezTo>
                    <a:cubicBezTo>
                      <a:pt x="227" y="198"/>
                      <a:pt x="230" y="203"/>
                      <a:pt x="230" y="203"/>
                    </a:cubicBezTo>
                    <a:cubicBezTo>
                      <a:pt x="234" y="210"/>
                      <a:pt x="234" y="210"/>
                      <a:pt x="234" y="210"/>
                    </a:cubicBezTo>
                    <a:cubicBezTo>
                      <a:pt x="233" y="215"/>
                      <a:pt x="233" y="215"/>
                      <a:pt x="233" y="215"/>
                    </a:cubicBezTo>
                    <a:cubicBezTo>
                      <a:pt x="230" y="220"/>
                      <a:pt x="230" y="220"/>
                      <a:pt x="230" y="220"/>
                    </a:cubicBezTo>
                    <a:cubicBezTo>
                      <a:pt x="230" y="223"/>
                      <a:pt x="230" y="223"/>
                      <a:pt x="230" y="223"/>
                    </a:cubicBezTo>
                    <a:cubicBezTo>
                      <a:pt x="233" y="227"/>
                      <a:pt x="233" y="227"/>
                      <a:pt x="233" y="227"/>
                    </a:cubicBezTo>
                    <a:cubicBezTo>
                      <a:pt x="232" y="231"/>
                      <a:pt x="232" y="231"/>
                      <a:pt x="232" y="231"/>
                    </a:cubicBezTo>
                    <a:cubicBezTo>
                      <a:pt x="235" y="237"/>
                      <a:pt x="235" y="237"/>
                      <a:pt x="235" y="237"/>
                    </a:cubicBezTo>
                    <a:cubicBezTo>
                      <a:pt x="233" y="241"/>
                      <a:pt x="233" y="241"/>
                      <a:pt x="233" y="241"/>
                    </a:cubicBezTo>
                    <a:cubicBezTo>
                      <a:pt x="238" y="243"/>
                      <a:pt x="238" y="243"/>
                      <a:pt x="238" y="243"/>
                    </a:cubicBezTo>
                    <a:cubicBezTo>
                      <a:pt x="238" y="243"/>
                      <a:pt x="239" y="244"/>
                      <a:pt x="238" y="246"/>
                    </a:cubicBezTo>
                    <a:cubicBezTo>
                      <a:pt x="237" y="247"/>
                      <a:pt x="236" y="254"/>
                      <a:pt x="236" y="254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48" y="263"/>
                      <a:pt x="248" y="263"/>
                      <a:pt x="248" y="263"/>
                    </a:cubicBezTo>
                    <a:cubicBezTo>
                      <a:pt x="248" y="263"/>
                      <a:pt x="252" y="263"/>
                      <a:pt x="252" y="264"/>
                    </a:cubicBezTo>
                    <a:cubicBezTo>
                      <a:pt x="253" y="265"/>
                      <a:pt x="254" y="268"/>
                      <a:pt x="254" y="268"/>
                    </a:cubicBezTo>
                    <a:cubicBezTo>
                      <a:pt x="251" y="274"/>
                      <a:pt x="251" y="274"/>
                      <a:pt x="251" y="274"/>
                    </a:cubicBezTo>
                    <a:cubicBezTo>
                      <a:pt x="251" y="274"/>
                      <a:pt x="252" y="277"/>
                      <a:pt x="255" y="279"/>
                    </a:cubicBezTo>
                    <a:cubicBezTo>
                      <a:pt x="257" y="280"/>
                      <a:pt x="259" y="280"/>
                      <a:pt x="259" y="282"/>
                    </a:cubicBezTo>
                    <a:cubicBezTo>
                      <a:pt x="260" y="284"/>
                      <a:pt x="260" y="287"/>
                      <a:pt x="261" y="286"/>
                    </a:cubicBezTo>
                    <a:cubicBezTo>
                      <a:pt x="263" y="286"/>
                      <a:pt x="267" y="287"/>
                      <a:pt x="267" y="287"/>
                    </a:cubicBezTo>
                    <a:cubicBezTo>
                      <a:pt x="270" y="292"/>
                      <a:pt x="270" y="292"/>
                      <a:pt x="270" y="292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272" y="296"/>
                      <a:pt x="272" y="299"/>
                      <a:pt x="272" y="300"/>
                    </a:cubicBezTo>
                    <a:cubicBezTo>
                      <a:pt x="272" y="302"/>
                      <a:pt x="271" y="308"/>
                      <a:pt x="271" y="308"/>
                    </a:cubicBezTo>
                    <a:cubicBezTo>
                      <a:pt x="266" y="316"/>
                      <a:pt x="266" y="316"/>
                      <a:pt x="266" y="316"/>
                    </a:cubicBezTo>
                    <a:cubicBezTo>
                      <a:pt x="266" y="316"/>
                      <a:pt x="270" y="321"/>
                      <a:pt x="273" y="323"/>
                    </a:cubicBezTo>
                    <a:cubicBezTo>
                      <a:pt x="276" y="325"/>
                      <a:pt x="280" y="328"/>
                      <a:pt x="281" y="328"/>
                    </a:cubicBezTo>
                    <a:cubicBezTo>
                      <a:pt x="282" y="328"/>
                      <a:pt x="287" y="329"/>
                      <a:pt x="289" y="330"/>
                    </a:cubicBezTo>
                    <a:cubicBezTo>
                      <a:pt x="290" y="330"/>
                      <a:pt x="294" y="332"/>
                      <a:pt x="295" y="333"/>
                    </a:cubicBezTo>
                    <a:cubicBezTo>
                      <a:pt x="296" y="334"/>
                      <a:pt x="303" y="338"/>
                      <a:pt x="303" y="338"/>
                    </a:cubicBezTo>
                    <a:cubicBezTo>
                      <a:pt x="309" y="341"/>
                      <a:pt x="309" y="341"/>
                      <a:pt x="309" y="341"/>
                    </a:cubicBezTo>
                    <a:cubicBezTo>
                      <a:pt x="315" y="346"/>
                      <a:pt x="315" y="346"/>
                      <a:pt x="315" y="346"/>
                    </a:cubicBezTo>
                    <a:cubicBezTo>
                      <a:pt x="317" y="358"/>
                      <a:pt x="317" y="358"/>
                      <a:pt x="317" y="358"/>
                    </a:cubicBezTo>
                    <a:cubicBezTo>
                      <a:pt x="317" y="358"/>
                      <a:pt x="315" y="376"/>
                      <a:pt x="314" y="378"/>
                    </a:cubicBezTo>
                    <a:cubicBezTo>
                      <a:pt x="314" y="380"/>
                      <a:pt x="311" y="389"/>
                      <a:pt x="310" y="390"/>
                    </a:cubicBezTo>
                    <a:cubicBezTo>
                      <a:pt x="308" y="391"/>
                      <a:pt x="306" y="392"/>
                      <a:pt x="306" y="394"/>
                    </a:cubicBezTo>
                    <a:cubicBezTo>
                      <a:pt x="306" y="396"/>
                      <a:pt x="303" y="407"/>
                      <a:pt x="303" y="407"/>
                    </a:cubicBezTo>
                    <a:cubicBezTo>
                      <a:pt x="303" y="407"/>
                      <a:pt x="300" y="414"/>
                      <a:pt x="300" y="416"/>
                    </a:cubicBezTo>
                    <a:cubicBezTo>
                      <a:pt x="300" y="418"/>
                      <a:pt x="297" y="424"/>
                      <a:pt x="297" y="426"/>
                    </a:cubicBezTo>
                    <a:cubicBezTo>
                      <a:pt x="296" y="427"/>
                      <a:pt x="294" y="435"/>
                      <a:pt x="294" y="435"/>
                    </a:cubicBezTo>
                    <a:cubicBezTo>
                      <a:pt x="281" y="461"/>
                      <a:pt x="281" y="461"/>
                      <a:pt x="281" y="461"/>
                    </a:cubicBezTo>
                    <a:cubicBezTo>
                      <a:pt x="278" y="471"/>
                      <a:pt x="278" y="471"/>
                      <a:pt x="278" y="471"/>
                    </a:cubicBezTo>
                    <a:cubicBezTo>
                      <a:pt x="278" y="471"/>
                      <a:pt x="275" y="472"/>
                      <a:pt x="274" y="474"/>
                    </a:cubicBezTo>
                    <a:cubicBezTo>
                      <a:pt x="273" y="477"/>
                      <a:pt x="272" y="479"/>
                      <a:pt x="271" y="482"/>
                    </a:cubicBezTo>
                    <a:cubicBezTo>
                      <a:pt x="271" y="484"/>
                      <a:pt x="266" y="493"/>
                      <a:pt x="266" y="493"/>
                    </a:cubicBezTo>
                    <a:cubicBezTo>
                      <a:pt x="264" y="498"/>
                      <a:pt x="264" y="498"/>
                      <a:pt x="264" y="498"/>
                    </a:cubicBezTo>
                    <a:cubicBezTo>
                      <a:pt x="260" y="503"/>
                      <a:pt x="260" y="503"/>
                      <a:pt x="260" y="503"/>
                    </a:cubicBezTo>
                    <a:cubicBezTo>
                      <a:pt x="260" y="503"/>
                      <a:pt x="257" y="505"/>
                      <a:pt x="257" y="505"/>
                    </a:cubicBezTo>
                    <a:cubicBezTo>
                      <a:pt x="257" y="505"/>
                      <a:pt x="255" y="505"/>
                      <a:pt x="255" y="505"/>
                    </a:cubicBezTo>
                    <a:cubicBezTo>
                      <a:pt x="250" y="505"/>
                      <a:pt x="250" y="505"/>
                      <a:pt x="250" y="505"/>
                    </a:cubicBezTo>
                    <a:cubicBezTo>
                      <a:pt x="247" y="503"/>
                      <a:pt x="247" y="503"/>
                      <a:pt x="247" y="503"/>
                    </a:cubicBezTo>
                    <a:cubicBezTo>
                      <a:pt x="247" y="503"/>
                      <a:pt x="244" y="505"/>
                      <a:pt x="244" y="505"/>
                    </a:cubicBezTo>
                    <a:cubicBezTo>
                      <a:pt x="244" y="506"/>
                      <a:pt x="242" y="507"/>
                      <a:pt x="242" y="508"/>
                    </a:cubicBezTo>
                    <a:cubicBezTo>
                      <a:pt x="242" y="508"/>
                      <a:pt x="241" y="510"/>
                      <a:pt x="240" y="510"/>
                    </a:cubicBezTo>
                    <a:cubicBezTo>
                      <a:pt x="239" y="511"/>
                      <a:pt x="238" y="512"/>
                      <a:pt x="237" y="512"/>
                    </a:cubicBezTo>
                    <a:cubicBezTo>
                      <a:pt x="237" y="513"/>
                      <a:pt x="235" y="513"/>
                      <a:pt x="235" y="513"/>
                    </a:cubicBezTo>
                    <a:cubicBezTo>
                      <a:pt x="235" y="513"/>
                      <a:pt x="235" y="514"/>
                      <a:pt x="234" y="515"/>
                    </a:cubicBezTo>
                    <a:cubicBezTo>
                      <a:pt x="234" y="515"/>
                      <a:pt x="231" y="515"/>
                      <a:pt x="230" y="514"/>
                    </a:cubicBezTo>
                    <a:cubicBezTo>
                      <a:pt x="229" y="513"/>
                      <a:pt x="227" y="512"/>
                      <a:pt x="228" y="512"/>
                    </a:cubicBezTo>
                    <a:cubicBezTo>
                      <a:pt x="228" y="513"/>
                      <a:pt x="227" y="515"/>
                      <a:pt x="227" y="515"/>
                    </a:cubicBezTo>
                    <a:cubicBezTo>
                      <a:pt x="227" y="516"/>
                      <a:pt x="225" y="519"/>
                      <a:pt x="224" y="519"/>
                    </a:cubicBezTo>
                    <a:cubicBezTo>
                      <a:pt x="223" y="519"/>
                      <a:pt x="221" y="518"/>
                      <a:pt x="220" y="517"/>
                    </a:cubicBezTo>
                    <a:cubicBezTo>
                      <a:pt x="219" y="517"/>
                      <a:pt x="218" y="517"/>
                      <a:pt x="218" y="517"/>
                    </a:cubicBezTo>
                    <a:cubicBezTo>
                      <a:pt x="218" y="518"/>
                      <a:pt x="218" y="521"/>
                      <a:pt x="218" y="522"/>
                    </a:cubicBezTo>
                    <a:cubicBezTo>
                      <a:pt x="218" y="522"/>
                      <a:pt x="218" y="523"/>
                      <a:pt x="218" y="524"/>
                    </a:cubicBezTo>
                    <a:cubicBezTo>
                      <a:pt x="217" y="524"/>
                      <a:pt x="215" y="525"/>
                      <a:pt x="215" y="525"/>
                    </a:cubicBezTo>
                    <a:cubicBezTo>
                      <a:pt x="215" y="525"/>
                      <a:pt x="216" y="527"/>
                      <a:pt x="215" y="527"/>
                    </a:cubicBezTo>
                    <a:cubicBezTo>
                      <a:pt x="214" y="528"/>
                      <a:pt x="213" y="529"/>
                      <a:pt x="212" y="529"/>
                    </a:cubicBezTo>
                    <a:cubicBezTo>
                      <a:pt x="212" y="528"/>
                      <a:pt x="210" y="527"/>
                      <a:pt x="210" y="527"/>
                    </a:cubicBezTo>
                    <a:cubicBezTo>
                      <a:pt x="209" y="528"/>
                      <a:pt x="208" y="530"/>
                      <a:pt x="208" y="530"/>
                    </a:cubicBezTo>
                    <a:cubicBezTo>
                      <a:pt x="208" y="531"/>
                      <a:pt x="207" y="532"/>
                      <a:pt x="207" y="532"/>
                    </a:cubicBezTo>
                    <a:cubicBezTo>
                      <a:pt x="207" y="532"/>
                      <a:pt x="200" y="540"/>
                      <a:pt x="200" y="540"/>
                    </a:cubicBezTo>
                    <a:cubicBezTo>
                      <a:pt x="199" y="540"/>
                      <a:pt x="197" y="537"/>
                      <a:pt x="197" y="537"/>
                    </a:cubicBezTo>
                    <a:cubicBezTo>
                      <a:pt x="197" y="538"/>
                      <a:pt x="197" y="540"/>
                      <a:pt x="197" y="540"/>
                    </a:cubicBezTo>
                    <a:cubicBezTo>
                      <a:pt x="196" y="541"/>
                      <a:pt x="194" y="542"/>
                      <a:pt x="194" y="542"/>
                    </a:cubicBezTo>
                    <a:cubicBezTo>
                      <a:pt x="194" y="543"/>
                      <a:pt x="193" y="542"/>
                      <a:pt x="192" y="542"/>
                    </a:cubicBezTo>
                    <a:cubicBezTo>
                      <a:pt x="192" y="543"/>
                      <a:pt x="191" y="543"/>
                      <a:pt x="191" y="544"/>
                    </a:cubicBezTo>
                    <a:cubicBezTo>
                      <a:pt x="191" y="545"/>
                      <a:pt x="190" y="546"/>
                      <a:pt x="190" y="546"/>
                    </a:cubicBezTo>
                    <a:cubicBezTo>
                      <a:pt x="190" y="546"/>
                      <a:pt x="188" y="547"/>
                      <a:pt x="188" y="548"/>
                    </a:cubicBezTo>
                    <a:cubicBezTo>
                      <a:pt x="187" y="549"/>
                      <a:pt x="185" y="550"/>
                      <a:pt x="185" y="550"/>
                    </a:cubicBezTo>
                    <a:cubicBezTo>
                      <a:pt x="185" y="550"/>
                      <a:pt x="184" y="551"/>
                      <a:pt x="183" y="550"/>
                    </a:cubicBezTo>
                    <a:cubicBezTo>
                      <a:pt x="182" y="550"/>
                      <a:pt x="180" y="547"/>
                      <a:pt x="180" y="547"/>
                    </a:cubicBezTo>
                    <a:cubicBezTo>
                      <a:pt x="180" y="547"/>
                      <a:pt x="178" y="547"/>
                      <a:pt x="178" y="548"/>
                    </a:cubicBezTo>
                    <a:cubicBezTo>
                      <a:pt x="177" y="549"/>
                      <a:pt x="177" y="550"/>
                      <a:pt x="176" y="550"/>
                    </a:cubicBezTo>
                    <a:cubicBezTo>
                      <a:pt x="175" y="551"/>
                      <a:pt x="174" y="551"/>
                      <a:pt x="173" y="551"/>
                    </a:cubicBezTo>
                    <a:cubicBezTo>
                      <a:pt x="172" y="552"/>
                      <a:pt x="170" y="552"/>
                      <a:pt x="170" y="553"/>
                    </a:cubicBezTo>
                    <a:cubicBezTo>
                      <a:pt x="169" y="553"/>
                      <a:pt x="168" y="555"/>
                      <a:pt x="168" y="556"/>
                    </a:cubicBezTo>
                    <a:cubicBezTo>
                      <a:pt x="168" y="557"/>
                      <a:pt x="170" y="557"/>
                      <a:pt x="168" y="557"/>
                    </a:cubicBezTo>
                    <a:cubicBezTo>
                      <a:pt x="166" y="558"/>
                      <a:pt x="163" y="558"/>
                      <a:pt x="163" y="558"/>
                    </a:cubicBezTo>
                    <a:cubicBezTo>
                      <a:pt x="163" y="558"/>
                      <a:pt x="161" y="559"/>
                      <a:pt x="161" y="560"/>
                    </a:cubicBezTo>
                    <a:cubicBezTo>
                      <a:pt x="160" y="561"/>
                      <a:pt x="161" y="561"/>
                      <a:pt x="159" y="562"/>
                    </a:cubicBezTo>
                    <a:cubicBezTo>
                      <a:pt x="158" y="562"/>
                      <a:pt x="157" y="563"/>
                      <a:pt x="157" y="563"/>
                    </a:cubicBezTo>
                    <a:cubicBezTo>
                      <a:pt x="155" y="561"/>
                      <a:pt x="155" y="561"/>
                      <a:pt x="155" y="561"/>
                    </a:cubicBezTo>
                    <a:cubicBezTo>
                      <a:pt x="156" y="559"/>
                      <a:pt x="156" y="559"/>
                      <a:pt x="156" y="559"/>
                    </a:cubicBezTo>
                    <a:cubicBezTo>
                      <a:pt x="156" y="559"/>
                      <a:pt x="155" y="557"/>
                      <a:pt x="155" y="558"/>
                    </a:cubicBezTo>
                    <a:cubicBezTo>
                      <a:pt x="154" y="560"/>
                      <a:pt x="155" y="561"/>
                      <a:pt x="155" y="561"/>
                    </a:cubicBezTo>
                    <a:cubicBezTo>
                      <a:pt x="155" y="561"/>
                      <a:pt x="154" y="561"/>
                      <a:pt x="154" y="562"/>
                    </a:cubicBezTo>
                    <a:cubicBezTo>
                      <a:pt x="153" y="563"/>
                      <a:pt x="154" y="563"/>
                      <a:pt x="153" y="564"/>
                    </a:cubicBezTo>
                    <a:cubicBezTo>
                      <a:pt x="153" y="565"/>
                      <a:pt x="152" y="566"/>
                      <a:pt x="151" y="566"/>
                    </a:cubicBezTo>
                    <a:cubicBezTo>
                      <a:pt x="151" y="567"/>
                      <a:pt x="150" y="567"/>
                      <a:pt x="149" y="567"/>
                    </a:cubicBezTo>
                    <a:cubicBezTo>
                      <a:pt x="149" y="567"/>
                      <a:pt x="147" y="567"/>
                      <a:pt x="147" y="567"/>
                    </a:cubicBezTo>
                    <a:cubicBezTo>
                      <a:pt x="146" y="567"/>
                      <a:pt x="145" y="566"/>
                      <a:pt x="146" y="566"/>
                    </a:cubicBezTo>
                    <a:cubicBezTo>
                      <a:pt x="146" y="566"/>
                      <a:pt x="148" y="565"/>
                      <a:pt x="148" y="565"/>
                    </a:cubicBezTo>
                    <a:cubicBezTo>
                      <a:pt x="148" y="565"/>
                      <a:pt x="149" y="564"/>
                      <a:pt x="148" y="564"/>
                    </a:cubicBezTo>
                    <a:cubicBezTo>
                      <a:pt x="147" y="563"/>
                      <a:pt x="146" y="562"/>
                      <a:pt x="146" y="562"/>
                    </a:cubicBezTo>
                    <a:cubicBezTo>
                      <a:pt x="146" y="562"/>
                      <a:pt x="147" y="563"/>
                      <a:pt x="144" y="563"/>
                    </a:cubicBezTo>
                    <a:cubicBezTo>
                      <a:pt x="142" y="564"/>
                      <a:pt x="141" y="564"/>
                      <a:pt x="141" y="563"/>
                    </a:cubicBezTo>
                    <a:cubicBezTo>
                      <a:pt x="141" y="563"/>
                      <a:pt x="139" y="563"/>
                      <a:pt x="140" y="562"/>
                    </a:cubicBezTo>
                    <a:cubicBezTo>
                      <a:pt x="142" y="561"/>
                      <a:pt x="142" y="560"/>
                      <a:pt x="143" y="560"/>
                    </a:cubicBezTo>
                    <a:cubicBezTo>
                      <a:pt x="144" y="560"/>
                      <a:pt x="144" y="558"/>
                      <a:pt x="144" y="557"/>
                    </a:cubicBezTo>
                    <a:cubicBezTo>
                      <a:pt x="144" y="557"/>
                      <a:pt x="146" y="559"/>
                      <a:pt x="143" y="557"/>
                    </a:cubicBezTo>
                    <a:cubicBezTo>
                      <a:pt x="141" y="554"/>
                      <a:pt x="141" y="554"/>
                      <a:pt x="141" y="554"/>
                    </a:cubicBezTo>
                    <a:cubicBezTo>
                      <a:pt x="141" y="554"/>
                      <a:pt x="140" y="555"/>
                      <a:pt x="140" y="556"/>
                    </a:cubicBezTo>
                    <a:cubicBezTo>
                      <a:pt x="141" y="557"/>
                      <a:pt x="143" y="558"/>
                      <a:pt x="140" y="559"/>
                    </a:cubicBezTo>
                    <a:cubicBezTo>
                      <a:pt x="137" y="559"/>
                      <a:pt x="137" y="559"/>
                      <a:pt x="137" y="559"/>
                    </a:cubicBezTo>
                    <a:cubicBezTo>
                      <a:pt x="136" y="560"/>
                      <a:pt x="133" y="560"/>
                      <a:pt x="133" y="560"/>
                    </a:cubicBezTo>
                    <a:cubicBezTo>
                      <a:pt x="133" y="560"/>
                      <a:pt x="131" y="560"/>
                      <a:pt x="132" y="561"/>
                    </a:cubicBezTo>
                    <a:cubicBezTo>
                      <a:pt x="132" y="562"/>
                      <a:pt x="134" y="563"/>
                      <a:pt x="134" y="563"/>
                    </a:cubicBezTo>
                    <a:cubicBezTo>
                      <a:pt x="134" y="563"/>
                      <a:pt x="134" y="564"/>
                      <a:pt x="132" y="564"/>
                    </a:cubicBezTo>
                    <a:cubicBezTo>
                      <a:pt x="131" y="565"/>
                      <a:pt x="129" y="565"/>
                      <a:pt x="129" y="565"/>
                    </a:cubicBezTo>
                    <a:cubicBezTo>
                      <a:pt x="128" y="566"/>
                      <a:pt x="128" y="566"/>
                      <a:pt x="128" y="566"/>
                    </a:cubicBezTo>
                    <a:cubicBezTo>
                      <a:pt x="128" y="566"/>
                      <a:pt x="127" y="566"/>
                      <a:pt x="127" y="565"/>
                    </a:cubicBezTo>
                    <a:cubicBezTo>
                      <a:pt x="127" y="565"/>
                      <a:pt x="128" y="564"/>
                      <a:pt x="128" y="563"/>
                    </a:cubicBezTo>
                    <a:cubicBezTo>
                      <a:pt x="128" y="562"/>
                      <a:pt x="129" y="563"/>
                      <a:pt x="128" y="562"/>
                    </a:cubicBezTo>
                    <a:cubicBezTo>
                      <a:pt x="127" y="560"/>
                      <a:pt x="126" y="560"/>
                      <a:pt x="126" y="559"/>
                    </a:cubicBezTo>
                    <a:cubicBezTo>
                      <a:pt x="127" y="558"/>
                      <a:pt x="129" y="557"/>
                      <a:pt x="129" y="557"/>
                    </a:cubicBezTo>
                    <a:cubicBezTo>
                      <a:pt x="129" y="556"/>
                      <a:pt x="129" y="555"/>
                      <a:pt x="129" y="555"/>
                    </a:cubicBezTo>
                    <a:cubicBezTo>
                      <a:pt x="129" y="555"/>
                      <a:pt x="128" y="555"/>
                      <a:pt x="129" y="554"/>
                    </a:cubicBezTo>
                    <a:cubicBezTo>
                      <a:pt x="130" y="552"/>
                      <a:pt x="131" y="551"/>
                      <a:pt x="131" y="551"/>
                    </a:cubicBezTo>
                    <a:cubicBezTo>
                      <a:pt x="131" y="550"/>
                      <a:pt x="130" y="549"/>
                      <a:pt x="129" y="549"/>
                    </a:cubicBezTo>
                    <a:cubicBezTo>
                      <a:pt x="129" y="549"/>
                      <a:pt x="128" y="551"/>
                      <a:pt x="128" y="552"/>
                    </a:cubicBezTo>
                    <a:cubicBezTo>
                      <a:pt x="128" y="552"/>
                      <a:pt x="129" y="554"/>
                      <a:pt x="126" y="553"/>
                    </a:cubicBezTo>
                    <a:cubicBezTo>
                      <a:pt x="123" y="553"/>
                      <a:pt x="121" y="553"/>
                      <a:pt x="120" y="552"/>
                    </a:cubicBezTo>
                    <a:cubicBezTo>
                      <a:pt x="120" y="551"/>
                      <a:pt x="118" y="550"/>
                      <a:pt x="121" y="550"/>
                    </a:cubicBezTo>
                    <a:cubicBezTo>
                      <a:pt x="124" y="549"/>
                      <a:pt x="124" y="549"/>
                      <a:pt x="124" y="549"/>
                    </a:cubicBezTo>
                    <a:cubicBezTo>
                      <a:pt x="125" y="548"/>
                      <a:pt x="125" y="547"/>
                      <a:pt x="125" y="546"/>
                    </a:cubicBezTo>
                    <a:cubicBezTo>
                      <a:pt x="124" y="546"/>
                      <a:pt x="123" y="544"/>
                      <a:pt x="123" y="545"/>
                    </a:cubicBezTo>
                    <a:cubicBezTo>
                      <a:pt x="122" y="547"/>
                      <a:pt x="122" y="548"/>
                      <a:pt x="122" y="548"/>
                    </a:cubicBezTo>
                    <a:cubicBezTo>
                      <a:pt x="122" y="548"/>
                      <a:pt x="118" y="548"/>
                      <a:pt x="118" y="548"/>
                    </a:cubicBezTo>
                    <a:cubicBezTo>
                      <a:pt x="118" y="548"/>
                      <a:pt x="117" y="547"/>
                      <a:pt x="117" y="546"/>
                    </a:cubicBezTo>
                    <a:cubicBezTo>
                      <a:pt x="117" y="546"/>
                      <a:pt x="118" y="542"/>
                      <a:pt x="118" y="542"/>
                    </a:cubicBezTo>
                    <a:cubicBezTo>
                      <a:pt x="118" y="542"/>
                      <a:pt x="120" y="541"/>
                      <a:pt x="119" y="541"/>
                    </a:cubicBezTo>
                    <a:cubicBezTo>
                      <a:pt x="119" y="541"/>
                      <a:pt x="117" y="540"/>
                      <a:pt x="117" y="541"/>
                    </a:cubicBezTo>
                    <a:cubicBezTo>
                      <a:pt x="116" y="541"/>
                      <a:pt x="117" y="542"/>
                      <a:pt x="117" y="543"/>
                    </a:cubicBezTo>
                    <a:cubicBezTo>
                      <a:pt x="117" y="544"/>
                      <a:pt x="117" y="545"/>
                      <a:pt x="116" y="545"/>
                    </a:cubicBezTo>
                    <a:cubicBezTo>
                      <a:pt x="115" y="546"/>
                      <a:pt x="111" y="546"/>
                      <a:pt x="111" y="546"/>
                    </a:cubicBezTo>
                    <a:cubicBezTo>
                      <a:pt x="111" y="545"/>
                      <a:pt x="110" y="545"/>
                      <a:pt x="111" y="544"/>
                    </a:cubicBezTo>
                    <a:cubicBezTo>
                      <a:pt x="111" y="543"/>
                      <a:pt x="111" y="542"/>
                      <a:pt x="111" y="542"/>
                    </a:cubicBezTo>
                    <a:cubicBezTo>
                      <a:pt x="111" y="542"/>
                      <a:pt x="110" y="540"/>
                      <a:pt x="110" y="541"/>
                    </a:cubicBezTo>
                    <a:cubicBezTo>
                      <a:pt x="109" y="541"/>
                      <a:pt x="108" y="541"/>
                      <a:pt x="108" y="541"/>
                    </a:cubicBezTo>
                    <a:cubicBezTo>
                      <a:pt x="108" y="539"/>
                      <a:pt x="108" y="539"/>
                      <a:pt x="108" y="539"/>
                    </a:cubicBezTo>
                    <a:cubicBezTo>
                      <a:pt x="106" y="539"/>
                      <a:pt x="106" y="539"/>
                      <a:pt x="106" y="539"/>
                    </a:cubicBezTo>
                    <a:cubicBezTo>
                      <a:pt x="105" y="539"/>
                      <a:pt x="105" y="539"/>
                      <a:pt x="105" y="539"/>
                    </a:cubicBezTo>
                    <a:cubicBezTo>
                      <a:pt x="105" y="539"/>
                      <a:pt x="104" y="538"/>
                      <a:pt x="104" y="538"/>
                    </a:cubicBezTo>
                    <a:cubicBezTo>
                      <a:pt x="103" y="538"/>
                      <a:pt x="103" y="538"/>
                      <a:pt x="103" y="539"/>
                    </a:cubicBezTo>
                    <a:cubicBezTo>
                      <a:pt x="102" y="539"/>
                      <a:pt x="99" y="540"/>
                      <a:pt x="99" y="540"/>
                    </a:cubicBezTo>
                    <a:cubicBezTo>
                      <a:pt x="99" y="540"/>
                      <a:pt x="99" y="538"/>
                      <a:pt x="98" y="540"/>
                    </a:cubicBezTo>
                    <a:cubicBezTo>
                      <a:pt x="98" y="541"/>
                      <a:pt x="93" y="541"/>
                      <a:pt x="93" y="541"/>
                    </a:cubicBezTo>
                    <a:cubicBezTo>
                      <a:pt x="93" y="541"/>
                      <a:pt x="92" y="539"/>
                      <a:pt x="92" y="538"/>
                    </a:cubicBezTo>
                    <a:cubicBezTo>
                      <a:pt x="92" y="538"/>
                      <a:pt x="93" y="535"/>
                      <a:pt x="93" y="535"/>
                    </a:cubicBezTo>
                    <a:cubicBezTo>
                      <a:pt x="94" y="534"/>
                      <a:pt x="94" y="534"/>
                      <a:pt x="94" y="534"/>
                    </a:cubicBezTo>
                    <a:cubicBezTo>
                      <a:pt x="93" y="533"/>
                      <a:pt x="93" y="533"/>
                      <a:pt x="93" y="533"/>
                    </a:cubicBezTo>
                    <a:cubicBezTo>
                      <a:pt x="93" y="533"/>
                      <a:pt x="90" y="533"/>
                      <a:pt x="91" y="533"/>
                    </a:cubicBezTo>
                    <a:cubicBezTo>
                      <a:pt x="91" y="532"/>
                      <a:pt x="93" y="530"/>
                      <a:pt x="93" y="530"/>
                    </a:cubicBezTo>
                    <a:cubicBezTo>
                      <a:pt x="93" y="530"/>
                      <a:pt x="94" y="529"/>
                      <a:pt x="94" y="529"/>
                    </a:cubicBezTo>
                    <a:cubicBezTo>
                      <a:pt x="95" y="528"/>
                      <a:pt x="97" y="528"/>
                      <a:pt x="96" y="527"/>
                    </a:cubicBezTo>
                    <a:cubicBezTo>
                      <a:pt x="95" y="527"/>
                      <a:pt x="94" y="526"/>
                      <a:pt x="94" y="526"/>
                    </a:cubicBezTo>
                    <a:cubicBezTo>
                      <a:pt x="94" y="526"/>
                      <a:pt x="93" y="526"/>
                      <a:pt x="93" y="525"/>
                    </a:cubicBezTo>
                    <a:cubicBezTo>
                      <a:pt x="93" y="525"/>
                      <a:pt x="94" y="523"/>
                      <a:pt x="94" y="522"/>
                    </a:cubicBezTo>
                    <a:cubicBezTo>
                      <a:pt x="94" y="521"/>
                      <a:pt x="93" y="520"/>
                      <a:pt x="93" y="520"/>
                    </a:cubicBezTo>
                    <a:cubicBezTo>
                      <a:pt x="92" y="520"/>
                      <a:pt x="93" y="521"/>
                      <a:pt x="91" y="521"/>
                    </a:cubicBezTo>
                    <a:cubicBezTo>
                      <a:pt x="90" y="522"/>
                      <a:pt x="87" y="524"/>
                      <a:pt x="87" y="524"/>
                    </a:cubicBezTo>
                    <a:cubicBezTo>
                      <a:pt x="87" y="523"/>
                      <a:pt x="87" y="522"/>
                      <a:pt x="87" y="521"/>
                    </a:cubicBezTo>
                    <a:cubicBezTo>
                      <a:pt x="88" y="520"/>
                      <a:pt x="91" y="520"/>
                      <a:pt x="92" y="519"/>
                    </a:cubicBezTo>
                    <a:cubicBezTo>
                      <a:pt x="92" y="518"/>
                      <a:pt x="90" y="515"/>
                      <a:pt x="90" y="515"/>
                    </a:cubicBezTo>
                    <a:cubicBezTo>
                      <a:pt x="90" y="515"/>
                      <a:pt x="92" y="516"/>
                      <a:pt x="91" y="514"/>
                    </a:cubicBezTo>
                    <a:cubicBezTo>
                      <a:pt x="89" y="513"/>
                      <a:pt x="89" y="513"/>
                      <a:pt x="89" y="513"/>
                    </a:cubicBezTo>
                    <a:cubicBezTo>
                      <a:pt x="89" y="512"/>
                      <a:pt x="89" y="511"/>
                      <a:pt x="90" y="510"/>
                    </a:cubicBezTo>
                    <a:cubicBezTo>
                      <a:pt x="91" y="508"/>
                      <a:pt x="92" y="508"/>
                      <a:pt x="92" y="507"/>
                    </a:cubicBezTo>
                    <a:cubicBezTo>
                      <a:pt x="92" y="507"/>
                      <a:pt x="89" y="506"/>
                      <a:pt x="89" y="505"/>
                    </a:cubicBezTo>
                    <a:cubicBezTo>
                      <a:pt x="89" y="504"/>
                      <a:pt x="87" y="504"/>
                      <a:pt x="89" y="502"/>
                    </a:cubicBezTo>
                    <a:cubicBezTo>
                      <a:pt x="90" y="501"/>
                      <a:pt x="91" y="501"/>
                      <a:pt x="91" y="501"/>
                    </a:cubicBezTo>
                    <a:cubicBezTo>
                      <a:pt x="91" y="501"/>
                      <a:pt x="91" y="498"/>
                      <a:pt x="91" y="497"/>
                    </a:cubicBezTo>
                    <a:cubicBezTo>
                      <a:pt x="91" y="496"/>
                      <a:pt x="92" y="496"/>
                      <a:pt x="92" y="495"/>
                    </a:cubicBezTo>
                    <a:cubicBezTo>
                      <a:pt x="91" y="494"/>
                      <a:pt x="90" y="494"/>
                      <a:pt x="89" y="492"/>
                    </a:cubicBezTo>
                    <a:cubicBezTo>
                      <a:pt x="89" y="491"/>
                      <a:pt x="89" y="491"/>
                      <a:pt x="89" y="490"/>
                    </a:cubicBezTo>
                    <a:cubicBezTo>
                      <a:pt x="90" y="490"/>
                      <a:pt x="91" y="489"/>
                      <a:pt x="90" y="489"/>
                    </a:cubicBezTo>
                    <a:cubicBezTo>
                      <a:pt x="90" y="488"/>
                      <a:pt x="90" y="487"/>
                      <a:pt x="90" y="487"/>
                    </a:cubicBezTo>
                    <a:cubicBezTo>
                      <a:pt x="90" y="487"/>
                      <a:pt x="90" y="487"/>
                      <a:pt x="89" y="485"/>
                    </a:cubicBezTo>
                    <a:cubicBezTo>
                      <a:pt x="88" y="484"/>
                      <a:pt x="88" y="482"/>
                      <a:pt x="88" y="481"/>
                    </a:cubicBezTo>
                    <a:cubicBezTo>
                      <a:pt x="88" y="480"/>
                      <a:pt x="89" y="476"/>
                      <a:pt x="89" y="476"/>
                    </a:cubicBezTo>
                    <a:cubicBezTo>
                      <a:pt x="89" y="476"/>
                      <a:pt x="89" y="473"/>
                      <a:pt x="87" y="472"/>
                    </a:cubicBezTo>
                    <a:cubicBezTo>
                      <a:pt x="86" y="470"/>
                      <a:pt x="84" y="469"/>
                      <a:pt x="84" y="469"/>
                    </a:cubicBezTo>
                    <a:cubicBezTo>
                      <a:pt x="84" y="469"/>
                      <a:pt x="84" y="467"/>
                      <a:pt x="84" y="466"/>
                    </a:cubicBezTo>
                    <a:cubicBezTo>
                      <a:pt x="84" y="466"/>
                      <a:pt x="82" y="465"/>
                      <a:pt x="82" y="464"/>
                    </a:cubicBezTo>
                    <a:cubicBezTo>
                      <a:pt x="82" y="463"/>
                      <a:pt x="81" y="461"/>
                      <a:pt x="81" y="461"/>
                    </a:cubicBezTo>
                    <a:cubicBezTo>
                      <a:pt x="81" y="461"/>
                      <a:pt x="80" y="461"/>
                      <a:pt x="81" y="459"/>
                    </a:cubicBezTo>
                    <a:cubicBezTo>
                      <a:pt x="81" y="456"/>
                      <a:pt x="81" y="455"/>
                      <a:pt x="81" y="454"/>
                    </a:cubicBezTo>
                    <a:cubicBezTo>
                      <a:pt x="80" y="453"/>
                      <a:pt x="79" y="451"/>
                      <a:pt x="79" y="450"/>
                    </a:cubicBezTo>
                    <a:cubicBezTo>
                      <a:pt x="79" y="449"/>
                      <a:pt x="79" y="447"/>
                      <a:pt x="79" y="447"/>
                    </a:cubicBezTo>
                    <a:cubicBezTo>
                      <a:pt x="79" y="447"/>
                      <a:pt x="79" y="446"/>
                      <a:pt x="78" y="445"/>
                    </a:cubicBezTo>
                    <a:cubicBezTo>
                      <a:pt x="77" y="444"/>
                      <a:pt x="74" y="439"/>
                      <a:pt x="74" y="439"/>
                    </a:cubicBezTo>
                    <a:cubicBezTo>
                      <a:pt x="74" y="439"/>
                      <a:pt x="73" y="439"/>
                      <a:pt x="73" y="437"/>
                    </a:cubicBezTo>
                    <a:cubicBezTo>
                      <a:pt x="72" y="435"/>
                      <a:pt x="72" y="433"/>
                      <a:pt x="72" y="433"/>
                    </a:cubicBezTo>
                    <a:cubicBezTo>
                      <a:pt x="72" y="433"/>
                      <a:pt x="72" y="430"/>
                      <a:pt x="72" y="430"/>
                    </a:cubicBezTo>
                    <a:cubicBezTo>
                      <a:pt x="69" y="427"/>
                      <a:pt x="69" y="427"/>
                      <a:pt x="69" y="427"/>
                    </a:cubicBezTo>
                    <a:cubicBezTo>
                      <a:pt x="70" y="423"/>
                      <a:pt x="70" y="423"/>
                      <a:pt x="70" y="423"/>
                    </a:cubicBezTo>
                    <a:cubicBezTo>
                      <a:pt x="70" y="419"/>
                      <a:pt x="70" y="419"/>
                      <a:pt x="70" y="419"/>
                    </a:cubicBezTo>
                    <a:cubicBezTo>
                      <a:pt x="70" y="419"/>
                      <a:pt x="70" y="414"/>
                      <a:pt x="71" y="414"/>
                    </a:cubicBezTo>
                    <a:cubicBezTo>
                      <a:pt x="72" y="414"/>
                      <a:pt x="74" y="411"/>
                      <a:pt x="74" y="411"/>
                    </a:cubicBezTo>
                    <a:cubicBezTo>
                      <a:pt x="74" y="411"/>
                      <a:pt x="76" y="408"/>
                      <a:pt x="75" y="407"/>
                    </a:cubicBezTo>
                    <a:cubicBezTo>
                      <a:pt x="75" y="406"/>
                      <a:pt x="74" y="402"/>
                      <a:pt x="74" y="402"/>
                    </a:cubicBezTo>
                    <a:cubicBezTo>
                      <a:pt x="74" y="402"/>
                      <a:pt x="76" y="399"/>
                      <a:pt x="75" y="399"/>
                    </a:cubicBezTo>
                    <a:cubicBezTo>
                      <a:pt x="75" y="398"/>
                      <a:pt x="73" y="394"/>
                      <a:pt x="73" y="394"/>
                    </a:cubicBezTo>
                    <a:cubicBezTo>
                      <a:pt x="70" y="397"/>
                      <a:pt x="70" y="397"/>
                      <a:pt x="70" y="397"/>
                    </a:cubicBezTo>
                    <a:cubicBezTo>
                      <a:pt x="68" y="396"/>
                      <a:pt x="68" y="396"/>
                      <a:pt x="68" y="396"/>
                    </a:cubicBezTo>
                    <a:cubicBezTo>
                      <a:pt x="69" y="392"/>
                      <a:pt x="69" y="392"/>
                      <a:pt x="69" y="392"/>
                    </a:cubicBezTo>
                    <a:cubicBezTo>
                      <a:pt x="69" y="392"/>
                      <a:pt x="67" y="390"/>
                      <a:pt x="67" y="389"/>
                    </a:cubicBezTo>
                    <a:cubicBezTo>
                      <a:pt x="67" y="388"/>
                      <a:pt x="69" y="386"/>
                      <a:pt x="69" y="386"/>
                    </a:cubicBezTo>
                    <a:cubicBezTo>
                      <a:pt x="69" y="386"/>
                      <a:pt x="71" y="390"/>
                      <a:pt x="71" y="391"/>
                    </a:cubicBezTo>
                    <a:cubicBezTo>
                      <a:pt x="71" y="392"/>
                      <a:pt x="73" y="393"/>
                      <a:pt x="73" y="393"/>
                    </a:cubicBezTo>
                    <a:cubicBezTo>
                      <a:pt x="74" y="392"/>
                      <a:pt x="74" y="390"/>
                      <a:pt x="75" y="390"/>
                    </a:cubicBezTo>
                    <a:cubicBezTo>
                      <a:pt x="76" y="390"/>
                      <a:pt x="77" y="391"/>
                      <a:pt x="77" y="392"/>
                    </a:cubicBezTo>
                    <a:cubicBezTo>
                      <a:pt x="77" y="392"/>
                      <a:pt x="81" y="391"/>
                      <a:pt x="81" y="391"/>
                    </a:cubicBezTo>
                    <a:cubicBezTo>
                      <a:pt x="81" y="391"/>
                      <a:pt x="80" y="390"/>
                      <a:pt x="83" y="390"/>
                    </a:cubicBezTo>
                    <a:cubicBezTo>
                      <a:pt x="86" y="391"/>
                      <a:pt x="86" y="390"/>
                      <a:pt x="86" y="388"/>
                    </a:cubicBezTo>
                    <a:cubicBezTo>
                      <a:pt x="86" y="387"/>
                      <a:pt x="83" y="383"/>
                      <a:pt x="85" y="383"/>
                    </a:cubicBezTo>
                    <a:cubicBezTo>
                      <a:pt x="88" y="383"/>
                      <a:pt x="89" y="384"/>
                      <a:pt x="89" y="384"/>
                    </a:cubicBezTo>
                    <a:cubicBezTo>
                      <a:pt x="89" y="384"/>
                      <a:pt x="89" y="385"/>
                      <a:pt x="89" y="386"/>
                    </a:cubicBezTo>
                    <a:cubicBezTo>
                      <a:pt x="89" y="388"/>
                      <a:pt x="92" y="390"/>
                      <a:pt x="92" y="388"/>
                    </a:cubicBezTo>
                    <a:cubicBezTo>
                      <a:pt x="93" y="386"/>
                      <a:pt x="93" y="387"/>
                      <a:pt x="93" y="385"/>
                    </a:cubicBezTo>
                    <a:cubicBezTo>
                      <a:pt x="93" y="383"/>
                      <a:pt x="91" y="383"/>
                      <a:pt x="90" y="381"/>
                    </a:cubicBezTo>
                    <a:cubicBezTo>
                      <a:pt x="90" y="380"/>
                      <a:pt x="89" y="382"/>
                      <a:pt x="89" y="379"/>
                    </a:cubicBezTo>
                    <a:cubicBezTo>
                      <a:pt x="90" y="376"/>
                      <a:pt x="90" y="375"/>
                      <a:pt x="91" y="375"/>
                    </a:cubicBezTo>
                    <a:cubicBezTo>
                      <a:pt x="93" y="374"/>
                      <a:pt x="91" y="375"/>
                      <a:pt x="93" y="374"/>
                    </a:cubicBezTo>
                    <a:cubicBezTo>
                      <a:pt x="95" y="374"/>
                      <a:pt x="96" y="372"/>
                      <a:pt x="95" y="369"/>
                    </a:cubicBezTo>
                    <a:cubicBezTo>
                      <a:pt x="95" y="367"/>
                      <a:pt x="94" y="366"/>
                      <a:pt x="95" y="365"/>
                    </a:cubicBezTo>
                    <a:cubicBezTo>
                      <a:pt x="97" y="364"/>
                      <a:pt x="96" y="363"/>
                      <a:pt x="98" y="364"/>
                    </a:cubicBezTo>
                    <a:cubicBezTo>
                      <a:pt x="100" y="365"/>
                      <a:pt x="99" y="365"/>
                      <a:pt x="101" y="365"/>
                    </a:cubicBezTo>
                    <a:cubicBezTo>
                      <a:pt x="102" y="364"/>
                      <a:pt x="102" y="359"/>
                      <a:pt x="102" y="359"/>
                    </a:cubicBezTo>
                    <a:cubicBezTo>
                      <a:pt x="101" y="360"/>
                      <a:pt x="99" y="358"/>
                      <a:pt x="99" y="358"/>
                    </a:cubicBezTo>
                    <a:cubicBezTo>
                      <a:pt x="98" y="358"/>
                      <a:pt x="98" y="356"/>
                      <a:pt x="99" y="355"/>
                    </a:cubicBezTo>
                    <a:cubicBezTo>
                      <a:pt x="99" y="355"/>
                      <a:pt x="99" y="353"/>
                      <a:pt x="100" y="353"/>
                    </a:cubicBezTo>
                    <a:cubicBezTo>
                      <a:pt x="102" y="353"/>
                      <a:pt x="102" y="354"/>
                      <a:pt x="104" y="353"/>
                    </a:cubicBezTo>
                    <a:cubicBezTo>
                      <a:pt x="105" y="352"/>
                      <a:pt x="105" y="352"/>
                      <a:pt x="106" y="351"/>
                    </a:cubicBezTo>
                    <a:cubicBezTo>
                      <a:pt x="107" y="350"/>
                      <a:pt x="108" y="350"/>
                      <a:pt x="109" y="348"/>
                    </a:cubicBezTo>
                    <a:cubicBezTo>
                      <a:pt x="109" y="347"/>
                      <a:pt x="110" y="341"/>
                      <a:pt x="110" y="341"/>
                    </a:cubicBezTo>
                    <a:cubicBezTo>
                      <a:pt x="109" y="340"/>
                      <a:pt x="111" y="341"/>
                      <a:pt x="113" y="340"/>
                    </a:cubicBezTo>
                    <a:cubicBezTo>
                      <a:pt x="114" y="339"/>
                      <a:pt x="115" y="333"/>
                      <a:pt x="116" y="332"/>
                    </a:cubicBezTo>
                    <a:cubicBezTo>
                      <a:pt x="117" y="330"/>
                      <a:pt x="120" y="326"/>
                      <a:pt x="120" y="325"/>
                    </a:cubicBezTo>
                    <a:cubicBezTo>
                      <a:pt x="120" y="324"/>
                      <a:pt x="123" y="317"/>
                      <a:pt x="123" y="317"/>
                    </a:cubicBezTo>
                    <a:cubicBezTo>
                      <a:pt x="127" y="310"/>
                      <a:pt x="127" y="310"/>
                      <a:pt x="127" y="310"/>
                    </a:cubicBezTo>
                    <a:cubicBezTo>
                      <a:pt x="127" y="310"/>
                      <a:pt x="127" y="308"/>
                      <a:pt x="126" y="306"/>
                    </a:cubicBezTo>
                    <a:cubicBezTo>
                      <a:pt x="126" y="305"/>
                      <a:pt x="125" y="301"/>
                      <a:pt x="126" y="300"/>
                    </a:cubicBezTo>
                    <a:cubicBezTo>
                      <a:pt x="127" y="300"/>
                      <a:pt x="128" y="297"/>
                      <a:pt x="128" y="297"/>
                    </a:cubicBezTo>
                    <a:cubicBezTo>
                      <a:pt x="128" y="293"/>
                      <a:pt x="128" y="293"/>
                      <a:pt x="128" y="293"/>
                    </a:cubicBezTo>
                    <a:cubicBezTo>
                      <a:pt x="128" y="293"/>
                      <a:pt x="133" y="290"/>
                      <a:pt x="133" y="290"/>
                    </a:cubicBezTo>
                    <a:cubicBezTo>
                      <a:pt x="139" y="289"/>
                      <a:pt x="135" y="286"/>
                      <a:pt x="142" y="289"/>
                    </a:cubicBezTo>
                    <a:cubicBezTo>
                      <a:pt x="142" y="289"/>
                      <a:pt x="146" y="288"/>
                      <a:pt x="145" y="287"/>
                    </a:cubicBezTo>
                    <a:cubicBezTo>
                      <a:pt x="145" y="287"/>
                      <a:pt x="141" y="283"/>
                      <a:pt x="141" y="283"/>
                    </a:cubicBezTo>
                    <a:cubicBezTo>
                      <a:pt x="143" y="280"/>
                      <a:pt x="143" y="280"/>
                      <a:pt x="143" y="280"/>
                    </a:cubicBezTo>
                    <a:cubicBezTo>
                      <a:pt x="143" y="280"/>
                      <a:pt x="146" y="278"/>
                      <a:pt x="143" y="277"/>
                    </a:cubicBezTo>
                    <a:cubicBezTo>
                      <a:pt x="141" y="276"/>
                      <a:pt x="139" y="275"/>
                      <a:pt x="139" y="274"/>
                    </a:cubicBezTo>
                    <a:cubicBezTo>
                      <a:pt x="139" y="274"/>
                      <a:pt x="138" y="270"/>
                      <a:pt x="138" y="269"/>
                    </a:cubicBezTo>
                    <a:cubicBezTo>
                      <a:pt x="138" y="268"/>
                      <a:pt x="137" y="265"/>
                      <a:pt x="137" y="265"/>
                    </a:cubicBezTo>
                    <a:cubicBezTo>
                      <a:pt x="137" y="265"/>
                      <a:pt x="137" y="261"/>
                      <a:pt x="137" y="260"/>
                    </a:cubicBezTo>
                    <a:cubicBezTo>
                      <a:pt x="137" y="259"/>
                      <a:pt x="136" y="256"/>
                      <a:pt x="135" y="255"/>
                    </a:cubicBezTo>
                    <a:cubicBezTo>
                      <a:pt x="134" y="254"/>
                      <a:pt x="130" y="251"/>
                      <a:pt x="130" y="251"/>
                    </a:cubicBezTo>
                    <a:cubicBezTo>
                      <a:pt x="123" y="248"/>
                      <a:pt x="123" y="248"/>
                      <a:pt x="123" y="248"/>
                    </a:cubicBezTo>
                    <a:cubicBezTo>
                      <a:pt x="121" y="250"/>
                      <a:pt x="121" y="250"/>
                      <a:pt x="121" y="250"/>
                    </a:cubicBezTo>
                    <a:cubicBezTo>
                      <a:pt x="116" y="245"/>
                      <a:pt x="116" y="245"/>
                      <a:pt x="116" y="245"/>
                    </a:cubicBezTo>
                    <a:cubicBezTo>
                      <a:pt x="112" y="244"/>
                      <a:pt x="112" y="244"/>
                      <a:pt x="112" y="244"/>
                    </a:cubicBezTo>
                    <a:cubicBezTo>
                      <a:pt x="108" y="244"/>
                      <a:pt x="108" y="244"/>
                      <a:pt x="108" y="244"/>
                    </a:cubicBezTo>
                    <a:cubicBezTo>
                      <a:pt x="101" y="229"/>
                      <a:pt x="101" y="229"/>
                      <a:pt x="101" y="229"/>
                    </a:cubicBezTo>
                    <a:cubicBezTo>
                      <a:pt x="95" y="226"/>
                      <a:pt x="95" y="226"/>
                      <a:pt x="95" y="226"/>
                    </a:cubicBezTo>
                    <a:cubicBezTo>
                      <a:pt x="91" y="222"/>
                      <a:pt x="91" y="222"/>
                      <a:pt x="91" y="222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88" y="213"/>
                      <a:pt x="88" y="213"/>
                      <a:pt x="88" y="213"/>
                    </a:cubicBezTo>
                    <a:cubicBezTo>
                      <a:pt x="88" y="213"/>
                      <a:pt x="89" y="210"/>
                      <a:pt x="89" y="209"/>
                    </a:cubicBezTo>
                    <a:cubicBezTo>
                      <a:pt x="90" y="208"/>
                      <a:pt x="92" y="203"/>
                      <a:pt x="92" y="203"/>
                    </a:cubicBezTo>
                    <a:cubicBezTo>
                      <a:pt x="92" y="203"/>
                      <a:pt x="91" y="199"/>
                      <a:pt x="91" y="198"/>
                    </a:cubicBezTo>
                    <a:cubicBezTo>
                      <a:pt x="91" y="197"/>
                      <a:pt x="92" y="192"/>
                      <a:pt x="92" y="192"/>
                    </a:cubicBezTo>
                    <a:cubicBezTo>
                      <a:pt x="91" y="187"/>
                      <a:pt x="91" y="187"/>
                      <a:pt x="91" y="187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80" y="167"/>
                      <a:pt x="80" y="167"/>
                      <a:pt x="80" y="167"/>
                    </a:cubicBezTo>
                    <a:cubicBezTo>
                      <a:pt x="79" y="164"/>
                      <a:pt x="79" y="164"/>
                      <a:pt x="79" y="164"/>
                    </a:cubicBezTo>
                    <a:cubicBezTo>
                      <a:pt x="78" y="161"/>
                      <a:pt x="78" y="161"/>
                      <a:pt x="79" y="159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5" y="159"/>
                      <a:pt x="75" y="159"/>
                      <a:pt x="75" y="159"/>
                    </a:cubicBezTo>
                    <a:cubicBezTo>
                      <a:pt x="72" y="155"/>
                      <a:pt x="72" y="155"/>
                      <a:pt x="72" y="155"/>
                    </a:cubicBezTo>
                    <a:cubicBezTo>
                      <a:pt x="73" y="150"/>
                      <a:pt x="73" y="150"/>
                      <a:pt x="73" y="150"/>
                    </a:cubicBezTo>
                    <a:cubicBezTo>
                      <a:pt x="71" y="138"/>
                      <a:pt x="71" y="138"/>
                      <a:pt x="71" y="138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3"/>
                      <a:pt x="62" y="125"/>
                      <a:pt x="61" y="124"/>
                    </a:cubicBezTo>
                    <a:cubicBezTo>
                      <a:pt x="60" y="123"/>
                      <a:pt x="55" y="115"/>
                      <a:pt x="55" y="115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6" y="111"/>
                      <a:pt x="35" y="109"/>
                    </a:cubicBezTo>
                    <a:cubicBezTo>
                      <a:pt x="34" y="107"/>
                      <a:pt x="32" y="105"/>
                      <a:pt x="32" y="105"/>
                    </a:cubicBezTo>
                    <a:cubicBezTo>
                      <a:pt x="28" y="106"/>
                      <a:pt x="28" y="106"/>
                      <a:pt x="28" y="106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5" y="102"/>
                      <a:pt x="24" y="102"/>
                      <a:pt x="23" y="102"/>
                    </a:cubicBezTo>
                    <a:cubicBezTo>
                      <a:pt x="22" y="101"/>
                      <a:pt x="20" y="100"/>
                      <a:pt x="20" y="100"/>
                    </a:cubicBezTo>
                    <a:close/>
                    <a:moveTo>
                      <a:pt x="142" y="568"/>
                    </a:moveTo>
                    <a:cubicBezTo>
                      <a:pt x="142" y="568"/>
                      <a:pt x="142" y="568"/>
                      <a:pt x="142" y="568"/>
                    </a:cubicBezTo>
                    <a:cubicBezTo>
                      <a:pt x="142" y="568"/>
                      <a:pt x="142" y="569"/>
                      <a:pt x="142" y="570"/>
                    </a:cubicBezTo>
                    <a:cubicBezTo>
                      <a:pt x="142" y="570"/>
                      <a:pt x="143" y="571"/>
                      <a:pt x="144" y="571"/>
                    </a:cubicBezTo>
                    <a:cubicBezTo>
                      <a:pt x="144" y="571"/>
                      <a:pt x="146" y="570"/>
                      <a:pt x="147" y="569"/>
                    </a:cubicBezTo>
                    <a:cubicBezTo>
                      <a:pt x="149" y="568"/>
                      <a:pt x="147" y="569"/>
                      <a:pt x="147" y="569"/>
                    </a:cubicBezTo>
                    <a:cubicBezTo>
                      <a:pt x="145" y="567"/>
                      <a:pt x="145" y="567"/>
                      <a:pt x="145" y="567"/>
                    </a:cubicBezTo>
                    <a:cubicBezTo>
                      <a:pt x="145" y="567"/>
                      <a:pt x="143" y="568"/>
                      <a:pt x="142" y="568"/>
                    </a:cubicBezTo>
                    <a:close/>
                    <a:moveTo>
                      <a:pt x="129" y="568"/>
                    </a:moveTo>
                    <a:cubicBezTo>
                      <a:pt x="129" y="568"/>
                      <a:pt x="129" y="568"/>
                      <a:pt x="129" y="568"/>
                    </a:cubicBezTo>
                    <a:cubicBezTo>
                      <a:pt x="129" y="568"/>
                      <a:pt x="129" y="570"/>
                      <a:pt x="129" y="570"/>
                    </a:cubicBezTo>
                    <a:cubicBezTo>
                      <a:pt x="129" y="571"/>
                      <a:pt x="130" y="571"/>
                      <a:pt x="131" y="570"/>
                    </a:cubicBezTo>
                    <a:cubicBezTo>
                      <a:pt x="131" y="570"/>
                      <a:pt x="132" y="570"/>
                      <a:pt x="133" y="569"/>
                    </a:cubicBezTo>
                    <a:cubicBezTo>
                      <a:pt x="134" y="568"/>
                      <a:pt x="133" y="567"/>
                      <a:pt x="132" y="567"/>
                    </a:cubicBezTo>
                    <a:cubicBezTo>
                      <a:pt x="132" y="566"/>
                      <a:pt x="131" y="567"/>
                      <a:pt x="131" y="567"/>
                    </a:cubicBezTo>
                    <a:cubicBezTo>
                      <a:pt x="130" y="567"/>
                      <a:pt x="129" y="568"/>
                      <a:pt x="129" y="568"/>
                    </a:cubicBezTo>
                    <a:close/>
                    <a:moveTo>
                      <a:pt x="105" y="556"/>
                    </a:moveTo>
                    <a:cubicBezTo>
                      <a:pt x="105" y="556"/>
                      <a:pt x="105" y="556"/>
                      <a:pt x="105" y="556"/>
                    </a:cubicBezTo>
                    <a:cubicBezTo>
                      <a:pt x="104" y="557"/>
                      <a:pt x="104" y="557"/>
                      <a:pt x="104" y="557"/>
                    </a:cubicBezTo>
                    <a:cubicBezTo>
                      <a:pt x="104" y="557"/>
                      <a:pt x="103" y="558"/>
                      <a:pt x="104" y="559"/>
                    </a:cubicBezTo>
                    <a:cubicBezTo>
                      <a:pt x="104" y="561"/>
                      <a:pt x="105" y="561"/>
                      <a:pt x="105" y="561"/>
                    </a:cubicBezTo>
                    <a:cubicBezTo>
                      <a:pt x="105" y="561"/>
                      <a:pt x="106" y="560"/>
                      <a:pt x="108" y="560"/>
                    </a:cubicBezTo>
                    <a:cubicBezTo>
                      <a:pt x="109" y="560"/>
                      <a:pt x="111" y="558"/>
                      <a:pt x="111" y="557"/>
                    </a:cubicBezTo>
                    <a:cubicBezTo>
                      <a:pt x="112" y="557"/>
                      <a:pt x="112" y="555"/>
                      <a:pt x="113" y="555"/>
                    </a:cubicBezTo>
                    <a:cubicBezTo>
                      <a:pt x="114" y="555"/>
                      <a:pt x="117" y="556"/>
                      <a:pt x="118" y="556"/>
                    </a:cubicBezTo>
                    <a:cubicBezTo>
                      <a:pt x="119" y="556"/>
                      <a:pt x="117" y="553"/>
                      <a:pt x="117" y="553"/>
                    </a:cubicBezTo>
                    <a:cubicBezTo>
                      <a:pt x="117" y="552"/>
                      <a:pt x="114" y="553"/>
                      <a:pt x="114" y="553"/>
                    </a:cubicBezTo>
                    <a:cubicBezTo>
                      <a:pt x="114" y="553"/>
                      <a:pt x="112" y="553"/>
                      <a:pt x="111" y="552"/>
                    </a:cubicBezTo>
                    <a:cubicBezTo>
                      <a:pt x="110" y="552"/>
                      <a:pt x="110" y="552"/>
                      <a:pt x="110" y="552"/>
                    </a:cubicBezTo>
                    <a:cubicBezTo>
                      <a:pt x="109" y="553"/>
                      <a:pt x="109" y="554"/>
                      <a:pt x="108" y="555"/>
                    </a:cubicBezTo>
                    <a:cubicBezTo>
                      <a:pt x="107" y="556"/>
                      <a:pt x="107" y="555"/>
                      <a:pt x="107" y="554"/>
                    </a:cubicBezTo>
                    <a:cubicBezTo>
                      <a:pt x="107" y="554"/>
                      <a:pt x="105" y="553"/>
                      <a:pt x="104" y="554"/>
                    </a:cubicBezTo>
                    <a:cubicBezTo>
                      <a:pt x="104" y="554"/>
                      <a:pt x="105" y="555"/>
                      <a:pt x="105" y="556"/>
                    </a:cubicBezTo>
                    <a:close/>
                    <a:moveTo>
                      <a:pt x="97" y="556"/>
                    </a:moveTo>
                    <a:cubicBezTo>
                      <a:pt x="97" y="556"/>
                      <a:pt x="97" y="556"/>
                      <a:pt x="97" y="556"/>
                    </a:cubicBezTo>
                    <a:cubicBezTo>
                      <a:pt x="97" y="556"/>
                      <a:pt x="99" y="557"/>
                      <a:pt x="101" y="557"/>
                    </a:cubicBezTo>
                    <a:cubicBezTo>
                      <a:pt x="102" y="557"/>
                      <a:pt x="101" y="556"/>
                      <a:pt x="102" y="555"/>
                    </a:cubicBezTo>
                    <a:cubicBezTo>
                      <a:pt x="102" y="554"/>
                      <a:pt x="101" y="555"/>
                      <a:pt x="100" y="554"/>
                    </a:cubicBezTo>
                    <a:cubicBezTo>
                      <a:pt x="99" y="554"/>
                      <a:pt x="99" y="554"/>
                      <a:pt x="98" y="554"/>
                    </a:cubicBezTo>
                    <a:cubicBezTo>
                      <a:pt x="96" y="554"/>
                      <a:pt x="97" y="556"/>
                      <a:pt x="97" y="556"/>
                    </a:cubicBezTo>
                    <a:close/>
                    <a:moveTo>
                      <a:pt x="88" y="545"/>
                    </a:moveTo>
                    <a:cubicBezTo>
                      <a:pt x="88" y="545"/>
                      <a:pt x="88" y="545"/>
                      <a:pt x="88" y="545"/>
                    </a:cubicBezTo>
                    <a:cubicBezTo>
                      <a:pt x="87" y="550"/>
                      <a:pt x="92" y="547"/>
                      <a:pt x="92" y="544"/>
                    </a:cubicBezTo>
                    <a:cubicBezTo>
                      <a:pt x="91" y="542"/>
                      <a:pt x="92" y="542"/>
                      <a:pt x="90" y="540"/>
                    </a:cubicBezTo>
                    <a:cubicBezTo>
                      <a:pt x="89" y="537"/>
                      <a:pt x="89" y="540"/>
                      <a:pt x="88" y="541"/>
                    </a:cubicBezTo>
                    <a:cubicBezTo>
                      <a:pt x="87" y="543"/>
                      <a:pt x="89" y="543"/>
                      <a:pt x="89" y="544"/>
                    </a:cubicBezTo>
                    <a:cubicBezTo>
                      <a:pt x="89" y="545"/>
                      <a:pt x="88" y="544"/>
                      <a:pt x="88" y="545"/>
                    </a:cubicBezTo>
                    <a:close/>
                    <a:moveTo>
                      <a:pt x="80" y="557"/>
                    </a:moveTo>
                    <a:cubicBezTo>
                      <a:pt x="80" y="557"/>
                      <a:pt x="80" y="557"/>
                      <a:pt x="80" y="557"/>
                    </a:cubicBezTo>
                    <a:cubicBezTo>
                      <a:pt x="80" y="557"/>
                      <a:pt x="79" y="558"/>
                      <a:pt x="80" y="560"/>
                    </a:cubicBezTo>
                    <a:cubicBezTo>
                      <a:pt x="80" y="561"/>
                      <a:pt x="80" y="560"/>
                      <a:pt x="83" y="558"/>
                    </a:cubicBezTo>
                    <a:cubicBezTo>
                      <a:pt x="85" y="556"/>
                      <a:pt x="82" y="557"/>
                      <a:pt x="82" y="557"/>
                    </a:cubicBezTo>
                    <a:cubicBezTo>
                      <a:pt x="82" y="556"/>
                      <a:pt x="81" y="557"/>
                      <a:pt x="80" y="557"/>
                    </a:cubicBezTo>
                    <a:close/>
                    <a:moveTo>
                      <a:pt x="80" y="563"/>
                    </a:moveTo>
                    <a:cubicBezTo>
                      <a:pt x="80" y="563"/>
                      <a:pt x="80" y="563"/>
                      <a:pt x="80" y="563"/>
                    </a:cubicBezTo>
                    <a:cubicBezTo>
                      <a:pt x="80" y="563"/>
                      <a:pt x="80" y="565"/>
                      <a:pt x="81" y="565"/>
                    </a:cubicBezTo>
                    <a:cubicBezTo>
                      <a:pt x="82" y="565"/>
                      <a:pt x="82" y="564"/>
                      <a:pt x="83" y="563"/>
                    </a:cubicBezTo>
                    <a:cubicBezTo>
                      <a:pt x="83" y="562"/>
                      <a:pt x="82" y="562"/>
                      <a:pt x="82" y="561"/>
                    </a:cubicBezTo>
                    <a:cubicBezTo>
                      <a:pt x="81" y="561"/>
                      <a:pt x="80" y="562"/>
                      <a:pt x="80" y="563"/>
                    </a:cubicBezTo>
                    <a:close/>
                    <a:moveTo>
                      <a:pt x="77" y="568"/>
                    </a:moveTo>
                    <a:cubicBezTo>
                      <a:pt x="77" y="568"/>
                      <a:pt x="77" y="568"/>
                      <a:pt x="77" y="568"/>
                    </a:cubicBezTo>
                    <a:cubicBezTo>
                      <a:pt x="75" y="568"/>
                      <a:pt x="75" y="568"/>
                      <a:pt x="75" y="568"/>
                    </a:cubicBezTo>
                    <a:cubicBezTo>
                      <a:pt x="75" y="568"/>
                      <a:pt x="75" y="568"/>
                      <a:pt x="72" y="570"/>
                    </a:cubicBezTo>
                    <a:cubicBezTo>
                      <a:pt x="69" y="571"/>
                      <a:pt x="71" y="572"/>
                      <a:pt x="71" y="573"/>
                    </a:cubicBezTo>
                    <a:cubicBezTo>
                      <a:pt x="71" y="575"/>
                      <a:pt x="74" y="573"/>
                      <a:pt x="76" y="572"/>
                    </a:cubicBezTo>
                    <a:cubicBezTo>
                      <a:pt x="77" y="572"/>
                      <a:pt x="76" y="571"/>
                      <a:pt x="77" y="571"/>
                    </a:cubicBezTo>
                    <a:cubicBezTo>
                      <a:pt x="77" y="571"/>
                      <a:pt x="77" y="571"/>
                      <a:pt x="79" y="570"/>
                    </a:cubicBezTo>
                    <a:cubicBezTo>
                      <a:pt x="81" y="569"/>
                      <a:pt x="80" y="569"/>
                      <a:pt x="80" y="568"/>
                    </a:cubicBezTo>
                    <a:cubicBezTo>
                      <a:pt x="80" y="568"/>
                      <a:pt x="78" y="567"/>
                      <a:pt x="77" y="568"/>
                    </a:cubicBezTo>
                    <a:close/>
                    <a:moveTo>
                      <a:pt x="51" y="573"/>
                    </a:moveTo>
                    <a:cubicBezTo>
                      <a:pt x="51" y="573"/>
                      <a:pt x="51" y="573"/>
                      <a:pt x="51" y="573"/>
                    </a:cubicBezTo>
                    <a:cubicBezTo>
                      <a:pt x="52" y="573"/>
                      <a:pt x="53" y="572"/>
                      <a:pt x="54" y="573"/>
                    </a:cubicBezTo>
                    <a:cubicBezTo>
                      <a:pt x="55" y="574"/>
                      <a:pt x="54" y="576"/>
                      <a:pt x="54" y="576"/>
                    </a:cubicBezTo>
                    <a:cubicBezTo>
                      <a:pt x="53" y="577"/>
                      <a:pt x="52" y="578"/>
                      <a:pt x="51" y="578"/>
                    </a:cubicBezTo>
                    <a:cubicBezTo>
                      <a:pt x="50" y="578"/>
                      <a:pt x="49" y="578"/>
                      <a:pt x="48" y="577"/>
                    </a:cubicBezTo>
                    <a:cubicBezTo>
                      <a:pt x="48" y="576"/>
                      <a:pt x="48" y="573"/>
                      <a:pt x="48" y="573"/>
                    </a:cubicBezTo>
                    <a:cubicBezTo>
                      <a:pt x="49" y="573"/>
                      <a:pt x="51" y="573"/>
                      <a:pt x="51" y="573"/>
                    </a:cubicBezTo>
                    <a:close/>
                    <a:moveTo>
                      <a:pt x="59" y="558"/>
                    </a:moveTo>
                    <a:cubicBezTo>
                      <a:pt x="59" y="558"/>
                      <a:pt x="59" y="558"/>
                      <a:pt x="59" y="558"/>
                    </a:cubicBezTo>
                    <a:cubicBezTo>
                      <a:pt x="59" y="558"/>
                      <a:pt x="59" y="558"/>
                      <a:pt x="59" y="558"/>
                    </a:cubicBezTo>
                    <a:cubicBezTo>
                      <a:pt x="59" y="558"/>
                      <a:pt x="59" y="560"/>
                      <a:pt x="58" y="560"/>
                    </a:cubicBezTo>
                    <a:cubicBezTo>
                      <a:pt x="56" y="561"/>
                      <a:pt x="57" y="558"/>
                      <a:pt x="57" y="557"/>
                    </a:cubicBezTo>
                    <a:cubicBezTo>
                      <a:pt x="57" y="556"/>
                      <a:pt x="53" y="558"/>
                      <a:pt x="53" y="558"/>
                    </a:cubicBezTo>
                    <a:cubicBezTo>
                      <a:pt x="53" y="558"/>
                      <a:pt x="53" y="561"/>
                      <a:pt x="52" y="562"/>
                    </a:cubicBezTo>
                    <a:cubicBezTo>
                      <a:pt x="51" y="562"/>
                      <a:pt x="51" y="562"/>
                      <a:pt x="50" y="563"/>
                    </a:cubicBezTo>
                    <a:cubicBezTo>
                      <a:pt x="49" y="564"/>
                      <a:pt x="49" y="566"/>
                      <a:pt x="49" y="566"/>
                    </a:cubicBezTo>
                    <a:cubicBezTo>
                      <a:pt x="50" y="567"/>
                      <a:pt x="52" y="567"/>
                      <a:pt x="52" y="567"/>
                    </a:cubicBezTo>
                    <a:cubicBezTo>
                      <a:pt x="53" y="567"/>
                      <a:pt x="53" y="567"/>
                      <a:pt x="56" y="569"/>
                    </a:cubicBezTo>
                    <a:cubicBezTo>
                      <a:pt x="60" y="570"/>
                      <a:pt x="57" y="569"/>
                      <a:pt x="60" y="569"/>
                    </a:cubicBezTo>
                    <a:cubicBezTo>
                      <a:pt x="62" y="569"/>
                      <a:pt x="61" y="570"/>
                      <a:pt x="62" y="570"/>
                    </a:cubicBezTo>
                    <a:cubicBezTo>
                      <a:pt x="63" y="570"/>
                      <a:pt x="64" y="572"/>
                      <a:pt x="65" y="573"/>
                    </a:cubicBezTo>
                    <a:cubicBezTo>
                      <a:pt x="67" y="574"/>
                      <a:pt x="68" y="572"/>
                      <a:pt x="69" y="572"/>
                    </a:cubicBezTo>
                    <a:cubicBezTo>
                      <a:pt x="69" y="571"/>
                      <a:pt x="71" y="568"/>
                      <a:pt x="71" y="568"/>
                    </a:cubicBezTo>
                    <a:cubicBezTo>
                      <a:pt x="71" y="568"/>
                      <a:pt x="65" y="566"/>
                      <a:pt x="65" y="566"/>
                    </a:cubicBezTo>
                    <a:cubicBezTo>
                      <a:pt x="64" y="566"/>
                      <a:pt x="63" y="563"/>
                      <a:pt x="65" y="563"/>
                    </a:cubicBezTo>
                    <a:cubicBezTo>
                      <a:pt x="66" y="563"/>
                      <a:pt x="66" y="564"/>
                      <a:pt x="67" y="565"/>
                    </a:cubicBezTo>
                    <a:cubicBezTo>
                      <a:pt x="67" y="566"/>
                      <a:pt x="68" y="566"/>
                      <a:pt x="69" y="566"/>
                    </a:cubicBezTo>
                    <a:cubicBezTo>
                      <a:pt x="70" y="566"/>
                      <a:pt x="71" y="565"/>
                      <a:pt x="71" y="564"/>
                    </a:cubicBezTo>
                    <a:cubicBezTo>
                      <a:pt x="71" y="563"/>
                      <a:pt x="70" y="564"/>
                      <a:pt x="68" y="561"/>
                    </a:cubicBezTo>
                    <a:cubicBezTo>
                      <a:pt x="65" y="558"/>
                      <a:pt x="68" y="559"/>
                      <a:pt x="69" y="559"/>
                    </a:cubicBezTo>
                    <a:cubicBezTo>
                      <a:pt x="69" y="558"/>
                      <a:pt x="71" y="556"/>
                      <a:pt x="71" y="556"/>
                    </a:cubicBezTo>
                    <a:cubicBezTo>
                      <a:pt x="72" y="555"/>
                      <a:pt x="69" y="555"/>
                      <a:pt x="68" y="554"/>
                    </a:cubicBezTo>
                    <a:cubicBezTo>
                      <a:pt x="67" y="554"/>
                      <a:pt x="67" y="554"/>
                      <a:pt x="67" y="554"/>
                    </a:cubicBezTo>
                    <a:cubicBezTo>
                      <a:pt x="67" y="555"/>
                      <a:pt x="64" y="554"/>
                      <a:pt x="63" y="553"/>
                    </a:cubicBezTo>
                    <a:cubicBezTo>
                      <a:pt x="63" y="553"/>
                      <a:pt x="63" y="551"/>
                      <a:pt x="62" y="550"/>
                    </a:cubicBezTo>
                    <a:cubicBezTo>
                      <a:pt x="62" y="550"/>
                      <a:pt x="60" y="550"/>
                      <a:pt x="58" y="550"/>
                    </a:cubicBezTo>
                    <a:cubicBezTo>
                      <a:pt x="56" y="550"/>
                      <a:pt x="57" y="553"/>
                      <a:pt x="57" y="553"/>
                    </a:cubicBezTo>
                    <a:cubicBezTo>
                      <a:pt x="57" y="553"/>
                      <a:pt x="58" y="555"/>
                      <a:pt x="59" y="556"/>
                    </a:cubicBezTo>
                    <a:cubicBezTo>
                      <a:pt x="59" y="556"/>
                      <a:pt x="59" y="558"/>
                      <a:pt x="59" y="55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6" name="Freeform 235">
                <a:extLst>
                  <a:ext uri="{FF2B5EF4-FFF2-40B4-BE49-F238E27FC236}">
                    <a16:creationId xmlns:a16="http://schemas.microsoft.com/office/drawing/2014/main" id="{39DA5EE2-0EC9-8940-8168-8BB9AC0072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31808" y="1593291"/>
                <a:ext cx="1169794" cy="1439380"/>
              </a:xfrm>
              <a:custGeom>
                <a:avLst/>
                <a:gdLst>
                  <a:gd name="T0" fmla="*/ 181 w 513"/>
                  <a:gd name="T1" fmla="*/ 422 h 651"/>
                  <a:gd name="T2" fmla="*/ 256 w 513"/>
                  <a:gd name="T3" fmla="*/ 393 h 651"/>
                  <a:gd name="T4" fmla="*/ 306 w 513"/>
                  <a:gd name="T5" fmla="*/ 401 h 651"/>
                  <a:gd name="T6" fmla="*/ 324 w 513"/>
                  <a:gd name="T7" fmla="*/ 460 h 651"/>
                  <a:gd name="T8" fmla="*/ 371 w 513"/>
                  <a:gd name="T9" fmla="*/ 452 h 651"/>
                  <a:gd name="T10" fmla="*/ 360 w 513"/>
                  <a:gd name="T11" fmla="*/ 484 h 651"/>
                  <a:gd name="T12" fmla="*/ 347 w 513"/>
                  <a:gd name="T13" fmla="*/ 509 h 651"/>
                  <a:gd name="T14" fmla="*/ 350 w 513"/>
                  <a:gd name="T15" fmla="*/ 469 h 651"/>
                  <a:gd name="T16" fmla="*/ 277 w 513"/>
                  <a:gd name="T17" fmla="*/ 474 h 651"/>
                  <a:gd name="T18" fmla="*/ 278 w 513"/>
                  <a:gd name="T19" fmla="*/ 512 h 651"/>
                  <a:gd name="T20" fmla="*/ 245 w 513"/>
                  <a:gd name="T21" fmla="*/ 518 h 651"/>
                  <a:gd name="T22" fmla="*/ 231 w 513"/>
                  <a:gd name="T23" fmla="*/ 531 h 651"/>
                  <a:gd name="T24" fmla="*/ 260 w 513"/>
                  <a:gd name="T25" fmla="*/ 538 h 651"/>
                  <a:gd name="T26" fmla="*/ 291 w 513"/>
                  <a:gd name="T27" fmla="*/ 568 h 651"/>
                  <a:gd name="T28" fmla="*/ 316 w 513"/>
                  <a:gd name="T29" fmla="*/ 588 h 651"/>
                  <a:gd name="T30" fmla="*/ 362 w 513"/>
                  <a:gd name="T31" fmla="*/ 598 h 651"/>
                  <a:gd name="T32" fmla="*/ 365 w 513"/>
                  <a:gd name="T33" fmla="*/ 636 h 651"/>
                  <a:gd name="T34" fmla="*/ 388 w 513"/>
                  <a:gd name="T35" fmla="*/ 615 h 651"/>
                  <a:gd name="T36" fmla="*/ 442 w 513"/>
                  <a:gd name="T37" fmla="*/ 609 h 651"/>
                  <a:gd name="T38" fmla="*/ 492 w 513"/>
                  <a:gd name="T39" fmla="*/ 651 h 651"/>
                  <a:gd name="T40" fmla="*/ 513 w 513"/>
                  <a:gd name="T41" fmla="*/ 644 h 651"/>
                  <a:gd name="T42" fmla="*/ 449 w 513"/>
                  <a:gd name="T43" fmla="*/ 465 h 651"/>
                  <a:gd name="T44" fmla="*/ 513 w 513"/>
                  <a:gd name="T45" fmla="*/ 163 h 651"/>
                  <a:gd name="T46" fmla="*/ 494 w 513"/>
                  <a:gd name="T47" fmla="*/ 176 h 651"/>
                  <a:gd name="T48" fmla="*/ 426 w 513"/>
                  <a:gd name="T49" fmla="*/ 157 h 651"/>
                  <a:gd name="T50" fmla="*/ 375 w 513"/>
                  <a:gd name="T51" fmla="*/ 166 h 651"/>
                  <a:gd name="T52" fmla="*/ 334 w 513"/>
                  <a:gd name="T53" fmla="*/ 197 h 651"/>
                  <a:gd name="T54" fmla="*/ 289 w 513"/>
                  <a:gd name="T55" fmla="*/ 184 h 651"/>
                  <a:gd name="T56" fmla="*/ 295 w 513"/>
                  <a:gd name="T57" fmla="*/ 204 h 651"/>
                  <a:gd name="T58" fmla="*/ 276 w 513"/>
                  <a:gd name="T59" fmla="*/ 197 h 651"/>
                  <a:gd name="T60" fmla="*/ 246 w 513"/>
                  <a:gd name="T61" fmla="*/ 178 h 651"/>
                  <a:gd name="T62" fmla="*/ 190 w 513"/>
                  <a:gd name="T63" fmla="*/ 175 h 651"/>
                  <a:gd name="T64" fmla="*/ 160 w 513"/>
                  <a:gd name="T65" fmla="*/ 172 h 651"/>
                  <a:gd name="T66" fmla="*/ 139 w 513"/>
                  <a:gd name="T67" fmla="*/ 169 h 651"/>
                  <a:gd name="T68" fmla="*/ 109 w 513"/>
                  <a:gd name="T69" fmla="*/ 195 h 651"/>
                  <a:gd name="T70" fmla="*/ 76 w 513"/>
                  <a:gd name="T71" fmla="*/ 231 h 651"/>
                  <a:gd name="T72" fmla="*/ 54 w 513"/>
                  <a:gd name="T73" fmla="*/ 248 h 651"/>
                  <a:gd name="T74" fmla="*/ 61 w 513"/>
                  <a:gd name="T75" fmla="*/ 279 h 651"/>
                  <a:gd name="T76" fmla="*/ 13 w 513"/>
                  <a:gd name="T77" fmla="*/ 278 h 651"/>
                  <a:gd name="T78" fmla="*/ 19 w 513"/>
                  <a:gd name="T79" fmla="*/ 323 h 651"/>
                  <a:gd name="T80" fmla="*/ 35 w 513"/>
                  <a:gd name="T81" fmla="*/ 367 h 651"/>
                  <a:gd name="T82" fmla="*/ 56 w 513"/>
                  <a:gd name="T83" fmla="*/ 388 h 651"/>
                  <a:gd name="T84" fmla="*/ 93 w 513"/>
                  <a:gd name="T85" fmla="*/ 389 h 651"/>
                  <a:gd name="T86" fmla="*/ 139 w 513"/>
                  <a:gd name="T87" fmla="*/ 432 h 651"/>
                  <a:gd name="T88" fmla="*/ 123 w 513"/>
                  <a:gd name="T89" fmla="*/ 427 h 651"/>
                  <a:gd name="T90" fmla="*/ 151 w 513"/>
                  <a:gd name="T91" fmla="*/ 441 h 651"/>
                  <a:gd name="T92" fmla="*/ 513 w 513"/>
                  <a:gd name="T93" fmla="*/ 0 h 651"/>
                  <a:gd name="T94" fmla="*/ 470 w 513"/>
                  <a:gd name="T95" fmla="*/ 10 h 651"/>
                  <a:gd name="T96" fmla="*/ 489 w 513"/>
                  <a:gd name="T97" fmla="*/ 28 h 651"/>
                  <a:gd name="T98" fmla="*/ 496 w 513"/>
                  <a:gd name="T99" fmla="*/ 37 h 651"/>
                  <a:gd name="T100" fmla="*/ 513 w 513"/>
                  <a:gd name="T101" fmla="*/ 0 h 651"/>
                  <a:gd name="T102" fmla="*/ 513 w 513"/>
                  <a:gd name="T103" fmla="*/ 49 h 651"/>
                  <a:gd name="T104" fmla="*/ 479 w 513"/>
                  <a:gd name="T105" fmla="*/ 65 h 651"/>
                  <a:gd name="T106" fmla="*/ 491 w 513"/>
                  <a:gd name="T107" fmla="*/ 93 h 651"/>
                  <a:gd name="T108" fmla="*/ 489 w 513"/>
                  <a:gd name="T109" fmla="*/ 110 h 651"/>
                  <a:gd name="T110" fmla="*/ 513 w 513"/>
                  <a:gd name="T111" fmla="*/ 11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3" h="651">
                    <a:moveTo>
                      <a:pt x="151" y="441"/>
                    </a:moveTo>
                    <a:cubicBezTo>
                      <a:pt x="181" y="422"/>
                      <a:pt x="181" y="422"/>
                      <a:pt x="181" y="422"/>
                    </a:cubicBezTo>
                    <a:cubicBezTo>
                      <a:pt x="217" y="395"/>
                      <a:pt x="217" y="395"/>
                      <a:pt x="217" y="395"/>
                    </a:cubicBezTo>
                    <a:cubicBezTo>
                      <a:pt x="256" y="393"/>
                      <a:pt x="256" y="393"/>
                      <a:pt x="256" y="393"/>
                    </a:cubicBezTo>
                    <a:cubicBezTo>
                      <a:pt x="266" y="395"/>
                      <a:pt x="269" y="402"/>
                      <a:pt x="287" y="388"/>
                    </a:cubicBezTo>
                    <a:cubicBezTo>
                      <a:pt x="306" y="401"/>
                      <a:pt x="306" y="401"/>
                      <a:pt x="306" y="401"/>
                    </a:cubicBezTo>
                    <a:cubicBezTo>
                      <a:pt x="318" y="425"/>
                      <a:pt x="318" y="425"/>
                      <a:pt x="318" y="425"/>
                    </a:cubicBezTo>
                    <a:cubicBezTo>
                      <a:pt x="324" y="460"/>
                      <a:pt x="324" y="460"/>
                      <a:pt x="324" y="460"/>
                    </a:cubicBezTo>
                    <a:cubicBezTo>
                      <a:pt x="352" y="460"/>
                      <a:pt x="352" y="460"/>
                      <a:pt x="352" y="460"/>
                    </a:cubicBezTo>
                    <a:cubicBezTo>
                      <a:pt x="371" y="452"/>
                      <a:pt x="371" y="452"/>
                      <a:pt x="371" y="452"/>
                    </a:cubicBezTo>
                    <a:cubicBezTo>
                      <a:pt x="384" y="463"/>
                      <a:pt x="381" y="459"/>
                      <a:pt x="384" y="468"/>
                    </a:cubicBezTo>
                    <a:cubicBezTo>
                      <a:pt x="372" y="478"/>
                      <a:pt x="374" y="476"/>
                      <a:pt x="360" y="484"/>
                    </a:cubicBezTo>
                    <a:cubicBezTo>
                      <a:pt x="354" y="508"/>
                      <a:pt x="354" y="508"/>
                      <a:pt x="354" y="508"/>
                    </a:cubicBezTo>
                    <a:cubicBezTo>
                      <a:pt x="347" y="509"/>
                      <a:pt x="347" y="509"/>
                      <a:pt x="347" y="509"/>
                    </a:cubicBezTo>
                    <a:cubicBezTo>
                      <a:pt x="347" y="485"/>
                      <a:pt x="345" y="494"/>
                      <a:pt x="356" y="472"/>
                    </a:cubicBezTo>
                    <a:cubicBezTo>
                      <a:pt x="350" y="469"/>
                      <a:pt x="350" y="469"/>
                      <a:pt x="350" y="469"/>
                    </a:cubicBezTo>
                    <a:cubicBezTo>
                      <a:pt x="320" y="469"/>
                      <a:pt x="320" y="469"/>
                      <a:pt x="320" y="469"/>
                    </a:cubicBezTo>
                    <a:cubicBezTo>
                      <a:pt x="293" y="469"/>
                      <a:pt x="306" y="467"/>
                      <a:pt x="277" y="474"/>
                    </a:cubicBezTo>
                    <a:cubicBezTo>
                      <a:pt x="276" y="477"/>
                      <a:pt x="265" y="473"/>
                      <a:pt x="263" y="476"/>
                    </a:cubicBezTo>
                    <a:cubicBezTo>
                      <a:pt x="250" y="497"/>
                      <a:pt x="245" y="502"/>
                      <a:pt x="278" y="512"/>
                    </a:cubicBezTo>
                    <a:cubicBezTo>
                      <a:pt x="274" y="523"/>
                      <a:pt x="274" y="523"/>
                      <a:pt x="274" y="523"/>
                    </a:cubicBezTo>
                    <a:cubicBezTo>
                      <a:pt x="260" y="515"/>
                      <a:pt x="267" y="517"/>
                      <a:pt x="245" y="518"/>
                    </a:cubicBezTo>
                    <a:cubicBezTo>
                      <a:pt x="231" y="519"/>
                      <a:pt x="231" y="519"/>
                      <a:pt x="231" y="519"/>
                    </a:cubicBezTo>
                    <a:cubicBezTo>
                      <a:pt x="231" y="531"/>
                      <a:pt x="231" y="531"/>
                      <a:pt x="231" y="531"/>
                    </a:cubicBezTo>
                    <a:cubicBezTo>
                      <a:pt x="246" y="530"/>
                      <a:pt x="246" y="530"/>
                      <a:pt x="246" y="530"/>
                    </a:cubicBezTo>
                    <a:cubicBezTo>
                      <a:pt x="260" y="538"/>
                      <a:pt x="260" y="538"/>
                      <a:pt x="260" y="538"/>
                    </a:cubicBezTo>
                    <a:cubicBezTo>
                      <a:pt x="269" y="548"/>
                      <a:pt x="269" y="548"/>
                      <a:pt x="269" y="548"/>
                    </a:cubicBezTo>
                    <a:cubicBezTo>
                      <a:pt x="291" y="568"/>
                      <a:pt x="291" y="568"/>
                      <a:pt x="291" y="568"/>
                    </a:cubicBezTo>
                    <a:cubicBezTo>
                      <a:pt x="294" y="586"/>
                      <a:pt x="294" y="586"/>
                      <a:pt x="294" y="586"/>
                    </a:cubicBezTo>
                    <a:cubicBezTo>
                      <a:pt x="306" y="584"/>
                      <a:pt x="305" y="583"/>
                      <a:pt x="316" y="588"/>
                    </a:cubicBezTo>
                    <a:cubicBezTo>
                      <a:pt x="334" y="596"/>
                      <a:pt x="337" y="593"/>
                      <a:pt x="358" y="589"/>
                    </a:cubicBezTo>
                    <a:cubicBezTo>
                      <a:pt x="362" y="598"/>
                      <a:pt x="362" y="598"/>
                      <a:pt x="362" y="598"/>
                    </a:cubicBezTo>
                    <a:cubicBezTo>
                      <a:pt x="362" y="618"/>
                      <a:pt x="362" y="618"/>
                      <a:pt x="362" y="618"/>
                    </a:cubicBezTo>
                    <a:cubicBezTo>
                      <a:pt x="365" y="636"/>
                      <a:pt x="365" y="636"/>
                      <a:pt x="365" y="636"/>
                    </a:cubicBezTo>
                    <a:cubicBezTo>
                      <a:pt x="381" y="626"/>
                      <a:pt x="381" y="626"/>
                      <a:pt x="381" y="626"/>
                    </a:cubicBezTo>
                    <a:cubicBezTo>
                      <a:pt x="388" y="615"/>
                      <a:pt x="388" y="615"/>
                      <a:pt x="388" y="615"/>
                    </a:cubicBezTo>
                    <a:cubicBezTo>
                      <a:pt x="413" y="607"/>
                      <a:pt x="413" y="607"/>
                      <a:pt x="413" y="607"/>
                    </a:cubicBezTo>
                    <a:cubicBezTo>
                      <a:pt x="442" y="609"/>
                      <a:pt x="442" y="609"/>
                      <a:pt x="442" y="609"/>
                    </a:cubicBezTo>
                    <a:cubicBezTo>
                      <a:pt x="442" y="610"/>
                      <a:pt x="477" y="632"/>
                      <a:pt x="482" y="637"/>
                    </a:cubicBezTo>
                    <a:cubicBezTo>
                      <a:pt x="486" y="642"/>
                      <a:pt x="492" y="651"/>
                      <a:pt x="492" y="651"/>
                    </a:cubicBezTo>
                    <a:cubicBezTo>
                      <a:pt x="511" y="646"/>
                      <a:pt x="511" y="646"/>
                      <a:pt x="511" y="646"/>
                    </a:cubicBezTo>
                    <a:cubicBezTo>
                      <a:pt x="513" y="644"/>
                      <a:pt x="513" y="644"/>
                      <a:pt x="513" y="644"/>
                    </a:cubicBezTo>
                    <a:cubicBezTo>
                      <a:pt x="513" y="618"/>
                      <a:pt x="513" y="618"/>
                      <a:pt x="513" y="618"/>
                    </a:cubicBezTo>
                    <a:cubicBezTo>
                      <a:pt x="449" y="465"/>
                      <a:pt x="449" y="465"/>
                      <a:pt x="449" y="465"/>
                    </a:cubicBezTo>
                    <a:cubicBezTo>
                      <a:pt x="513" y="436"/>
                      <a:pt x="513" y="436"/>
                      <a:pt x="513" y="436"/>
                    </a:cubicBezTo>
                    <a:cubicBezTo>
                      <a:pt x="513" y="163"/>
                      <a:pt x="513" y="163"/>
                      <a:pt x="513" y="163"/>
                    </a:cubicBezTo>
                    <a:cubicBezTo>
                      <a:pt x="510" y="163"/>
                      <a:pt x="506" y="164"/>
                      <a:pt x="501" y="164"/>
                    </a:cubicBezTo>
                    <a:cubicBezTo>
                      <a:pt x="494" y="176"/>
                      <a:pt x="494" y="176"/>
                      <a:pt x="494" y="176"/>
                    </a:cubicBezTo>
                    <a:cubicBezTo>
                      <a:pt x="443" y="167"/>
                      <a:pt x="443" y="167"/>
                      <a:pt x="443" y="167"/>
                    </a:cubicBezTo>
                    <a:cubicBezTo>
                      <a:pt x="426" y="157"/>
                      <a:pt x="426" y="157"/>
                      <a:pt x="426" y="157"/>
                    </a:cubicBezTo>
                    <a:cubicBezTo>
                      <a:pt x="413" y="166"/>
                      <a:pt x="416" y="162"/>
                      <a:pt x="405" y="174"/>
                    </a:cubicBezTo>
                    <a:cubicBezTo>
                      <a:pt x="375" y="166"/>
                      <a:pt x="375" y="166"/>
                      <a:pt x="375" y="166"/>
                    </a:cubicBezTo>
                    <a:cubicBezTo>
                      <a:pt x="356" y="175"/>
                      <a:pt x="356" y="175"/>
                      <a:pt x="356" y="175"/>
                    </a:cubicBezTo>
                    <a:cubicBezTo>
                      <a:pt x="334" y="197"/>
                      <a:pt x="334" y="197"/>
                      <a:pt x="334" y="197"/>
                    </a:cubicBezTo>
                    <a:cubicBezTo>
                      <a:pt x="297" y="195"/>
                      <a:pt x="297" y="195"/>
                      <a:pt x="297" y="195"/>
                    </a:cubicBezTo>
                    <a:cubicBezTo>
                      <a:pt x="289" y="184"/>
                      <a:pt x="289" y="184"/>
                      <a:pt x="289" y="184"/>
                    </a:cubicBezTo>
                    <a:cubicBezTo>
                      <a:pt x="287" y="194"/>
                      <a:pt x="287" y="194"/>
                      <a:pt x="287" y="194"/>
                    </a:cubicBezTo>
                    <a:cubicBezTo>
                      <a:pt x="295" y="204"/>
                      <a:pt x="295" y="204"/>
                      <a:pt x="295" y="204"/>
                    </a:cubicBezTo>
                    <a:cubicBezTo>
                      <a:pt x="281" y="211"/>
                      <a:pt x="281" y="211"/>
                      <a:pt x="281" y="211"/>
                    </a:cubicBezTo>
                    <a:cubicBezTo>
                      <a:pt x="276" y="197"/>
                      <a:pt x="276" y="197"/>
                      <a:pt x="276" y="197"/>
                    </a:cubicBezTo>
                    <a:cubicBezTo>
                      <a:pt x="264" y="182"/>
                      <a:pt x="264" y="182"/>
                      <a:pt x="264" y="182"/>
                    </a:cubicBezTo>
                    <a:cubicBezTo>
                      <a:pt x="246" y="178"/>
                      <a:pt x="246" y="178"/>
                      <a:pt x="246" y="178"/>
                    </a:cubicBezTo>
                    <a:cubicBezTo>
                      <a:pt x="236" y="171"/>
                      <a:pt x="236" y="171"/>
                      <a:pt x="236" y="171"/>
                    </a:cubicBezTo>
                    <a:cubicBezTo>
                      <a:pt x="234" y="170"/>
                      <a:pt x="197" y="174"/>
                      <a:pt x="190" y="175"/>
                    </a:cubicBezTo>
                    <a:cubicBezTo>
                      <a:pt x="181" y="169"/>
                      <a:pt x="180" y="169"/>
                      <a:pt x="170" y="164"/>
                    </a:cubicBezTo>
                    <a:cubicBezTo>
                      <a:pt x="160" y="172"/>
                      <a:pt x="160" y="172"/>
                      <a:pt x="160" y="172"/>
                    </a:cubicBezTo>
                    <a:cubicBezTo>
                      <a:pt x="160" y="172"/>
                      <a:pt x="155" y="181"/>
                      <a:pt x="147" y="181"/>
                    </a:cubicBezTo>
                    <a:cubicBezTo>
                      <a:pt x="138" y="181"/>
                      <a:pt x="139" y="169"/>
                      <a:pt x="139" y="169"/>
                    </a:cubicBezTo>
                    <a:cubicBezTo>
                      <a:pt x="126" y="171"/>
                      <a:pt x="126" y="171"/>
                      <a:pt x="126" y="171"/>
                    </a:cubicBezTo>
                    <a:cubicBezTo>
                      <a:pt x="109" y="195"/>
                      <a:pt x="109" y="195"/>
                      <a:pt x="109" y="195"/>
                    </a:cubicBezTo>
                    <a:cubicBezTo>
                      <a:pt x="88" y="213"/>
                      <a:pt x="88" y="213"/>
                      <a:pt x="88" y="213"/>
                    </a:cubicBezTo>
                    <a:cubicBezTo>
                      <a:pt x="76" y="231"/>
                      <a:pt x="76" y="231"/>
                      <a:pt x="76" y="231"/>
                    </a:cubicBezTo>
                    <a:cubicBezTo>
                      <a:pt x="53" y="240"/>
                      <a:pt x="53" y="240"/>
                      <a:pt x="53" y="240"/>
                    </a:cubicBezTo>
                    <a:cubicBezTo>
                      <a:pt x="54" y="248"/>
                      <a:pt x="54" y="248"/>
                      <a:pt x="54" y="248"/>
                    </a:cubicBezTo>
                    <a:cubicBezTo>
                      <a:pt x="77" y="268"/>
                      <a:pt x="77" y="268"/>
                      <a:pt x="77" y="268"/>
                    </a:cubicBezTo>
                    <a:cubicBezTo>
                      <a:pt x="61" y="279"/>
                      <a:pt x="61" y="279"/>
                      <a:pt x="61" y="279"/>
                    </a:cubicBezTo>
                    <a:cubicBezTo>
                      <a:pt x="37" y="254"/>
                      <a:pt x="46" y="273"/>
                      <a:pt x="16" y="250"/>
                    </a:cubicBezTo>
                    <a:cubicBezTo>
                      <a:pt x="11" y="268"/>
                      <a:pt x="10" y="263"/>
                      <a:pt x="13" y="278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7" y="314"/>
                      <a:pt x="2" y="305"/>
                      <a:pt x="19" y="323"/>
                    </a:cubicBezTo>
                    <a:cubicBezTo>
                      <a:pt x="9" y="344"/>
                      <a:pt x="11" y="335"/>
                      <a:pt x="12" y="360"/>
                    </a:cubicBezTo>
                    <a:cubicBezTo>
                      <a:pt x="35" y="367"/>
                      <a:pt x="35" y="367"/>
                      <a:pt x="35" y="367"/>
                    </a:cubicBezTo>
                    <a:cubicBezTo>
                      <a:pt x="41" y="381"/>
                      <a:pt x="41" y="381"/>
                      <a:pt x="41" y="381"/>
                    </a:cubicBezTo>
                    <a:cubicBezTo>
                      <a:pt x="56" y="388"/>
                      <a:pt x="56" y="388"/>
                      <a:pt x="56" y="388"/>
                    </a:cubicBezTo>
                    <a:cubicBezTo>
                      <a:pt x="71" y="378"/>
                      <a:pt x="71" y="378"/>
                      <a:pt x="71" y="378"/>
                    </a:cubicBezTo>
                    <a:cubicBezTo>
                      <a:pt x="93" y="389"/>
                      <a:pt x="93" y="389"/>
                      <a:pt x="93" y="389"/>
                    </a:cubicBezTo>
                    <a:cubicBezTo>
                      <a:pt x="122" y="411"/>
                      <a:pt x="122" y="411"/>
                      <a:pt x="122" y="411"/>
                    </a:cubicBezTo>
                    <a:cubicBezTo>
                      <a:pt x="139" y="432"/>
                      <a:pt x="139" y="432"/>
                      <a:pt x="139" y="432"/>
                    </a:cubicBezTo>
                    <a:cubicBezTo>
                      <a:pt x="129" y="424"/>
                      <a:pt x="129" y="424"/>
                      <a:pt x="129" y="424"/>
                    </a:cubicBezTo>
                    <a:cubicBezTo>
                      <a:pt x="123" y="427"/>
                      <a:pt x="123" y="427"/>
                      <a:pt x="123" y="427"/>
                    </a:cubicBezTo>
                    <a:cubicBezTo>
                      <a:pt x="127" y="434"/>
                      <a:pt x="127" y="434"/>
                      <a:pt x="127" y="434"/>
                    </a:cubicBezTo>
                    <a:cubicBezTo>
                      <a:pt x="151" y="441"/>
                      <a:pt x="151" y="441"/>
                      <a:pt x="151" y="441"/>
                    </a:cubicBezTo>
                    <a:close/>
                    <a:moveTo>
                      <a:pt x="513" y="0"/>
                    </a:moveTo>
                    <a:cubicBezTo>
                      <a:pt x="513" y="0"/>
                      <a:pt x="513" y="0"/>
                      <a:pt x="513" y="0"/>
                    </a:cubicBezTo>
                    <a:cubicBezTo>
                      <a:pt x="499" y="5"/>
                      <a:pt x="499" y="5"/>
                      <a:pt x="499" y="5"/>
                    </a:cubicBezTo>
                    <a:cubicBezTo>
                      <a:pt x="497" y="5"/>
                      <a:pt x="469" y="1"/>
                      <a:pt x="470" y="10"/>
                    </a:cubicBezTo>
                    <a:cubicBezTo>
                      <a:pt x="471" y="15"/>
                      <a:pt x="476" y="16"/>
                      <a:pt x="476" y="16"/>
                    </a:cubicBezTo>
                    <a:cubicBezTo>
                      <a:pt x="489" y="28"/>
                      <a:pt x="489" y="28"/>
                      <a:pt x="489" y="28"/>
                    </a:cubicBezTo>
                    <a:cubicBezTo>
                      <a:pt x="488" y="35"/>
                      <a:pt x="488" y="35"/>
                      <a:pt x="488" y="35"/>
                    </a:cubicBezTo>
                    <a:cubicBezTo>
                      <a:pt x="496" y="37"/>
                      <a:pt x="496" y="37"/>
                      <a:pt x="496" y="37"/>
                    </a:cubicBezTo>
                    <a:cubicBezTo>
                      <a:pt x="513" y="37"/>
                      <a:pt x="513" y="37"/>
                      <a:pt x="513" y="37"/>
                    </a:cubicBezTo>
                    <a:cubicBezTo>
                      <a:pt x="513" y="0"/>
                      <a:pt x="513" y="0"/>
                      <a:pt x="513" y="0"/>
                    </a:cubicBezTo>
                    <a:close/>
                    <a:moveTo>
                      <a:pt x="513" y="49"/>
                    </a:moveTo>
                    <a:cubicBezTo>
                      <a:pt x="513" y="49"/>
                      <a:pt x="513" y="49"/>
                      <a:pt x="513" y="49"/>
                    </a:cubicBezTo>
                    <a:cubicBezTo>
                      <a:pt x="503" y="50"/>
                      <a:pt x="492" y="52"/>
                      <a:pt x="490" y="53"/>
                    </a:cubicBezTo>
                    <a:cubicBezTo>
                      <a:pt x="479" y="65"/>
                      <a:pt x="479" y="65"/>
                      <a:pt x="479" y="65"/>
                    </a:cubicBezTo>
                    <a:cubicBezTo>
                      <a:pt x="492" y="82"/>
                      <a:pt x="492" y="82"/>
                      <a:pt x="492" y="82"/>
                    </a:cubicBezTo>
                    <a:cubicBezTo>
                      <a:pt x="491" y="93"/>
                      <a:pt x="491" y="93"/>
                      <a:pt x="491" y="93"/>
                    </a:cubicBezTo>
                    <a:cubicBezTo>
                      <a:pt x="480" y="101"/>
                      <a:pt x="480" y="101"/>
                      <a:pt x="480" y="101"/>
                    </a:cubicBezTo>
                    <a:cubicBezTo>
                      <a:pt x="489" y="110"/>
                      <a:pt x="489" y="110"/>
                      <a:pt x="489" y="110"/>
                    </a:cubicBezTo>
                    <a:cubicBezTo>
                      <a:pt x="505" y="110"/>
                      <a:pt x="505" y="110"/>
                      <a:pt x="505" y="110"/>
                    </a:cubicBezTo>
                    <a:cubicBezTo>
                      <a:pt x="513" y="116"/>
                      <a:pt x="513" y="116"/>
                      <a:pt x="513" y="116"/>
                    </a:cubicBezTo>
                    <a:lnTo>
                      <a:pt x="513" y="4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60C64572-FAA3-A544-8AA7-DC9DFEF12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7349" y="3684926"/>
              <a:ext cx="730021" cy="392073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solidFill>
              <a:srgbClr val="00A3DB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64DF8D-DD62-8D41-A880-CD2B5D0AD0E3}"/>
                </a:ext>
              </a:extLst>
            </p:cNvPr>
            <p:cNvGrpSpPr/>
            <p:nvPr/>
          </p:nvGrpSpPr>
          <p:grpSpPr>
            <a:xfrm>
              <a:off x="8557973" y="2165929"/>
              <a:ext cx="1511489" cy="1576280"/>
              <a:chOff x="5124662" y="2331371"/>
              <a:chExt cx="1511489" cy="1576280"/>
            </a:xfrm>
            <a:effectLst>
              <a:outerShdw blurRad="635000" dist="508000" dir="5400000" algn="t" rotWithShape="0">
                <a:prstClr val="black">
                  <a:alpha val="30000"/>
                </a:prstClr>
              </a:outerShdw>
            </a:effectLst>
          </p:grpSpPr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39866ECF-D5D0-7047-BAFB-8FF5B1427989}"/>
                  </a:ext>
                </a:extLst>
              </p:cNvPr>
              <p:cNvSpPr/>
              <p:nvPr/>
            </p:nvSpPr>
            <p:spPr>
              <a:xfrm flipH="1">
                <a:off x="5124662" y="2331371"/>
                <a:ext cx="1511489" cy="1511489"/>
              </a:xfrm>
              <a:prstGeom prst="blockArc">
                <a:avLst>
                  <a:gd name="adj1" fmla="val 17963471"/>
                  <a:gd name="adj2" fmla="val 16363821"/>
                  <a:gd name="adj3" fmla="val 11102"/>
                </a:avLst>
              </a:prstGeom>
              <a:solidFill>
                <a:srgbClr val="00A3D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b="1" dirty="0">
                  <a:solidFill>
                    <a:srgbClr val="FFFFFF"/>
                  </a:solidFill>
                  <a:latin typeface="Playfair Display" charset="0"/>
                  <a:ea typeface="Playfair Display" charset="0"/>
                  <a:cs typeface="Playfair Display" charset="0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0EA71291-E957-344B-8CF5-45FE4F0451D5}"/>
                  </a:ext>
                </a:extLst>
              </p:cNvPr>
              <p:cNvSpPr/>
              <p:nvPr/>
            </p:nvSpPr>
            <p:spPr>
              <a:xfrm>
                <a:off x="5196725" y="2407576"/>
                <a:ext cx="1364174" cy="1500075"/>
              </a:xfrm>
              <a:custGeom>
                <a:avLst/>
                <a:gdLst>
                  <a:gd name="connsiteX0" fmla="*/ 682087 w 1364174"/>
                  <a:gd name="connsiteY0" fmla="*/ 0 h 1500075"/>
                  <a:gd name="connsiteX1" fmla="*/ 1364174 w 1364174"/>
                  <a:gd name="connsiteY1" fmla="*/ 682087 h 1500075"/>
                  <a:gd name="connsiteX2" fmla="*/ 947586 w 1364174"/>
                  <a:gd name="connsiteY2" fmla="*/ 1310572 h 1500075"/>
                  <a:gd name="connsiteX3" fmla="*/ 837380 w 1364174"/>
                  <a:gd name="connsiteY3" fmla="*/ 1344782 h 1500075"/>
                  <a:gd name="connsiteX4" fmla="*/ 682087 w 1364174"/>
                  <a:gd name="connsiteY4" fmla="*/ 1500075 h 1500075"/>
                  <a:gd name="connsiteX5" fmla="*/ 526795 w 1364174"/>
                  <a:gd name="connsiteY5" fmla="*/ 1344782 h 1500075"/>
                  <a:gd name="connsiteX6" fmla="*/ 416588 w 1364174"/>
                  <a:gd name="connsiteY6" fmla="*/ 1310572 h 1500075"/>
                  <a:gd name="connsiteX7" fmla="*/ 0 w 1364174"/>
                  <a:gd name="connsiteY7" fmla="*/ 682087 h 1500075"/>
                  <a:gd name="connsiteX8" fmla="*/ 682087 w 1364174"/>
                  <a:gd name="connsiteY8" fmla="*/ 0 h 15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4174" h="1500075">
                    <a:moveTo>
                      <a:pt x="682087" y="0"/>
                    </a:moveTo>
                    <a:cubicBezTo>
                      <a:pt x="1058793" y="0"/>
                      <a:pt x="1364174" y="305381"/>
                      <a:pt x="1364174" y="682087"/>
                    </a:cubicBezTo>
                    <a:cubicBezTo>
                      <a:pt x="1364174" y="964617"/>
                      <a:pt x="1192397" y="1207026"/>
                      <a:pt x="947586" y="1310572"/>
                    </a:cubicBezTo>
                    <a:lnTo>
                      <a:pt x="837380" y="1344782"/>
                    </a:lnTo>
                    <a:lnTo>
                      <a:pt x="682087" y="1500075"/>
                    </a:lnTo>
                    <a:lnTo>
                      <a:pt x="526795" y="1344782"/>
                    </a:lnTo>
                    <a:lnTo>
                      <a:pt x="416588" y="1310572"/>
                    </a:lnTo>
                    <a:cubicBezTo>
                      <a:pt x="171777" y="1207026"/>
                      <a:pt x="0" y="964617"/>
                      <a:pt x="0" y="682087"/>
                    </a:cubicBezTo>
                    <a:cubicBezTo>
                      <a:pt x="0" y="305381"/>
                      <a:pt x="305381" y="0"/>
                      <a:pt x="6820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bIns="144000" rtlCol="0" anchor="ctr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CZECH</a:t>
                </a:r>
                <a:b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REPUBLIC</a:t>
                </a:r>
              </a:p>
              <a:p>
                <a:pPr algn="ctr"/>
                <a:r>
                  <a:rPr lang="en-US" sz="1000" dirty="0">
                    <a:solidFill>
                      <a:schemeClr val="tx1">
                        <a:alpha val="70000"/>
                      </a:schemeClr>
                    </a:solidFill>
                  </a:rPr>
                  <a:t>Case Study </a:t>
                </a:r>
                <a:r>
                  <a:rPr lang="en-US" sz="1000" dirty="0" smtClean="0">
                    <a:solidFill>
                      <a:schemeClr val="tx1">
                        <a:alpha val="70000"/>
                      </a:schemeClr>
                    </a:solidFill>
                  </a:rPr>
                  <a:t>1</a:t>
                </a:r>
                <a:endParaRPr lang="en-US" sz="1000" dirty="0">
                  <a:solidFill>
                    <a:schemeClr val="tx1">
                      <a:alpha val="70000"/>
                    </a:schemeClr>
                  </a:solidFill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1C1CA-E299-449E-8189-D8AC5982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83AF-AB7A-4B99-B737-1EBED37E7AB5}" type="slidenum"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7C8F89C7-411E-446E-B1EF-30BC72A49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310" y="256151"/>
            <a:ext cx="10663390" cy="534944"/>
          </a:xfrm>
        </p:spPr>
        <p:txBody>
          <a:bodyPr>
            <a:noAutofit/>
          </a:bodyPr>
          <a:lstStyle/>
          <a:p>
            <a:r>
              <a:rPr lang="pl-PL" sz="2400" dirty="0">
                <a:latin typeface="+mn-lt"/>
              </a:rPr>
              <a:t>Przykłady projektów ELENA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38648-506A-4244-BFD4-5937FC156005}"/>
              </a:ext>
            </a:extLst>
          </p:cNvPr>
          <p:cNvSpPr/>
          <p:nvPr/>
        </p:nvSpPr>
        <p:spPr>
          <a:xfrm>
            <a:off x="719706" y="1258921"/>
            <a:ext cx="10526510" cy="4726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 smtClean="0"/>
              <a:t>Smart Central </a:t>
            </a:r>
            <a:r>
              <a:rPr lang="pl-PL" b="1" dirty="0" err="1" smtClean="0"/>
              <a:t>Bohemian</a:t>
            </a:r>
            <a:r>
              <a:rPr lang="pl-PL" b="1" dirty="0" smtClean="0"/>
              <a:t> Region (Smart CEBOREG)</a:t>
            </a:r>
          </a:p>
          <a:p>
            <a:pPr>
              <a:lnSpc>
                <a:spcPct val="150000"/>
              </a:lnSpc>
              <a:buClr>
                <a:srgbClr val="0051A5"/>
              </a:buClr>
            </a:pPr>
            <a:r>
              <a:rPr lang="pl-PL" dirty="0" smtClean="0">
                <a:solidFill>
                  <a:srgbClr val="00A3DB"/>
                </a:solidFill>
              </a:rPr>
              <a:t>Beneficjent: </a:t>
            </a:r>
            <a:r>
              <a:rPr lang="pl-PL" dirty="0" smtClean="0"/>
              <a:t>Central Bohemia Region – władze regionalne</a:t>
            </a:r>
          </a:p>
          <a:p>
            <a:pPr>
              <a:lnSpc>
                <a:spcPct val="150000"/>
              </a:lnSpc>
              <a:buClr>
                <a:srgbClr val="0051A5"/>
              </a:buClr>
            </a:pPr>
            <a:r>
              <a:rPr lang="pl-PL" dirty="0" smtClean="0">
                <a:solidFill>
                  <a:srgbClr val="00A3DB"/>
                </a:solidFill>
              </a:rPr>
              <a:t>Cel: </a:t>
            </a:r>
            <a:r>
              <a:rPr lang="pl-PL" dirty="0" smtClean="0"/>
              <a:t>wspieracie na przygotowanie energooszczędna renowacje budynków użyteczności publicznej poprzez EPC w Regionie Środkowo </a:t>
            </a:r>
            <a:r>
              <a:rPr lang="en-GB" dirty="0"/>
              <a:t>C</a:t>
            </a:r>
            <a:r>
              <a:rPr lang="pl-PL" dirty="0" err="1" smtClean="0"/>
              <a:t>zeskim</a:t>
            </a:r>
            <a:r>
              <a:rPr lang="pl-PL" dirty="0" smtClean="0"/>
              <a:t> w Czechach </a:t>
            </a:r>
          </a:p>
          <a:p>
            <a:pPr>
              <a:lnSpc>
                <a:spcPct val="150000"/>
              </a:lnSpc>
              <a:buClr>
                <a:srgbClr val="0051A5"/>
              </a:buClr>
            </a:pPr>
            <a:r>
              <a:rPr lang="pl-PL" dirty="0" smtClean="0">
                <a:solidFill>
                  <a:srgbClr val="00A3DB"/>
                </a:solidFill>
              </a:rPr>
              <a:t>Szacunkowy koszt programu inwestycyjnego: </a:t>
            </a:r>
            <a:r>
              <a:rPr lang="pl-PL" dirty="0" smtClean="0"/>
              <a:t>62 mln EUR </a:t>
            </a:r>
          </a:p>
          <a:p>
            <a:pPr>
              <a:lnSpc>
                <a:spcPct val="150000"/>
              </a:lnSpc>
              <a:buClr>
                <a:srgbClr val="0051A5"/>
              </a:buClr>
            </a:pPr>
            <a:r>
              <a:rPr lang="pl-PL" dirty="0" smtClean="0">
                <a:solidFill>
                  <a:srgbClr val="00A3DB"/>
                </a:solidFill>
              </a:rPr>
              <a:t>Wsparcie ELENA: </a:t>
            </a:r>
            <a:r>
              <a:rPr lang="pl-PL" dirty="0" smtClean="0"/>
              <a:t>2,45 mln EUR</a:t>
            </a:r>
          </a:p>
          <a:p>
            <a:pPr>
              <a:lnSpc>
                <a:spcPct val="150000"/>
              </a:lnSpc>
              <a:buClr>
                <a:srgbClr val="0051A5"/>
              </a:buClr>
            </a:pPr>
            <a:endParaRPr lang="pl-PL" i="1" dirty="0" smtClean="0">
              <a:solidFill>
                <a:srgbClr val="174489"/>
              </a:solidFill>
            </a:endParaRPr>
          </a:p>
          <a:p>
            <a:pPr>
              <a:defRPr/>
            </a:pPr>
            <a:r>
              <a:rPr lang="pl-PL" u="sng" kern="0" dirty="0" smtClean="0">
                <a:solidFill>
                  <a:srgbClr val="000000"/>
                </a:solidFill>
              </a:rPr>
              <a:t>Wsparcie ELENA wykorzystywane:</a:t>
            </a:r>
            <a:endParaRPr lang="en-GB" u="sng" kern="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pl-PL" u="sng" kern="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Aft>
                <a:spcPts val="450"/>
              </a:spcAft>
              <a:buClr>
                <a:srgbClr val="0051A5"/>
              </a:buClr>
              <a:buFont typeface="Wingdings" panose="05000000000000000000" pitchFamily="2" charset="2"/>
              <a:buChar char="ü"/>
              <a:defRPr/>
            </a:pPr>
            <a:r>
              <a:rPr lang="pl-PL" kern="0" dirty="0">
                <a:solidFill>
                  <a:srgbClr val="000000"/>
                </a:solidFill>
              </a:rPr>
              <a:t> Wsparcie techniczne w opracowaniu audytów energetycznych, dokumentacji technicznej i przygotowaniu wniosków o dotacje  </a:t>
            </a:r>
            <a:endParaRPr lang="en-GB" kern="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Aft>
                <a:spcPts val="450"/>
              </a:spcAft>
              <a:buClr>
                <a:srgbClr val="0051A5"/>
              </a:buClr>
              <a:buFont typeface="Wingdings" panose="05000000000000000000" pitchFamily="2" charset="2"/>
              <a:buChar char="ü"/>
              <a:defRPr/>
            </a:pPr>
            <a:r>
              <a:rPr lang="en-GB" kern="0" dirty="0">
                <a:solidFill>
                  <a:srgbClr val="000000"/>
                </a:solidFill>
              </a:rPr>
              <a:t> </a:t>
            </a:r>
            <a:r>
              <a:rPr lang="pl-PL" kern="0" dirty="0">
                <a:solidFill>
                  <a:srgbClr val="000000"/>
                </a:solidFill>
              </a:rPr>
              <a:t>Wsparcie w przygotowaniu i ocenie przetargów inwestycyjnych oraz negocjacji umów inwestycyjnych </a:t>
            </a:r>
          </a:p>
        </p:txBody>
      </p:sp>
    </p:spTree>
    <p:extLst>
      <p:ext uri="{BB962C8B-B14F-4D97-AF65-F5344CB8AC3E}">
        <p14:creationId xmlns:p14="http://schemas.microsoft.com/office/powerpoint/2010/main" val="16094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4222786" y="256151"/>
            <a:ext cx="8295568" cy="6065781"/>
            <a:chOff x="6313808" y="0"/>
            <a:chExt cx="8295568" cy="606578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3035C46-4DC8-3349-8086-EB744E4AFBBE}"/>
                </a:ext>
              </a:extLst>
            </p:cNvPr>
            <p:cNvGrpSpPr/>
            <p:nvPr/>
          </p:nvGrpSpPr>
          <p:grpSpPr>
            <a:xfrm>
              <a:off x="6313808" y="0"/>
              <a:ext cx="8295568" cy="6065781"/>
              <a:chOff x="2979926" y="-33603"/>
              <a:chExt cx="6221676" cy="4549336"/>
            </a:xfrm>
            <a:solidFill>
              <a:schemeClr val="tx1">
                <a:alpha val="20000"/>
              </a:schemeClr>
            </a:solidFill>
          </p:grpSpPr>
          <p:sp>
            <p:nvSpPr>
              <p:cNvPr id="74" name="Freeform 100">
                <a:extLst>
                  <a:ext uri="{FF2B5EF4-FFF2-40B4-BE49-F238E27FC236}">
                    <a16:creationId xmlns:a16="http://schemas.microsoft.com/office/drawing/2014/main" id="{2F402B7A-4F74-A841-BF62-4AAF7D563E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9811" y="2172878"/>
                <a:ext cx="237477" cy="119327"/>
              </a:xfrm>
              <a:custGeom>
                <a:avLst/>
                <a:gdLst>
                  <a:gd name="T0" fmla="*/ 44 w 104"/>
                  <a:gd name="T1" fmla="*/ 1 h 54"/>
                  <a:gd name="T2" fmla="*/ 48 w 104"/>
                  <a:gd name="T3" fmla="*/ 4 h 54"/>
                  <a:gd name="T4" fmla="*/ 51 w 104"/>
                  <a:gd name="T5" fmla="*/ 5 h 54"/>
                  <a:gd name="T6" fmla="*/ 57 w 104"/>
                  <a:gd name="T7" fmla="*/ 8 h 54"/>
                  <a:gd name="T8" fmla="*/ 69 w 104"/>
                  <a:gd name="T9" fmla="*/ 9 h 54"/>
                  <a:gd name="T10" fmla="*/ 71 w 104"/>
                  <a:gd name="T11" fmla="*/ 7 h 54"/>
                  <a:gd name="T12" fmla="*/ 75 w 104"/>
                  <a:gd name="T13" fmla="*/ 6 h 54"/>
                  <a:gd name="T14" fmla="*/ 82 w 104"/>
                  <a:gd name="T15" fmla="*/ 4 h 54"/>
                  <a:gd name="T16" fmla="*/ 85 w 104"/>
                  <a:gd name="T17" fmla="*/ 8 h 54"/>
                  <a:gd name="T18" fmla="*/ 87 w 104"/>
                  <a:gd name="T19" fmla="*/ 8 h 54"/>
                  <a:gd name="T20" fmla="*/ 91 w 104"/>
                  <a:gd name="T21" fmla="*/ 12 h 54"/>
                  <a:gd name="T22" fmla="*/ 94 w 104"/>
                  <a:gd name="T23" fmla="*/ 15 h 54"/>
                  <a:gd name="T24" fmla="*/ 92 w 104"/>
                  <a:gd name="T25" fmla="*/ 22 h 54"/>
                  <a:gd name="T26" fmla="*/ 92 w 104"/>
                  <a:gd name="T27" fmla="*/ 25 h 54"/>
                  <a:gd name="T28" fmla="*/ 92 w 104"/>
                  <a:gd name="T29" fmla="*/ 35 h 54"/>
                  <a:gd name="T30" fmla="*/ 95 w 104"/>
                  <a:gd name="T31" fmla="*/ 39 h 54"/>
                  <a:gd name="T32" fmla="*/ 95 w 104"/>
                  <a:gd name="T33" fmla="*/ 40 h 54"/>
                  <a:gd name="T34" fmla="*/ 99 w 104"/>
                  <a:gd name="T35" fmla="*/ 39 h 54"/>
                  <a:gd name="T36" fmla="*/ 100 w 104"/>
                  <a:gd name="T37" fmla="*/ 38 h 54"/>
                  <a:gd name="T38" fmla="*/ 99 w 104"/>
                  <a:gd name="T39" fmla="*/ 39 h 54"/>
                  <a:gd name="T40" fmla="*/ 90 w 104"/>
                  <a:gd name="T41" fmla="*/ 41 h 54"/>
                  <a:gd name="T42" fmla="*/ 82 w 104"/>
                  <a:gd name="T43" fmla="*/ 46 h 54"/>
                  <a:gd name="T44" fmla="*/ 61 w 104"/>
                  <a:gd name="T45" fmla="*/ 48 h 54"/>
                  <a:gd name="T46" fmla="*/ 46 w 104"/>
                  <a:gd name="T47" fmla="*/ 49 h 54"/>
                  <a:gd name="T48" fmla="*/ 37 w 104"/>
                  <a:gd name="T49" fmla="*/ 51 h 54"/>
                  <a:gd name="T50" fmla="*/ 24 w 104"/>
                  <a:gd name="T51" fmla="*/ 52 h 54"/>
                  <a:gd name="T52" fmla="*/ 17 w 104"/>
                  <a:gd name="T53" fmla="*/ 52 h 54"/>
                  <a:gd name="T54" fmla="*/ 4 w 104"/>
                  <a:gd name="T55" fmla="*/ 53 h 54"/>
                  <a:gd name="T56" fmla="*/ 5 w 104"/>
                  <a:gd name="T57" fmla="*/ 49 h 54"/>
                  <a:gd name="T58" fmla="*/ 13 w 104"/>
                  <a:gd name="T59" fmla="*/ 40 h 54"/>
                  <a:gd name="T60" fmla="*/ 8 w 104"/>
                  <a:gd name="T61" fmla="*/ 38 h 54"/>
                  <a:gd name="T62" fmla="*/ 4 w 104"/>
                  <a:gd name="T63" fmla="*/ 35 h 54"/>
                  <a:gd name="T64" fmla="*/ 9 w 104"/>
                  <a:gd name="T65" fmla="*/ 22 h 54"/>
                  <a:gd name="T66" fmla="*/ 25 w 104"/>
                  <a:gd name="T67" fmla="*/ 25 h 54"/>
                  <a:gd name="T68" fmla="*/ 38 w 104"/>
                  <a:gd name="T69" fmla="*/ 8 h 54"/>
                  <a:gd name="T70" fmla="*/ 40 w 104"/>
                  <a:gd name="T71" fmla="*/ 1 h 54"/>
                  <a:gd name="T72" fmla="*/ 44 w 104"/>
                  <a:gd name="T73" fmla="*/ 1 h 54"/>
                  <a:gd name="T74" fmla="*/ 102 w 104"/>
                  <a:gd name="T75" fmla="*/ 37 h 54"/>
                  <a:gd name="T76" fmla="*/ 102 w 104"/>
                  <a:gd name="T77" fmla="*/ 37 h 54"/>
                  <a:gd name="T78" fmla="*/ 102 w 104"/>
                  <a:gd name="T79" fmla="*/ 37 h 54"/>
                  <a:gd name="T80" fmla="*/ 102 w 104"/>
                  <a:gd name="T81" fmla="*/ 38 h 54"/>
                  <a:gd name="T82" fmla="*/ 102 w 104"/>
                  <a:gd name="T83" fmla="*/ 37 h 54"/>
                  <a:gd name="T84" fmla="*/ 102 w 104"/>
                  <a:gd name="T85" fmla="*/ 37 h 54"/>
                  <a:gd name="T86" fmla="*/ 102 w 104"/>
                  <a:gd name="T87" fmla="*/ 38 h 54"/>
                  <a:gd name="T88" fmla="*/ 102 w 104"/>
                  <a:gd name="T89" fmla="*/ 38 h 54"/>
                  <a:gd name="T90" fmla="*/ 104 w 104"/>
                  <a:gd name="T91" fmla="*/ 42 h 54"/>
                  <a:gd name="T92" fmla="*/ 104 w 104"/>
                  <a:gd name="T93" fmla="*/ 42 h 54"/>
                  <a:gd name="T94" fmla="*/ 102 w 104"/>
                  <a:gd name="T9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54">
                    <a:moveTo>
                      <a:pt x="44" y="1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8"/>
                      <a:pt x="89" y="10"/>
                      <a:pt x="91" y="12"/>
                    </a:cubicBezTo>
                    <a:cubicBezTo>
                      <a:pt x="92" y="14"/>
                      <a:pt x="94" y="15"/>
                      <a:pt x="94" y="15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99" y="39"/>
                      <a:pt x="100" y="39"/>
                      <a:pt x="100" y="38"/>
                    </a:cubicBezTo>
                    <a:cubicBezTo>
                      <a:pt x="100" y="39"/>
                      <a:pt x="99" y="39"/>
                      <a:pt x="99" y="39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82" y="46"/>
                      <a:pt x="82" y="46"/>
                      <a:pt x="82" y="46"/>
                    </a:cubicBezTo>
                    <a:cubicBezTo>
                      <a:pt x="82" y="46"/>
                      <a:pt x="63" y="48"/>
                      <a:pt x="61" y="48"/>
                    </a:cubicBezTo>
                    <a:cubicBezTo>
                      <a:pt x="60" y="48"/>
                      <a:pt x="48" y="49"/>
                      <a:pt x="46" y="49"/>
                    </a:cubicBezTo>
                    <a:cubicBezTo>
                      <a:pt x="45" y="50"/>
                      <a:pt x="39" y="51"/>
                      <a:pt x="37" y="51"/>
                    </a:cubicBezTo>
                    <a:cubicBezTo>
                      <a:pt x="35" y="51"/>
                      <a:pt x="26" y="52"/>
                      <a:pt x="24" y="52"/>
                    </a:cubicBezTo>
                    <a:cubicBezTo>
                      <a:pt x="22" y="52"/>
                      <a:pt x="17" y="52"/>
                      <a:pt x="17" y="52"/>
                    </a:cubicBezTo>
                    <a:cubicBezTo>
                      <a:pt x="17" y="52"/>
                      <a:pt x="7" y="53"/>
                      <a:pt x="4" y="53"/>
                    </a:cubicBezTo>
                    <a:cubicBezTo>
                      <a:pt x="1" y="54"/>
                      <a:pt x="5" y="49"/>
                      <a:pt x="5" y="49"/>
                    </a:cubicBezTo>
                    <a:cubicBezTo>
                      <a:pt x="5" y="49"/>
                      <a:pt x="17" y="39"/>
                      <a:pt x="13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0" y="26"/>
                      <a:pt x="5" y="22"/>
                      <a:pt x="9" y="22"/>
                    </a:cubicBezTo>
                    <a:cubicBezTo>
                      <a:pt x="12" y="22"/>
                      <a:pt x="20" y="25"/>
                      <a:pt x="25" y="25"/>
                    </a:cubicBezTo>
                    <a:cubicBezTo>
                      <a:pt x="43" y="25"/>
                      <a:pt x="39" y="19"/>
                      <a:pt x="38" y="8"/>
                    </a:cubicBezTo>
                    <a:cubicBezTo>
                      <a:pt x="38" y="5"/>
                      <a:pt x="39" y="2"/>
                      <a:pt x="40" y="1"/>
                    </a:cubicBezTo>
                    <a:cubicBezTo>
                      <a:pt x="41" y="0"/>
                      <a:pt x="43" y="2"/>
                      <a:pt x="44" y="1"/>
                    </a:cubicBezTo>
                    <a:close/>
                    <a:moveTo>
                      <a:pt x="102" y="37"/>
                    </a:move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7"/>
                      <a:pt x="102" y="37"/>
                      <a:pt x="102" y="37"/>
                    </a:cubicBezTo>
                    <a:close/>
                    <a:moveTo>
                      <a:pt x="102" y="38"/>
                    </a:moveTo>
                    <a:cubicBezTo>
                      <a:pt x="102" y="38"/>
                      <a:pt x="102" y="38"/>
                      <a:pt x="102" y="38"/>
                    </a:cubicBezTo>
                    <a:cubicBezTo>
                      <a:pt x="103" y="39"/>
                      <a:pt x="104" y="41"/>
                      <a:pt x="104" y="42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104" y="41"/>
                      <a:pt x="103" y="39"/>
                      <a:pt x="102" y="3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5" name="Freeform 23">
                <a:extLst>
                  <a:ext uri="{FF2B5EF4-FFF2-40B4-BE49-F238E27FC236}">
                    <a16:creationId xmlns:a16="http://schemas.microsoft.com/office/drawing/2014/main" id="{5B1B28E7-B6E4-B44C-B38D-60A0736FC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1686" y="3592015"/>
                <a:ext cx="171511" cy="172598"/>
              </a:xfrm>
              <a:custGeom>
                <a:avLst/>
                <a:gdLst>
                  <a:gd name="T0" fmla="*/ 70 w 75"/>
                  <a:gd name="T1" fmla="*/ 49 h 78"/>
                  <a:gd name="T2" fmla="*/ 52 w 75"/>
                  <a:gd name="T3" fmla="*/ 56 h 78"/>
                  <a:gd name="T4" fmla="*/ 40 w 75"/>
                  <a:gd name="T5" fmla="*/ 65 h 78"/>
                  <a:gd name="T6" fmla="*/ 38 w 75"/>
                  <a:gd name="T7" fmla="*/ 77 h 78"/>
                  <a:gd name="T8" fmla="*/ 32 w 75"/>
                  <a:gd name="T9" fmla="*/ 76 h 78"/>
                  <a:gd name="T10" fmla="*/ 31 w 75"/>
                  <a:gd name="T11" fmla="*/ 70 h 78"/>
                  <a:gd name="T12" fmla="*/ 30 w 75"/>
                  <a:gd name="T13" fmla="*/ 66 h 78"/>
                  <a:gd name="T14" fmla="*/ 26 w 75"/>
                  <a:gd name="T15" fmla="*/ 60 h 78"/>
                  <a:gd name="T16" fmla="*/ 21 w 75"/>
                  <a:gd name="T17" fmla="*/ 57 h 78"/>
                  <a:gd name="T18" fmla="*/ 19 w 75"/>
                  <a:gd name="T19" fmla="*/ 57 h 78"/>
                  <a:gd name="T20" fmla="*/ 15 w 75"/>
                  <a:gd name="T21" fmla="*/ 55 h 78"/>
                  <a:gd name="T22" fmla="*/ 13 w 75"/>
                  <a:gd name="T23" fmla="*/ 49 h 78"/>
                  <a:gd name="T24" fmla="*/ 9 w 75"/>
                  <a:gd name="T25" fmla="*/ 46 h 78"/>
                  <a:gd name="T26" fmla="*/ 6 w 75"/>
                  <a:gd name="T27" fmla="*/ 44 h 78"/>
                  <a:gd name="T28" fmla="*/ 1 w 75"/>
                  <a:gd name="T29" fmla="*/ 34 h 78"/>
                  <a:gd name="T30" fmla="*/ 10 w 75"/>
                  <a:gd name="T31" fmla="*/ 29 h 78"/>
                  <a:gd name="T32" fmla="*/ 16 w 75"/>
                  <a:gd name="T33" fmla="*/ 27 h 78"/>
                  <a:gd name="T34" fmla="*/ 20 w 75"/>
                  <a:gd name="T35" fmla="*/ 24 h 78"/>
                  <a:gd name="T36" fmla="*/ 25 w 75"/>
                  <a:gd name="T37" fmla="*/ 15 h 78"/>
                  <a:gd name="T38" fmla="*/ 24 w 75"/>
                  <a:gd name="T39" fmla="*/ 8 h 78"/>
                  <a:gd name="T40" fmla="*/ 25 w 75"/>
                  <a:gd name="T41" fmla="*/ 4 h 78"/>
                  <a:gd name="T42" fmla="*/ 32 w 75"/>
                  <a:gd name="T43" fmla="*/ 2 h 78"/>
                  <a:gd name="T44" fmla="*/ 39 w 75"/>
                  <a:gd name="T45" fmla="*/ 7 h 78"/>
                  <a:gd name="T46" fmla="*/ 47 w 75"/>
                  <a:gd name="T47" fmla="*/ 11 h 78"/>
                  <a:gd name="T48" fmla="*/ 50 w 75"/>
                  <a:gd name="T49" fmla="*/ 17 h 78"/>
                  <a:gd name="T50" fmla="*/ 59 w 75"/>
                  <a:gd name="T51" fmla="*/ 23 h 78"/>
                  <a:gd name="T52" fmla="*/ 67 w 75"/>
                  <a:gd name="T53" fmla="*/ 26 h 78"/>
                  <a:gd name="T54" fmla="*/ 75 w 75"/>
                  <a:gd name="T55" fmla="*/ 26 h 78"/>
                  <a:gd name="T56" fmla="*/ 73 w 75"/>
                  <a:gd name="T57" fmla="*/ 31 h 78"/>
                  <a:gd name="T58" fmla="*/ 70 w 75"/>
                  <a:gd name="T59" fmla="*/ 37 h 78"/>
                  <a:gd name="T60" fmla="*/ 70 w 75"/>
                  <a:gd name="T61" fmla="*/ 43 h 78"/>
                  <a:gd name="T62" fmla="*/ 70 w 75"/>
                  <a:gd name="T63" fmla="*/ 4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" h="78">
                    <a:moveTo>
                      <a:pt x="71" y="48"/>
                    </a:moveTo>
                    <a:cubicBezTo>
                      <a:pt x="70" y="49"/>
                      <a:pt x="70" y="49"/>
                      <a:pt x="70" y="49"/>
                    </a:cubicBezTo>
                    <a:cubicBezTo>
                      <a:pt x="66" y="51"/>
                      <a:pt x="61" y="49"/>
                      <a:pt x="60" y="56"/>
                    </a:cubicBezTo>
                    <a:cubicBezTo>
                      <a:pt x="60" y="68"/>
                      <a:pt x="56" y="56"/>
                      <a:pt x="52" y="56"/>
                    </a:cubicBezTo>
                    <a:cubicBezTo>
                      <a:pt x="49" y="56"/>
                      <a:pt x="49" y="58"/>
                      <a:pt x="47" y="60"/>
                    </a:cubicBezTo>
                    <a:cubicBezTo>
                      <a:pt x="44" y="62"/>
                      <a:pt x="41" y="63"/>
                      <a:pt x="40" y="65"/>
                    </a:cubicBezTo>
                    <a:cubicBezTo>
                      <a:pt x="40" y="67"/>
                      <a:pt x="39" y="69"/>
                      <a:pt x="39" y="71"/>
                    </a:cubicBezTo>
                    <a:cubicBezTo>
                      <a:pt x="40" y="74"/>
                      <a:pt x="40" y="77"/>
                      <a:pt x="38" y="77"/>
                    </a:cubicBezTo>
                    <a:cubicBezTo>
                      <a:pt x="37" y="77"/>
                      <a:pt x="34" y="78"/>
                      <a:pt x="32" y="77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69"/>
                    </a:cubicBezTo>
                    <a:cubicBezTo>
                      <a:pt x="30" y="68"/>
                      <a:pt x="30" y="66"/>
                      <a:pt x="30" y="66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29" y="63"/>
                      <a:pt x="27" y="61"/>
                      <a:pt x="26" y="60"/>
                    </a:cubicBezTo>
                    <a:cubicBezTo>
                      <a:pt x="26" y="60"/>
                      <a:pt x="26" y="59"/>
                      <a:pt x="24" y="58"/>
                    </a:cubicBezTo>
                    <a:cubicBezTo>
                      <a:pt x="23" y="58"/>
                      <a:pt x="21" y="57"/>
                      <a:pt x="21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19" y="57"/>
                      <a:pt x="19" y="57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5" y="42"/>
                      <a:pt x="7" y="40"/>
                      <a:pt x="6" y="38"/>
                    </a:cubicBezTo>
                    <a:cubicBezTo>
                      <a:pt x="4" y="36"/>
                      <a:pt x="0" y="34"/>
                      <a:pt x="1" y="34"/>
                    </a:cubicBezTo>
                    <a:cubicBezTo>
                      <a:pt x="2" y="32"/>
                      <a:pt x="6" y="33"/>
                      <a:pt x="8" y="32"/>
                    </a:cubicBezTo>
                    <a:cubicBezTo>
                      <a:pt x="9" y="32"/>
                      <a:pt x="9" y="30"/>
                      <a:pt x="10" y="29"/>
                    </a:cubicBezTo>
                    <a:cubicBezTo>
                      <a:pt x="11" y="29"/>
                      <a:pt x="13" y="30"/>
                      <a:pt x="13" y="28"/>
                    </a:cubicBezTo>
                    <a:cubicBezTo>
                      <a:pt x="13" y="26"/>
                      <a:pt x="15" y="26"/>
                      <a:pt x="16" y="27"/>
                    </a:cubicBezTo>
                    <a:cubicBezTo>
                      <a:pt x="16" y="27"/>
                      <a:pt x="17" y="27"/>
                      <a:pt x="19" y="25"/>
                    </a:cubicBezTo>
                    <a:cubicBezTo>
                      <a:pt x="22" y="24"/>
                      <a:pt x="20" y="24"/>
                      <a:pt x="20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5" y="9"/>
                      <a:pt x="24" y="8"/>
                    </a:cubicBezTo>
                    <a:cubicBezTo>
                      <a:pt x="22" y="6"/>
                      <a:pt x="23" y="6"/>
                      <a:pt x="23" y="5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6" y="3"/>
                      <a:pt x="28" y="3"/>
                      <a:pt x="30" y="1"/>
                    </a:cubicBezTo>
                    <a:cubicBezTo>
                      <a:pt x="32" y="0"/>
                      <a:pt x="32" y="2"/>
                      <a:pt x="32" y="2"/>
                    </a:cubicBezTo>
                    <a:cubicBezTo>
                      <a:pt x="32" y="2"/>
                      <a:pt x="33" y="5"/>
                      <a:pt x="36" y="6"/>
                    </a:cubicBezTo>
                    <a:cubicBezTo>
                      <a:pt x="38" y="7"/>
                      <a:pt x="39" y="7"/>
                      <a:pt x="39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8" y="12"/>
                    </a:cubicBezTo>
                    <a:cubicBezTo>
                      <a:pt x="49" y="13"/>
                      <a:pt x="50" y="17"/>
                      <a:pt x="50" y="17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63" y="23"/>
                      <a:pt x="65" y="24"/>
                    </a:cubicBezTo>
                    <a:cubicBezTo>
                      <a:pt x="67" y="24"/>
                      <a:pt x="67" y="26"/>
                      <a:pt x="67" y="26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7"/>
                      <a:pt x="74" y="28"/>
                    </a:cubicBezTo>
                    <a:cubicBezTo>
                      <a:pt x="73" y="28"/>
                      <a:pt x="73" y="30"/>
                      <a:pt x="73" y="31"/>
                    </a:cubicBezTo>
                    <a:cubicBezTo>
                      <a:pt x="73" y="33"/>
                      <a:pt x="73" y="34"/>
                      <a:pt x="73" y="35"/>
                    </a:cubicBezTo>
                    <a:cubicBezTo>
                      <a:pt x="72" y="37"/>
                      <a:pt x="71" y="36"/>
                      <a:pt x="70" y="37"/>
                    </a:cubicBezTo>
                    <a:cubicBezTo>
                      <a:pt x="69" y="37"/>
                      <a:pt x="70" y="39"/>
                      <a:pt x="71" y="41"/>
                    </a:cubicBezTo>
                    <a:cubicBezTo>
                      <a:pt x="71" y="42"/>
                      <a:pt x="71" y="42"/>
                      <a:pt x="70" y="43"/>
                    </a:cubicBezTo>
                    <a:cubicBezTo>
                      <a:pt x="68" y="45"/>
                      <a:pt x="67" y="45"/>
                      <a:pt x="67" y="45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0" y="48"/>
                      <a:pt x="70" y="48"/>
                      <a:pt x="71" y="4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F530A4FB-A09F-BA41-9AB3-16C5737E8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0013" y="3680445"/>
                <a:ext cx="193500" cy="353719"/>
              </a:xfrm>
              <a:custGeom>
                <a:avLst/>
                <a:gdLst>
                  <a:gd name="T0" fmla="*/ 57 w 85"/>
                  <a:gd name="T1" fmla="*/ 158 h 160"/>
                  <a:gd name="T2" fmla="*/ 58 w 85"/>
                  <a:gd name="T3" fmla="*/ 151 h 160"/>
                  <a:gd name="T4" fmla="*/ 63 w 85"/>
                  <a:gd name="T5" fmla="*/ 149 h 160"/>
                  <a:gd name="T6" fmla="*/ 58 w 85"/>
                  <a:gd name="T7" fmla="*/ 142 h 160"/>
                  <a:gd name="T8" fmla="*/ 61 w 85"/>
                  <a:gd name="T9" fmla="*/ 137 h 160"/>
                  <a:gd name="T10" fmla="*/ 75 w 85"/>
                  <a:gd name="T11" fmla="*/ 124 h 160"/>
                  <a:gd name="T12" fmla="*/ 84 w 85"/>
                  <a:gd name="T13" fmla="*/ 96 h 160"/>
                  <a:gd name="T14" fmla="*/ 79 w 85"/>
                  <a:gd name="T15" fmla="*/ 91 h 160"/>
                  <a:gd name="T16" fmla="*/ 73 w 85"/>
                  <a:gd name="T17" fmla="*/ 88 h 160"/>
                  <a:gd name="T18" fmla="*/ 68 w 85"/>
                  <a:gd name="T19" fmla="*/ 90 h 160"/>
                  <a:gd name="T20" fmla="*/ 68 w 85"/>
                  <a:gd name="T21" fmla="*/ 90 h 160"/>
                  <a:gd name="T22" fmla="*/ 68 w 85"/>
                  <a:gd name="T23" fmla="*/ 90 h 160"/>
                  <a:gd name="T24" fmla="*/ 65 w 85"/>
                  <a:gd name="T25" fmla="*/ 81 h 160"/>
                  <a:gd name="T26" fmla="*/ 59 w 85"/>
                  <a:gd name="T27" fmla="*/ 76 h 160"/>
                  <a:gd name="T28" fmla="*/ 55 w 85"/>
                  <a:gd name="T29" fmla="*/ 68 h 160"/>
                  <a:gd name="T30" fmla="*/ 52 w 85"/>
                  <a:gd name="T31" fmla="*/ 59 h 160"/>
                  <a:gd name="T32" fmla="*/ 56 w 85"/>
                  <a:gd name="T33" fmla="*/ 53 h 160"/>
                  <a:gd name="T34" fmla="*/ 54 w 85"/>
                  <a:gd name="T35" fmla="*/ 43 h 160"/>
                  <a:gd name="T36" fmla="*/ 55 w 85"/>
                  <a:gd name="T37" fmla="*/ 36 h 160"/>
                  <a:gd name="T38" fmla="*/ 53 w 85"/>
                  <a:gd name="T39" fmla="*/ 26 h 160"/>
                  <a:gd name="T40" fmla="*/ 44 w 85"/>
                  <a:gd name="T41" fmla="*/ 17 h 160"/>
                  <a:gd name="T42" fmla="*/ 37 w 85"/>
                  <a:gd name="T43" fmla="*/ 12 h 160"/>
                  <a:gd name="T44" fmla="*/ 31 w 85"/>
                  <a:gd name="T45" fmla="*/ 5 h 160"/>
                  <a:gd name="T46" fmla="*/ 24 w 85"/>
                  <a:gd name="T47" fmla="*/ 7 h 160"/>
                  <a:gd name="T48" fmla="*/ 19 w 85"/>
                  <a:gd name="T49" fmla="*/ 9 h 160"/>
                  <a:gd name="T50" fmla="*/ 17 w 85"/>
                  <a:gd name="T51" fmla="*/ 3 h 160"/>
                  <a:gd name="T52" fmla="*/ 14 w 85"/>
                  <a:gd name="T53" fmla="*/ 0 h 160"/>
                  <a:gd name="T54" fmla="*/ 9 w 85"/>
                  <a:gd name="T55" fmla="*/ 9 h 160"/>
                  <a:gd name="T56" fmla="*/ 5 w 85"/>
                  <a:gd name="T57" fmla="*/ 15 h 160"/>
                  <a:gd name="T58" fmla="*/ 3 w 85"/>
                  <a:gd name="T59" fmla="*/ 21 h 160"/>
                  <a:gd name="T60" fmla="*/ 1 w 85"/>
                  <a:gd name="T61" fmla="*/ 28 h 160"/>
                  <a:gd name="T62" fmla="*/ 5 w 85"/>
                  <a:gd name="T63" fmla="*/ 33 h 160"/>
                  <a:gd name="T64" fmla="*/ 5 w 85"/>
                  <a:gd name="T65" fmla="*/ 39 h 160"/>
                  <a:gd name="T66" fmla="*/ 6 w 85"/>
                  <a:gd name="T67" fmla="*/ 45 h 160"/>
                  <a:gd name="T68" fmla="*/ 14 w 85"/>
                  <a:gd name="T69" fmla="*/ 45 h 160"/>
                  <a:gd name="T70" fmla="*/ 14 w 85"/>
                  <a:gd name="T71" fmla="*/ 54 h 160"/>
                  <a:gd name="T72" fmla="*/ 13 w 85"/>
                  <a:gd name="T73" fmla="*/ 59 h 160"/>
                  <a:gd name="T74" fmla="*/ 14 w 85"/>
                  <a:gd name="T75" fmla="*/ 61 h 160"/>
                  <a:gd name="T76" fmla="*/ 11 w 85"/>
                  <a:gd name="T77" fmla="*/ 67 h 160"/>
                  <a:gd name="T78" fmla="*/ 11 w 85"/>
                  <a:gd name="T79" fmla="*/ 71 h 160"/>
                  <a:gd name="T80" fmla="*/ 14 w 85"/>
                  <a:gd name="T81" fmla="*/ 77 h 160"/>
                  <a:gd name="T82" fmla="*/ 14 w 85"/>
                  <a:gd name="T83" fmla="*/ 87 h 160"/>
                  <a:gd name="T84" fmla="*/ 14 w 85"/>
                  <a:gd name="T85" fmla="*/ 93 h 160"/>
                  <a:gd name="T86" fmla="*/ 13 w 85"/>
                  <a:gd name="T87" fmla="*/ 97 h 160"/>
                  <a:gd name="T88" fmla="*/ 11 w 85"/>
                  <a:gd name="T89" fmla="*/ 101 h 160"/>
                  <a:gd name="T90" fmla="*/ 12 w 85"/>
                  <a:gd name="T91" fmla="*/ 111 h 160"/>
                  <a:gd name="T92" fmla="*/ 19 w 85"/>
                  <a:gd name="T93" fmla="*/ 119 h 160"/>
                  <a:gd name="T94" fmla="*/ 18 w 85"/>
                  <a:gd name="T95" fmla="*/ 126 h 160"/>
                  <a:gd name="T96" fmla="*/ 13 w 85"/>
                  <a:gd name="T97" fmla="*/ 120 h 160"/>
                  <a:gd name="T98" fmla="*/ 14 w 85"/>
                  <a:gd name="T99" fmla="*/ 124 h 160"/>
                  <a:gd name="T100" fmla="*/ 19 w 85"/>
                  <a:gd name="T101" fmla="*/ 131 h 160"/>
                  <a:gd name="T102" fmla="*/ 32 w 85"/>
                  <a:gd name="T103" fmla="*/ 138 h 160"/>
                  <a:gd name="T104" fmla="*/ 38 w 85"/>
                  <a:gd name="T105" fmla="*/ 139 h 160"/>
                  <a:gd name="T106" fmla="*/ 44 w 85"/>
                  <a:gd name="T107" fmla="*/ 151 h 160"/>
                  <a:gd name="T108" fmla="*/ 46 w 85"/>
                  <a:gd name="T109" fmla="*/ 15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5" h="160">
                    <a:moveTo>
                      <a:pt x="49" y="158"/>
                    </a:moveTo>
                    <a:cubicBezTo>
                      <a:pt x="52" y="160"/>
                      <a:pt x="52" y="160"/>
                      <a:pt x="52" y="160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7" y="158"/>
                      <a:pt x="59" y="156"/>
                      <a:pt x="59" y="156"/>
                    </a:cubicBezTo>
                    <a:cubicBezTo>
                      <a:pt x="59" y="156"/>
                      <a:pt x="59" y="154"/>
                      <a:pt x="59" y="154"/>
                    </a:cubicBezTo>
                    <a:cubicBezTo>
                      <a:pt x="58" y="153"/>
                      <a:pt x="58" y="153"/>
                      <a:pt x="58" y="153"/>
                    </a:cubicBezTo>
                    <a:cubicBezTo>
                      <a:pt x="58" y="153"/>
                      <a:pt x="57" y="151"/>
                      <a:pt x="58" y="151"/>
                    </a:cubicBezTo>
                    <a:cubicBezTo>
                      <a:pt x="59" y="151"/>
                      <a:pt x="60" y="150"/>
                      <a:pt x="60" y="151"/>
                    </a:cubicBezTo>
                    <a:cubicBezTo>
                      <a:pt x="61" y="151"/>
                      <a:pt x="60" y="151"/>
                      <a:pt x="61" y="151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2" y="148"/>
                      <a:pt x="59" y="146"/>
                      <a:pt x="58" y="146"/>
                    </a:cubicBezTo>
                    <a:cubicBezTo>
                      <a:pt x="58" y="145"/>
                      <a:pt x="57" y="144"/>
                      <a:pt x="57" y="144"/>
                    </a:cubicBezTo>
                    <a:cubicBezTo>
                      <a:pt x="57" y="143"/>
                      <a:pt x="58" y="142"/>
                      <a:pt x="58" y="142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7" y="141"/>
                      <a:pt x="58" y="140"/>
                      <a:pt x="59" y="140"/>
                    </a:cubicBezTo>
                    <a:cubicBezTo>
                      <a:pt x="59" y="140"/>
                      <a:pt x="60" y="140"/>
                      <a:pt x="60" y="140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7"/>
                      <a:pt x="61" y="136"/>
                      <a:pt x="62" y="136"/>
                    </a:cubicBezTo>
                    <a:cubicBezTo>
                      <a:pt x="62" y="136"/>
                      <a:pt x="63" y="136"/>
                      <a:pt x="63" y="136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80" y="107"/>
                      <a:pt x="80" y="107"/>
                      <a:pt x="80" y="107"/>
                    </a:cubicBezTo>
                    <a:cubicBezTo>
                      <a:pt x="80" y="107"/>
                      <a:pt x="84" y="103"/>
                      <a:pt x="84" y="104"/>
                    </a:cubicBezTo>
                    <a:cubicBezTo>
                      <a:pt x="85" y="105"/>
                      <a:pt x="84" y="96"/>
                      <a:pt x="84" y="96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1" y="91"/>
                      <a:pt x="80" y="91"/>
                      <a:pt x="80" y="91"/>
                    </a:cubicBezTo>
                    <a:cubicBezTo>
                      <a:pt x="80" y="91"/>
                      <a:pt x="80" y="91"/>
                      <a:pt x="79" y="91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7" y="88"/>
                      <a:pt x="76" y="89"/>
                      <a:pt x="75" y="89"/>
                    </a:cubicBezTo>
                    <a:cubicBezTo>
                      <a:pt x="74" y="89"/>
                      <a:pt x="74" y="88"/>
                      <a:pt x="73" y="88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73" y="88"/>
                      <a:pt x="72" y="88"/>
                      <a:pt x="71" y="88"/>
                    </a:cubicBezTo>
                    <a:cubicBezTo>
                      <a:pt x="70" y="88"/>
                      <a:pt x="69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8"/>
                      <a:pt x="68" y="88"/>
                      <a:pt x="67" y="87"/>
                    </a:cubicBezTo>
                    <a:cubicBezTo>
                      <a:pt x="67" y="86"/>
                      <a:pt x="67" y="84"/>
                      <a:pt x="66" y="83"/>
                    </a:cubicBezTo>
                    <a:cubicBezTo>
                      <a:pt x="65" y="82"/>
                      <a:pt x="65" y="81"/>
                      <a:pt x="65" y="81"/>
                    </a:cubicBezTo>
                    <a:cubicBezTo>
                      <a:pt x="65" y="81"/>
                      <a:pt x="63" y="81"/>
                      <a:pt x="62" y="81"/>
                    </a:cubicBezTo>
                    <a:cubicBezTo>
                      <a:pt x="62" y="81"/>
                      <a:pt x="61" y="81"/>
                      <a:pt x="61" y="81"/>
                    </a:cubicBezTo>
                    <a:cubicBezTo>
                      <a:pt x="61" y="81"/>
                      <a:pt x="60" y="79"/>
                      <a:pt x="61" y="79"/>
                    </a:cubicBezTo>
                    <a:cubicBezTo>
                      <a:pt x="61" y="78"/>
                      <a:pt x="60" y="77"/>
                      <a:pt x="59" y="76"/>
                    </a:cubicBezTo>
                    <a:cubicBezTo>
                      <a:pt x="59" y="76"/>
                      <a:pt x="57" y="73"/>
                      <a:pt x="57" y="73"/>
                    </a:cubicBezTo>
                    <a:cubicBezTo>
                      <a:pt x="57" y="73"/>
                      <a:pt x="56" y="73"/>
                      <a:pt x="56" y="72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7" y="67"/>
                      <a:pt x="57" y="66"/>
                    </a:cubicBezTo>
                    <a:cubicBezTo>
                      <a:pt x="57" y="66"/>
                      <a:pt x="58" y="65"/>
                      <a:pt x="57" y="64"/>
                    </a:cubicBezTo>
                    <a:cubicBezTo>
                      <a:pt x="57" y="63"/>
                      <a:pt x="55" y="62"/>
                      <a:pt x="55" y="62"/>
                    </a:cubicBezTo>
                    <a:cubicBezTo>
                      <a:pt x="54" y="61"/>
                      <a:pt x="53" y="60"/>
                      <a:pt x="52" y="59"/>
                    </a:cubicBezTo>
                    <a:cubicBezTo>
                      <a:pt x="52" y="58"/>
                      <a:pt x="52" y="57"/>
                      <a:pt x="52" y="57"/>
                    </a:cubicBezTo>
                    <a:cubicBezTo>
                      <a:pt x="52" y="57"/>
                      <a:pt x="52" y="56"/>
                      <a:pt x="53" y="56"/>
                    </a:cubicBezTo>
                    <a:cubicBezTo>
                      <a:pt x="54" y="55"/>
                      <a:pt x="55" y="55"/>
                      <a:pt x="55" y="54"/>
                    </a:cubicBezTo>
                    <a:cubicBezTo>
                      <a:pt x="55" y="54"/>
                      <a:pt x="56" y="54"/>
                      <a:pt x="56" y="53"/>
                    </a:cubicBezTo>
                    <a:cubicBezTo>
                      <a:pt x="55" y="52"/>
                      <a:pt x="54" y="51"/>
                      <a:pt x="54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5" y="40"/>
                      <a:pt x="55" y="40"/>
                    </a:cubicBezTo>
                    <a:cubicBezTo>
                      <a:pt x="55" y="39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29"/>
                    </a:cubicBezTo>
                    <a:cubicBezTo>
                      <a:pt x="53" y="28"/>
                      <a:pt x="53" y="26"/>
                      <a:pt x="53" y="26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0" y="21"/>
                      <a:pt x="49" y="20"/>
                    </a:cubicBezTo>
                    <a:cubicBezTo>
                      <a:pt x="49" y="20"/>
                      <a:pt x="49" y="19"/>
                      <a:pt x="47" y="18"/>
                    </a:cubicBezTo>
                    <a:cubicBezTo>
                      <a:pt x="46" y="18"/>
                      <a:pt x="44" y="17"/>
                      <a:pt x="44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6"/>
                      <a:pt x="27" y="6"/>
                    </a:cubicBezTo>
                    <a:cubicBezTo>
                      <a:pt x="27" y="6"/>
                      <a:pt x="24" y="7"/>
                      <a:pt x="24" y="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8" y="7"/>
                      <a:pt x="17" y="6"/>
                      <a:pt x="17" y="6"/>
                    </a:cubicBezTo>
                    <a:cubicBezTo>
                      <a:pt x="17" y="6"/>
                      <a:pt x="17" y="5"/>
                      <a:pt x="17" y="5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4" y="0"/>
                      <a:pt x="14" y="0"/>
                    </a:cubicBezTo>
                    <a:cubicBezTo>
                      <a:pt x="14" y="0"/>
                      <a:pt x="10" y="4"/>
                      <a:pt x="10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2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0"/>
                      <a:pt x="3" y="21"/>
                      <a:pt x="3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5" y="32"/>
                    </a:cubicBezTo>
                    <a:cubicBezTo>
                      <a:pt x="5" y="32"/>
                      <a:pt x="5" y="33"/>
                      <a:pt x="5" y="33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5" y="36"/>
                      <a:pt x="5" y="36"/>
                    </a:cubicBezTo>
                    <a:cubicBezTo>
                      <a:pt x="5" y="36"/>
                      <a:pt x="5" y="37"/>
                      <a:pt x="5" y="37"/>
                    </a:cubicBezTo>
                    <a:cubicBezTo>
                      <a:pt x="5" y="37"/>
                      <a:pt x="5" y="39"/>
                      <a:pt x="5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2"/>
                    </a:cubicBezTo>
                    <a:cubicBezTo>
                      <a:pt x="5" y="42"/>
                      <a:pt x="5" y="43"/>
                      <a:pt x="5" y="43"/>
                    </a:cubicBezTo>
                    <a:cubicBezTo>
                      <a:pt x="4" y="43"/>
                      <a:pt x="6" y="45"/>
                      <a:pt x="6" y="45"/>
                    </a:cubicBezTo>
                    <a:cubicBezTo>
                      <a:pt x="6" y="45"/>
                      <a:pt x="7" y="44"/>
                      <a:pt x="8" y="44"/>
                    </a:cubicBezTo>
                    <a:cubicBezTo>
                      <a:pt x="8" y="44"/>
                      <a:pt x="10" y="44"/>
                      <a:pt x="10" y="44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7"/>
                      <a:pt x="16" y="58"/>
                    </a:cubicBezTo>
                    <a:cubicBezTo>
                      <a:pt x="15" y="58"/>
                      <a:pt x="14" y="58"/>
                      <a:pt x="13" y="59"/>
                    </a:cubicBezTo>
                    <a:cubicBezTo>
                      <a:pt x="12" y="59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1"/>
                      <a:pt x="14" y="61"/>
                      <a:pt x="14" y="61"/>
                    </a:cubicBezTo>
                    <a:cubicBezTo>
                      <a:pt x="14" y="62"/>
                      <a:pt x="14" y="64"/>
                      <a:pt x="14" y="64"/>
                    </a:cubicBezTo>
                    <a:cubicBezTo>
                      <a:pt x="14" y="64"/>
                      <a:pt x="14" y="65"/>
                      <a:pt x="13" y="65"/>
                    </a:cubicBezTo>
                    <a:cubicBezTo>
                      <a:pt x="13" y="65"/>
                      <a:pt x="12" y="66"/>
                      <a:pt x="12" y="66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1"/>
                      <a:pt x="12" y="72"/>
                      <a:pt x="12" y="72"/>
                    </a:cubicBezTo>
                    <a:cubicBezTo>
                      <a:pt x="12" y="72"/>
                      <a:pt x="15" y="74"/>
                      <a:pt x="15" y="74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5"/>
                      <a:pt x="14" y="76"/>
                      <a:pt x="14" y="77"/>
                    </a:cubicBezTo>
                    <a:cubicBezTo>
                      <a:pt x="14" y="78"/>
                      <a:pt x="14" y="81"/>
                      <a:pt x="14" y="81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3"/>
                      <a:pt x="14" y="86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93"/>
                      <a:pt x="13" y="93"/>
                      <a:pt x="13" y="93"/>
                    </a:cubicBezTo>
                    <a:cubicBezTo>
                      <a:pt x="13" y="94"/>
                      <a:pt x="13" y="95"/>
                      <a:pt x="13" y="95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9"/>
                      <a:pt x="13" y="99"/>
                    </a:cubicBezTo>
                    <a:cubicBezTo>
                      <a:pt x="13" y="99"/>
                      <a:pt x="13" y="100"/>
                      <a:pt x="12" y="100"/>
                    </a:cubicBezTo>
                    <a:cubicBezTo>
                      <a:pt x="12" y="100"/>
                      <a:pt x="11" y="101"/>
                      <a:pt x="11" y="101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25"/>
                      <a:pt x="19" y="125"/>
                      <a:pt x="18" y="126"/>
                    </a:cubicBezTo>
                    <a:cubicBezTo>
                      <a:pt x="18" y="126"/>
                      <a:pt x="18" y="126"/>
                      <a:pt x="17" y="125"/>
                    </a:cubicBezTo>
                    <a:cubicBezTo>
                      <a:pt x="16" y="125"/>
                      <a:pt x="15" y="123"/>
                      <a:pt x="15" y="123"/>
                    </a:cubicBezTo>
                    <a:cubicBezTo>
                      <a:pt x="15" y="123"/>
                      <a:pt x="14" y="121"/>
                      <a:pt x="14" y="121"/>
                    </a:cubicBezTo>
                    <a:cubicBezTo>
                      <a:pt x="14" y="121"/>
                      <a:pt x="13" y="120"/>
                      <a:pt x="13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1" y="120"/>
                      <a:pt x="11" y="121"/>
                      <a:pt x="11" y="121"/>
                    </a:cubicBezTo>
                    <a:cubicBezTo>
                      <a:pt x="11" y="122"/>
                      <a:pt x="11" y="122"/>
                      <a:pt x="12" y="123"/>
                    </a:cubicBezTo>
                    <a:cubicBezTo>
                      <a:pt x="13" y="124"/>
                      <a:pt x="13" y="124"/>
                      <a:pt x="14" y="124"/>
                    </a:cubicBezTo>
                    <a:cubicBezTo>
                      <a:pt x="14" y="124"/>
                      <a:pt x="14" y="125"/>
                      <a:pt x="15" y="125"/>
                    </a:cubicBezTo>
                    <a:cubicBezTo>
                      <a:pt x="15" y="126"/>
                      <a:pt x="15" y="128"/>
                      <a:pt x="15" y="128"/>
                    </a:cubicBezTo>
                    <a:cubicBezTo>
                      <a:pt x="17" y="130"/>
                      <a:pt x="17" y="130"/>
                      <a:pt x="17" y="130"/>
                    </a:cubicBezTo>
                    <a:cubicBezTo>
                      <a:pt x="19" y="131"/>
                      <a:pt x="19" y="131"/>
                      <a:pt x="19" y="131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3" y="139"/>
                      <a:pt x="33" y="139"/>
                      <a:pt x="33" y="139"/>
                    </a:cubicBezTo>
                    <a:cubicBezTo>
                      <a:pt x="33" y="139"/>
                      <a:pt x="34" y="139"/>
                      <a:pt x="35" y="139"/>
                    </a:cubicBezTo>
                    <a:cubicBezTo>
                      <a:pt x="35" y="139"/>
                      <a:pt x="37" y="139"/>
                      <a:pt x="37" y="139"/>
                    </a:cubicBezTo>
                    <a:cubicBezTo>
                      <a:pt x="37" y="139"/>
                      <a:pt x="38" y="138"/>
                      <a:pt x="38" y="139"/>
                    </a:cubicBezTo>
                    <a:cubicBezTo>
                      <a:pt x="38" y="140"/>
                      <a:pt x="41" y="145"/>
                      <a:pt x="41" y="145"/>
                    </a:cubicBezTo>
                    <a:cubicBezTo>
                      <a:pt x="41" y="145"/>
                      <a:pt x="41" y="146"/>
                      <a:pt x="42" y="147"/>
                    </a:cubicBezTo>
                    <a:cubicBezTo>
                      <a:pt x="43" y="148"/>
                      <a:pt x="45" y="149"/>
                      <a:pt x="45" y="149"/>
                    </a:cubicBezTo>
                    <a:cubicBezTo>
                      <a:pt x="45" y="149"/>
                      <a:pt x="44" y="150"/>
                      <a:pt x="44" y="151"/>
                    </a:cubicBezTo>
                    <a:cubicBezTo>
                      <a:pt x="45" y="152"/>
                      <a:pt x="44" y="152"/>
                      <a:pt x="45" y="152"/>
                    </a:cubicBezTo>
                    <a:cubicBezTo>
                      <a:pt x="45" y="153"/>
                      <a:pt x="45" y="153"/>
                      <a:pt x="45" y="153"/>
                    </a:cubicBezTo>
                    <a:cubicBezTo>
                      <a:pt x="45" y="153"/>
                      <a:pt x="45" y="153"/>
                      <a:pt x="45" y="154"/>
                    </a:cubicBezTo>
                    <a:cubicBezTo>
                      <a:pt x="46" y="154"/>
                      <a:pt x="46" y="155"/>
                      <a:pt x="46" y="155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8" y="158"/>
                      <a:pt x="48" y="158"/>
                      <a:pt x="48" y="158"/>
                    </a:cubicBezTo>
                    <a:lnTo>
                      <a:pt x="49" y="158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49304CD3-590F-D04D-84C9-126FECDBEB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0013" y="3680445"/>
                <a:ext cx="193500" cy="353719"/>
              </a:xfrm>
              <a:custGeom>
                <a:avLst/>
                <a:gdLst>
                  <a:gd name="T0" fmla="*/ 45 w 85"/>
                  <a:gd name="T1" fmla="*/ 154 h 160"/>
                  <a:gd name="T2" fmla="*/ 41 w 85"/>
                  <a:gd name="T3" fmla="*/ 145 h 160"/>
                  <a:gd name="T4" fmla="*/ 15 w 85"/>
                  <a:gd name="T5" fmla="*/ 128 h 160"/>
                  <a:gd name="T6" fmla="*/ 14 w 85"/>
                  <a:gd name="T7" fmla="*/ 121 h 160"/>
                  <a:gd name="T8" fmla="*/ 18 w 85"/>
                  <a:gd name="T9" fmla="*/ 119 h 160"/>
                  <a:gd name="T10" fmla="*/ 12 w 85"/>
                  <a:gd name="T11" fmla="*/ 100 h 160"/>
                  <a:gd name="T12" fmla="*/ 14 w 85"/>
                  <a:gd name="T13" fmla="*/ 93 h 160"/>
                  <a:gd name="T14" fmla="*/ 14 w 85"/>
                  <a:gd name="T15" fmla="*/ 77 h 160"/>
                  <a:gd name="T16" fmla="*/ 11 w 85"/>
                  <a:gd name="T17" fmla="*/ 67 h 160"/>
                  <a:gd name="T18" fmla="*/ 13 w 85"/>
                  <a:gd name="T19" fmla="*/ 58 h 160"/>
                  <a:gd name="T20" fmla="*/ 14 w 85"/>
                  <a:gd name="T21" fmla="*/ 46 h 160"/>
                  <a:gd name="T22" fmla="*/ 4 w 85"/>
                  <a:gd name="T23" fmla="*/ 39 h 160"/>
                  <a:gd name="T24" fmla="*/ 0 w 85"/>
                  <a:gd name="T25" fmla="*/ 27 h 160"/>
                  <a:gd name="T26" fmla="*/ 4 w 85"/>
                  <a:gd name="T27" fmla="*/ 15 h 160"/>
                  <a:gd name="T28" fmla="*/ 16 w 85"/>
                  <a:gd name="T29" fmla="*/ 0 h 160"/>
                  <a:gd name="T30" fmla="*/ 19 w 85"/>
                  <a:gd name="T31" fmla="*/ 8 h 160"/>
                  <a:gd name="T32" fmla="*/ 31 w 85"/>
                  <a:gd name="T33" fmla="*/ 4 h 160"/>
                  <a:gd name="T34" fmla="*/ 42 w 85"/>
                  <a:gd name="T35" fmla="*/ 16 h 160"/>
                  <a:gd name="T36" fmla="*/ 54 w 85"/>
                  <a:gd name="T37" fmla="*/ 30 h 160"/>
                  <a:gd name="T38" fmla="*/ 55 w 85"/>
                  <a:gd name="T39" fmla="*/ 48 h 160"/>
                  <a:gd name="T40" fmla="*/ 52 w 85"/>
                  <a:gd name="T41" fmla="*/ 59 h 160"/>
                  <a:gd name="T42" fmla="*/ 57 w 85"/>
                  <a:gd name="T43" fmla="*/ 73 h 160"/>
                  <a:gd name="T44" fmla="*/ 68 w 85"/>
                  <a:gd name="T45" fmla="*/ 87 h 160"/>
                  <a:gd name="T46" fmla="*/ 77 w 85"/>
                  <a:gd name="T47" fmla="*/ 88 h 160"/>
                  <a:gd name="T48" fmla="*/ 80 w 85"/>
                  <a:gd name="T49" fmla="*/ 107 h 160"/>
                  <a:gd name="T50" fmla="*/ 60 w 85"/>
                  <a:gd name="T51" fmla="*/ 140 h 160"/>
                  <a:gd name="T52" fmla="*/ 61 w 85"/>
                  <a:gd name="T53" fmla="*/ 147 h 160"/>
                  <a:gd name="T54" fmla="*/ 59 w 85"/>
                  <a:gd name="T55" fmla="*/ 154 h 160"/>
                  <a:gd name="T56" fmla="*/ 49 w 85"/>
                  <a:gd name="T57" fmla="*/ 158 h 160"/>
                  <a:gd name="T58" fmla="*/ 57 w 85"/>
                  <a:gd name="T59" fmla="*/ 151 h 160"/>
                  <a:gd name="T60" fmla="*/ 63 w 85"/>
                  <a:gd name="T61" fmla="*/ 149 h 160"/>
                  <a:gd name="T62" fmla="*/ 59 w 85"/>
                  <a:gd name="T63" fmla="*/ 140 h 160"/>
                  <a:gd name="T64" fmla="*/ 75 w 85"/>
                  <a:gd name="T65" fmla="*/ 124 h 160"/>
                  <a:gd name="T66" fmla="*/ 80 w 85"/>
                  <a:gd name="T67" fmla="*/ 91 h 160"/>
                  <a:gd name="T68" fmla="*/ 69 w 85"/>
                  <a:gd name="T69" fmla="*/ 90 h 160"/>
                  <a:gd name="T70" fmla="*/ 65 w 85"/>
                  <a:gd name="T71" fmla="*/ 81 h 160"/>
                  <a:gd name="T72" fmla="*/ 55 w 85"/>
                  <a:gd name="T73" fmla="*/ 68 h 160"/>
                  <a:gd name="T74" fmla="*/ 54 w 85"/>
                  <a:gd name="T75" fmla="*/ 55 h 160"/>
                  <a:gd name="T76" fmla="*/ 54 w 85"/>
                  <a:gd name="T77" fmla="*/ 42 h 160"/>
                  <a:gd name="T78" fmla="*/ 52 w 85"/>
                  <a:gd name="T79" fmla="*/ 26 h 160"/>
                  <a:gd name="T80" fmla="*/ 40 w 85"/>
                  <a:gd name="T81" fmla="*/ 15 h 160"/>
                  <a:gd name="T82" fmla="*/ 24 w 85"/>
                  <a:gd name="T83" fmla="*/ 7 h 160"/>
                  <a:gd name="T84" fmla="*/ 17 w 85"/>
                  <a:gd name="T85" fmla="*/ 5 h 160"/>
                  <a:gd name="T86" fmla="*/ 9 w 85"/>
                  <a:gd name="T87" fmla="*/ 9 h 160"/>
                  <a:gd name="T88" fmla="*/ 4 w 85"/>
                  <a:gd name="T89" fmla="*/ 20 h 160"/>
                  <a:gd name="T90" fmla="*/ 6 w 85"/>
                  <a:gd name="T91" fmla="*/ 32 h 160"/>
                  <a:gd name="T92" fmla="*/ 5 w 85"/>
                  <a:gd name="T93" fmla="*/ 41 h 160"/>
                  <a:gd name="T94" fmla="*/ 15 w 85"/>
                  <a:gd name="T95" fmla="*/ 46 h 160"/>
                  <a:gd name="T96" fmla="*/ 13 w 85"/>
                  <a:gd name="T97" fmla="*/ 59 h 160"/>
                  <a:gd name="T98" fmla="*/ 12 w 85"/>
                  <a:gd name="T99" fmla="*/ 66 h 160"/>
                  <a:gd name="T100" fmla="*/ 15 w 85"/>
                  <a:gd name="T101" fmla="*/ 75 h 160"/>
                  <a:gd name="T102" fmla="*/ 17 w 85"/>
                  <a:gd name="T103" fmla="*/ 92 h 160"/>
                  <a:gd name="T104" fmla="*/ 13 w 85"/>
                  <a:gd name="T105" fmla="*/ 101 h 160"/>
                  <a:gd name="T106" fmla="*/ 18 w 85"/>
                  <a:gd name="T107" fmla="*/ 122 h 160"/>
                  <a:gd name="T108" fmla="*/ 13 w 85"/>
                  <a:gd name="T109" fmla="*/ 120 h 160"/>
                  <a:gd name="T110" fmla="*/ 27 w 85"/>
                  <a:gd name="T111" fmla="*/ 135 h 160"/>
                  <a:gd name="T112" fmla="*/ 38 w 85"/>
                  <a:gd name="T113" fmla="*/ 139 h 160"/>
                  <a:gd name="T114" fmla="*/ 47 w 85"/>
                  <a:gd name="T115" fmla="*/ 15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5" h="160">
                    <a:moveTo>
                      <a:pt x="52" y="160"/>
                    </a:moveTo>
                    <a:cubicBezTo>
                      <a:pt x="52" y="160"/>
                      <a:pt x="52" y="160"/>
                      <a:pt x="52" y="160"/>
                    </a:cubicBezTo>
                    <a:cubicBezTo>
                      <a:pt x="49" y="158"/>
                      <a:pt x="49" y="158"/>
                      <a:pt x="49" y="158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6" y="155"/>
                      <a:pt x="46" y="155"/>
                      <a:pt x="46" y="155"/>
                    </a:cubicBezTo>
                    <a:cubicBezTo>
                      <a:pt x="46" y="155"/>
                      <a:pt x="45" y="155"/>
                      <a:pt x="45" y="154"/>
                    </a:cubicBezTo>
                    <a:cubicBezTo>
                      <a:pt x="45" y="152"/>
                      <a:pt x="45" y="152"/>
                      <a:pt x="45" y="152"/>
                    </a:cubicBezTo>
                    <a:cubicBezTo>
                      <a:pt x="44" y="153"/>
                      <a:pt x="44" y="153"/>
                      <a:pt x="44" y="153"/>
                    </a:cubicBezTo>
                    <a:cubicBezTo>
                      <a:pt x="44" y="152"/>
                      <a:pt x="44" y="152"/>
                      <a:pt x="44" y="152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4" y="150"/>
                      <a:pt x="44" y="149"/>
                      <a:pt x="45" y="149"/>
                    </a:cubicBezTo>
                    <a:cubicBezTo>
                      <a:pt x="44" y="149"/>
                      <a:pt x="42" y="148"/>
                      <a:pt x="42" y="147"/>
                    </a:cubicBezTo>
                    <a:cubicBezTo>
                      <a:pt x="41" y="147"/>
                      <a:pt x="41" y="145"/>
                      <a:pt x="41" y="145"/>
                    </a:cubicBezTo>
                    <a:cubicBezTo>
                      <a:pt x="40" y="145"/>
                      <a:pt x="38" y="141"/>
                      <a:pt x="38" y="139"/>
                    </a:cubicBezTo>
                    <a:cubicBezTo>
                      <a:pt x="36" y="139"/>
                      <a:pt x="35" y="139"/>
                      <a:pt x="35" y="139"/>
                    </a:cubicBezTo>
                    <a:cubicBezTo>
                      <a:pt x="34" y="139"/>
                      <a:pt x="33" y="139"/>
                      <a:pt x="33" y="139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1" y="137"/>
                      <a:pt x="31" y="137"/>
                      <a:pt x="31" y="137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28"/>
                      <a:pt x="14" y="126"/>
                      <a:pt x="14" y="125"/>
                    </a:cubicBezTo>
                    <a:cubicBezTo>
                      <a:pt x="14" y="125"/>
                      <a:pt x="14" y="125"/>
                      <a:pt x="14" y="124"/>
                    </a:cubicBezTo>
                    <a:cubicBezTo>
                      <a:pt x="13" y="124"/>
                      <a:pt x="12" y="124"/>
                      <a:pt x="12" y="123"/>
                    </a:cubicBezTo>
                    <a:cubicBezTo>
                      <a:pt x="11" y="123"/>
                      <a:pt x="11" y="122"/>
                      <a:pt x="10" y="121"/>
                    </a:cubicBezTo>
                    <a:cubicBezTo>
                      <a:pt x="10" y="121"/>
                      <a:pt x="10" y="120"/>
                      <a:pt x="10" y="120"/>
                    </a:cubicBezTo>
                    <a:cubicBezTo>
                      <a:pt x="13" y="120"/>
                      <a:pt x="13" y="120"/>
                      <a:pt x="13" y="120"/>
                    </a:cubicBezTo>
                    <a:cubicBezTo>
                      <a:pt x="13" y="120"/>
                      <a:pt x="14" y="121"/>
                      <a:pt x="14" y="121"/>
                    </a:cubicBezTo>
                    <a:cubicBezTo>
                      <a:pt x="15" y="121"/>
                      <a:pt x="15" y="123"/>
                      <a:pt x="15" y="123"/>
                    </a:cubicBezTo>
                    <a:cubicBezTo>
                      <a:pt x="15" y="123"/>
                      <a:pt x="16" y="125"/>
                      <a:pt x="17" y="125"/>
                    </a:cubicBezTo>
                    <a:cubicBezTo>
                      <a:pt x="17" y="125"/>
                      <a:pt x="18" y="125"/>
                      <a:pt x="18" y="125"/>
                    </a:cubicBezTo>
                    <a:cubicBezTo>
                      <a:pt x="18" y="125"/>
                      <a:pt x="18" y="125"/>
                      <a:pt x="18" y="125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8" y="119"/>
                      <a:pt x="18" y="119"/>
                      <a:pt x="18" y="119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0" y="108"/>
                      <a:pt x="10" y="108"/>
                      <a:pt x="10" y="108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1"/>
                      <a:pt x="12" y="100"/>
                      <a:pt x="12" y="100"/>
                    </a:cubicBezTo>
                    <a:cubicBezTo>
                      <a:pt x="12" y="100"/>
                      <a:pt x="13" y="99"/>
                      <a:pt x="13" y="99"/>
                    </a:cubicBezTo>
                    <a:cubicBezTo>
                      <a:pt x="13" y="99"/>
                      <a:pt x="13" y="98"/>
                      <a:pt x="13" y="98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2" y="94"/>
                      <a:pt x="13" y="93"/>
                      <a:pt x="13" y="93"/>
                    </a:cubicBezTo>
                    <a:cubicBezTo>
                      <a:pt x="13" y="93"/>
                      <a:pt x="13" y="93"/>
                      <a:pt x="14" y="93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3" y="85"/>
                      <a:pt x="12" y="83"/>
                      <a:pt x="12" y="83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1"/>
                      <a:pt x="14" y="78"/>
                      <a:pt x="14" y="77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3" y="73"/>
                      <a:pt x="12" y="72"/>
                      <a:pt x="12" y="72"/>
                    </a:cubicBezTo>
                    <a:cubicBezTo>
                      <a:pt x="12" y="72"/>
                      <a:pt x="11" y="72"/>
                      <a:pt x="11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2" y="65"/>
                      <a:pt x="13" y="65"/>
                      <a:pt x="13" y="65"/>
                    </a:cubicBezTo>
                    <a:cubicBezTo>
                      <a:pt x="13" y="65"/>
                      <a:pt x="14" y="64"/>
                      <a:pt x="14" y="64"/>
                    </a:cubicBezTo>
                    <a:cubicBezTo>
                      <a:pt x="14" y="63"/>
                      <a:pt x="14" y="62"/>
                      <a:pt x="14" y="61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2" y="59"/>
                      <a:pt x="13" y="58"/>
                    </a:cubicBezTo>
                    <a:cubicBezTo>
                      <a:pt x="14" y="58"/>
                      <a:pt x="15" y="57"/>
                      <a:pt x="15" y="57"/>
                    </a:cubicBezTo>
                    <a:cubicBezTo>
                      <a:pt x="16" y="57"/>
                      <a:pt x="16" y="56"/>
                      <a:pt x="16" y="5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7" y="45"/>
                      <a:pt x="7" y="45"/>
                    </a:cubicBezTo>
                    <a:cubicBezTo>
                      <a:pt x="4" y="44"/>
                      <a:pt x="4" y="43"/>
                      <a:pt x="4" y="43"/>
                    </a:cubicBezTo>
                    <a:cubicBezTo>
                      <a:pt x="5" y="43"/>
                      <a:pt x="5" y="42"/>
                      <a:pt x="5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5" y="37"/>
                      <a:pt x="5" y="37"/>
                    </a:cubicBezTo>
                    <a:cubicBezTo>
                      <a:pt x="4" y="36"/>
                      <a:pt x="4" y="35"/>
                      <a:pt x="4" y="35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1"/>
                      <a:pt x="5" y="30"/>
                      <a:pt x="5" y="30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19"/>
                    </a:cubicBezTo>
                    <a:cubicBezTo>
                      <a:pt x="3" y="19"/>
                      <a:pt x="4" y="18"/>
                      <a:pt x="4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3"/>
                      <a:pt x="7" y="13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7" y="4"/>
                      <a:pt x="17" y="5"/>
                    </a:cubicBezTo>
                    <a:cubicBezTo>
                      <a:pt x="18" y="5"/>
                      <a:pt x="17" y="6"/>
                      <a:pt x="17" y="6"/>
                    </a:cubicBezTo>
                    <a:cubicBezTo>
                      <a:pt x="18" y="6"/>
                      <a:pt x="18" y="7"/>
                      <a:pt x="18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9"/>
                      <a:pt x="20" y="9"/>
                      <a:pt x="20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6" y="6"/>
                      <a:pt x="27" y="6"/>
                    </a:cubicBezTo>
                    <a:cubicBezTo>
                      <a:pt x="27" y="6"/>
                      <a:pt x="27" y="5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7"/>
                      <a:pt x="46" y="17"/>
                      <a:pt x="48" y="18"/>
                    </a:cubicBezTo>
                    <a:cubicBezTo>
                      <a:pt x="49" y="18"/>
                      <a:pt x="49" y="19"/>
                      <a:pt x="49" y="19"/>
                    </a:cubicBezTo>
                    <a:cubicBezTo>
                      <a:pt x="50" y="21"/>
                      <a:pt x="52" y="23"/>
                      <a:pt x="52" y="23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4" y="28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40"/>
                      <a:pt x="55" y="40"/>
                    </a:cubicBezTo>
                    <a:cubicBezTo>
                      <a:pt x="55" y="40"/>
                      <a:pt x="55" y="42"/>
                      <a:pt x="55" y="42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51"/>
                      <a:pt x="56" y="52"/>
                      <a:pt x="56" y="53"/>
                    </a:cubicBezTo>
                    <a:cubicBezTo>
                      <a:pt x="57" y="53"/>
                      <a:pt x="56" y="54"/>
                      <a:pt x="56" y="54"/>
                    </a:cubicBezTo>
                    <a:cubicBezTo>
                      <a:pt x="55" y="55"/>
                      <a:pt x="55" y="55"/>
                      <a:pt x="54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2" y="57"/>
                      <a:pt x="52" y="58"/>
                      <a:pt x="52" y="59"/>
                    </a:cubicBezTo>
                    <a:cubicBezTo>
                      <a:pt x="53" y="60"/>
                      <a:pt x="55" y="61"/>
                      <a:pt x="55" y="61"/>
                    </a:cubicBezTo>
                    <a:cubicBezTo>
                      <a:pt x="55" y="61"/>
                      <a:pt x="57" y="63"/>
                      <a:pt x="57" y="64"/>
                    </a:cubicBezTo>
                    <a:cubicBezTo>
                      <a:pt x="58" y="64"/>
                      <a:pt x="57" y="65"/>
                      <a:pt x="57" y="66"/>
                    </a:cubicBezTo>
                    <a:cubicBezTo>
                      <a:pt x="57" y="66"/>
                      <a:pt x="57" y="67"/>
                      <a:pt x="55" y="68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7" y="72"/>
                      <a:pt x="57" y="73"/>
                      <a:pt x="57" y="73"/>
                    </a:cubicBezTo>
                    <a:cubicBezTo>
                      <a:pt x="58" y="74"/>
                      <a:pt x="59" y="76"/>
                      <a:pt x="60" y="76"/>
                    </a:cubicBezTo>
                    <a:cubicBezTo>
                      <a:pt x="60" y="76"/>
                      <a:pt x="61" y="78"/>
                      <a:pt x="61" y="79"/>
                    </a:cubicBezTo>
                    <a:cubicBezTo>
                      <a:pt x="61" y="79"/>
                      <a:pt x="61" y="80"/>
                      <a:pt x="61" y="80"/>
                    </a:cubicBezTo>
                    <a:cubicBezTo>
                      <a:pt x="61" y="80"/>
                      <a:pt x="62" y="80"/>
                      <a:pt x="62" y="80"/>
                    </a:cubicBezTo>
                    <a:cubicBezTo>
                      <a:pt x="63" y="81"/>
                      <a:pt x="65" y="81"/>
                      <a:pt x="65" y="81"/>
                    </a:cubicBezTo>
                    <a:cubicBezTo>
                      <a:pt x="65" y="81"/>
                      <a:pt x="66" y="82"/>
                      <a:pt x="66" y="83"/>
                    </a:cubicBezTo>
                    <a:cubicBezTo>
                      <a:pt x="67" y="84"/>
                      <a:pt x="68" y="86"/>
                      <a:pt x="68" y="87"/>
                    </a:cubicBezTo>
                    <a:cubicBezTo>
                      <a:pt x="68" y="87"/>
                      <a:pt x="68" y="88"/>
                      <a:pt x="68" y="88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90"/>
                      <a:pt x="69" y="89"/>
                      <a:pt x="69" y="89"/>
                    </a:cubicBezTo>
                    <a:cubicBezTo>
                      <a:pt x="69" y="89"/>
                      <a:pt x="70" y="88"/>
                      <a:pt x="70" y="88"/>
                    </a:cubicBezTo>
                    <a:cubicBezTo>
                      <a:pt x="71" y="88"/>
                      <a:pt x="72" y="88"/>
                      <a:pt x="73" y="8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6" y="88"/>
                      <a:pt x="76" y="88"/>
                      <a:pt x="77" y="88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1"/>
                      <a:pt x="81" y="91"/>
                      <a:pt x="81" y="91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83" y="104"/>
                      <a:pt x="81" y="106"/>
                      <a:pt x="80" y="107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2" y="136"/>
                      <a:pt x="62" y="136"/>
                      <a:pt x="62" y="136"/>
                    </a:cubicBezTo>
                    <a:cubicBezTo>
                      <a:pt x="62" y="136"/>
                      <a:pt x="61" y="137"/>
                      <a:pt x="61" y="137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59" y="141"/>
                      <a:pt x="59" y="141"/>
                      <a:pt x="59" y="141"/>
                    </a:cubicBezTo>
                    <a:cubicBezTo>
                      <a:pt x="58" y="141"/>
                      <a:pt x="58" y="141"/>
                      <a:pt x="58" y="141"/>
                    </a:cubicBezTo>
                    <a:cubicBezTo>
                      <a:pt x="58" y="142"/>
                      <a:pt x="58" y="142"/>
                      <a:pt x="58" y="142"/>
                    </a:cubicBezTo>
                    <a:cubicBezTo>
                      <a:pt x="58" y="143"/>
                      <a:pt x="58" y="143"/>
                      <a:pt x="58" y="144"/>
                    </a:cubicBezTo>
                    <a:cubicBezTo>
                      <a:pt x="58" y="144"/>
                      <a:pt x="58" y="144"/>
                      <a:pt x="58" y="145"/>
                    </a:cubicBezTo>
                    <a:cubicBezTo>
                      <a:pt x="58" y="145"/>
                      <a:pt x="59" y="145"/>
                      <a:pt x="59" y="146"/>
                    </a:cubicBezTo>
                    <a:cubicBezTo>
                      <a:pt x="59" y="146"/>
                      <a:pt x="60" y="147"/>
                      <a:pt x="61" y="147"/>
                    </a:cubicBezTo>
                    <a:cubicBezTo>
                      <a:pt x="62" y="148"/>
                      <a:pt x="63" y="148"/>
                      <a:pt x="63" y="148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3" y="151"/>
                      <a:pt x="62" y="151"/>
                      <a:pt x="61" y="151"/>
                    </a:cubicBezTo>
                    <a:cubicBezTo>
                      <a:pt x="61" y="151"/>
                      <a:pt x="60" y="151"/>
                      <a:pt x="60" y="151"/>
                    </a:cubicBezTo>
                    <a:cubicBezTo>
                      <a:pt x="59" y="151"/>
                      <a:pt x="59" y="151"/>
                      <a:pt x="58" y="151"/>
                    </a:cubicBezTo>
                    <a:cubicBezTo>
                      <a:pt x="58" y="151"/>
                      <a:pt x="58" y="152"/>
                      <a:pt x="58" y="153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59" y="154"/>
                      <a:pt x="59" y="156"/>
                      <a:pt x="59" y="156"/>
                    </a:cubicBezTo>
                    <a:cubicBezTo>
                      <a:pt x="59" y="156"/>
                      <a:pt x="59" y="157"/>
                      <a:pt x="57" y="158"/>
                    </a:cubicBezTo>
                    <a:cubicBezTo>
                      <a:pt x="56" y="160"/>
                      <a:pt x="56" y="160"/>
                      <a:pt x="56" y="160"/>
                    </a:cubicBezTo>
                    <a:cubicBezTo>
                      <a:pt x="52" y="160"/>
                      <a:pt x="52" y="160"/>
                      <a:pt x="52" y="160"/>
                    </a:cubicBezTo>
                    <a:cubicBezTo>
                      <a:pt x="52" y="160"/>
                      <a:pt x="52" y="160"/>
                      <a:pt x="52" y="160"/>
                    </a:cubicBezTo>
                    <a:close/>
                    <a:moveTo>
                      <a:pt x="49" y="158"/>
                    </a:moveTo>
                    <a:cubicBezTo>
                      <a:pt x="49" y="158"/>
                      <a:pt x="49" y="158"/>
                      <a:pt x="49" y="158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7"/>
                      <a:pt x="59" y="156"/>
                      <a:pt x="59" y="156"/>
                    </a:cubicBezTo>
                    <a:cubicBezTo>
                      <a:pt x="59" y="156"/>
                      <a:pt x="58" y="154"/>
                      <a:pt x="58" y="154"/>
                    </a:cubicBezTo>
                    <a:cubicBezTo>
                      <a:pt x="58" y="153"/>
                      <a:pt x="58" y="153"/>
                      <a:pt x="58" y="153"/>
                    </a:cubicBezTo>
                    <a:cubicBezTo>
                      <a:pt x="58" y="153"/>
                      <a:pt x="57" y="152"/>
                      <a:pt x="57" y="151"/>
                    </a:cubicBezTo>
                    <a:cubicBezTo>
                      <a:pt x="57" y="151"/>
                      <a:pt x="58" y="150"/>
                      <a:pt x="58" y="150"/>
                    </a:cubicBezTo>
                    <a:cubicBezTo>
                      <a:pt x="59" y="150"/>
                      <a:pt x="59" y="150"/>
                      <a:pt x="59" y="150"/>
                    </a:cubicBezTo>
                    <a:cubicBezTo>
                      <a:pt x="59" y="150"/>
                      <a:pt x="60" y="150"/>
                      <a:pt x="60" y="150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62" y="151"/>
                      <a:pt x="63" y="150"/>
                      <a:pt x="63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2" y="149"/>
                      <a:pt x="62" y="148"/>
                      <a:pt x="61" y="148"/>
                    </a:cubicBezTo>
                    <a:cubicBezTo>
                      <a:pt x="59" y="147"/>
                      <a:pt x="58" y="146"/>
                      <a:pt x="58" y="146"/>
                    </a:cubicBezTo>
                    <a:cubicBezTo>
                      <a:pt x="58" y="146"/>
                      <a:pt x="58" y="145"/>
                      <a:pt x="58" y="145"/>
                    </a:cubicBezTo>
                    <a:cubicBezTo>
                      <a:pt x="57" y="145"/>
                      <a:pt x="57" y="144"/>
                      <a:pt x="57" y="144"/>
                    </a:cubicBezTo>
                    <a:cubicBezTo>
                      <a:pt x="57" y="143"/>
                      <a:pt x="57" y="142"/>
                      <a:pt x="57" y="142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7" y="141"/>
                      <a:pt x="58" y="140"/>
                      <a:pt x="59" y="140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7"/>
                      <a:pt x="61" y="136"/>
                      <a:pt x="62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6" y="115"/>
                      <a:pt x="76" y="115"/>
                      <a:pt x="76" y="115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80" y="106"/>
                      <a:pt x="83" y="104"/>
                      <a:pt x="84" y="104"/>
                    </a:cubicBezTo>
                    <a:cubicBezTo>
                      <a:pt x="84" y="103"/>
                      <a:pt x="84" y="100"/>
                      <a:pt x="83" y="96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1" y="92"/>
                      <a:pt x="80" y="92"/>
                      <a:pt x="80" y="91"/>
                    </a:cubicBezTo>
                    <a:cubicBezTo>
                      <a:pt x="80" y="91"/>
                      <a:pt x="79" y="91"/>
                      <a:pt x="79" y="91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6" y="89"/>
                      <a:pt x="75" y="89"/>
                    </a:cubicBezTo>
                    <a:cubicBezTo>
                      <a:pt x="75" y="89"/>
                      <a:pt x="74" y="89"/>
                      <a:pt x="74" y="89"/>
                    </a:cubicBezTo>
                    <a:cubicBezTo>
                      <a:pt x="72" y="88"/>
                      <a:pt x="71" y="88"/>
                      <a:pt x="71" y="89"/>
                    </a:cubicBezTo>
                    <a:cubicBezTo>
                      <a:pt x="70" y="89"/>
                      <a:pt x="70" y="89"/>
                      <a:pt x="69" y="90"/>
                    </a:cubicBezTo>
                    <a:cubicBezTo>
                      <a:pt x="69" y="90"/>
                      <a:pt x="69" y="90"/>
                      <a:pt x="69" y="90"/>
                    </a:cubicBezTo>
                    <a:cubicBezTo>
                      <a:pt x="68" y="91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7" y="90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67" y="88"/>
                      <a:pt x="67" y="87"/>
                      <a:pt x="67" y="87"/>
                    </a:cubicBezTo>
                    <a:cubicBezTo>
                      <a:pt x="67" y="86"/>
                      <a:pt x="66" y="84"/>
                      <a:pt x="66" y="83"/>
                    </a:cubicBezTo>
                    <a:cubicBezTo>
                      <a:pt x="65" y="82"/>
                      <a:pt x="65" y="82"/>
                      <a:pt x="65" y="81"/>
                    </a:cubicBezTo>
                    <a:cubicBezTo>
                      <a:pt x="65" y="81"/>
                      <a:pt x="63" y="81"/>
                      <a:pt x="63" y="81"/>
                    </a:cubicBezTo>
                    <a:cubicBezTo>
                      <a:pt x="62" y="81"/>
                      <a:pt x="61" y="81"/>
                      <a:pt x="61" y="81"/>
                    </a:cubicBezTo>
                    <a:cubicBezTo>
                      <a:pt x="60" y="80"/>
                      <a:pt x="60" y="79"/>
                      <a:pt x="61" y="78"/>
                    </a:cubicBezTo>
                    <a:cubicBezTo>
                      <a:pt x="61" y="78"/>
                      <a:pt x="60" y="77"/>
                      <a:pt x="59" y="76"/>
                    </a:cubicBezTo>
                    <a:cubicBezTo>
                      <a:pt x="59" y="76"/>
                      <a:pt x="57" y="73"/>
                      <a:pt x="57" y="73"/>
                    </a:cubicBezTo>
                    <a:cubicBezTo>
                      <a:pt x="57" y="73"/>
                      <a:pt x="56" y="73"/>
                      <a:pt x="56" y="72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6"/>
                      <a:pt x="56" y="66"/>
                    </a:cubicBezTo>
                    <a:cubicBezTo>
                      <a:pt x="57" y="65"/>
                      <a:pt x="57" y="64"/>
                      <a:pt x="57" y="64"/>
                    </a:cubicBezTo>
                    <a:cubicBezTo>
                      <a:pt x="57" y="64"/>
                      <a:pt x="55" y="62"/>
                      <a:pt x="54" y="62"/>
                    </a:cubicBezTo>
                    <a:cubicBezTo>
                      <a:pt x="54" y="62"/>
                      <a:pt x="52" y="60"/>
                      <a:pt x="52" y="59"/>
                    </a:cubicBezTo>
                    <a:cubicBezTo>
                      <a:pt x="51" y="58"/>
                      <a:pt x="51" y="57"/>
                      <a:pt x="51" y="57"/>
                    </a:cubicBezTo>
                    <a:cubicBezTo>
                      <a:pt x="52" y="56"/>
                      <a:pt x="52" y="56"/>
                      <a:pt x="53" y="56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4" y="55"/>
                      <a:pt x="55" y="54"/>
                      <a:pt x="55" y="54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4" y="51"/>
                      <a:pt x="54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1"/>
                      <a:pt x="54" y="40"/>
                      <a:pt x="54" y="40"/>
                    </a:cubicBezTo>
                    <a:cubicBezTo>
                      <a:pt x="54" y="39"/>
                      <a:pt x="55" y="38"/>
                      <a:pt x="55" y="37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3" y="29"/>
                    </a:cubicBezTo>
                    <a:cubicBezTo>
                      <a:pt x="53" y="28"/>
                      <a:pt x="52" y="26"/>
                      <a:pt x="52" y="26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3"/>
                      <a:pt x="49" y="21"/>
                      <a:pt x="49" y="21"/>
                    </a:cubicBezTo>
                    <a:cubicBezTo>
                      <a:pt x="49" y="20"/>
                      <a:pt x="48" y="20"/>
                      <a:pt x="48" y="20"/>
                    </a:cubicBezTo>
                    <a:cubicBezTo>
                      <a:pt x="48" y="19"/>
                      <a:pt x="48" y="19"/>
                      <a:pt x="47" y="19"/>
                    </a:cubicBezTo>
                    <a:cubicBezTo>
                      <a:pt x="46" y="18"/>
                      <a:pt x="44" y="17"/>
                      <a:pt x="44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7" y="6"/>
                      <a:pt x="27" y="6"/>
                    </a:cubicBezTo>
                    <a:cubicBezTo>
                      <a:pt x="27" y="7"/>
                      <a:pt x="24" y="7"/>
                      <a:pt x="24" y="7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9" y="10"/>
                    </a:cubicBezTo>
                    <a:cubicBezTo>
                      <a:pt x="19" y="9"/>
                      <a:pt x="18" y="9"/>
                      <a:pt x="18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4" y="1"/>
                      <a:pt x="12" y="2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0"/>
                      <a:pt x="4" y="20"/>
                      <a:pt x="3" y="21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2"/>
                      <a:pt x="5" y="33"/>
                      <a:pt x="5" y="33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5" y="36"/>
                      <a:pt x="6" y="37"/>
                      <a:pt x="6" y="37"/>
                    </a:cubicBezTo>
                    <a:cubicBezTo>
                      <a:pt x="6" y="38"/>
                      <a:pt x="5" y="39"/>
                      <a:pt x="5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3"/>
                      <a:pt x="5" y="43"/>
                    </a:cubicBezTo>
                    <a:cubicBezTo>
                      <a:pt x="5" y="43"/>
                      <a:pt x="6" y="44"/>
                      <a:pt x="7" y="44"/>
                    </a:cubicBezTo>
                    <a:cubicBezTo>
                      <a:pt x="7" y="44"/>
                      <a:pt x="7" y="44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5"/>
                      <a:pt x="16" y="55"/>
                    </a:cubicBezTo>
                    <a:cubicBezTo>
                      <a:pt x="16" y="56"/>
                      <a:pt x="16" y="58"/>
                      <a:pt x="16" y="58"/>
                    </a:cubicBezTo>
                    <a:cubicBezTo>
                      <a:pt x="15" y="58"/>
                      <a:pt x="14" y="59"/>
                      <a:pt x="13" y="59"/>
                    </a:cubicBezTo>
                    <a:cubicBezTo>
                      <a:pt x="12" y="59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2"/>
                      <a:pt x="15" y="64"/>
                      <a:pt x="15" y="64"/>
                    </a:cubicBezTo>
                    <a:cubicBezTo>
                      <a:pt x="14" y="64"/>
                      <a:pt x="14" y="65"/>
                      <a:pt x="14" y="65"/>
                    </a:cubicBezTo>
                    <a:cubicBezTo>
                      <a:pt x="13" y="65"/>
                      <a:pt x="12" y="66"/>
                      <a:pt x="12" y="66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2"/>
                    </a:cubicBezTo>
                    <a:cubicBezTo>
                      <a:pt x="12" y="72"/>
                      <a:pt x="12" y="72"/>
                      <a:pt x="15" y="73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5"/>
                      <a:pt x="15" y="76"/>
                      <a:pt x="15" y="77"/>
                    </a:cubicBezTo>
                    <a:cubicBezTo>
                      <a:pt x="15" y="78"/>
                      <a:pt x="14" y="81"/>
                      <a:pt x="14" y="81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4" y="84"/>
                      <a:pt x="14" y="86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93"/>
                      <a:pt x="13" y="93"/>
                      <a:pt x="13" y="94"/>
                    </a:cubicBezTo>
                    <a:cubicBezTo>
                      <a:pt x="13" y="94"/>
                      <a:pt x="13" y="95"/>
                      <a:pt x="13" y="95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9"/>
                      <a:pt x="13" y="99"/>
                    </a:cubicBezTo>
                    <a:cubicBezTo>
                      <a:pt x="13" y="99"/>
                      <a:pt x="13" y="100"/>
                      <a:pt x="13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25"/>
                      <a:pt x="19" y="126"/>
                      <a:pt x="18" y="126"/>
                    </a:cubicBezTo>
                    <a:cubicBezTo>
                      <a:pt x="18" y="126"/>
                      <a:pt x="17" y="126"/>
                      <a:pt x="17" y="126"/>
                    </a:cubicBezTo>
                    <a:cubicBezTo>
                      <a:pt x="16" y="125"/>
                      <a:pt x="15" y="123"/>
                      <a:pt x="15" y="123"/>
                    </a:cubicBezTo>
                    <a:cubicBezTo>
                      <a:pt x="15" y="123"/>
                      <a:pt x="14" y="122"/>
                      <a:pt x="14" y="121"/>
                    </a:cubicBezTo>
                    <a:cubicBezTo>
                      <a:pt x="14" y="121"/>
                      <a:pt x="13" y="120"/>
                      <a:pt x="13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1" y="121"/>
                      <a:pt x="11" y="121"/>
                      <a:pt x="11" y="121"/>
                    </a:cubicBezTo>
                    <a:cubicBezTo>
                      <a:pt x="11" y="121"/>
                      <a:pt x="12" y="122"/>
                      <a:pt x="12" y="123"/>
                    </a:cubicBezTo>
                    <a:cubicBezTo>
                      <a:pt x="13" y="123"/>
                      <a:pt x="14" y="124"/>
                      <a:pt x="14" y="124"/>
                    </a:cubicBezTo>
                    <a:cubicBezTo>
                      <a:pt x="14" y="124"/>
                      <a:pt x="15" y="125"/>
                      <a:pt x="15" y="125"/>
                    </a:cubicBezTo>
                    <a:cubicBezTo>
                      <a:pt x="15" y="125"/>
                      <a:pt x="16" y="128"/>
                      <a:pt x="16" y="128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8"/>
                      <a:pt x="34" y="138"/>
                      <a:pt x="35" y="138"/>
                    </a:cubicBezTo>
                    <a:cubicBezTo>
                      <a:pt x="35" y="138"/>
                      <a:pt x="35" y="138"/>
                      <a:pt x="35" y="138"/>
                    </a:cubicBezTo>
                    <a:cubicBezTo>
                      <a:pt x="35" y="138"/>
                      <a:pt x="37" y="139"/>
                      <a:pt x="37" y="139"/>
                    </a:cubicBezTo>
                    <a:cubicBezTo>
                      <a:pt x="37" y="139"/>
                      <a:pt x="38" y="139"/>
                      <a:pt x="38" y="139"/>
                    </a:cubicBezTo>
                    <a:cubicBezTo>
                      <a:pt x="38" y="140"/>
                      <a:pt x="40" y="143"/>
                      <a:pt x="41" y="145"/>
                    </a:cubicBezTo>
                    <a:cubicBezTo>
                      <a:pt x="41" y="145"/>
                      <a:pt x="42" y="146"/>
                      <a:pt x="42" y="147"/>
                    </a:cubicBezTo>
                    <a:cubicBezTo>
                      <a:pt x="43" y="147"/>
                      <a:pt x="45" y="148"/>
                      <a:pt x="45" y="148"/>
                    </a:cubicBezTo>
                    <a:cubicBezTo>
                      <a:pt x="45" y="149"/>
                      <a:pt x="45" y="150"/>
                      <a:pt x="45" y="151"/>
                    </a:cubicBezTo>
                    <a:cubicBezTo>
                      <a:pt x="45" y="151"/>
                      <a:pt x="45" y="151"/>
                      <a:pt x="45" y="152"/>
                    </a:cubicBezTo>
                    <a:cubicBezTo>
                      <a:pt x="45" y="153"/>
                      <a:pt x="46" y="153"/>
                      <a:pt x="46" y="153"/>
                    </a:cubicBezTo>
                    <a:cubicBezTo>
                      <a:pt x="46" y="154"/>
                      <a:pt x="47" y="155"/>
                      <a:pt x="47" y="155"/>
                    </a:cubicBezTo>
                    <a:cubicBezTo>
                      <a:pt x="47" y="158"/>
                      <a:pt x="47" y="158"/>
                      <a:pt x="47" y="158"/>
                    </a:cubicBezTo>
                    <a:cubicBezTo>
                      <a:pt x="48" y="158"/>
                      <a:pt x="48" y="158"/>
                      <a:pt x="48" y="158"/>
                    </a:cubicBezTo>
                    <a:lnTo>
                      <a:pt x="49" y="158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8" name="Freeform 84">
                <a:extLst>
                  <a:ext uri="{FF2B5EF4-FFF2-40B4-BE49-F238E27FC236}">
                    <a16:creationId xmlns:a16="http://schemas.microsoft.com/office/drawing/2014/main" id="{B4B8C7B4-86BE-6F44-BA75-A6146202B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959" y="3583492"/>
                <a:ext cx="177008" cy="196037"/>
              </a:xfrm>
              <a:custGeom>
                <a:avLst/>
                <a:gdLst>
                  <a:gd name="T0" fmla="*/ 46 w 78"/>
                  <a:gd name="T1" fmla="*/ 88 h 89"/>
                  <a:gd name="T2" fmla="*/ 44 w 78"/>
                  <a:gd name="T3" fmla="*/ 86 h 89"/>
                  <a:gd name="T4" fmla="*/ 44 w 78"/>
                  <a:gd name="T5" fmla="*/ 81 h 89"/>
                  <a:gd name="T6" fmla="*/ 44 w 78"/>
                  <a:gd name="T7" fmla="*/ 77 h 89"/>
                  <a:gd name="T8" fmla="*/ 42 w 78"/>
                  <a:gd name="T9" fmla="*/ 73 h 89"/>
                  <a:gd name="T10" fmla="*/ 39 w 78"/>
                  <a:gd name="T11" fmla="*/ 69 h 89"/>
                  <a:gd name="T12" fmla="*/ 43 w 78"/>
                  <a:gd name="T13" fmla="*/ 64 h 89"/>
                  <a:gd name="T14" fmla="*/ 44 w 78"/>
                  <a:gd name="T15" fmla="*/ 59 h 89"/>
                  <a:gd name="T16" fmla="*/ 47 w 78"/>
                  <a:gd name="T17" fmla="*/ 55 h 89"/>
                  <a:gd name="T18" fmla="*/ 50 w 78"/>
                  <a:gd name="T19" fmla="*/ 49 h 89"/>
                  <a:gd name="T20" fmla="*/ 55 w 78"/>
                  <a:gd name="T21" fmla="*/ 44 h 89"/>
                  <a:gd name="T22" fmla="*/ 56 w 78"/>
                  <a:gd name="T23" fmla="*/ 47 h 89"/>
                  <a:gd name="T24" fmla="*/ 57 w 78"/>
                  <a:gd name="T25" fmla="*/ 51 h 89"/>
                  <a:gd name="T26" fmla="*/ 59 w 78"/>
                  <a:gd name="T27" fmla="*/ 54 h 89"/>
                  <a:gd name="T28" fmla="*/ 66 w 78"/>
                  <a:gd name="T29" fmla="*/ 50 h 89"/>
                  <a:gd name="T30" fmla="*/ 68 w 78"/>
                  <a:gd name="T31" fmla="*/ 48 h 89"/>
                  <a:gd name="T32" fmla="*/ 67 w 78"/>
                  <a:gd name="T33" fmla="*/ 41 h 89"/>
                  <a:gd name="T34" fmla="*/ 70 w 78"/>
                  <a:gd name="T35" fmla="*/ 36 h 89"/>
                  <a:gd name="T36" fmla="*/ 78 w 78"/>
                  <a:gd name="T37" fmla="*/ 31 h 89"/>
                  <a:gd name="T38" fmla="*/ 71 w 78"/>
                  <a:gd name="T39" fmla="*/ 25 h 89"/>
                  <a:gd name="T40" fmla="*/ 62 w 78"/>
                  <a:gd name="T41" fmla="*/ 20 h 89"/>
                  <a:gd name="T42" fmla="*/ 57 w 78"/>
                  <a:gd name="T43" fmla="*/ 17 h 89"/>
                  <a:gd name="T44" fmla="*/ 50 w 78"/>
                  <a:gd name="T45" fmla="*/ 19 h 89"/>
                  <a:gd name="T46" fmla="*/ 46 w 78"/>
                  <a:gd name="T47" fmla="*/ 17 h 89"/>
                  <a:gd name="T48" fmla="*/ 40 w 78"/>
                  <a:gd name="T49" fmla="*/ 14 h 89"/>
                  <a:gd name="T50" fmla="*/ 38 w 78"/>
                  <a:gd name="T51" fmla="*/ 10 h 89"/>
                  <a:gd name="T52" fmla="*/ 33 w 78"/>
                  <a:gd name="T53" fmla="*/ 7 h 89"/>
                  <a:gd name="T54" fmla="*/ 26 w 78"/>
                  <a:gd name="T55" fmla="*/ 5 h 89"/>
                  <a:gd name="T56" fmla="*/ 25 w 78"/>
                  <a:gd name="T57" fmla="*/ 0 h 89"/>
                  <a:gd name="T58" fmla="*/ 20 w 78"/>
                  <a:gd name="T59" fmla="*/ 2 h 89"/>
                  <a:gd name="T60" fmla="*/ 17 w 78"/>
                  <a:gd name="T61" fmla="*/ 0 h 89"/>
                  <a:gd name="T62" fmla="*/ 14 w 78"/>
                  <a:gd name="T63" fmla="*/ 4 h 89"/>
                  <a:gd name="T64" fmla="*/ 17 w 78"/>
                  <a:gd name="T65" fmla="*/ 6 h 89"/>
                  <a:gd name="T66" fmla="*/ 19 w 78"/>
                  <a:gd name="T67" fmla="*/ 10 h 89"/>
                  <a:gd name="T68" fmla="*/ 20 w 78"/>
                  <a:gd name="T69" fmla="*/ 14 h 89"/>
                  <a:gd name="T70" fmla="*/ 17 w 78"/>
                  <a:gd name="T71" fmla="*/ 14 h 89"/>
                  <a:gd name="T72" fmla="*/ 12 w 78"/>
                  <a:gd name="T73" fmla="*/ 12 h 89"/>
                  <a:gd name="T74" fmla="*/ 8 w 78"/>
                  <a:gd name="T75" fmla="*/ 20 h 89"/>
                  <a:gd name="T76" fmla="*/ 7 w 78"/>
                  <a:gd name="T77" fmla="*/ 28 h 89"/>
                  <a:gd name="T78" fmla="*/ 0 w 78"/>
                  <a:gd name="T79" fmla="*/ 32 h 89"/>
                  <a:gd name="T80" fmla="*/ 3 w 78"/>
                  <a:gd name="T81" fmla="*/ 40 h 89"/>
                  <a:gd name="T82" fmla="*/ 4 w 78"/>
                  <a:gd name="T83" fmla="*/ 46 h 89"/>
                  <a:gd name="T84" fmla="*/ 7 w 78"/>
                  <a:gd name="T85" fmla="*/ 49 h 89"/>
                  <a:gd name="T86" fmla="*/ 5 w 78"/>
                  <a:gd name="T87" fmla="*/ 54 h 89"/>
                  <a:gd name="T88" fmla="*/ 3 w 78"/>
                  <a:gd name="T89" fmla="*/ 57 h 89"/>
                  <a:gd name="T90" fmla="*/ 5 w 78"/>
                  <a:gd name="T91" fmla="*/ 61 h 89"/>
                  <a:gd name="T92" fmla="*/ 12 w 78"/>
                  <a:gd name="T93" fmla="*/ 60 h 89"/>
                  <a:gd name="T94" fmla="*/ 13 w 78"/>
                  <a:gd name="T95" fmla="*/ 57 h 89"/>
                  <a:gd name="T96" fmla="*/ 16 w 78"/>
                  <a:gd name="T97" fmla="*/ 60 h 89"/>
                  <a:gd name="T98" fmla="*/ 14 w 78"/>
                  <a:gd name="T99" fmla="*/ 61 h 89"/>
                  <a:gd name="T100" fmla="*/ 12 w 78"/>
                  <a:gd name="T101" fmla="*/ 63 h 89"/>
                  <a:gd name="T102" fmla="*/ 8 w 78"/>
                  <a:gd name="T103" fmla="*/ 65 h 89"/>
                  <a:gd name="T104" fmla="*/ 13 w 78"/>
                  <a:gd name="T105" fmla="*/ 65 h 89"/>
                  <a:gd name="T106" fmla="*/ 17 w 78"/>
                  <a:gd name="T107" fmla="*/ 69 h 89"/>
                  <a:gd name="T108" fmla="*/ 25 w 78"/>
                  <a:gd name="T109" fmla="*/ 71 h 89"/>
                  <a:gd name="T110" fmla="*/ 30 w 78"/>
                  <a:gd name="T111" fmla="*/ 75 h 89"/>
                  <a:gd name="T112" fmla="*/ 31 w 78"/>
                  <a:gd name="T113" fmla="*/ 77 h 89"/>
                  <a:gd name="T114" fmla="*/ 34 w 78"/>
                  <a:gd name="T115" fmla="*/ 80 h 89"/>
                  <a:gd name="T116" fmla="*/ 36 w 78"/>
                  <a:gd name="T117" fmla="*/ 84 h 89"/>
                  <a:gd name="T118" fmla="*/ 40 w 78"/>
                  <a:gd name="T119" fmla="*/ 8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8" h="89">
                    <a:moveTo>
                      <a:pt x="42" y="87"/>
                    </a:moveTo>
                    <a:cubicBezTo>
                      <a:pt x="42" y="87"/>
                      <a:pt x="47" y="89"/>
                      <a:pt x="46" y="89"/>
                    </a:cubicBezTo>
                    <a:cubicBezTo>
                      <a:pt x="46" y="89"/>
                      <a:pt x="46" y="89"/>
                      <a:pt x="46" y="88"/>
                    </a:cubicBezTo>
                    <a:cubicBezTo>
                      <a:pt x="46" y="88"/>
                      <a:pt x="45" y="89"/>
                      <a:pt x="45" y="89"/>
                    </a:cubicBezTo>
                    <a:cubicBezTo>
                      <a:pt x="45" y="89"/>
                      <a:pt x="43" y="87"/>
                      <a:pt x="44" y="87"/>
                    </a:cubicBezTo>
                    <a:cubicBezTo>
                      <a:pt x="44" y="87"/>
                      <a:pt x="44" y="86"/>
                      <a:pt x="44" y="86"/>
                    </a:cubicBezTo>
                    <a:cubicBezTo>
                      <a:pt x="44" y="85"/>
                      <a:pt x="43" y="84"/>
                      <a:pt x="43" y="84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3"/>
                      <a:pt x="44" y="81"/>
                      <a:pt x="44" y="81"/>
                    </a:cubicBezTo>
                    <a:cubicBezTo>
                      <a:pt x="44" y="81"/>
                      <a:pt x="44" y="80"/>
                      <a:pt x="44" y="80"/>
                    </a:cubicBezTo>
                    <a:cubicBezTo>
                      <a:pt x="44" y="80"/>
                      <a:pt x="43" y="79"/>
                      <a:pt x="43" y="79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4" y="76"/>
                      <a:pt x="44" y="76"/>
                    </a:cubicBezTo>
                    <a:cubicBezTo>
                      <a:pt x="44" y="75"/>
                      <a:pt x="44" y="74"/>
                      <a:pt x="44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3" y="64"/>
                      <a:pt x="43" y="64"/>
                    </a:cubicBezTo>
                    <a:cubicBezTo>
                      <a:pt x="43" y="63"/>
                      <a:pt x="43" y="62"/>
                      <a:pt x="43" y="6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8"/>
                      <a:pt x="46" y="57"/>
                      <a:pt x="46" y="57"/>
                    </a:cubicBezTo>
                    <a:cubicBezTo>
                      <a:pt x="46" y="56"/>
                      <a:pt x="47" y="55"/>
                      <a:pt x="47" y="55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53" y="44"/>
                      <a:pt x="53" y="44"/>
                    </a:cubicBezTo>
                    <a:cubicBezTo>
                      <a:pt x="53" y="44"/>
                      <a:pt x="55" y="44"/>
                      <a:pt x="55" y="44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7"/>
                      <a:pt x="56" y="48"/>
                      <a:pt x="56" y="49"/>
                    </a:cubicBezTo>
                    <a:cubicBezTo>
                      <a:pt x="56" y="49"/>
                      <a:pt x="56" y="50"/>
                      <a:pt x="56" y="50"/>
                    </a:cubicBezTo>
                    <a:cubicBezTo>
                      <a:pt x="56" y="50"/>
                      <a:pt x="57" y="51"/>
                      <a:pt x="57" y="51"/>
                    </a:cubicBezTo>
                    <a:cubicBezTo>
                      <a:pt x="57" y="52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9" y="53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6" y="50"/>
                      <a:pt x="66" y="50"/>
                    </a:cubicBezTo>
                    <a:cubicBezTo>
                      <a:pt x="66" y="50"/>
                      <a:pt x="67" y="48"/>
                      <a:pt x="67" y="4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7" y="46"/>
                      <a:pt x="69" y="44"/>
                      <a:pt x="68" y="42"/>
                    </a:cubicBezTo>
                    <a:cubicBezTo>
                      <a:pt x="68" y="42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5" y="39"/>
                      <a:pt x="62" y="38"/>
                      <a:pt x="63" y="38"/>
                    </a:cubicBezTo>
                    <a:cubicBezTo>
                      <a:pt x="64" y="36"/>
                      <a:pt x="68" y="37"/>
                      <a:pt x="70" y="36"/>
                    </a:cubicBezTo>
                    <a:cubicBezTo>
                      <a:pt x="71" y="36"/>
                      <a:pt x="71" y="34"/>
                      <a:pt x="72" y="33"/>
                    </a:cubicBezTo>
                    <a:cubicBezTo>
                      <a:pt x="73" y="33"/>
                      <a:pt x="75" y="34"/>
                      <a:pt x="75" y="32"/>
                    </a:cubicBezTo>
                    <a:cubicBezTo>
                      <a:pt x="75" y="30"/>
                      <a:pt x="77" y="30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29"/>
                      <a:pt x="74" y="27"/>
                      <a:pt x="73" y="26"/>
                    </a:cubicBezTo>
                    <a:cubicBezTo>
                      <a:pt x="73" y="26"/>
                      <a:pt x="73" y="25"/>
                      <a:pt x="71" y="25"/>
                    </a:cubicBezTo>
                    <a:cubicBezTo>
                      <a:pt x="70" y="25"/>
                      <a:pt x="68" y="23"/>
                      <a:pt x="68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2" y="20"/>
                      <a:pt x="62" y="20"/>
                    </a:cubicBezTo>
                    <a:cubicBezTo>
                      <a:pt x="61" y="20"/>
                      <a:pt x="58" y="19"/>
                      <a:pt x="58" y="19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7"/>
                      <a:pt x="57" y="17"/>
                      <a:pt x="57" y="17"/>
                    </a:cubicBezTo>
                    <a:cubicBezTo>
                      <a:pt x="56" y="17"/>
                      <a:pt x="55" y="18"/>
                      <a:pt x="55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0" y="19"/>
                      <a:pt x="50" y="19"/>
                    </a:cubicBezTo>
                    <a:cubicBezTo>
                      <a:pt x="49" y="18"/>
                      <a:pt x="48" y="16"/>
                      <a:pt x="48" y="16"/>
                    </a:cubicBezTo>
                    <a:cubicBezTo>
                      <a:pt x="48" y="16"/>
                      <a:pt x="48" y="16"/>
                      <a:pt x="47" y="16"/>
                    </a:cubicBezTo>
                    <a:cubicBezTo>
                      <a:pt x="46" y="17"/>
                      <a:pt x="48" y="18"/>
                      <a:pt x="46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8" y="12"/>
                      <a:pt x="38" y="12"/>
                    </a:cubicBezTo>
                    <a:cubicBezTo>
                      <a:pt x="38" y="12"/>
                      <a:pt x="38" y="10"/>
                      <a:pt x="38" y="10"/>
                    </a:cubicBezTo>
                    <a:cubicBezTo>
                      <a:pt x="37" y="10"/>
                      <a:pt x="34" y="9"/>
                      <a:pt x="34" y="9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5" y="2"/>
                      <a:pt x="25" y="0"/>
                      <a:pt x="2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1" y="1"/>
                      <a:pt x="21" y="1"/>
                    </a:cubicBezTo>
                    <a:cubicBezTo>
                      <a:pt x="21" y="1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4" y="4"/>
                      <a:pt x="16" y="4"/>
                      <a:pt x="16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7" y="6"/>
                      <a:pt x="18" y="7"/>
                      <a:pt x="18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1" y="58"/>
                      <a:pt x="12" y="58"/>
                    </a:cubicBezTo>
                    <a:cubicBezTo>
                      <a:pt x="12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0"/>
                      <a:pt x="14" y="61"/>
                      <a:pt x="14" y="61"/>
                    </a:cubicBezTo>
                    <a:cubicBezTo>
                      <a:pt x="14" y="61"/>
                      <a:pt x="14" y="64"/>
                      <a:pt x="14" y="64"/>
                    </a:cubicBezTo>
                    <a:cubicBezTo>
                      <a:pt x="14" y="64"/>
                      <a:pt x="14" y="65"/>
                      <a:pt x="13" y="64"/>
                    </a:cubicBezTo>
                    <a:cubicBezTo>
                      <a:pt x="13" y="64"/>
                      <a:pt x="12" y="63"/>
                      <a:pt x="12" y="63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3"/>
                      <a:pt x="8" y="64"/>
                      <a:pt x="8" y="65"/>
                    </a:cubicBezTo>
                    <a:cubicBezTo>
                      <a:pt x="9" y="65"/>
                      <a:pt x="10" y="65"/>
                      <a:pt x="10" y="65"/>
                    </a:cubicBezTo>
                    <a:cubicBezTo>
                      <a:pt x="10" y="65"/>
                      <a:pt x="12" y="65"/>
                      <a:pt x="12" y="65"/>
                    </a:cubicBezTo>
                    <a:cubicBezTo>
                      <a:pt x="12" y="65"/>
                      <a:pt x="12" y="65"/>
                      <a:pt x="13" y="65"/>
                    </a:cubicBezTo>
                    <a:cubicBezTo>
                      <a:pt x="13" y="65"/>
                      <a:pt x="15" y="65"/>
                      <a:pt x="15" y="65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6" y="73"/>
                      <a:pt x="27" y="73"/>
                    </a:cubicBezTo>
                    <a:cubicBezTo>
                      <a:pt x="27" y="73"/>
                      <a:pt x="28" y="75"/>
                      <a:pt x="28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2" y="76"/>
                      <a:pt x="32" y="76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4" y="79"/>
                      <a:pt x="34" y="79"/>
                      <a:pt x="34" y="80"/>
                    </a:cubicBezTo>
                    <a:cubicBezTo>
                      <a:pt x="34" y="80"/>
                      <a:pt x="35" y="82"/>
                      <a:pt x="35" y="82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83"/>
                      <a:pt x="36" y="83"/>
                      <a:pt x="36" y="84"/>
                    </a:cubicBezTo>
                    <a:cubicBezTo>
                      <a:pt x="36" y="84"/>
                      <a:pt x="36" y="84"/>
                      <a:pt x="36" y="85"/>
                    </a:cubicBezTo>
                    <a:cubicBezTo>
                      <a:pt x="37" y="85"/>
                      <a:pt x="39" y="85"/>
                      <a:pt x="39" y="85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1" y="87"/>
                      <a:pt x="41" y="87"/>
                      <a:pt x="41" y="87"/>
                    </a:cubicBezTo>
                    <a:lnTo>
                      <a:pt x="42" y="87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9" name="Freeform 193">
                <a:extLst>
                  <a:ext uri="{FF2B5EF4-FFF2-40B4-BE49-F238E27FC236}">
                    <a16:creationId xmlns:a16="http://schemas.microsoft.com/office/drawing/2014/main" id="{BCC8283F-1C0C-F84A-BDA8-1B40888CF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7652" y="3676183"/>
                <a:ext cx="241875" cy="205626"/>
              </a:xfrm>
              <a:custGeom>
                <a:avLst/>
                <a:gdLst>
                  <a:gd name="T0" fmla="*/ 19 w 106"/>
                  <a:gd name="T1" fmla="*/ 90 h 93"/>
                  <a:gd name="T2" fmla="*/ 16 w 106"/>
                  <a:gd name="T3" fmla="*/ 91 h 93"/>
                  <a:gd name="T4" fmla="*/ 14 w 106"/>
                  <a:gd name="T5" fmla="*/ 85 h 93"/>
                  <a:gd name="T6" fmla="*/ 10 w 106"/>
                  <a:gd name="T7" fmla="*/ 83 h 93"/>
                  <a:gd name="T8" fmla="*/ 9 w 106"/>
                  <a:gd name="T9" fmla="*/ 81 h 93"/>
                  <a:gd name="T10" fmla="*/ 5 w 106"/>
                  <a:gd name="T11" fmla="*/ 75 h 93"/>
                  <a:gd name="T12" fmla="*/ 4 w 106"/>
                  <a:gd name="T13" fmla="*/ 72 h 93"/>
                  <a:gd name="T14" fmla="*/ 5 w 106"/>
                  <a:gd name="T15" fmla="*/ 68 h 93"/>
                  <a:gd name="T16" fmla="*/ 3 w 106"/>
                  <a:gd name="T17" fmla="*/ 64 h 93"/>
                  <a:gd name="T18" fmla="*/ 0 w 106"/>
                  <a:gd name="T19" fmla="*/ 59 h 93"/>
                  <a:gd name="T20" fmla="*/ 3 w 106"/>
                  <a:gd name="T21" fmla="*/ 56 h 93"/>
                  <a:gd name="T22" fmla="*/ 2 w 106"/>
                  <a:gd name="T23" fmla="*/ 53 h 93"/>
                  <a:gd name="T24" fmla="*/ 2 w 106"/>
                  <a:gd name="T25" fmla="*/ 49 h 93"/>
                  <a:gd name="T26" fmla="*/ 2 w 106"/>
                  <a:gd name="T27" fmla="*/ 44 h 93"/>
                  <a:gd name="T28" fmla="*/ 3 w 106"/>
                  <a:gd name="T29" fmla="*/ 39 h 93"/>
                  <a:gd name="T30" fmla="*/ 9 w 106"/>
                  <a:gd name="T31" fmla="*/ 39 h 93"/>
                  <a:gd name="T32" fmla="*/ 11 w 106"/>
                  <a:gd name="T33" fmla="*/ 27 h 93"/>
                  <a:gd name="T34" fmla="*/ 23 w 106"/>
                  <a:gd name="T35" fmla="*/ 18 h 93"/>
                  <a:gd name="T36" fmla="*/ 26 w 106"/>
                  <a:gd name="T37" fmla="*/ 21 h 93"/>
                  <a:gd name="T38" fmla="*/ 31 w 106"/>
                  <a:gd name="T39" fmla="*/ 18 h 93"/>
                  <a:gd name="T40" fmla="*/ 42 w 106"/>
                  <a:gd name="T41" fmla="*/ 10 h 93"/>
                  <a:gd name="T42" fmla="*/ 46 w 106"/>
                  <a:gd name="T43" fmla="*/ 11 h 93"/>
                  <a:gd name="T44" fmla="*/ 52 w 106"/>
                  <a:gd name="T45" fmla="*/ 6 h 93"/>
                  <a:gd name="T46" fmla="*/ 57 w 106"/>
                  <a:gd name="T47" fmla="*/ 4 h 93"/>
                  <a:gd name="T48" fmla="*/ 62 w 106"/>
                  <a:gd name="T49" fmla="*/ 3 h 93"/>
                  <a:gd name="T50" fmla="*/ 68 w 106"/>
                  <a:gd name="T51" fmla="*/ 1 h 93"/>
                  <a:gd name="T52" fmla="*/ 73 w 106"/>
                  <a:gd name="T53" fmla="*/ 0 h 93"/>
                  <a:gd name="T54" fmla="*/ 94 w 106"/>
                  <a:gd name="T55" fmla="*/ 15 h 93"/>
                  <a:gd name="T56" fmla="*/ 105 w 106"/>
                  <a:gd name="T57" fmla="*/ 30 h 93"/>
                  <a:gd name="T58" fmla="*/ 106 w 106"/>
                  <a:gd name="T59" fmla="*/ 48 h 93"/>
                  <a:gd name="T60" fmla="*/ 97 w 106"/>
                  <a:gd name="T61" fmla="*/ 51 h 93"/>
                  <a:gd name="T62" fmla="*/ 93 w 106"/>
                  <a:gd name="T63" fmla="*/ 64 h 93"/>
                  <a:gd name="T64" fmla="*/ 72 w 106"/>
                  <a:gd name="T65" fmla="*/ 68 h 93"/>
                  <a:gd name="T66" fmla="*/ 63 w 106"/>
                  <a:gd name="T67" fmla="*/ 76 h 93"/>
                  <a:gd name="T68" fmla="*/ 53 w 106"/>
                  <a:gd name="T69" fmla="*/ 85 h 93"/>
                  <a:gd name="T70" fmla="*/ 41 w 106"/>
                  <a:gd name="T71" fmla="*/ 87 h 93"/>
                  <a:gd name="T72" fmla="*/ 29 w 106"/>
                  <a:gd name="T73" fmla="*/ 90 h 93"/>
                  <a:gd name="T74" fmla="*/ 28 w 106"/>
                  <a:gd name="T75" fmla="*/ 93 h 93"/>
                  <a:gd name="T76" fmla="*/ 27 w 106"/>
                  <a:gd name="T77" fmla="*/ 92 h 93"/>
                  <a:gd name="T78" fmla="*/ 23 w 106"/>
                  <a:gd name="T79" fmla="*/ 9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6" h="93">
                    <a:moveTo>
                      <a:pt x="21" y="90"/>
                    </a:moveTo>
                    <a:cubicBezTo>
                      <a:pt x="21" y="90"/>
                      <a:pt x="20" y="90"/>
                      <a:pt x="19" y="90"/>
                    </a:cubicBezTo>
                    <a:cubicBezTo>
                      <a:pt x="18" y="90"/>
                      <a:pt x="17" y="92"/>
                      <a:pt x="16" y="92"/>
                    </a:cubicBezTo>
                    <a:cubicBezTo>
                      <a:pt x="16" y="92"/>
                      <a:pt x="16" y="92"/>
                      <a:pt x="16" y="91"/>
                    </a:cubicBezTo>
                    <a:cubicBezTo>
                      <a:pt x="16" y="90"/>
                      <a:pt x="16" y="90"/>
                      <a:pt x="15" y="89"/>
                    </a:cubicBezTo>
                    <a:cubicBezTo>
                      <a:pt x="15" y="88"/>
                      <a:pt x="15" y="86"/>
                      <a:pt x="14" y="85"/>
                    </a:cubicBezTo>
                    <a:cubicBezTo>
                      <a:pt x="13" y="84"/>
                      <a:pt x="13" y="83"/>
                      <a:pt x="13" y="83"/>
                    </a:cubicBezTo>
                    <a:cubicBezTo>
                      <a:pt x="13" y="83"/>
                      <a:pt x="11" y="83"/>
                      <a:pt x="10" y="83"/>
                    </a:cubicBezTo>
                    <a:cubicBezTo>
                      <a:pt x="10" y="83"/>
                      <a:pt x="9" y="83"/>
                      <a:pt x="9" y="83"/>
                    </a:cubicBezTo>
                    <a:cubicBezTo>
                      <a:pt x="9" y="83"/>
                      <a:pt x="8" y="81"/>
                      <a:pt x="9" y="81"/>
                    </a:cubicBezTo>
                    <a:cubicBezTo>
                      <a:pt x="9" y="80"/>
                      <a:pt x="8" y="79"/>
                      <a:pt x="7" y="78"/>
                    </a:cubicBezTo>
                    <a:cubicBezTo>
                      <a:pt x="7" y="78"/>
                      <a:pt x="5" y="75"/>
                      <a:pt x="5" y="75"/>
                    </a:cubicBezTo>
                    <a:cubicBezTo>
                      <a:pt x="5" y="75"/>
                      <a:pt x="4" y="75"/>
                      <a:pt x="4" y="74"/>
                    </a:cubicBezTo>
                    <a:cubicBezTo>
                      <a:pt x="4" y="73"/>
                      <a:pt x="4" y="72"/>
                      <a:pt x="4" y="72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5" y="69"/>
                      <a:pt x="5" y="68"/>
                    </a:cubicBezTo>
                    <a:cubicBezTo>
                      <a:pt x="5" y="68"/>
                      <a:pt x="6" y="67"/>
                      <a:pt x="5" y="66"/>
                    </a:cubicBezTo>
                    <a:cubicBezTo>
                      <a:pt x="5" y="65"/>
                      <a:pt x="3" y="64"/>
                      <a:pt x="3" y="64"/>
                    </a:cubicBezTo>
                    <a:cubicBezTo>
                      <a:pt x="2" y="63"/>
                      <a:pt x="1" y="62"/>
                      <a:pt x="0" y="61"/>
                    </a:cubicBezTo>
                    <a:cubicBezTo>
                      <a:pt x="0" y="60"/>
                      <a:pt x="0" y="59"/>
                      <a:pt x="0" y="59"/>
                    </a:cubicBezTo>
                    <a:cubicBezTo>
                      <a:pt x="0" y="59"/>
                      <a:pt x="0" y="58"/>
                      <a:pt x="1" y="58"/>
                    </a:cubicBezTo>
                    <a:cubicBezTo>
                      <a:pt x="2" y="57"/>
                      <a:pt x="3" y="57"/>
                      <a:pt x="3" y="56"/>
                    </a:cubicBezTo>
                    <a:cubicBezTo>
                      <a:pt x="3" y="56"/>
                      <a:pt x="4" y="56"/>
                      <a:pt x="4" y="55"/>
                    </a:cubicBezTo>
                    <a:cubicBezTo>
                      <a:pt x="3" y="54"/>
                      <a:pt x="2" y="53"/>
                      <a:pt x="2" y="53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3" y="42"/>
                      <a:pt x="3" y="42"/>
                    </a:cubicBezTo>
                    <a:cubicBezTo>
                      <a:pt x="3" y="41"/>
                      <a:pt x="3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5" y="40"/>
                      <a:pt x="8" y="39"/>
                      <a:pt x="9" y="39"/>
                    </a:cubicBezTo>
                    <a:cubicBezTo>
                      <a:pt x="11" y="39"/>
                      <a:pt x="11" y="36"/>
                      <a:pt x="10" y="33"/>
                    </a:cubicBezTo>
                    <a:cubicBezTo>
                      <a:pt x="10" y="31"/>
                      <a:pt x="11" y="29"/>
                      <a:pt x="11" y="27"/>
                    </a:cubicBezTo>
                    <a:cubicBezTo>
                      <a:pt x="12" y="25"/>
                      <a:pt x="15" y="24"/>
                      <a:pt x="18" y="22"/>
                    </a:cubicBezTo>
                    <a:cubicBezTo>
                      <a:pt x="20" y="20"/>
                      <a:pt x="20" y="18"/>
                      <a:pt x="23" y="18"/>
                    </a:cubicBezTo>
                    <a:cubicBezTo>
                      <a:pt x="23" y="18"/>
                      <a:pt x="24" y="18"/>
                      <a:pt x="25" y="19"/>
                    </a:cubicBezTo>
                    <a:cubicBezTo>
                      <a:pt x="25" y="19"/>
                      <a:pt x="25" y="20"/>
                      <a:pt x="26" y="21"/>
                    </a:cubicBezTo>
                    <a:cubicBezTo>
                      <a:pt x="26" y="21"/>
                      <a:pt x="26" y="21"/>
                      <a:pt x="27" y="21"/>
                    </a:cubicBezTo>
                    <a:cubicBezTo>
                      <a:pt x="29" y="24"/>
                      <a:pt x="31" y="26"/>
                      <a:pt x="31" y="18"/>
                    </a:cubicBezTo>
                    <a:cubicBezTo>
                      <a:pt x="32" y="11"/>
                      <a:pt x="37" y="13"/>
                      <a:pt x="41" y="11"/>
                    </a:cubicBezTo>
                    <a:cubicBezTo>
                      <a:pt x="41" y="11"/>
                      <a:pt x="41" y="11"/>
                      <a:pt x="42" y="10"/>
                    </a:cubicBezTo>
                    <a:cubicBezTo>
                      <a:pt x="43" y="11"/>
                      <a:pt x="44" y="11"/>
                      <a:pt x="45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9" y="7"/>
                      <a:pt x="49" y="7"/>
                    </a:cubicBezTo>
                    <a:cubicBezTo>
                      <a:pt x="50" y="7"/>
                      <a:pt x="52" y="6"/>
                      <a:pt x="52" y="6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6" y="4"/>
                      <a:pt x="57" y="4"/>
                    </a:cubicBezTo>
                    <a:cubicBezTo>
                      <a:pt x="58" y="4"/>
                      <a:pt x="59" y="4"/>
                      <a:pt x="61" y="4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4" y="1"/>
                      <a:pt x="66" y="1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8" y="1"/>
                      <a:pt x="71" y="1"/>
                      <a:pt x="73" y="1"/>
                    </a:cubicBezTo>
                    <a:cubicBezTo>
                      <a:pt x="73" y="1"/>
                      <a:pt x="73" y="0"/>
                      <a:pt x="73" y="0"/>
                    </a:cubicBezTo>
                    <a:cubicBezTo>
                      <a:pt x="76" y="2"/>
                      <a:pt x="76" y="5"/>
                      <a:pt x="79" y="8"/>
                    </a:cubicBezTo>
                    <a:cubicBezTo>
                      <a:pt x="83" y="12"/>
                      <a:pt x="87" y="11"/>
                      <a:pt x="94" y="15"/>
                    </a:cubicBezTo>
                    <a:cubicBezTo>
                      <a:pt x="94" y="16"/>
                      <a:pt x="98" y="19"/>
                      <a:pt x="99" y="22"/>
                    </a:cubicBezTo>
                    <a:cubicBezTo>
                      <a:pt x="100" y="26"/>
                      <a:pt x="104" y="26"/>
                      <a:pt x="105" y="30"/>
                    </a:cubicBezTo>
                    <a:cubicBezTo>
                      <a:pt x="105" y="33"/>
                      <a:pt x="103" y="34"/>
                      <a:pt x="103" y="37"/>
                    </a:cubicBezTo>
                    <a:cubicBezTo>
                      <a:pt x="103" y="40"/>
                      <a:pt x="105" y="47"/>
                      <a:pt x="106" y="48"/>
                    </a:cubicBezTo>
                    <a:cubicBezTo>
                      <a:pt x="106" y="48"/>
                      <a:pt x="106" y="49"/>
                      <a:pt x="106" y="4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93" y="64"/>
                      <a:pt x="81" y="66"/>
                      <a:pt x="80" y="66"/>
                    </a:cubicBezTo>
                    <a:cubicBezTo>
                      <a:pt x="79" y="66"/>
                      <a:pt x="74" y="67"/>
                      <a:pt x="72" y="68"/>
                    </a:cubicBezTo>
                    <a:cubicBezTo>
                      <a:pt x="70" y="68"/>
                      <a:pt x="67" y="70"/>
                      <a:pt x="66" y="70"/>
                    </a:cubicBezTo>
                    <a:cubicBezTo>
                      <a:pt x="64" y="71"/>
                      <a:pt x="63" y="76"/>
                      <a:pt x="63" y="76"/>
                    </a:cubicBezTo>
                    <a:cubicBezTo>
                      <a:pt x="63" y="76"/>
                      <a:pt x="60" y="80"/>
                      <a:pt x="59" y="81"/>
                    </a:cubicBezTo>
                    <a:cubicBezTo>
                      <a:pt x="58" y="82"/>
                      <a:pt x="53" y="85"/>
                      <a:pt x="53" y="85"/>
                    </a:cubicBezTo>
                    <a:cubicBezTo>
                      <a:pt x="53" y="85"/>
                      <a:pt x="48" y="85"/>
                      <a:pt x="47" y="85"/>
                    </a:cubicBezTo>
                    <a:cubicBezTo>
                      <a:pt x="45" y="85"/>
                      <a:pt x="43" y="87"/>
                      <a:pt x="41" y="87"/>
                    </a:cubicBezTo>
                    <a:cubicBezTo>
                      <a:pt x="38" y="88"/>
                      <a:pt x="36" y="89"/>
                      <a:pt x="35" y="89"/>
                    </a:cubicBezTo>
                    <a:cubicBezTo>
                      <a:pt x="34" y="89"/>
                      <a:pt x="29" y="90"/>
                      <a:pt x="29" y="90"/>
                    </a:cubicBezTo>
                    <a:cubicBezTo>
                      <a:pt x="29" y="93"/>
                      <a:pt x="29" y="93"/>
                      <a:pt x="29" y="93"/>
                    </a:cubicBezTo>
                    <a:cubicBezTo>
                      <a:pt x="29" y="93"/>
                      <a:pt x="28" y="93"/>
                      <a:pt x="28" y="93"/>
                    </a:cubicBezTo>
                    <a:cubicBezTo>
                      <a:pt x="28" y="93"/>
                      <a:pt x="28" y="93"/>
                      <a:pt x="27" y="93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4" y="91"/>
                      <a:pt x="23" y="91"/>
                    </a:cubicBezTo>
                    <a:cubicBezTo>
                      <a:pt x="22" y="91"/>
                      <a:pt x="22" y="90"/>
                      <a:pt x="21" y="90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0" name="Freeform 47">
                <a:extLst>
                  <a:ext uri="{FF2B5EF4-FFF2-40B4-BE49-F238E27FC236}">
                    <a16:creationId xmlns:a16="http://schemas.microsoft.com/office/drawing/2014/main" id="{BD38849D-26B5-1D49-861E-A16168862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874" y="2851550"/>
                <a:ext cx="445269" cy="240785"/>
              </a:xfrm>
              <a:custGeom>
                <a:avLst/>
                <a:gdLst>
                  <a:gd name="T0" fmla="*/ 32 w 195"/>
                  <a:gd name="T1" fmla="*/ 49 h 109"/>
                  <a:gd name="T2" fmla="*/ 40 w 195"/>
                  <a:gd name="T3" fmla="*/ 37 h 109"/>
                  <a:gd name="T4" fmla="*/ 47 w 195"/>
                  <a:gd name="T5" fmla="*/ 25 h 109"/>
                  <a:gd name="T6" fmla="*/ 53 w 195"/>
                  <a:gd name="T7" fmla="*/ 15 h 109"/>
                  <a:gd name="T8" fmla="*/ 64 w 195"/>
                  <a:gd name="T9" fmla="*/ 13 h 109"/>
                  <a:gd name="T10" fmla="*/ 71 w 195"/>
                  <a:gd name="T11" fmla="*/ 17 h 109"/>
                  <a:gd name="T12" fmla="*/ 78 w 195"/>
                  <a:gd name="T13" fmla="*/ 8 h 109"/>
                  <a:gd name="T14" fmla="*/ 87 w 195"/>
                  <a:gd name="T15" fmla="*/ 10 h 109"/>
                  <a:gd name="T16" fmla="*/ 96 w 195"/>
                  <a:gd name="T17" fmla="*/ 14 h 109"/>
                  <a:gd name="T18" fmla="*/ 97 w 195"/>
                  <a:gd name="T19" fmla="*/ 22 h 109"/>
                  <a:gd name="T20" fmla="*/ 102 w 195"/>
                  <a:gd name="T21" fmla="*/ 23 h 109"/>
                  <a:gd name="T22" fmla="*/ 106 w 195"/>
                  <a:gd name="T23" fmla="*/ 23 h 109"/>
                  <a:gd name="T24" fmla="*/ 108 w 195"/>
                  <a:gd name="T25" fmla="*/ 20 h 109"/>
                  <a:gd name="T26" fmla="*/ 111 w 195"/>
                  <a:gd name="T27" fmla="*/ 15 h 109"/>
                  <a:gd name="T28" fmla="*/ 114 w 195"/>
                  <a:gd name="T29" fmla="*/ 12 h 109"/>
                  <a:gd name="T30" fmla="*/ 118 w 195"/>
                  <a:gd name="T31" fmla="*/ 9 h 109"/>
                  <a:gd name="T32" fmla="*/ 123 w 195"/>
                  <a:gd name="T33" fmla="*/ 9 h 109"/>
                  <a:gd name="T34" fmla="*/ 126 w 195"/>
                  <a:gd name="T35" fmla="*/ 8 h 109"/>
                  <a:gd name="T36" fmla="*/ 131 w 195"/>
                  <a:gd name="T37" fmla="*/ 9 h 109"/>
                  <a:gd name="T38" fmla="*/ 135 w 195"/>
                  <a:gd name="T39" fmla="*/ 11 h 109"/>
                  <a:gd name="T40" fmla="*/ 142 w 195"/>
                  <a:gd name="T41" fmla="*/ 7 h 109"/>
                  <a:gd name="T42" fmla="*/ 145 w 195"/>
                  <a:gd name="T43" fmla="*/ 4 h 109"/>
                  <a:gd name="T44" fmla="*/ 148 w 195"/>
                  <a:gd name="T45" fmla="*/ 1 h 109"/>
                  <a:gd name="T46" fmla="*/ 154 w 195"/>
                  <a:gd name="T47" fmla="*/ 2 h 109"/>
                  <a:gd name="T48" fmla="*/ 162 w 195"/>
                  <a:gd name="T49" fmla="*/ 1 h 109"/>
                  <a:gd name="T50" fmla="*/ 168 w 195"/>
                  <a:gd name="T51" fmla="*/ 1 h 109"/>
                  <a:gd name="T52" fmla="*/ 173 w 195"/>
                  <a:gd name="T53" fmla="*/ 4 h 109"/>
                  <a:gd name="T54" fmla="*/ 175 w 195"/>
                  <a:gd name="T55" fmla="*/ 9 h 109"/>
                  <a:gd name="T56" fmla="*/ 183 w 195"/>
                  <a:gd name="T57" fmla="*/ 10 h 109"/>
                  <a:gd name="T58" fmla="*/ 187 w 195"/>
                  <a:gd name="T59" fmla="*/ 11 h 109"/>
                  <a:gd name="T60" fmla="*/ 195 w 195"/>
                  <a:gd name="T61" fmla="*/ 12 h 109"/>
                  <a:gd name="T62" fmla="*/ 193 w 195"/>
                  <a:gd name="T63" fmla="*/ 20 h 109"/>
                  <a:gd name="T64" fmla="*/ 192 w 195"/>
                  <a:gd name="T65" fmla="*/ 27 h 109"/>
                  <a:gd name="T66" fmla="*/ 191 w 195"/>
                  <a:gd name="T67" fmla="*/ 33 h 109"/>
                  <a:gd name="T68" fmla="*/ 188 w 195"/>
                  <a:gd name="T69" fmla="*/ 39 h 109"/>
                  <a:gd name="T70" fmla="*/ 188 w 195"/>
                  <a:gd name="T71" fmla="*/ 47 h 109"/>
                  <a:gd name="T72" fmla="*/ 186 w 195"/>
                  <a:gd name="T73" fmla="*/ 52 h 109"/>
                  <a:gd name="T74" fmla="*/ 169 w 195"/>
                  <a:gd name="T75" fmla="*/ 49 h 109"/>
                  <a:gd name="T76" fmla="*/ 146 w 195"/>
                  <a:gd name="T77" fmla="*/ 50 h 109"/>
                  <a:gd name="T78" fmla="*/ 126 w 195"/>
                  <a:gd name="T79" fmla="*/ 70 h 109"/>
                  <a:gd name="T80" fmla="*/ 110 w 195"/>
                  <a:gd name="T81" fmla="*/ 78 h 109"/>
                  <a:gd name="T82" fmla="*/ 94 w 195"/>
                  <a:gd name="T83" fmla="*/ 85 h 109"/>
                  <a:gd name="T84" fmla="*/ 73 w 195"/>
                  <a:gd name="T85" fmla="*/ 96 h 109"/>
                  <a:gd name="T86" fmla="*/ 47 w 195"/>
                  <a:gd name="T87" fmla="*/ 107 h 109"/>
                  <a:gd name="T88" fmla="*/ 22 w 195"/>
                  <a:gd name="T89" fmla="*/ 98 h 109"/>
                  <a:gd name="T90" fmla="*/ 14 w 195"/>
                  <a:gd name="T91" fmla="*/ 102 h 109"/>
                  <a:gd name="T92" fmla="*/ 4 w 195"/>
                  <a:gd name="T93" fmla="*/ 88 h 109"/>
                  <a:gd name="T94" fmla="*/ 0 w 195"/>
                  <a:gd name="T95" fmla="*/ 84 h 109"/>
                  <a:gd name="T96" fmla="*/ 2 w 195"/>
                  <a:gd name="T97" fmla="*/ 75 h 109"/>
                  <a:gd name="T98" fmla="*/ 3 w 195"/>
                  <a:gd name="T99" fmla="*/ 68 h 109"/>
                  <a:gd name="T100" fmla="*/ 5 w 195"/>
                  <a:gd name="T101" fmla="*/ 60 h 109"/>
                  <a:gd name="T102" fmla="*/ 9 w 195"/>
                  <a:gd name="T103" fmla="*/ 55 h 109"/>
                  <a:gd name="T104" fmla="*/ 16 w 195"/>
                  <a:gd name="T105" fmla="*/ 57 h 109"/>
                  <a:gd name="T106" fmla="*/ 22 w 195"/>
                  <a:gd name="T107" fmla="*/ 5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5" h="109">
                    <a:moveTo>
                      <a:pt x="26" y="54"/>
                    </a:move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2"/>
                      <a:pt x="29" y="49"/>
                      <a:pt x="30" y="50"/>
                    </a:cubicBezTo>
                    <a:cubicBezTo>
                      <a:pt x="30" y="50"/>
                      <a:pt x="32" y="49"/>
                      <a:pt x="32" y="49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39" y="30"/>
                      <a:pt x="40" y="30"/>
                    </a:cubicBezTo>
                    <a:cubicBezTo>
                      <a:pt x="41" y="30"/>
                      <a:pt x="44" y="28"/>
                      <a:pt x="44" y="28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6" y="14"/>
                      <a:pt x="57" y="14"/>
                      <a:pt x="58" y="14"/>
                    </a:cubicBezTo>
                    <a:cubicBezTo>
                      <a:pt x="59" y="14"/>
                      <a:pt x="60" y="13"/>
                      <a:pt x="60" y="13"/>
                    </a:cubicBezTo>
                    <a:cubicBezTo>
                      <a:pt x="61" y="13"/>
                      <a:pt x="64" y="13"/>
                      <a:pt x="64" y="13"/>
                    </a:cubicBezTo>
                    <a:cubicBezTo>
                      <a:pt x="64" y="13"/>
                      <a:pt x="66" y="11"/>
                      <a:pt x="66" y="12"/>
                    </a:cubicBezTo>
                    <a:cubicBezTo>
                      <a:pt x="66" y="14"/>
                      <a:pt x="66" y="15"/>
                      <a:pt x="66" y="15"/>
                    </a:cubicBezTo>
                    <a:cubicBezTo>
                      <a:pt x="67" y="16"/>
                      <a:pt x="68" y="18"/>
                      <a:pt x="68" y="18"/>
                    </a:cubicBezTo>
                    <a:cubicBezTo>
                      <a:pt x="68" y="18"/>
                      <a:pt x="70" y="18"/>
                      <a:pt x="71" y="17"/>
                    </a:cubicBezTo>
                    <a:cubicBezTo>
                      <a:pt x="72" y="16"/>
                      <a:pt x="74" y="15"/>
                      <a:pt x="74" y="15"/>
                    </a:cubicBezTo>
                    <a:cubicBezTo>
                      <a:pt x="74" y="15"/>
                      <a:pt x="76" y="17"/>
                      <a:pt x="76" y="16"/>
                    </a:cubicBezTo>
                    <a:cubicBezTo>
                      <a:pt x="76" y="15"/>
                      <a:pt x="76" y="11"/>
                      <a:pt x="76" y="11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80" y="8"/>
                      <a:pt x="80" y="7"/>
                    </a:cubicBezTo>
                    <a:cubicBezTo>
                      <a:pt x="80" y="6"/>
                      <a:pt x="82" y="4"/>
                      <a:pt x="82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101" y="23"/>
                      <a:pt x="102" y="23"/>
                    </a:cubicBezTo>
                    <a:cubicBezTo>
                      <a:pt x="102" y="23"/>
                      <a:pt x="102" y="22"/>
                      <a:pt x="102" y="22"/>
                    </a:cubicBezTo>
                    <a:cubicBezTo>
                      <a:pt x="102" y="22"/>
                      <a:pt x="104" y="21"/>
                      <a:pt x="104" y="21"/>
                    </a:cubicBezTo>
                    <a:cubicBezTo>
                      <a:pt x="104" y="21"/>
                      <a:pt x="105" y="21"/>
                      <a:pt x="105" y="21"/>
                    </a:cubicBezTo>
                    <a:cubicBezTo>
                      <a:pt x="105" y="22"/>
                      <a:pt x="106" y="23"/>
                      <a:pt x="106" y="23"/>
                    </a:cubicBezTo>
                    <a:cubicBezTo>
                      <a:pt x="106" y="23"/>
                      <a:pt x="107" y="22"/>
                      <a:pt x="107" y="23"/>
                    </a:cubicBezTo>
                    <a:cubicBezTo>
                      <a:pt x="107" y="23"/>
                      <a:pt x="108" y="23"/>
                      <a:pt x="108" y="23"/>
                    </a:cubicBezTo>
                    <a:cubicBezTo>
                      <a:pt x="108" y="23"/>
                      <a:pt x="108" y="23"/>
                      <a:pt x="108" y="22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08" y="19"/>
                      <a:pt x="108" y="18"/>
                      <a:pt x="108" y="18"/>
                    </a:cubicBezTo>
                    <a:cubicBezTo>
                      <a:pt x="109" y="17"/>
                      <a:pt x="109" y="17"/>
                      <a:pt x="109" y="16"/>
                    </a:cubicBezTo>
                    <a:cubicBezTo>
                      <a:pt x="109" y="16"/>
                      <a:pt x="108" y="15"/>
                      <a:pt x="109" y="15"/>
                    </a:cubicBezTo>
                    <a:cubicBezTo>
                      <a:pt x="110" y="15"/>
                      <a:pt x="111" y="15"/>
                      <a:pt x="111" y="15"/>
                    </a:cubicBezTo>
                    <a:cubicBezTo>
                      <a:pt x="111" y="15"/>
                      <a:pt x="111" y="14"/>
                      <a:pt x="111" y="14"/>
                    </a:cubicBezTo>
                    <a:cubicBezTo>
                      <a:pt x="111" y="14"/>
                      <a:pt x="112" y="13"/>
                      <a:pt x="113" y="13"/>
                    </a:cubicBezTo>
                    <a:cubicBezTo>
                      <a:pt x="113" y="13"/>
                      <a:pt x="113" y="14"/>
                      <a:pt x="114" y="13"/>
                    </a:cubicBezTo>
                    <a:cubicBezTo>
                      <a:pt x="115" y="12"/>
                      <a:pt x="114" y="12"/>
                      <a:pt x="114" y="12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5" y="10"/>
                      <a:pt x="114" y="11"/>
                      <a:pt x="116" y="11"/>
                    </a:cubicBezTo>
                    <a:cubicBezTo>
                      <a:pt x="117" y="10"/>
                      <a:pt x="118" y="10"/>
                      <a:pt x="118" y="10"/>
                    </a:cubicBezTo>
                    <a:cubicBezTo>
                      <a:pt x="118" y="10"/>
                      <a:pt x="118" y="9"/>
                      <a:pt x="118" y="9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9"/>
                      <a:pt x="120" y="9"/>
                    </a:cubicBezTo>
                    <a:cubicBezTo>
                      <a:pt x="120" y="9"/>
                      <a:pt x="121" y="9"/>
                      <a:pt x="122" y="9"/>
                    </a:cubicBezTo>
                    <a:cubicBezTo>
                      <a:pt x="122" y="9"/>
                      <a:pt x="123" y="10"/>
                      <a:pt x="123" y="9"/>
                    </a:cubicBezTo>
                    <a:cubicBezTo>
                      <a:pt x="123" y="9"/>
                      <a:pt x="124" y="9"/>
                      <a:pt x="124" y="8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8"/>
                      <a:pt x="124" y="7"/>
                      <a:pt x="125" y="7"/>
                    </a:cubicBezTo>
                    <a:cubicBezTo>
                      <a:pt x="126" y="8"/>
                      <a:pt x="125" y="8"/>
                      <a:pt x="126" y="8"/>
                    </a:cubicBezTo>
                    <a:cubicBezTo>
                      <a:pt x="126" y="7"/>
                      <a:pt x="128" y="6"/>
                      <a:pt x="128" y="6"/>
                    </a:cubicBezTo>
                    <a:cubicBezTo>
                      <a:pt x="128" y="6"/>
                      <a:pt x="128" y="6"/>
                      <a:pt x="129" y="8"/>
                    </a:cubicBezTo>
                    <a:cubicBezTo>
                      <a:pt x="129" y="9"/>
                      <a:pt x="130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10"/>
                      <a:pt x="132" y="11"/>
                      <a:pt x="132" y="11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4" y="10"/>
                      <a:pt x="134" y="10"/>
                      <a:pt x="134" y="10"/>
                    </a:cubicBezTo>
                    <a:cubicBezTo>
                      <a:pt x="134" y="10"/>
                      <a:pt x="134" y="11"/>
                      <a:pt x="135" y="11"/>
                    </a:cubicBezTo>
                    <a:cubicBezTo>
                      <a:pt x="136" y="11"/>
                      <a:pt x="137" y="12"/>
                      <a:pt x="137" y="12"/>
                    </a:cubicBezTo>
                    <a:cubicBezTo>
                      <a:pt x="137" y="11"/>
                      <a:pt x="138" y="10"/>
                      <a:pt x="138" y="10"/>
                    </a:cubicBezTo>
                    <a:cubicBezTo>
                      <a:pt x="138" y="9"/>
                      <a:pt x="138" y="9"/>
                      <a:pt x="139" y="8"/>
                    </a:cubicBezTo>
                    <a:cubicBezTo>
                      <a:pt x="139" y="8"/>
                      <a:pt x="142" y="7"/>
                      <a:pt x="142" y="7"/>
                    </a:cubicBezTo>
                    <a:cubicBezTo>
                      <a:pt x="142" y="7"/>
                      <a:pt x="141" y="5"/>
                      <a:pt x="140" y="5"/>
                    </a:cubicBezTo>
                    <a:cubicBezTo>
                      <a:pt x="140" y="5"/>
                      <a:pt x="139" y="4"/>
                      <a:pt x="141" y="3"/>
                    </a:cubicBezTo>
                    <a:cubicBezTo>
                      <a:pt x="142" y="3"/>
                      <a:pt x="143" y="3"/>
                      <a:pt x="143" y="3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6" y="2"/>
                      <a:pt x="147" y="1"/>
                      <a:pt x="147" y="1"/>
                    </a:cubicBezTo>
                    <a:cubicBezTo>
                      <a:pt x="147" y="1"/>
                      <a:pt x="148" y="1"/>
                      <a:pt x="148" y="1"/>
                    </a:cubicBezTo>
                    <a:cubicBezTo>
                      <a:pt x="149" y="1"/>
                      <a:pt x="150" y="1"/>
                      <a:pt x="150" y="1"/>
                    </a:cubicBezTo>
                    <a:cubicBezTo>
                      <a:pt x="150" y="1"/>
                      <a:pt x="151" y="2"/>
                      <a:pt x="151" y="2"/>
                    </a:cubicBezTo>
                    <a:cubicBezTo>
                      <a:pt x="152" y="2"/>
                      <a:pt x="153" y="2"/>
                      <a:pt x="153" y="2"/>
                    </a:cubicBezTo>
                    <a:cubicBezTo>
                      <a:pt x="153" y="2"/>
                      <a:pt x="154" y="3"/>
                      <a:pt x="154" y="2"/>
                    </a:cubicBezTo>
                    <a:cubicBezTo>
                      <a:pt x="155" y="2"/>
                      <a:pt x="155" y="1"/>
                      <a:pt x="155" y="1"/>
                    </a:cubicBezTo>
                    <a:cubicBezTo>
                      <a:pt x="155" y="1"/>
                      <a:pt x="159" y="0"/>
                      <a:pt x="159" y="0"/>
                    </a:cubicBezTo>
                    <a:cubicBezTo>
                      <a:pt x="159" y="0"/>
                      <a:pt x="160" y="0"/>
                      <a:pt x="160" y="0"/>
                    </a:cubicBezTo>
                    <a:cubicBezTo>
                      <a:pt x="161" y="1"/>
                      <a:pt x="162" y="1"/>
                      <a:pt x="162" y="1"/>
                    </a:cubicBezTo>
                    <a:cubicBezTo>
                      <a:pt x="163" y="1"/>
                      <a:pt x="164" y="2"/>
                      <a:pt x="164" y="2"/>
                    </a:cubicBezTo>
                    <a:cubicBezTo>
                      <a:pt x="165" y="3"/>
                      <a:pt x="166" y="3"/>
                      <a:pt x="166" y="3"/>
                    </a:cubicBezTo>
                    <a:cubicBezTo>
                      <a:pt x="166" y="3"/>
                      <a:pt x="166" y="1"/>
                      <a:pt x="166" y="1"/>
                    </a:cubicBezTo>
                    <a:cubicBezTo>
                      <a:pt x="167" y="1"/>
                      <a:pt x="168" y="1"/>
                      <a:pt x="168" y="1"/>
                    </a:cubicBezTo>
                    <a:cubicBezTo>
                      <a:pt x="169" y="2"/>
                      <a:pt x="169" y="2"/>
                      <a:pt x="169" y="2"/>
                    </a:cubicBezTo>
                    <a:cubicBezTo>
                      <a:pt x="169" y="2"/>
                      <a:pt x="170" y="3"/>
                      <a:pt x="171" y="3"/>
                    </a:cubicBezTo>
                    <a:cubicBezTo>
                      <a:pt x="171" y="3"/>
                      <a:pt x="172" y="2"/>
                      <a:pt x="172" y="2"/>
                    </a:cubicBezTo>
                    <a:cubicBezTo>
                      <a:pt x="172" y="3"/>
                      <a:pt x="173" y="3"/>
                      <a:pt x="173" y="4"/>
                    </a:cubicBezTo>
                    <a:cubicBezTo>
                      <a:pt x="173" y="4"/>
                      <a:pt x="174" y="5"/>
                      <a:pt x="174" y="5"/>
                    </a:cubicBezTo>
                    <a:cubicBezTo>
                      <a:pt x="174" y="6"/>
                      <a:pt x="175" y="6"/>
                      <a:pt x="175" y="6"/>
                    </a:cubicBezTo>
                    <a:cubicBezTo>
                      <a:pt x="175" y="7"/>
                      <a:pt x="175" y="8"/>
                      <a:pt x="175" y="8"/>
                    </a:cubicBezTo>
                    <a:cubicBezTo>
                      <a:pt x="175" y="8"/>
                      <a:pt x="175" y="8"/>
                      <a:pt x="175" y="9"/>
                    </a:cubicBezTo>
                    <a:cubicBezTo>
                      <a:pt x="176" y="9"/>
                      <a:pt x="179" y="9"/>
                      <a:pt x="179" y="9"/>
                    </a:cubicBezTo>
                    <a:cubicBezTo>
                      <a:pt x="179" y="9"/>
                      <a:pt x="180" y="9"/>
                      <a:pt x="180" y="10"/>
                    </a:cubicBezTo>
                    <a:cubicBezTo>
                      <a:pt x="180" y="10"/>
                      <a:pt x="182" y="10"/>
                      <a:pt x="182" y="10"/>
                    </a:cubicBezTo>
                    <a:cubicBezTo>
                      <a:pt x="182" y="10"/>
                      <a:pt x="183" y="9"/>
                      <a:pt x="183" y="10"/>
                    </a:cubicBezTo>
                    <a:cubicBezTo>
                      <a:pt x="183" y="10"/>
                      <a:pt x="183" y="11"/>
                      <a:pt x="183" y="11"/>
                    </a:cubicBezTo>
                    <a:cubicBezTo>
                      <a:pt x="185" y="11"/>
                      <a:pt x="185" y="11"/>
                      <a:pt x="185" y="11"/>
                    </a:cubicBezTo>
                    <a:cubicBezTo>
                      <a:pt x="186" y="11"/>
                      <a:pt x="186" y="11"/>
                      <a:pt x="186" y="11"/>
                    </a:cubicBezTo>
                    <a:cubicBezTo>
                      <a:pt x="186" y="11"/>
                      <a:pt x="187" y="10"/>
                      <a:pt x="187" y="11"/>
                    </a:cubicBezTo>
                    <a:cubicBezTo>
                      <a:pt x="187" y="11"/>
                      <a:pt x="188" y="11"/>
                      <a:pt x="188" y="11"/>
                    </a:cubicBezTo>
                    <a:cubicBezTo>
                      <a:pt x="188" y="11"/>
                      <a:pt x="190" y="12"/>
                      <a:pt x="190" y="12"/>
                    </a:cubicBezTo>
                    <a:cubicBezTo>
                      <a:pt x="190" y="12"/>
                      <a:pt x="191" y="12"/>
                      <a:pt x="192" y="12"/>
                    </a:cubicBezTo>
                    <a:cubicBezTo>
                      <a:pt x="192" y="12"/>
                      <a:pt x="195" y="12"/>
                      <a:pt x="195" y="12"/>
                    </a:cubicBezTo>
                    <a:cubicBezTo>
                      <a:pt x="195" y="12"/>
                      <a:pt x="195" y="13"/>
                      <a:pt x="195" y="14"/>
                    </a:cubicBezTo>
                    <a:cubicBezTo>
                      <a:pt x="195" y="14"/>
                      <a:pt x="195" y="16"/>
                      <a:pt x="195" y="16"/>
                    </a:cubicBezTo>
                    <a:cubicBezTo>
                      <a:pt x="195" y="16"/>
                      <a:pt x="194" y="17"/>
                      <a:pt x="194" y="18"/>
                    </a:cubicBezTo>
                    <a:cubicBezTo>
                      <a:pt x="193" y="18"/>
                      <a:pt x="193" y="20"/>
                      <a:pt x="193" y="20"/>
                    </a:cubicBezTo>
                    <a:cubicBezTo>
                      <a:pt x="193" y="20"/>
                      <a:pt x="193" y="21"/>
                      <a:pt x="193" y="21"/>
                    </a:cubicBezTo>
                    <a:cubicBezTo>
                      <a:pt x="193" y="21"/>
                      <a:pt x="193" y="23"/>
                      <a:pt x="193" y="23"/>
                    </a:cubicBezTo>
                    <a:cubicBezTo>
                      <a:pt x="192" y="25"/>
                      <a:pt x="192" y="25"/>
                      <a:pt x="192" y="25"/>
                    </a:cubicBezTo>
                    <a:cubicBezTo>
                      <a:pt x="192" y="25"/>
                      <a:pt x="191" y="26"/>
                      <a:pt x="192" y="27"/>
                    </a:cubicBezTo>
                    <a:cubicBezTo>
                      <a:pt x="192" y="27"/>
                      <a:pt x="192" y="28"/>
                      <a:pt x="192" y="28"/>
                    </a:cubicBezTo>
                    <a:cubicBezTo>
                      <a:pt x="193" y="29"/>
                      <a:pt x="193" y="29"/>
                      <a:pt x="193" y="29"/>
                    </a:cubicBezTo>
                    <a:cubicBezTo>
                      <a:pt x="191" y="31"/>
                      <a:pt x="191" y="31"/>
                      <a:pt x="191" y="31"/>
                    </a:cubicBezTo>
                    <a:cubicBezTo>
                      <a:pt x="191" y="33"/>
                      <a:pt x="191" y="33"/>
                      <a:pt x="191" y="33"/>
                    </a:cubicBezTo>
                    <a:cubicBezTo>
                      <a:pt x="191" y="33"/>
                      <a:pt x="192" y="34"/>
                      <a:pt x="191" y="35"/>
                    </a:cubicBezTo>
                    <a:cubicBezTo>
                      <a:pt x="191" y="35"/>
                      <a:pt x="190" y="36"/>
                      <a:pt x="190" y="36"/>
                    </a:cubicBezTo>
                    <a:cubicBezTo>
                      <a:pt x="190" y="36"/>
                      <a:pt x="188" y="38"/>
                      <a:pt x="188" y="38"/>
                    </a:cubicBezTo>
                    <a:cubicBezTo>
                      <a:pt x="188" y="38"/>
                      <a:pt x="188" y="39"/>
                      <a:pt x="188" y="39"/>
                    </a:cubicBezTo>
                    <a:cubicBezTo>
                      <a:pt x="188" y="39"/>
                      <a:pt x="187" y="41"/>
                      <a:pt x="187" y="41"/>
                    </a:cubicBezTo>
                    <a:cubicBezTo>
                      <a:pt x="187" y="41"/>
                      <a:pt x="187" y="44"/>
                      <a:pt x="187" y="44"/>
                    </a:cubicBezTo>
                    <a:cubicBezTo>
                      <a:pt x="187" y="44"/>
                      <a:pt x="188" y="45"/>
                      <a:pt x="188" y="45"/>
                    </a:cubicBezTo>
                    <a:cubicBezTo>
                      <a:pt x="188" y="45"/>
                      <a:pt x="188" y="46"/>
                      <a:pt x="188" y="47"/>
                    </a:cubicBezTo>
                    <a:cubicBezTo>
                      <a:pt x="187" y="47"/>
                      <a:pt x="188" y="48"/>
                      <a:pt x="188" y="49"/>
                    </a:cubicBezTo>
                    <a:cubicBezTo>
                      <a:pt x="188" y="49"/>
                      <a:pt x="188" y="50"/>
                      <a:pt x="188" y="50"/>
                    </a:cubicBezTo>
                    <a:cubicBezTo>
                      <a:pt x="187" y="52"/>
                      <a:pt x="187" y="52"/>
                      <a:pt x="187" y="52"/>
                    </a:cubicBezTo>
                    <a:cubicBezTo>
                      <a:pt x="186" y="52"/>
                      <a:pt x="186" y="52"/>
                      <a:pt x="186" y="52"/>
                    </a:cubicBezTo>
                    <a:cubicBezTo>
                      <a:pt x="187" y="55"/>
                      <a:pt x="187" y="55"/>
                      <a:pt x="187" y="55"/>
                    </a:cubicBezTo>
                    <a:cubicBezTo>
                      <a:pt x="185" y="57"/>
                      <a:pt x="185" y="57"/>
                      <a:pt x="185" y="57"/>
                    </a:cubicBezTo>
                    <a:cubicBezTo>
                      <a:pt x="177" y="57"/>
                      <a:pt x="177" y="57"/>
                      <a:pt x="177" y="57"/>
                    </a:cubicBezTo>
                    <a:cubicBezTo>
                      <a:pt x="169" y="49"/>
                      <a:pt x="169" y="49"/>
                      <a:pt x="169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58" y="52"/>
                      <a:pt x="158" y="52"/>
                      <a:pt x="158" y="52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32" y="54"/>
                      <a:pt x="132" y="54"/>
                      <a:pt x="132" y="54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2" y="72"/>
                      <a:pt x="122" y="72"/>
                      <a:pt x="122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96"/>
                      <a:pt x="77" y="99"/>
                      <a:pt x="79" y="100"/>
                    </a:cubicBezTo>
                    <a:cubicBezTo>
                      <a:pt x="81" y="102"/>
                      <a:pt x="75" y="103"/>
                      <a:pt x="74" y="104"/>
                    </a:cubicBezTo>
                    <a:cubicBezTo>
                      <a:pt x="73" y="105"/>
                      <a:pt x="64" y="106"/>
                      <a:pt x="64" y="106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38" y="109"/>
                      <a:pt x="38" y="109"/>
                      <a:pt x="38" y="109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3"/>
                      <a:pt x="8" y="98"/>
                      <a:pt x="6" y="93"/>
                    </a:cubicBezTo>
                    <a:cubicBezTo>
                      <a:pt x="6" y="93"/>
                      <a:pt x="6" y="92"/>
                      <a:pt x="5" y="91"/>
                    </a:cubicBezTo>
                    <a:cubicBezTo>
                      <a:pt x="5" y="90"/>
                      <a:pt x="4" y="88"/>
                      <a:pt x="4" y="88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3" y="87"/>
                      <a:pt x="2" y="86"/>
                      <a:pt x="2" y="86"/>
                    </a:cubicBezTo>
                    <a:cubicBezTo>
                      <a:pt x="2" y="86"/>
                      <a:pt x="2" y="85"/>
                      <a:pt x="2" y="85"/>
                    </a:cubicBezTo>
                    <a:cubicBezTo>
                      <a:pt x="1" y="85"/>
                      <a:pt x="0" y="84"/>
                      <a:pt x="0" y="84"/>
                    </a:cubicBezTo>
                    <a:cubicBezTo>
                      <a:pt x="0" y="84"/>
                      <a:pt x="0" y="81"/>
                      <a:pt x="0" y="8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5"/>
                      <a:pt x="2" y="75"/>
                    </a:cubicBezTo>
                    <a:cubicBezTo>
                      <a:pt x="2" y="75"/>
                      <a:pt x="3" y="73"/>
                      <a:pt x="3" y="73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5"/>
                      <a:pt x="3" y="65"/>
                    </a:cubicBezTo>
                    <a:cubicBezTo>
                      <a:pt x="4" y="65"/>
                      <a:pt x="4" y="62"/>
                      <a:pt x="4" y="62"/>
                    </a:cubicBezTo>
                    <a:cubicBezTo>
                      <a:pt x="4" y="62"/>
                      <a:pt x="5" y="60"/>
                      <a:pt x="5" y="60"/>
                    </a:cubicBezTo>
                    <a:cubicBezTo>
                      <a:pt x="6" y="60"/>
                      <a:pt x="6" y="59"/>
                      <a:pt x="6" y="59"/>
                    </a:cubicBezTo>
                    <a:cubicBezTo>
                      <a:pt x="6" y="58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6"/>
                      <a:pt x="9" y="55"/>
                      <a:pt x="9" y="55"/>
                    </a:cubicBezTo>
                    <a:cubicBezTo>
                      <a:pt x="9" y="55"/>
                      <a:pt x="10" y="55"/>
                      <a:pt x="11" y="55"/>
                    </a:cubicBezTo>
                    <a:cubicBezTo>
                      <a:pt x="11" y="55"/>
                      <a:pt x="12" y="55"/>
                      <a:pt x="13" y="55"/>
                    </a:cubicBezTo>
                    <a:cubicBezTo>
                      <a:pt x="13" y="55"/>
                      <a:pt x="13" y="56"/>
                      <a:pt x="14" y="56"/>
                    </a:cubicBezTo>
                    <a:cubicBezTo>
                      <a:pt x="15" y="56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8" y="56"/>
                      <a:pt x="18" y="55"/>
                      <a:pt x="18" y="55"/>
                    </a:cubicBezTo>
                    <a:cubicBezTo>
                      <a:pt x="19" y="55"/>
                      <a:pt x="21" y="56"/>
                      <a:pt x="21" y="56"/>
                    </a:cubicBezTo>
                    <a:cubicBezTo>
                      <a:pt x="21" y="56"/>
                      <a:pt x="22" y="57"/>
                      <a:pt x="22" y="56"/>
                    </a:cubicBezTo>
                    <a:cubicBezTo>
                      <a:pt x="23" y="56"/>
                      <a:pt x="24" y="55"/>
                      <a:pt x="24" y="55"/>
                    </a:cubicBezTo>
                    <a:cubicBezTo>
                      <a:pt x="26" y="54"/>
                      <a:pt x="26" y="54"/>
                      <a:pt x="26" y="5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AEA92DD0-14A9-2B47-9306-80ADDD63A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613" y="3211661"/>
                <a:ext cx="266062" cy="194972"/>
              </a:xfrm>
              <a:custGeom>
                <a:avLst/>
                <a:gdLst>
                  <a:gd name="T0" fmla="*/ 5 w 117"/>
                  <a:gd name="T1" fmla="*/ 46 h 88"/>
                  <a:gd name="T2" fmla="*/ 1 w 117"/>
                  <a:gd name="T3" fmla="*/ 42 h 88"/>
                  <a:gd name="T4" fmla="*/ 6 w 117"/>
                  <a:gd name="T5" fmla="*/ 36 h 88"/>
                  <a:gd name="T6" fmla="*/ 10 w 117"/>
                  <a:gd name="T7" fmla="*/ 33 h 88"/>
                  <a:gd name="T8" fmla="*/ 13 w 117"/>
                  <a:gd name="T9" fmla="*/ 27 h 88"/>
                  <a:gd name="T10" fmla="*/ 41 w 117"/>
                  <a:gd name="T11" fmla="*/ 31 h 88"/>
                  <a:gd name="T12" fmla="*/ 48 w 117"/>
                  <a:gd name="T13" fmla="*/ 26 h 88"/>
                  <a:gd name="T14" fmla="*/ 55 w 117"/>
                  <a:gd name="T15" fmla="*/ 19 h 88"/>
                  <a:gd name="T16" fmla="*/ 71 w 117"/>
                  <a:gd name="T17" fmla="*/ 15 h 88"/>
                  <a:gd name="T18" fmla="*/ 85 w 117"/>
                  <a:gd name="T19" fmla="*/ 12 h 88"/>
                  <a:gd name="T20" fmla="*/ 95 w 117"/>
                  <a:gd name="T21" fmla="*/ 8 h 88"/>
                  <a:gd name="T22" fmla="*/ 101 w 117"/>
                  <a:gd name="T23" fmla="*/ 2 h 88"/>
                  <a:gd name="T24" fmla="*/ 107 w 117"/>
                  <a:gd name="T25" fmla="*/ 2 h 88"/>
                  <a:gd name="T26" fmla="*/ 108 w 117"/>
                  <a:gd name="T27" fmla="*/ 5 h 88"/>
                  <a:gd name="T28" fmla="*/ 109 w 117"/>
                  <a:gd name="T29" fmla="*/ 7 h 88"/>
                  <a:gd name="T30" fmla="*/ 111 w 117"/>
                  <a:gd name="T31" fmla="*/ 10 h 88"/>
                  <a:gd name="T32" fmla="*/ 115 w 117"/>
                  <a:gd name="T33" fmla="*/ 19 h 88"/>
                  <a:gd name="T34" fmla="*/ 109 w 117"/>
                  <a:gd name="T35" fmla="*/ 22 h 88"/>
                  <a:gd name="T36" fmla="*/ 107 w 117"/>
                  <a:gd name="T37" fmla="*/ 27 h 88"/>
                  <a:gd name="T38" fmla="*/ 102 w 117"/>
                  <a:gd name="T39" fmla="*/ 28 h 88"/>
                  <a:gd name="T40" fmla="*/ 101 w 117"/>
                  <a:gd name="T41" fmla="*/ 32 h 88"/>
                  <a:gd name="T42" fmla="*/ 96 w 117"/>
                  <a:gd name="T43" fmla="*/ 35 h 88"/>
                  <a:gd name="T44" fmla="*/ 91 w 117"/>
                  <a:gd name="T45" fmla="*/ 38 h 88"/>
                  <a:gd name="T46" fmla="*/ 86 w 117"/>
                  <a:gd name="T47" fmla="*/ 41 h 88"/>
                  <a:gd name="T48" fmla="*/ 87 w 117"/>
                  <a:gd name="T49" fmla="*/ 46 h 88"/>
                  <a:gd name="T50" fmla="*/ 90 w 117"/>
                  <a:gd name="T51" fmla="*/ 49 h 88"/>
                  <a:gd name="T52" fmla="*/ 89 w 117"/>
                  <a:gd name="T53" fmla="*/ 56 h 88"/>
                  <a:gd name="T54" fmla="*/ 88 w 117"/>
                  <a:gd name="T55" fmla="*/ 60 h 88"/>
                  <a:gd name="T56" fmla="*/ 83 w 117"/>
                  <a:gd name="T57" fmla="*/ 62 h 88"/>
                  <a:gd name="T58" fmla="*/ 78 w 117"/>
                  <a:gd name="T59" fmla="*/ 64 h 88"/>
                  <a:gd name="T60" fmla="*/ 76 w 117"/>
                  <a:gd name="T61" fmla="*/ 68 h 88"/>
                  <a:gd name="T62" fmla="*/ 79 w 117"/>
                  <a:gd name="T63" fmla="*/ 69 h 88"/>
                  <a:gd name="T64" fmla="*/ 77 w 117"/>
                  <a:gd name="T65" fmla="*/ 72 h 88"/>
                  <a:gd name="T66" fmla="*/ 76 w 117"/>
                  <a:gd name="T67" fmla="*/ 76 h 88"/>
                  <a:gd name="T68" fmla="*/ 79 w 117"/>
                  <a:gd name="T69" fmla="*/ 80 h 88"/>
                  <a:gd name="T70" fmla="*/ 74 w 117"/>
                  <a:gd name="T71" fmla="*/ 83 h 88"/>
                  <a:gd name="T72" fmla="*/ 69 w 117"/>
                  <a:gd name="T73" fmla="*/ 81 h 88"/>
                  <a:gd name="T74" fmla="*/ 64 w 117"/>
                  <a:gd name="T75" fmla="*/ 80 h 88"/>
                  <a:gd name="T76" fmla="*/ 61 w 117"/>
                  <a:gd name="T77" fmla="*/ 82 h 88"/>
                  <a:gd name="T78" fmla="*/ 55 w 117"/>
                  <a:gd name="T79" fmla="*/ 80 h 88"/>
                  <a:gd name="T80" fmla="*/ 53 w 117"/>
                  <a:gd name="T81" fmla="*/ 77 h 88"/>
                  <a:gd name="T82" fmla="*/ 49 w 117"/>
                  <a:gd name="T83" fmla="*/ 72 h 88"/>
                  <a:gd name="T84" fmla="*/ 46 w 117"/>
                  <a:gd name="T85" fmla="*/ 76 h 88"/>
                  <a:gd name="T86" fmla="*/ 45 w 117"/>
                  <a:gd name="T87" fmla="*/ 80 h 88"/>
                  <a:gd name="T88" fmla="*/ 39 w 117"/>
                  <a:gd name="T89" fmla="*/ 83 h 88"/>
                  <a:gd name="T90" fmla="*/ 33 w 117"/>
                  <a:gd name="T91" fmla="*/ 84 h 88"/>
                  <a:gd name="T92" fmla="*/ 28 w 117"/>
                  <a:gd name="T93" fmla="*/ 83 h 88"/>
                  <a:gd name="T94" fmla="*/ 27 w 117"/>
                  <a:gd name="T95" fmla="*/ 84 h 88"/>
                  <a:gd name="T96" fmla="*/ 24 w 117"/>
                  <a:gd name="T97" fmla="*/ 87 h 88"/>
                  <a:gd name="T98" fmla="*/ 21 w 117"/>
                  <a:gd name="T99" fmla="*/ 88 h 88"/>
                  <a:gd name="T100" fmla="*/ 15 w 117"/>
                  <a:gd name="T101" fmla="*/ 87 h 88"/>
                  <a:gd name="T102" fmla="*/ 11 w 117"/>
                  <a:gd name="T103" fmla="*/ 84 h 88"/>
                  <a:gd name="T104" fmla="*/ 15 w 117"/>
                  <a:gd name="T105" fmla="*/ 82 h 88"/>
                  <a:gd name="T106" fmla="*/ 17 w 117"/>
                  <a:gd name="T107" fmla="*/ 81 h 88"/>
                  <a:gd name="T108" fmla="*/ 19 w 117"/>
                  <a:gd name="T109" fmla="*/ 79 h 88"/>
                  <a:gd name="T110" fmla="*/ 17 w 117"/>
                  <a:gd name="T111" fmla="*/ 77 h 88"/>
                  <a:gd name="T112" fmla="*/ 9 w 117"/>
                  <a:gd name="T113" fmla="*/ 67 h 88"/>
                  <a:gd name="T114" fmla="*/ 11 w 117"/>
                  <a:gd name="T115" fmla="*/ 61 h 88"/>
                  <a:gd name="T116" fmla="*/ 9 w 117"/>
                  <a:gd name="T117" fmla="*/ 58 h 88"/>
                  <a:gd name="T118" fmla="*/ 6 w 117"/>
                  <a:gd name="T119" fmla="*/ 58 h 88"/>
                  <a:gd name="T120" fmla="*/ 5 w 117"/>
                  <a:gd name="T121" fmla="*/ 55 h 88"/>
                  <a:gd name="T122" fmla="*/ 11 w 117"/>
                  <a:gd name="T123" fmla="*/ 4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7" h="88">
                    <a:moveTo>
                      <a:pt x="9" y="48"/>
                    </a:moveTo>
                    <a:cubicBezTo>
                      <a:pt x="7" y="47"/>
                      <a:pt x="7" y="47"/>
                      <a:pt x="7" y="47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3" y="38"/>
                      <a:pt x="3" y="38"/>
                    </a:cubicBezTo>
                    <a:cubicBezTo>
                      <a:pt x="4" y="37"/>
                      <a:pt x="6" y="36"/>
                      <a:pt x="6" y="3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8" y="33"/>
                      <a:pt x="9" y="33"/>
                    </a:cubicBezTo>
                    <a:cubicBezTo>
                      <a:pt x="10" y="33"/>
                      <a:pt x="10" y="34"/>
                      <a:pt x="10" y="33"/>
                    </a:cubicBezTo>
                    <a:cubicBezTo>
                      <a:pt x="11" y="33"/>
                      <a:pt x="11" y="29"/>
                      <a:pt x="11" y="29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6" y="17"/>
                      <a:pt x="76" y="17"/>
                      <a:pt x="76" y="17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5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5" y="19"/>
                      <a:pt x="115" y="19"/>
                    </a:cubicBezTo>
                    <a:cubicBezTo>
                      <a:pt x="114" y="19"/>
                      <a:pt x="112" y="19"/>
                      <a:pt x="112" y="19"/>
                    </a:cubicBezTo>
                    <a:cubicBezTo>
                      <a:pt x="112" y="19"/>
                      <a:pt x="111" y="20"/>
                      <a:pt x="110" y="20"/>
                    </a:cubicBezTo>
                    <a:cubicBezTo>
                      <a:pt x="110" y="20"/>
                      <a:pt x="109" y="22"/>
                      <a:pt x="109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8"/>
                      <a:pt x="112" y="28"/>
                      <a:pt x="107" y="27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30"/>
                      <a:pt x="102" y="30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1" y="38"/>
                      <a:pt x="89" y="38"/>
                      <a:pt x="89" y="38"/>
                    </a:cubicBezTo>
                    <a:cubicBezTo>
                      <a:pt x="89" y="38"/>
                      <a:pt x="86" y="39"/>
                      <a:pt x="86" y="39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5" y="42"/>
                      <a:pt x="85" y="42"/>
                    </a:cubicBezTo>
                    <a:cubicBezTo>
                      <a:pt x="85" y="42"/>
                      <a:pt x="85" y="45"/>
                      <a:pt x="85" y="45"/>
                    </a:cubicBezTo>
                    <a:cubicBezTo>
                      <a:pt x="85" y="45"/>
                      <a:pt x="87" y="46"/>
                      <a:pt x="87" y="4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89" y="49"/>
                      <a:pt x="89" y="52"/>
                      <a:pt x="89" y="52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0" y="58"/>
                      <a:pt x="91" y="58"/>
                      <a:pt x="90" y="59"/>
                    </a:cubicBezTo>
                    <a:cubicBezTo>
                      <a:pt x="89" y="59"/>
                      <a:pt x="88" y="60"/>
                      <a:pt x="88" y="60"/>
                    </a:cubicBezTo>
                    <a:cubicBezTo>
                      <a:pt x="88" y="60"/>
                      <a:pt x="86" y="60"/>
                      <a:pt x="86" y="60"/>
                    </a:cubicBezTo>
                    <a:cubicBezTo>
                      <a:pt x="86" y="60"/>
                      <a:pt x="84" y="60"/>
                      <a:pt x="84" y="60"/>
                    </a:cubicBezTo>
                    <a:cubicBezTo>
                      <a:pt x="83" y="62"/>
                      <a:pt x="83" y="62"/>
                      <a:pt x="83" y="62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5" y="67"/>
                      <a:pt x="75" y="67"/>
                      <a:pt x="75" y="67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7" y="69"/>
                      <a:pt x="77" y="68"/>
                    </a:cubicBezTo>
                    <a:cubicBezTo>
                      <a:pt x="77" y="68"/>
                      <a:pt x="77" y="67"/>
                      <a:pt x="77" y="67"/>
                    </a:cubicBezTo>
                    <a:cubicBezTo>
                      <a:pt x="78" y="68"/>
                      <a:pt x="79" y="69"/>
                      <a:pt x="79" y="69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78" y="71"/>
                      <a:pt x="78" y="71"/>
                    </a:cubicBezTo>
                    <a:cubicBezTo>
                      <a:pt x="78" y="71"/>
                      <a:pt x="77" y="72"/>
                      <a:pt x="77" y="72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74"/>
                      <a:pt x="76" y="74"/>
                      <a:pt x="76" y="75"/>
                    </a:cubicBezTo>
                    <a:cubicBezTo>
                      <a:pt x="76" y="75"/>
                      <a:pt x="76" y="76"/>
                      <a:pt x="76" y="76"/>
                    </a:cubicBezTo>
                    <a:cubicBezTo>
                      <a:pt x="77" y="76"/>
                      <a:pt x="78" y="78"/>
                      <a:pt x="78" y="78"/>
                    </a:cubicBezTo>
                    <a:cubicBezTo>
                      <a:pt x="78" y="78"/>
                      <a:pt x="79" y="79"/>
                      <a:pt x="79" y="79"/>
                    </a:cubicBezTo>
                    <a:cubicBezTo>
                      <a:pt x="79" y="79"/>
                      <a:pt x="79" y="80"/>
                      <a:pt x="79" y="80"/>
                    </a:cubicBezTo>
                    <a:cubicBezTo>
                      <a:pt x="79" y="80"/>
                      <a:pt x="78" y="81"/>
                      <a:pt x="77" y="81"/>
                    </a:cubicBezTo>
                    <a:cubicBezTo>
                      <a:pt x="77" y="81"/>
                      <a:pt x="75" y="81"/>
                      <a:pt x="75" y="81"/>
                    </a:cubicBezTo>
                    <a:cubicBezTo>
                      <a:pt x="75" y="81"/>
                      <a:pt x="74" y="83"/>
                      <a:pt x="74" y="83"/>
                    </a:cubicBezTo>
                    <a:cubicBezTo>
                      <a:pt x="74" y="83"/>
                      <a:pt x="73" y="83"/>
                      <a:pt x="72" y="83"/>
                    </a:cubicBezTo>
                    <a:cubicBezTo>
                      <a:pt x="72" y="83"/>
                      <a:pt x="74" y="84"/>
                      <a:pt x="72" y="83"/>
                    </a:cubicBezTo>
                    <a:cubicBezTo>
                      <a:pt x="69" y="82"/>
                      <a:pt x="69" y="81"/>
                      <a:pt x="69" y="81"/>
                    </a:cubicBezTo>
                    <a:cubicBezTo>
                      <a:pt x="69" y="81"/>
                      <a:pt x="68" y="80"/>
                      <a:pt x="68" y="80"/>
                    </a:cubicBezTo>
                    <a:cubicBezTo>
                      <a:pt x="67" y="80"/>
                      <a:pt x="66" y="80"/>
                      <a:pt x="66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2" y="81"/>
                      <a:pt x="62" y="82"/>
                      <a:pt x="61" y="82"/>
                    </a:cubicBezTo>
                    <a:cubicBezTo>
                      <a:pt x="60" y="83"/>
                      <a:pt x="61" y="83"/>
                      <a:pt x="60" y="83"/>
                    </a:cubicBezTo>
                    <a:cubicBezTo>
                      <a:pt x="58" y="83"/>
                      <a:pt x="57" y="81"/>
                      <a:pt x="57" y="81"/>
                    </a:cubicBezTo>
                    <a:cubicBezTo>
                      <a:pt x="57" y="81"/>
                      <a:pt x="55" y="80"/>
                      <a:pt x="55" y="80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3" y="79"/>
                      <a:pt x="53" y="80"/>
                      <a:pt x="53" y="78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52" y="76"/>
                      <a:pt x="52" y="77"/>
                      <a:pt x="51" y="76"/>
                    </a:cubicBezTo>
                    <a:cubicBezTo>
                      <a:pt x="51" y="75"/>
                      <a:pt x="50" y="74"/>
                      <a:pt x="50" y="7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3"/>
                    </a:cubicBezTo>
                    <a:cubicBezTo>
                      <a:pt x="48" y="74"/>
                      <a:pt x="47" y="74"/>
                      <a:pt x="47" y="74"/>
                    </a:cubicBezTo>
                    <a:cubicBezTo>
                      <a:pt x="47" y="75"/>
                      <a:pt x="46" y="76"/>
                      <a:pt x="46" y="76"/>
                    </a:cubicBezTo>
                    <a:cubicBezTo>
                      <a:pt x="46" y="76"/>
                      <a:pt x="45" y="77"/>
                      <a:pt x="45" y="78"/>
                    </a:cubicBezTo>
                    <a:cubicBezTo>
                      <a:pt x="46" y="78"/>
                      <a:pt x="46" y="78"/>
                      <a:pt x="46" y="79"/>
                    </a:cubicBezTo>
                    <a:cubicBezTo>
                      <a:pt x="46" y="79"/>
                      <a:pt x="45" y="80"/>
                      <a:pt x="45" y="80"/>
                    </a:cubicBezTo>
                    <a:cubicBezTo>
                      <a:pt x="44" y="81"/>
                      <a:pt x="44" y="81"/>
                      <a:pt x="43" y="81"/>
                    </a:cubicBezTo>
                    <a:cubicBezTo>
                      <a:pt x="43" y="82"/>
                      <a:pt x="41" y="83"/>
                      <a:pt x="41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4" y="84"/>
                      <a:pt x="33" y="84"/>
                      <a:pt x="33" y="84"/>
                    </a:cubicBezTo>
                    <a:cubicBezTo>
                      <a:pt x="32" y="84"/>
                      <a:pt x="31" y="84"/>
                      <a:pt x="31" y="84"/>
                    </a:cubicBezTo>
                    <a:cubicBezTo>
                      <a:pt x="31" y="84"/>
                      <a:pt x="30" y="83"/>
                      <a:pt x="29" y="83"/>
                    </a:cubicBezTo>
                    <a:cubicBezTo>
                      <a:pt x="29" y="83"/>
                      <a:pt x="28" y="83"/>
                      <a:pt x="28" y="83"/>
                    </a:cubicBezTo>
                    <a:cubicBezTo>
                      <a:pt x="27" y="83"/>
                      <a:pt x="26" y="83"/>
                      <a:pt x="26" y="83"/>
                    </a:cubicBezTo>
                    <a:cubicBezTo>
                      <a:pt x="26" y="84"/>
                      <a:pt x="26" y="84"/>
                      <a:pt x="26" y="84"/>
                    </a:cubicBezTo>
                    <a:cubicBezTo>
                      <a:pt x="26" y="84"/>
                      <a:pt x="27" y="84"/>
                      <a:pt x="27" y="84"/>
                    </a:cubicBezTo>
                    <a:cubicBezTo>
                      <a:pt x="27" y="85"/>
                      <a:pt x="27" y="86"/>
                      <a:pt x="27" y="86"/>
                    </a:cubicBezTo>
                    <a:cubicBezTo>
                      <a:pt x="27" y="86"/>
                      <a:pt x="26" y="86"/>
                      <a:pt x="26" y="86"/>
                    </a:cubicBezTo>
                    <a:cubicBezTo>
                      <a:pt x="26" y="87"/>
                      <a:pt x="24" y="87"/>
                      <a:pt x="24" y="87"/>
                    </a:cubicBezTo>
                    <a:cubicBezTo>
                      <a:pt x="24" y="87"/>
                      <a:pt x="24" y="88"/>
                      <a:pt x="24" y="88"/>
                    </a:cubicBezTo>
                    <a:cubicBezTo>
                      <a:pt x="24" y="88"/>
                      <a:pt x="24" y="88"/>
                      <a:pt x="23" y="88"/>
                    </a:cubicBezTo>
                    <a:cubicBezTo>
                      <a:pt x="22" y="88"/>
                      <a:pt x="22" y="88"/>
                      <a:pt x="21" y="88"/>
                    </a:cubicBezTo>
                    <a:cubicBezTo>
                      <a:pt x="21" y="87"/>
                      <a:pt x="20" y="87"/>
                      <a:pt x="19" y="87"/>
                    </a:cubicBezTo>
                    <a:cubicBezTo>
                      <a:pt x="19" y="87"/>
                      <a:pt x="16" y="86"/>
                      <a:pt x="16" y="86"/>
                    </a:cubicBezTo>
                    <a:cubicBezTo>
                      <a:pt x="16" y="86"/>
                      <a:pt x="15" y="87"/>
                      <a:pt x="15" y="87"/>
                    </a:cubicBezTo>
                    <a:cubicBezTo>
                      <a:pt x="14" y="87"/>
                      <a:pt x="13" y="87"/>
                      <a:pt x="12" y="86"/>
                    </a:cubicBezTo>
                    <a:cubicBezTo>
                      <a:pt x="12" y="86"/>
                      <a:pt x="11" y="86"/>
                      <a:pt x="11" y="86"/>
                    </a:cubicBezTo>
                    <a:cubicBezTo>
                      <a:pt x="11" y="85"/>
                      <a:pt x="11" y="84"/>
                      <a:pt x="11" y="84"/>
                    </a:cubicBezTo>
                    <a:cubicBezTo>
                      <a:pt x="11" y="84"/>
                      <a:pt x="10" y="83"/>
                      <a:pt x="11" y="83"/>
                    </a:cubicBezTo>
                    <a:cubicBezTo>
                      <a:pt x="11" y="83"/>
                      <a:pt x="12" y="83"/>
                      <a:pt x="13" y="83"/>
                    </a:cubicBezTo>
                    <a:cubicBezTo>
                      <a:pt x="14" y="83"/>
                      <a:pt x="15" y="83"/>
                      <a:pt x="15" y="82"/>
                    </a:cubicBezTo>
                    <a:cubicBezTo>
                      <a:pt x="15" y="82"/>
                      <a:pt x="15" y="82"/>
                      <a:pt x="16" y="82"/>
                    </a:cubicBezTo>
                    <a:cubicBezTo>
                      <a:pt x="16" y="82"/>
                      <a:pt x="17" y="83"/>
                      <a:pt x="17" y="82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7" y="79"/>
                      <a:pt x="17" y="79"/>
                    </a:cubicBezTo>
                    <a:cubicBezTo>
                      <a:pt x="18" y="79"/>
                      <a:pt x="19" y="79"/>
                      <a:pt x="19" y="79"/>
                    </a:cubicBezTo>
                    <a:cubicBezTo>
                      <a:pt x="20" y="79"/>
                      <a:pt x="21" y="79"/>
                      <a:pt x="21" y="79"/>
                    </a:cubicBezTo>
                    <a:cubicBezTo>
                      <a:pt x="21" y="79"/>
                      <a:pt x="21" y="79"/>
                      <a:pt x="22" y="78"/>
                    </a:cubicBezTo>
                    <a:cubicBezTo>
                      <a:pt x="22" y="78"/>
                      <a:pt x="18" y="78"/>
                      <a:pt x="17" y="77"/>
                    </a:cubicBezTo>
                    <a:cubicBezTo>
                      <a:pt x="15" y="75"/>
                      <a:pt x="13" y="74"/>
                      <a:pt x="13" y="70"/>
                    </a:cubicBezTo>
                    <a:cubicBezTo>
                      <a:pt x="12" y="70"/>
                      <a:pt x="12" y="68"/>
                      <a:pt x="11" y="68"/>
                    </a:cubicBezTo>
                    <a:cubicBezTo>
                      <a:pt x="11" y="68"/>
                      <a:pt x="9" y="67"/>
                      <a:pt x="9" y="67"/>
                    </a:cubicBezTo>
                    <a:cubicBezTo>
                      <a:pt x="9" y="66"/>
                      <a:pt x="9" y="66"/>
                      <a:pt x="10" y="65"/>
                    </a:cubicBezTo>
                    <a:cubicBezTo>
                      <a:pt x="10" y="64"/>
                      <a:pt x="10" y="64"/>
                      <a:pt x="11" y="63"/>
                    </a:cubicBezTo>
                    <a:cubicBezTo>
                      <a:pt x="11" y="63"/>
                      <a:pt x="11" y="61"/>
                      <a:pt x="11" y="61"/>
                    </a:cubicBezTo>
                    <a:cubicBezTo>
                      <a:pt x="11" y="61"/>
                      <a:pt x="12" y="60"/>
                      <a:pt x="11" y="60"/>
                    </a:cubicBezTo>
                    <a:cubicBezTo>
                      <a:pt x="11" y="59"/>
                      <a:pt x="10" y="58"/>
                      <a:pt x="10" y="58"/>
                    </a:cubicBezTo>
                    <a:cubicBezTo>
                      <a:pt x="10" y="58"/>
                      <a:pt x="10" y="58"/>
                      <a:pt x="9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6" y="58"/>
                      <a:pt x="6" y="58"/>
                    </a:cubicBezTo>
                    <a:cubicBezTo>
                      <a:pt x="5" y="58"/>
                      <a:pt x="5" y="58"/>
                      <a:pt x="5" y="57"/>
                    </a:cubicBezTo>
                    <a:cubicBezTo>
                      <a:pt x="5" y="57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5" y="55"/>
                      <a:pt x="6" y="53"/>
                      <a:pt x="7" y="53"/>
                    </a:cubicBezTo>
                    <a:cubicBezTo>
                      <a:pt x="8" y="52"/>
                      <a:pt x="10" y="50"/>
                      <a:pt x="10" y="50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9" y="48"/>
                      <a:pt x="9" y="4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2" name="Freeform 197">
                <a:extLst>
                  <a:ext uri="{FF2B5EF4-FFF2-40B4-BE49-F238E27FC236}">
                    <a16:creationId xmlns:a16="http://schemas.microsoft.com/office/drawing/2014/main" id="{E02B73AD-2F72-4341-85BD-61C7BD35D8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8204" y="3253212"/>
                <a:ext cx="517832" cy="466653"/>
              </a:xfrm>
              <a:custGeom>
                <a:avLst/>
                <a:gdLst>
                  <a:gd name="T0" fmla="*/ 216 w 227"/>
                  <a:gd name="T1" fmla="*/ 62 h 211"/>
                  <a:gd name="T2" fmla="*/ 209 w 227"/>
                  <a:gd name="T3" fmla="*/ 47 h 211"/>
                  <a:gd name="T4" fmla="*/ 183 w 227"/>
                  <a:gd name="T5" fmla="*/ 33 h 211"/>
                  <a:gd name="T6" fmla="*/ 141 w 227"/>
                  <a:gd name="T7" fmla="*/ 25 h 211"/>
                  <a:gd name="T8" fmla="*/ 102 w 227"/>
                  <a:gd name="T9" fmla="*/ 1 h 211"/>
                  <a:gd name="T10" fmla="*/ 84 w 227"/>
                  <a:gd name="T11" fmla="*/ 17 h 211"/>
                  <a:gd name="T12" fmla="*/ 82 w 227"/>
                  <a:gd name="T13" fmla="*/ 40 h 211"/>
                  <a:gd name="T14" fmla="*/ 70 w 227"/>
                  <a:gd name="T15" fmla="*/ 52 h 211"/>
                  <a:gd name="T16" fmla="*/ 58 w 227"/>
                  <a:gd name="T17" fmla="*/ 61 h 211"/>
                  <a:gd name="T18" fmla="*/ 39 w 227"/>
                  <a:gd name="T19" fmla="*/ 55 h 211"/>
                  <a:gd name="T20" fmla="*/ 18 w 227"/>
                  <a:gd name="T21" fmla="*/ 65 h 211"/>
                  <a:gd name="T22" fmla="*/ 3 w 227"/>
                  <a:gd name="T23" fmla="*/ 67 h 211"/>
                  <a:gd name="T24" fmla="*/ 3 w 227"/>
                  <a:gd name="T25" fmla="*/ 66 h 211"/>
                  <a:gd name="T26" fmla="*/ 3 w 227"/>
                  <a:gd name="T27" fmla="*/ 66 h 211"/>
                  <a:gd name="T28" fmla="*/ 4 w 227"/>
                  <a:gd name="T29" fmla="*/ 77 h 211"/>
                  <a:gd name="T30" fmla="*/ 17 w 227"/>
                  <a:gd name="T31" fmla="*/ 102 h 211"/>
                  <a:gd name="T32" fmla="*/ 30 w 227"/>
                  <a:gd name="T33" fmla="*/ 77 h 211"/>
                  <a:gd name="T34" fmla="*/ 51 w 227"/>
                  <a:gd name="T35" fmla="*/ 92 h 211"/>
                  <a:gd name="T36" fmla="*/ 64 w 227"/>
                  <a:gd name="T37" fmla="*/ 115 h 211"/>
                  <a:gd name="T38" fmla="*/ 53 w 227"/>
                  <a:gd name="T39" fmla="*/ 108 h 211"/>
                  <a:gd name="T40" fmla="*/ 65 w 227"/>
                  <a:gd name="T41" fmla="*/ 124 h 211"/>
                  <a:gd name="T42" fmla="*/ 73 w 227"/>
                  <a:gd name="T43" fmla="*/ 138 h 211"/>
                  <a:gd name="T44" fmla="*/ 72 w 227"/>
                  <a:gd name="T45" fmla="*/ 145 h 211"/>
                  <a:gd name="T46" fmla="*/ 58 w 227"/>
                  <a:gd name="T47" fmla="*/ 130 h 211"/>
                  <a:gd name="T48" fmla="*/ 61 w 227"/>
                  <a:gd name="T49" fmla="*/ 136 h 211"/>
                  <a:gd name="T50" fmla="*/ 76 w 227"/>
                  <a:gd name="T51" fmla="*/ 153 h 211"/>
                  <a:gd name="T52" fmla="*/ 74 w 227"/>
                  <a:gd name="T53" fmla="*/ 146 h 211"/>
                  <a:gd name="T54" fmla="*/ 89 w 227"/>
                  <a:gd name="T55" fmla="*/ 156 h 211"/>
                  <a:gd name="T56" fmla="*/ 99 w 227"/>
                  <a:gd name="T57" fmla="*/ 157 h 211"/>
                  <a:gd name="T58" fmla="*/ 126 w 227"/>
                  <a:gd name="T59" fmla="*/ 164 h 211"/>
                  <a:gd name="T60" fmla="*/ 160 w 227"/>
                  <a:gd name="T61" fmla="*/ 187 h 211"/>
                  <a:gd name="T62" fmla="*/ 140 w 227"/>
                  <a:gd name="T63" fmla="*/ 190 h 211"/>
                  <a:gd name="T64" fmla="*/ 184 w 227"/>
                  <a:gd name="T65" fmla="*/ 200 h 211"/>
                  <a:gd name="T66" fmla="*/ 171 w 227"/>
                  <a:gd name="T67" fmla="*/ 185 h 211"/>
                  <a:gd name="T68" fmla="*/ 153 w 227"/>
                  <a:gd name="T69" fmla="*/ 162 h 211"/>
                  <a:gd name="T70" fmla="*/ 118 w 227"/>
                  <a:gd name="T71" fmla="*/ 135 h 211"/>
                  <a:gd name="T72" fmla="*/ 100 w 227"/>
                  <a:gd name="T73" fmla="*/ 105 h 211"/>
                  <a:gd name="T74" fmla="*/ 88 w 227"/>
                  <a:gd name="T75" fmla="*/ 76 h 211"/>
                  <a:gd name="T76" fmla="*/ 121 w 227"/>
                  <a:gd name="T77" fmla="*/ 70 h 211"/>
                  <a:gd name="T78" fmla="*/ 160 w 227"/>
                  <a:gd name="T79" fmla="*/ 71 h 211"/>
                  <a:gd name="T80" fmla="*/ 189 w 227"/>
                  <a:gd name="T81" fmla="*/ 70 h 211"/>
                  <a:gd name="T82" fmla="*/ 179 w 227"/>
                  <a:gd name="T83" fmla="*/ 190 h 211"/>
                  <a:gd name="T84" fmla="*/ 192 w 227"/>
                  <a:gd name="T85" fmla="*/ 201 h 211"/>
                  <a:gd name="T86" fmla="*/ 159 w 227"/>
                  <a:gd name="T87" fmla="*/ 195 h 211"/>
                  <a:gd name="T88" fmla="*/ 144 w 227"/>
                  <a:gd name="T89" fmla="*/ 199 h 211"/>
                  <a:gd name="T90" fmla="*/ 115 w 227"/>
                  <a:gd name="T91" fmla="*/ 191 h 211"/>
                  <a:gd name="T92" fmla="*/ 136 w 227"/>
                  <a:gd name="T93" fmla="*/ 178 h 211"/>
                  <a:gd name="T94" fmla="*/ 144 w 227"/>
                  <a:gd name="T95" fmla="*/ 180 h 211"/>
                  <a:gd name="T96" fmla="*/ 123 w 227"/>
                  <a:gd name="T97" fmla="*/ 178 h 211"/>
                  <a:gd name="T98" fmla="*/ 129 w 227"/>
                  <a:gd name="T99" fmla="*/ 168 h 211"/>
                  <a:gd name="T100" fmla="*/ 51 w 227"/>
                  <a:gd name="T101" fmla="*/ 93 h 211"/>
                  <a:gd name="T102" fmla="*/ 50 w 227"/>
                  <a:gd name="T103" fmla="*/ 97 h 211"/>
                  <a:gd name="T104" fmla="*/ 60 w 227"/>
                  <a:gd name="T105" fmla="*/ 119 h 211"/>
                  <a:gd name="T106" fmla="*/ 53 w 227"/>
                  <a:gd name="T107" fmla="*/ 121 h 211"/>
                  <a:gd name="T108" fmla="*/ 35 w 227"/>
                  <a:gd name="T109" fmla="*/ 119 h 211"/>
                  <a:gd name="T110" fmla="*/ 36 w 227"/>
                  <a:gd name="T111" fmla="*/ 91 h 211"/>
                  <a:gd name="T112" fmla="*/ 40 w 227"/>
                  <a:gd name="T113" fmla="*/ 103 h 211"/>
                  <a:gd name="T114" fmla="*/ 45 w 227"/>
                  <a:gd name="T115" fmla="*/ 120 h 211"/>
                  <a:gd name="T116" fmla="*/ 37 w 227"/>
                  <a:gd name="T117" fmla="*/ 107 h 211"/>
                  <a:gd name="T118" fmla="*/ 34 w 227"/>
                  <a:gd name="T119" fmla="*/ 9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7" h="211">
                    <a:moveTo>
                      <a:pt x="215" y="82"/>
                    </a:moveTo>
                    <a:cubicBezTo>
                      <a:pt x="215" y="80"/>
                      <a:pt x="214" y="79"/>
                      <a:pt x="216" y="78"/>
                    </a:cubicBezTo>
                    <a:cubicBezTo>
                      <a:pt x="217" y="78"/>
                      <a:pt x="218" y="80"/>
                      <a:pt x="218" y="78"/>
                    </a:cubicBezTo>
                    <a:cubicBezTo>
                      <a:pt x="218" y="76"/>
                      <a:pt x="219" y="77"/>
                      <a:pt x="218" y="75"/>
                    </a:cubicBezTo>
                    <a:cubicBezTo>
                      <a:pt x="218" y="75"/>
                      <a:pt x="218" y="75"/>
                      <a:pt x="218" y="75"/>
                    </a:cubicBezTo>
                    <a:cubicBezTo>
                      <a:pt x="218" y="75"/>
                      <a:pt x="218" y="75"/>
                      <a:pt x="218" y="75"/>
                    </a:cubicBezTo>
                    <a:cubicBezTo>
                      <a:pt x="218" y="75"/>
                      <a:pt x="218" y="77"/>
                      <a:pt x="217" y="77"/>
                    </a:cubicBezTo>
                    <a:cubicBezTo>
                      <a:pt x="217" y="77"/>
                      <a:pt x="216" y="78"/>
                      <a:pt x="215" y="78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216" y="75"/>
                      <a:pt x="216" y="75"/>
                      <a:pt x="216" y="75"/>
                    </a:cubicBezTo>
                    <a:cubicBezTo>
                      <a:pt x="216" y="71"/>
                      <a:pt x="216" y="71"/>
                      <a:pt x="216" y="71"/>
                    </a:cubicBezTo>
                    <a:cubicBezTo>
                      <a:pt x="216" y="71"/>
                      <a:pt x="215" y="69"/>
                      <a:pt x="214" y="67"/>
                    </a:cubicBezTo>
                    <a:cubicBezTo>
                      <a:pt x="213" y="66"/>
                      <a:pt x="212" y="65"/>
                      <a:pt x="212" y="65"/>
                    </a:cubicBezTo>
                    <a:cubicBezTo>
                      <a:pt x="215" y="63"/>
                      <a:pt x="215" y="63"/>
                      <a:pt x="215" y="63"/>
                    </a:cubicBez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1"/>
                      <a:pt x="216" y="61"/>
                      <a:pt x="216" y="61"/>
                    </a:cubicBezTo>
                    <a:cubicBezTo>
                      <a:pt x="216" y="61"/>
                      <a:pt x="218" y="63"/>
                      <a:pt x="220" y="63"/>
                    </a:cubicBezTo>
                    <a:cubicBezTo>
                      <a:pt x="221" y="63"/>
                      <a:pt x="220" y="63"/>
                      <a:pt x="222" y="62"/>
                    </a:cubicBezTo>
                    <a:cubicBezTo>
                      <a:pt x="224" y="62"/>
                      <a:pt x="227" y="59"/>
                      <a:pt x="227" y="59"/>
                    </a:cubicBezTo>
                    <a:cubicBezTo>
                      <a:pt x="227" y="59"/>
                      <a:pt x="225" y="57"/>
                      <a:pt x="224" y="57"/>
                    </a:cubicBezTo>
                    <a:cubicBezTo>
                      <a:pt x="223" y="58"/>
                      <a:pt x="224" y="58"/>
                      <a:pt x="221" y="58"/>
                    </a:cubicBezTo>
                    <a:cubicBezTo>
                      <a:pt x="218" y="57"/>
                      <a:pt x="217" y="56"/>
                      <a:pt x="217" y="56"/>
                    </a:cubicBezTo>
                    <a:cubicBezTo>
                      <a:pt x="217" y="56"/>
                      <a:pt x="216" y="56"/>
                      <a:pt x="215" y="56"/>
                    </a:cubicBezTo>
                    <a:cubicBezTo>
                      <a:pt x="214" y="56"/>
                      <a:pt x="214" y="56"/>
                      <a:pt x="213" y="55"/>
                    </a:cubicBezTo>
                    <a:cubicBezTo>
                      <a:pt x="211" y="53"/>
                      <a:pt x="209" y="51"/>
                      <a:pt x="209" y="51"/>
                    </a:cubicBezTo>
                    <a:cubicBezTo>
                      <a:pt x="209" y="51"/>
                      <a:pt x="207" y="52"/>
                      <a:pt x="207" y="51"/>
                    </a:cubicBezTo>
                    <a:cubicBezTo>
                      <a:pt x="207" y="51"/>
                      <a:pt x="208" y="49"/>
                      <a:pt x="208" y="49"/>
                    </a:cubicBezTo>
                    <a:cubicBezTo>
                      <a:pt x="208" y="48"/>
                      <a:pt x="208" y="48"/>
                      <a:pt x="208" y="48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07" y="47"/>
                      <a:pt x="209" y="47"/>
                      <a:pt x="209" y="47"/>
                    </a:cubicBezTo>
                    <a:cubicBezTo>
                      <a:pt x="210" y="46"/>
                      <a:pt x="210" y="46"/>
                      <a:pt x="210" y="46"/>
                    </a:cubicBezTo>
                    <a:cubicBezTo>
                      <a:pt x="212" y="44"/>
                      <a:pt x="210" y="42"/>
                      <a:pt x="207" y="43"/>
                    </a:cubicBezTo>
                    <a:cubicBezTo>
                      <a:pt x="206" y="43"/>
                      <a:pt x="205" y="44"/>
                      <a:pt x="205" y="44"/>
                    </a:cubicBezTo>
                    <a:cubicBezTo>
                      <a:pt x="204" y="44"/>
                      <a:pt x="202" y="43"/>
                      <a:pt x="202" y="42"/>
                    </a:cubicBezTo>
                    <a:cubicBezTo>
                      <a:pt x="202" y="41"/>
                      <a:pt x="201" y="41"/>
                      <a:pt x="203" y="40"/>
                    </a:cubicBezTo>
                    <a:cubicBezTo>
                      <a:pt x="204" y="40"/>
                      <a:pt x="205" y="38"/>
                      <a:pt x="205" y="38"/>
                    </a:cubicBezTo>
                    <a:cubicBezTo>
                      <a:pt x="203" y="35"/>
                      <a:pt x="203" y="35"/>
                      <a:pt x="203" y="35"/>
                    </a:cubicBezTo>
                    <a:cubicBezTo>
                      <a:pt x="204" y="29"/>
                      <a:pt x="204" y="29"/>
                      <a:pt x="204" y="29"/>
                    </a:cubicBezTo>
                    <a:cubicBezTo>
                      <a:pt x="200" y="28"/>
                      <a:pt x="200" y="28"/>
                      <a:pt x="200" y="28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198" y="25"/>
                      <a:pt x="198" y="25"/>
                      <a:pt x="198" y="25"/>
                    </a:cubicBezTo>
                    <a:cubicBezTo>
                      <a:pt x="196" y="30"/>
                      <a:pt x="196" y="30"/>
                      <a:pt x="196" y="30"/>
                    </a:cubicBezTo>
                    <a:cubicBezTo>
                      <a:pt x="196" y="30"/>
                      <a:pt x="193" y="31"/>
                      <a:pt x="193" y="32"/>
                    </a:cubicBezTo>
                    <a:cubicBezTo>
                      <a:pt x="192" y="33"/>
                      <a:pt x="187" y="33"/>
                      <a:pt x="187" y="33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4" y="36"/>
                      <a:pt x="173" y="36"/>
                    </a:cubicBezTo>
                    <a:cubicBezTo>
                      <a:pt x="172" y="36"/>
                      <a:pt x="167" y="35"/>
                      <a:pt x="167" y="35"/>
                    </a:cubicBezTo>
                    <a:cubicBezTo>
                      <a:pt x="164" y="36"/>
                      <a:pt x="164" y="36"/>
                      <a:pt x="164" y="36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5" y="32"/>
                      <a:pt x="155" y="32"/>
                      <a:pt x="155" y="3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2" y="27"/>
                      <a:pt x="142" y="27"/>
                      <a:pt x="142" y="27"/>
                    </a:cubicBezTo>
                    <a:cubicBezTo>
                      <a:pt x="142" y="26"/>
                      <a:pt x="142" y="26"/>
                      <a:pt x="142" y="26"/>
                    </a:cubicBezTo>
                    <a:cubicBezTo>
                      <a:pt x="141" y="26"/>
                      <a:pt x="141" y="26"/>
                      <a:pt x="141" y="25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2" y="11"/>
                      <a:pt x="122" y="11"/>
                      <a:pt x="122" y="11"/>
                    </a:cubicBezTo>
                    <a:cubicBezTo>
                      <a:pt x="119" y="9"/>
                      <a:pt x="119" y="9"/>
                      <a:pt x="119" y="9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9" y="1"/>
                      <a:pt x="108" y="0"/>
                      <a:pt x="108" y="0"/>
                    </a:cubicBezTo>
                    <a:cubicBezTo>
                      <a:pt x="108" y="0"/>
                      <a:pt x="107" y="0"/>
                      <a:pt x="107" y="0"/>
                    </a:cubicBezTo>
                    <a:cubicBezTo>
                      <a:pt x="106" y="0"/>
                      <a:pt x="104" y="0"/>
                      <a:pt x="104" y="0"/>
                    </a:cubicBezTo>
                    <a:cubicBezTo>
                      <a:pt x="104" y="0"/>
                      <a:pt x="103" y="1"/>
                      <a:pt x="102" y="1"/>
                    </a:cubicBezTo>
                    <a:cubicBezTo>
                      <a:pt x="102" y="1"/>
                      <a:pt x="101" y="3"/>
                      <a:pt x="101" y="3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3" y="9"/>
                      <a:pt x="104" y="9"/>
                      <a:pt x="99" y="8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11"/>
                      <a:pt x="94" y="11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1" y="19"/>
                      <a:pt x="81" y="19"/>
                    </a:cubicBezTo>
                    <a:cubicBezTo>
                      <a:pt x="81" y="19"/>
                      <a:pt x="78" y="20"/>
                      <a:pt x="78" y="20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8" y="22"/>
                      <a:pt x="77" y="23"/>
                      <a:pt x="77" y="23"/>
                    </a:cubicBezTo>
                    <a:cubicBezTo>
                      <a:pt x="77" y="23"/>
                      <a:pt x="77" y="26"/>
                      <a:pt x="77" y="26"/>
                    </a:cubicBezTo>
                    <a:cubicBezTo>
                      <a:pt x="77" y="26"/>
                      <a:pt x="79" y="27"/>
                      <a:pt x="79" y="27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1" y="29"/>
                      <a:pt x="82" y="30"/>
                      <a:pt x="82" y="30"/>
                    </a:cubicBezTo>
                    <a:cubicBezTo>
                      <a:pt x="81" y="30"/>
                      <a:pt x="81" y="33"/>
                      <a:pt x="81" y="33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2" y="39"/>
                      <a:pt x="83" y="39"/>
                      <a:pt x="82" y="40"/>
                    </a:cubicBezTo>
                    <a:cubicBezTo>
                      <a:pt x="81" y="40"/>
                      <a:pt x="80" y="41"/>
                      <a:pt x="80" y="41"/>
                    </a:cubicBezTo>
                    <a:cubicBezTo>
                      <a:pt x="80" y="41"/>
                      <a:pt x="78" y="41"/>
                      <a:pt x="78" y="41"/>
                    </a:cubicBezTo>
                    <a:cubicBezTo>
                      <a:pt x="78" y="41"/>
                      <a:pt x="76" y="41"/>
                      <a:pt x="76" y="41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8" y="49"/>
                      <a:pt x="69" y="50"/>
                      <a:pt x="69" y="49"/>
                    </a:cubicBezTo>
                    <a:cubicBezTo>
                      <a:pt x="69" y="49"/>
                      <a:pt x="69" y="48"/>
                      <a:pt x="69" y="48"/>
                    </a:cubicBezTo>
                    <a:cubicBezTo>
                      <a:pt x="70" y="49"/>
                      <a:pt x="71" y="50"/>
                      <a:pt x="71" y="50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2" y="52"/>
                      <a:pt x="70" y="52"/>
                      <a:pt x="70" y="52"/>
                    </a:cubicBezTo>
                    <a:cubicBezTo>
                      <a:pt x="70" y="52"/>
                      <a:pt x="69" y="53"/>
                      <a:pt x="69" y="53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55"/>
                      <a:pt x="68" y="55"/>
                      <a:pt x="68" y="56"/>
                    </a:cubicBezTo>
                    <a:cubicBezTo>
                      <a:pt x="68" y="56"/>
                      <a:pt x="68" y="57"/>
                      <a:pt x="68" y="57"/>
                    </a:cubicBezTo>
                    <a:cubicBezTo>
                      <a:pt x="69" y="57"/>
                      <a:pt x="70" y="59"/>
                      <a:pt x="70" y="59"/>
                    </a:cubicBezTo>
                    <a:cubicBezTo>
                      <a:pt x="70" y="59"/>
                      <a:pt x="71" y="60"/>
                      <a:pt x="71" y="60"/>
                    </a:cubicBezTo>
                    <a:cubicBezTo>
                      <a:pt x="71" y="60"/>
                      <a:pt x="71" y="61"/>
                      <a:pt x="71" y="61"/>
                    </a:cubicBezTo>
                    <a:cubicBezTo>
                      <a:pt x="71" y="61"/>
                      <a:pt x="70" y="62"/>
                      <a:pt x="69" y="62"/>
                    </a:cubicBezTo>
                    <a:cubicBezTo>
                      <a:pt x="69" y="62"/>
                      <a:pt x="67" y="62"/>
                      <a:pt x="67" y="62"/>
                    </a:cubicBezTo>
                    <a:cubicBezTo>
                      <a:pt x="67" y="62"/>
                      <a:pt x="66" y="64"/>
                      <a:pt x="66" y="64"/>
                    </a:cubicBezTo>
                    <a:cubicBezTo>
                      <a:pt x="66" y="64"/>
                      <a:pt x="65" y="64"/>
                      <a:pt x="64" y="64"/>
                    </a:cubicBezTo>
                    <a:cubicBezTo>
                      <a:pt x="64" y="64"/>
                      <a:pt x="66" y="65"/>
                      <a:pt x="64" y="64"/>
                    </a:cubicBezTo>
                    <a:cubicBezTo>
                      <a:pt x="61" y="63"/>
                      <a:pt x="61" y="62"/>
                      <a:pt x="61" y="62"/>
                    </a:cubicBezTo>
                    <a:cubicBezTo>
                      <a:pt x="61" y="62"/>
                      <a:pt x="60" y="61"/>
                      <a:pt x="60" y="61"/>
                    </a:cubicBezTo>
                    <a:cubicBezTo>
                      <a:pt x="59" y="61"/>
                      <a:pt x="58" y="61"/>
                      <a:pt x="58" y="61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62"/>
                      <a:pt x="54" y="63"/>
                      <a:pt x="53" y="63"/>
                    </a:cubicBezTo>
                    <a:cubicBezTo>
                      <a:pt x="52" y="64"/>
                      <a:pt x="53" y="64"/>
                      <a:pt x="52" y="64"/>
                    </a:cubicBezTo>
                    <a:cubicBezTo>
                      <a:pt x="50" y="64"/>
                      <a:pt x="49" y="62"/>
                      <a:pt x="49" y="62"/>
                    </a:cubicBezTo>
                    <a:cubicBezTo>
                      <a:pt x="49" y="62"/>
                      <a:pt x="47" y="61"/>
                      <a:pt x="47" y="61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5" y="60"/>
                      <a:pt x="45" y="61"/>
                      <a:pt x="45" y="59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4" y="58"/>
                      <a:pt x="43" y="57"/>
                    </a:cubicBezTo>
                    <a:cubicBezTo>
                      <a:pt x="43" y="56"/>
                      <a:pt x="42" y="55"/>
                      <a:pt x="42" y="55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4"/>
                    </a:cubicBezTo>
                    <a:cubicBezTo>
                      <a:pt x="40" y="55"/>
                      <a:pt x="39" y="55"/>
                      <a:pt x="39" y="55"/>
                    </a:cubicBezTo>
                    <a:cubicBezTo>
                      <a:pt x="39" y="56"/>
                      <a:pt x="38" y="57"/>
                      <a:pt x="38" y="57"/>
                    </a:cubicBezTo>
                    <a:cubicBezTo>
                      <a:pt x="38" y="57"/>
                      <a:pt x="37" y="58"/>
                      <a:pt x="37" y="59"/>
                    </a:cubicBezTo>
                    <a:cubicBezTo>
                      <a:pt x="38" y="59"/>
                      <a:pt x="38" y="59"/>
                      <a:pt x="38" y="60"/>
                    </a:cubicBezTo>
                    <a:cubicBezTo>
                      <a:pt x="38" y="60"/>
                      <a:pt x="37" y="61"/>
                      <a:pt x="37" y="61"/>
                    </a:cubicBezTo>
                    <a:cubicBezTo>
                      <a:pt x="36" y="62"/>
                      <a:pt x="36" y="62"/>
                      <a:pt x="35" y="62"/>
                    </a:cubicBezTo>
                    <a:cubicBezTo>
                      <a:pt x="35" y="63"/>
                      <a:pt x="33" y="64"/>
                      <a:pt x="33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24" y="65"/>
                      <a:pt x="23" y="65"/>
                      <a:pt x="23" y="65"/>
                    </a:cubicBezTo>
                    <a:cubicBezTo>
                      <a:pt x="23" y="65"/>
                      <a:pt x="22" y="64"/>
                      <a:pt x="21" y="64"/>
                    </a:cubicBezTo>
                    <a:cubicBezTo>
                      <a:pt x="21" y="64"/>
                      <a:pt x="20" y="64"/>
                      <a:pt x="20" y="64"/>
                    </a:cubicBezTo>
                    <a:cubicBezTo>
                      <a:pt x="19" y="64"/>
                      <a:pt x="18" y="64"/>
                      <a:pt x="18" y="64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9" y="65"/>
                      <a:pt x="19" y="65"/>
                    </a:cubicBezTo>
                    <a:cubicBezTo>
                      <a:pt x="19" y="66"/>
                      <a:pt x="19" y="67"/>
                      <a:pt x="19" y="67"/>
                    </a:cubicBezTo>
                    <a:cubicBezTo>
                      <a:pt x="19" y="67"/>
                      <a:pt x="18" y="67"/>
                      <a:pt x="18" y="67"/>
                    </a:cubicBezTo>
                    <a:cubicBezTo>
                      <a:pt x="18" y="68"/>
                      <a:pt x="16" y="68"/>
                      <a:pt x="16" y="68"/>
                    </a:cubicBezTo>
                    <a:cubicBezTo>
                      <a:pt x="16" y="68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5" y="69"/>
                    </a:cubicBezTo>
                    <a:cubicBezTo>
                      <a:pt x="14" y="69"/>
                      <a:pt x="14" y="69"/>
                      <a:pt x="13" y="69"/>
                    </a:cubicBezTo>
                    <a:cubicBezTo>
                      <a:pt x="13" y="68"/>
                      <a:pt x="12" y="68"/>
                      <a:pt x="11" y="68"/>
                    </a:cubicBezTo>
                    <a:cubicBezTo>
                      <a:pt x="11" y="68"/>
                      <a:pt x="8" y="67"/>
                      <a:pt x="8" y="67"/>
                    </a:cubicBezTo>
                    <a:cubicBezTo>
                      <a:pt x="8" y="67"/>
                      <a:pt x="7" y="68"/>
                      <a:pt x="7" y="68"/>
                    </a:cubicBezTo>
                    <a:cubicBezTo>
                      <a:pt x="6" y="68"/>
                      <a:pt x="5" y="68"/>
                      <a:pt x="4" y="67"/>
                    </a:cubicBezTo>
                    <a:cubicBezTo>
                      <a:pt x="4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2" y="73"/>
                      <a:pt x="2" y="73"/>
                    </a:cubicBezTo>
                    <a:cubicBezTo>
                      <a:pt x="2" y="74"/>
                      <a:pt x="3" y="74"/>
                      <a:pt x="3" y="75"/>
                    </a:cubicBezTo>
                    <a:cubicBezTo>
                      <a:pt x="3" y="76"/>
                      <a:pt x="3" y="77"/>
                      <a:pt x="3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5" y="82"/>
                      <a:pt x="6" y="83"/>
                      <a:pt x="6" y="84"/>
                    </a:cubicBezTo>
                    <a:cubicBezTo>
                      <a:pt x="6" y="84"/>
                      <a:pt x="6" y="85"/>
                      <a:pt x="6" y="86"/>
                    </a:cubicBezTo>
                    <a:cubicBezTo>
                      <a:pt x="6" y="86"/>
                      <a:pt x="8" y="88"/>
                      <a:pt x="8" y="88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8" y="90"/>
                      <a:pt x="9" y="91"/>
                      <a:pt x="10" y="92"/>
                    </a:cubicBezTo>
                    <a:cubicBezTo>
                      <a:pt x="10" y="92"/>
                      <a:pt x="11" y="93"/>
                      <a:pt x="11" y="93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1"/>
                      <a:pt x="16" y="101"/>
                      <a:pt x="16" y="101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2"/>
                      <a:pt x="17" y="103"/>
                      <a:pt x="18" y="103"/>
                    </a:cubicBezTo>
                    <a:cubicBezTo>
                      <a:pt x="19" y="103"/>
                      <a:pt x="20" y="103"/>
                      <a:pt x="20" y="103"/>
                    </a:cubicBezTo>
                    <a:cubicBezTo>
                      <a:pt x="21" y="103"/>
                      <a:pt x="21" y="104"/>
                      <a:pt x="22" y="101"/>
                    </a:cubicBezTo>
                    <a:cubicBezTo>
                      <a:pt x="22" y="99"/>
                      <a:pt x="22" y="98"/>
                      <a:pt x="22" y="98"/>
                    </a:cubicBezTo>
                    <a:cubicBezTo>
                      <a:pt x="22" y="98"/>
                      <a:pt x="23" y="98"/>
                      <a:pt x="23" y="97"/>
                    </a:cubicBezTo>
                    <a:cubicBezTo>
                      <a:pt x="24" y="97"/>
                      <a:pt x="25" y="97"/>
                      <a:pt x="25" y="96"/>
                    </a:cubicBezTo>
                    <a:cubicBezTo>
                      <a:pt x="25" y="94"/>
                      <a:pt x="23" y="93"/>
                      <a:pt x="23" y="93"/>
                    </a:cubicBezTo>
                    <a:cubicBezTo>
                      <a:pt x="23" y="93"/>
                      <a:pt x="25" y="92"/>
                      <a:pt x="26" y="93"/>
                    </a:cubicBezTo>
                    <a:cubicBezTo>
                      <a:pt x="26" y="94"/>
                      <a:pt x="26" y="95"/>
                      <a:pt x="27" y="94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7" y="91"/>
                      <a:pt x="27" y="90"/>
                      <a:pt x="27" y="89"/>
                    </a:cubicBezTo>
                    <a:cubicBezTo>
                      <a:pt x="27" y="89"/>
                      <a:pt x="28" y="88"/>
                      <a:pt x="28" y="87"/>
                    </a:cubicBezTo>
                    <a:cubicBezTo>
                      <a:pt x="29" y="86"/>
                      <a:pt x="29" y="85"/>
                      <a:pt x="29" y="84"/>
                    </a:cubicBezTo>
                    <a:cubicBezTo>
                      <a:pt x="29" y="82"/>
                      <a:pt x="29" y="83"/>
                      <a:pt x="30" y="81"/>
                    </a:cubicBezTo>
                    <a:cubicBezTo>
                      <a:pt x="30" y="80"/>
                      <a:pt x="30" y="81"/>
                      <a:pt x="30" y="77"/>
                    </a:cubicBezTo>
                    <a:cubicBezTo>
                      <a:pt x="31" y="74"/>
                      <a:pt x="31" y="73"/>
                      <a:pt x="32" y="73"/>
                    </a:cubicBezTo>
                    <a:cubicBezTo>
                      <a:pt x="32" y="73"/>
                      <a:pt x="40" y="76"/>
                      <a:pt x="40" y="76"/>
                    </a:cubicBezTo>
                    <a:cubicBezTo>
                      <a:pt x="40" y="76"/>
                      <a:pt x="41" y="78"/>
                      <a:pt x="41" y="78"/>
                    </a:cubicBezTo>
                    <a:cubicBezTo>
                      <a:pt x="41" y="79"/>
                      <a:pt x="41" y="80"/>
                      <a:pt x="41" y="80"/>
                    </a:cubicBezTo>
                    <a:cubicBezTo>
                      <a:pt x="41" y="81"/>
                      <a:pt x="40" y="83"/>
                      <a:pt x="40" y="83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38" y="84"/>
                      <a:pt x="38" y="86"/>
                    </a:cubicBezTo>
                    <a:cubicBezTo>
                      <a:pt x="37" y="87"/>
                      <a:pt x="37" y="87"/>
                      <a:pt x="38" y="88"/>
                    </a:cubicBezTo>
                    <a:cubicBezTo>
                      <a:pt x="39" y="89"/>
                      <a:pt x="40" y="90"/>
                      <a:pt x="40" y="90"/>
                    </a:cubicBezTo>
                    <a:cubicBezTo>
                      <a:pt x="41" y="90"/>
                      <a:pt x="42" y="89"/>
                      <a:pt x="43" y="89"/>
                    </a:cubicBezTo>
                    <a:cubicBezTo>
                      <a:pt x="43" y="89"/>
                      <a:pt x="44" y="89"/>
                      <a:pt x="44" y="89"/>
                    </a:cubicBezTo>
                    <a:cubicBezTo>
                      <a:pt x="44" y="90"/>
                      <a:pt x="44" y="91"/>
                      <a:pt x="45" y="92"/>
                    </a:cubicBezTo>
                    <a:cubicBezTo>
                      <a:pt x="46" y="92"/>
                      <a:pt x="47" y="93"/>
                      <a:pt x="47" y="93"/>
                    </a:cubicBezTo>
                    <a:cubicBezTo>
                      <a:pt x="48" y="93"/>
                      <a:pt x="49" y="93"/>
                      <a:pt x="49" y="93"/>
                    </a:cubicBezTo>
                    <a:cubicBezTo>
                      <a:pt x="49" y="93"/>
                      <a:pt x="50" y="92"/>
                      <a:pt x="51" y="92"/>
                    </a:cubicBezTo>
                    <a:cubicBezTo>
                      <a:pt x="51" y="92"/>
                      <a:pt x="54" y="95"/>
                      <a:pt x="52" y="91"/>
                    </a:cubicBezTo>
                    <a:cubicBezTo>
                      <a:pt x="49" y="88"/>
                      <a:pt x="49" y="88"/>
                      <a:pt x="49" y="87"/>
                    </a:cubicBezTo>
                    <a:cubicBezTo>
                      <a:pt x="48" y="87"/>
                      <a:pt x="47" y="86"/>
                      <a:pt x="47" y="86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6" y="86"/>
                      <a:pt x="46" y="85"/>
                      <a:pt x="46" y="84"/>
                    </a:cubicBezTo>
                    <a:cubicBezTo>
                      <a:pt x="47" y="83"/>
                      <a:pt x="47" y="83"/>
                      <a:pt x="48" y="83"/>
                    </a:cubicBezTo>
                    <a:cubicBezTo>
                      <a:pt x="49" y="83"/>
                      <a:pt x="49" y="82"/>
                      <a:pt x="51" y="84"/>
                    </a:cubicBezTo>
                    <a:cubicBezTo>
                      <a:pt x="52" y="85"/>
                      <a:pt x="52" y="85"/>
                      <a:pt x="52" y="86"/>
                    </a:cubicBezTo>
                    <a:cubicBezTo>
                      <a:pt x="53" y="88"/>
                      <a:pt x="54" y="89"/>
                      <a:pt x="55" y="90"/>
                    </a:cubicBezTo>
                    <a:cubicBezTo>
                      <a:pt x="55" y="90"/>
                      <a:pt x="56" y="90"/>
                      <a:pt x="56" y="92"/>
                    </a:cubicBezTo>
                    <a:cubicBezTo>
                      <a:pt x="56" y="94"/>
                      <a:pt x="56" y="96"/>
                      <a:pt x="56" y="97"/>
                    </a:cubicBezTo>
                    <a:cubicBezTo>
                      <a:pt x="56" y="97"/>
                      <a:pt x="56" y="101"/>
                      <a:pt x="56" y="101"/>
                    </a:cubicBezTo>
                    <a:cubicBezTo>
                      <a:pt x="56" y="101"/>
                      <a:pt x="56" y="103"/>
                      <a:pt x="56" y="104"/>
                    </a:cubicBezTo>
                    <a:cubicBezTo>
                      <a:pt x="56" y="105"/>
                      <a:pt x="61" y="112"/>
                      <a:pt x="61" y="112"/>
                    </a:cubicBezTo>
                    <a:cubicBezTo>
                      <a:pt x="61" y="112"/>
                      <a:pt x="63" y="115"/>
                      <a:pt x="64" y="115"/>
                    </a:cubicBezTo>
                    <a:cubicBezTo>
                      <a:pt x="64" y="115"/>
                      <a:pt x="65" y="118"/>
                      <a:pt x="66" y="119"/>
                    </a:cubicBezTo>
                    <a:cubicBezTo>
                      <a:pt x="68" y="119"/>
                      <a:pt x="72" y="121"/>
                      <a:pt x="72" y="121"/>
                    </a:cubicBezTo>
                    <a:cubicBezTo>
                      <a:pt x="79" y="125"/>
                      <a:pt x="79" y="125"/>
                      <a:pt x="79" y="125"/>
                    </a:cubicBezTo>
                    <a:cubicBezTo>
                      <a:pt x="79" y="125"/>
                      <a:pt x="81" y="128"/>
                      <a:pt x="82" y="128"/>
                    </a:cubicBezTo>
                    <a:cubicBezTo>
                      <a:pt x="82" y="128"/>
                      <a:pt x="87" y="128"/>
                      <a:pt x="83" y="128"/>
                    </a:cubicBezTo>
                    <a:cubicBezTo>
                      <a:pt x="80" y="128"/>
                      <a:pt x="76" y="126"/>
                      <a:pt x="76" y="126"/>
                    </a:cubicBezTo>
                    <a:cubicBezTo>
                      <a:pt x="76" y="126"/>
                      <a:pt x="75" y="124"/>
                      <a:pt x="75" y="124"/>
                    </a:cubicBezTo>
                    <a:cubicBezTo>
                      <a:pt x="74" y="124"/>
                      <a:pt x="70" y="123"/>
                      <a:pt x="69" y="122"/>
                    </a:cubicBezTo>
                    <a:cubicBezTo>
                      <a:pt x="69" y="122"/>
                      <a:pt x="68" y="121"/>
                      <a:pt x="67" y="120"/>
                    </a:cubicBezTo>
                    <a:cubicBezTo>
                      <a:pt x="66" y="118"/>
                      <a:pt x="64" y="117"/>
                      <a:pt x="64" y="117"/>
                    </a:cubicBezTo>
                    <a:cubicBezTo>
                      <a:pt x="64" y="117"/>
                      <a:pt x="63" y="116"/>
                      <a:pt x="62" y="114"/>
                    </a:cubicBezTo>
                    <a:cubicBezTo>
                      <a:pt x="61" y="113"/>
                      <a:pt x="61" y="113"/>
                      <a:pt x="61" y="112"/>
                    </a:cubicBezTo>
                    <a:cubicBezTo>
                      <a:pt x="60" y="112"/>
                      <a:pt x="61" y="112"/>
                      <a:pt x="59" y="111"/>
                    </a:cubicBezTo>
                    <a:cubicBezTo>
                      <a:pt x="57" y="110"/>
                      <a:pt x="56" y="109"/>
                      <a:pt x="56" y="109"/>
                    </a:cubicBezTo>
                    <a:cubicBezTo>
                      <a:pt x="55" y="109"/>
                      <a:pt x="53" y="108"/>
                      <a:pt x="53" y="108"/>
                    </a:cubicBezTo>
                    <a:cubicBezTo>
                      <a:pt x="53" y="108"/>
                      <a:pt x="51" y="106"/>
                      <a:pt x="51" y="106"/>
                    </a:cubicBezTo>
                    <a:cubicBezTo>
                      <a:pt x="51" y="106"/>
                      <a:pt x="50" y="108"/>
                      <a:pt x="52" y="109"/>
                    </a:cubicBezTo>
                    <a:cubicBezTo>
                      <a:pt x="53" y="109"/>
                      <a:pt x="55" y="111"/>
                      <a:pt x="55" y="111"/>
                    </a:cubicBezTo>
                    <a:cubicBezTo>
                      <a:pt x="55" y="111"/>
                      <a:pt x="57" y="112"/>
                      <a:pt x="57" y="112"/>
                    </a:cubicBezTo>
                    <a:cubicBezTo>
                      <a:pt x="57" y="112"/>
                      <a:pt x="57" y="114"/>
                      <a:pt x="57" y="114"/>
                    </a:cubicBezTo>
                    <a:cubicBezTo>
                      <a:pt x="57" y="114"/>
                      <a:pt x="54" y="113"/>
                      <a:pt x="57" y="114"/>
                    </a:cubicBezTo>
                    <a:cubicBezTo>
                      <a:pt x="59" y="115"/>
                      <a:pt x="61" y="115"/>
                      <a:pt x="61" y="115"/>
                    </a:cubicBezTo>
                    <a:cubicBezTo>
                      <a:pt x="61" y="115"/>
                      <a:pt x="59" y="116"/>
                      <a:pt x="58" y="116"/>
                    </a:cubicBezTo>
                    <a:cubicBezTo>
                      <a:pt x="58" y="117"/>
                      <a:pt x="60" y="120"/>
                      <a:pt x="60" y="119"/>
                    </a:cubicBezTo>
                    <a:cubicBezTo>
                      <a:pt x="61" y="119"/>
                      <a:pt x="62" y="120"/>
                      <a:pt x="63" y="120"/>
                    </a:cubicBezTo>
                    <a:cubicBezTo>
                      <a:pt x="63" y="120"/>
                      <a:pt x="65" y="120"/>
                      <a:pt x="65" y="121"/>
                    </a:cubicBezTo>
                    <a:cubicBezTo>
                      <a:pt x="66" y="121"/>
                      <a:pt x="66" y="121"/>
                      <a:pt x="66" y="122"/>
                    </a:cubicBezTo>
                    <a:cubicBezTo>
                      <a:pt x="65" y="122"/>
                      <a:pt x="66" y="124"/>
                      <a:pt x="66" y="124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8" y="125"/>
                      <a:pt x="65" y="125"/>
                      <a:pt x="65" y="124"/>
                    </a:cubicBezTo>
                    <a:cubicBezTo>
                      <a:pt x="64" y="124"/>
                      <a:pt x="64" y="123"/>
                      <a:pt x="63" y="124"/>
                    </a:cubicBezTo>
                    <a:cubicBezTo>
                      <a:pt x="62" y="125"/>
                      <a:pt x="62" y="125"/>
                      <a:pt x="62" y="126"/>
                    </a:cubicBezTo>
                    <a:cubicBezTo>
                      <a:pt x="63" y="127"/>
                      <a:pt x="64" y="128"/>
                      <a:pt x="65" y="127"/>
                    </a:cubicBezTo>
                    <a:cubicBezTo>
                      <a:pt x="65" y="127"/>
                      <a:pt x="65" y="127"/>
                      <a:pt x="66" y="126"/>
                    </a:cubicBezTo>
                    <a:cubicBezTo>
                      <a:pt x="66" y="126"/>
                      <a:pt x="66" y="126"/>
                      <a:pt x="67" y="126"/>
                    </a:cubicBezTo>
                    <a:cubicBezTo>
                      <a:pt x="67" y="126"/>
                      <a:pt x="68" y="126"/>
                      <a:pt x="68" y="126"/>
                    </a:cubicBezTo>
                    <a:cubicBezTo>
                      <a:pt x="69" y="125"/>
                      <a:pt x="69" y="125"/>
                      <a:pt x="69" y="125"/>
                    </a:cubicBezTo>
                    <a:cubicBezTo>
                      <a:pt x="69" y="125"/>
                      <a:pt x="69" y="125"/>
                      <a:pt x="69" y="126"/>
                    </a:cubicBezTo>
                    <a:cubicBezTo>
                      <a:pt x="69" y="126"/>
                      <a:pt x="70" y="126"/>
                      <a:pt x="69" y="127"/>
                    </a:cubicBezTo>
                    <a:cubicBezTo>
                      <a:pt x="69" y="128"/>
                      <a:pt x="68" y="128"/>
                      <a:pt x="68" y="128"/>
                    </a:cubicBezTo>
                    <a:cubicBezTo>
                      <a:pt x="68" y="129"/>
                      <a:pt x="67" y="128"/>
                      <a:pt x="68" y="130"/>
                    </a:cubicBezTo>
                    <a:cubicBezTo>
                      <a:pt x="68" y="131"/>
                      <a:pt x="68" y="132"/>
                      <a:pt x="68" y="132"/>
                    </a:cubicBezTo>
                    <a:cubicBezTo>
                      <a:pt x="68" y="132"/>
                      <a:pt x="69" y="132"/>
                      <a:pt x="69" y="132"/>
                    </a:cubicBezTo>
                    <a:cubicBezTo>
                      <a:pt x="70" y="133"/>
                      <a:pt x="70" y="134"/>
                      <a:pt x="70" y="135"/>
                    </a:cubicBezTo>
                    <a:cubicBezTo>
                      <a:pt x="71" y="135"/>
                      <a:pt x="73" y="138"/>
                      <a:pt x="73" y="138"/>
                    </a:cubicBezTo>
                    <a:cubicBezTo>
                      <a:pt x="73" y="138"/>
                      <a:pt x="76" y="140"/>
                      <a:pt x="76" y="140"/>
                    </a:cubicBezTo>
                    <a:cubicBezTo>
                      <a:pt x="76" y="140"/>
                      <a:pt x="77" y="141"/>
                      <a:pt x="77" y="141"/>
                    </a:cubicBezTo>
                    <a:cubicBezTo>
                      <a:pt x="77" y="141"/>
                      <a:pt x="77" y="142"/>
                      <a:pt x="76" y="141"/>
                    </a:cubicBezTo>
                    <a:cubicBezTo>
                      <a:pt x="75" y="140"/>
                      <a:pt x="73" y="139"/>
                      <a:pt x="73" y="139"/>
                    </a:cubicBezTo>
                    <a:cubicBezTo>
                      <a:pt x="73" y="141"/>
                      <a:pt x="73" y="141"/>
                      <a:pt x="73" y="141"/>
                    </a:cubicBezTo>
                    <a:cubicBezTo>
                      <a:pt x="73" y="141"/>
                      <a:pt x="74" y="142"/>
                      <a:pt x="75" y="142"/>
                    </a:cubicBezTo>
                    <a:cubicBezTo>
                      <a:pt x="75" y="143"/>
                      <a:pt x="75" y="143"/>
                      <a:pt x="76" y="144"/>
                    </a:cubicBezTo>
                    <a:cubicBezTo>
                      <a:pt x="77" y="144"/>
                      <a:pt x="78" y="144"/>
                      <a:pt x="79" y="144"/>
                    </a:cubicBezTo>
                    <a:cubicBezTo>
                      <a:pt x="79" y="145"/>
                      <a:pt x="79" y="143"/>
                      <a:pt x="79" y="143"/>
                    </a:cubicBezTo>
                    <a:cubicBezTo>
                      <a:pt x="79" y="143"/>
                      <a:pt x="80" y="143"/>
                      <a:pt x="80" y="143"/>
                    </a:cubicBezTo>
                    <a:cubicBezTo>
                      <a:pt x="80" y="144"/>
                      <a:pt x="81" y="145"/>
                      <a:pt x="80" y="146"/>
                    </a:cubicBezTo>
                    <a:cubicBezTo>
                      <a:pt x="80" y="146"/>
                      <a:pt x="80" y="147"/>
                      <a:pt x="79" y="146"/>
                    </a:cubicBezTo>
                    <a:cubicBezTo>
                      <a:pt x="78" y="146"/>
                      <a:pt x="77" y="145"/>
                      <a:pt x="76" y="145"/>
                    </a:cubicBezTo>
                    <a:cubicBezTo>
                      <a:pt x="76" y="145"/>
                      <a:pt x="75" y="144"/>
                      <a:pt x="74" y="145"/>
                    </a:cubicBezTo>
                    <a:cubicBezTo>
                      <a:pt x="74" y="145"/>
                      <a:pt x="72" y="144"/>
                      <a:pt x="72" y="145"/>
                    </a:cubicBezTo>
                    <a:cubicBezTo>
                      <a:pt x="72" y="146"/>
                      <a:pt x="72" y="147"/>
                      <a:pt x="72" y="147"/>
                    </a:cubicBezTo>
                    <a:cubicBezTo>
                      <a:pt x="72" y="147"/>
                      <a:pt x="71" y="143"/>
                      <a:pt x="70" y="143"/>
                    </a:cubicBezTo>
                    <a:cubicBezTo>
                      <a:pt x="69" y="143"/>
                      <a:pt x="67" y="142"/>
                      <a:pt x="67" y="142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140"/>
                      <a:pt x="67" y="140"/>
                      <a:pt x="67" y="140"/>
                    </a:cubicBezTo>
                    <a:cubicBezTo>
                      <a:pt x="68" y="141"/>
                      <a:pt x="67" y="141"/>
                      <a:pt x="68" y="141"/>
                    </a:cubicBezTo>
                    <a:cubicBezTo>
                      <a:pt x="69" y="141"/>
                      <a:pt x="67" y="139"/>
                      <a:pt x="69" y="139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38"/>
                      <a:pt x="73" y="138"/>
                      <a:pt x="71" y="137"/>
                    </a:cubicBezTo>
                    <a:cubicBezTo>
                      <a:pt x="69" y="136"/>
                      <a:pt x="69" y="136"/>
                      <a:pt x="69" y="136"/>
                    </a:cubicBezTo>
                    <a:cubicBezTo>
                      <a:pt x="68" y="136"/>
                      <a:pt x="68" y="136"/>
                      <a:pt x="68" y="135"/>
                    </a:cubicBezTo>
                    <a:cubicBezTo>
                      <a:pt x="67" y="134"/>
                      <a:pt x="67" y="133"/>
                      <a:pt x="66" y="133"/>
                    </a:cubicBezTo>
                    <a:cubicBezTo>
                      <a:pt x="66" y="133"/>
                      <a:pt x="63" y="133"/>
                      <a:pt x="63" y="133"/>
                    </a:cubicBezTo>
                    <a:cubicBezTo>
                      <a:pt x="63" y="133"/>
                      <a:pt x="62" y="132"/>
                      <a:pt x="61" y="132"/>
                    </a:cubicBezTo>
                    <a:cubicBezTo>
                      <a:pt x="60" y="132"/>
                      <a:pt x="58" y="130"/>
                      <a:pt x="58" y="130"/>
                    </a:cubicBezTo>
                    <a:cubicBezTo>
                      <a:pt x="57" y="129"/>
                      <a:pt x="54" y="128"/>
                      <a:pt x="54" y="128"/>
                    </a:cubicBezTo>
                    <a:cubicBezTo>
                      <a:pt x="54" y="128"/>
                      <a:pt x="53" y="127"/>
                      <a:pt x="52" y="127"/>
                    </a:cubicBezTo>
                    <a:cubicBezTo>
                      <a:pt x="51" y="127"/>
                      <a:pt x="51" y="127"/>
                      <a:pt x="50" y="127"/>
                    </a:cubicBezTo>
                    <a:cubicBezTo>
                      <a:pt x="49" y="126"/>
                      <a:pt x="48" y="125"/>
                      <a:pt x="48" y="125"/>
                    </a:cubicBezTo>
                    <a:cubicBezTo>
                      <a:pt x="47" y="124"/>
                      <a:pt x="46" y="124"/>
                      <a:pt x="46" y="124"/>
                    </a:cubicBezTo>
                    <a:cubicBezTo>
                      <a:pt x="47" y="125"/>
                      <a:pt x="46" y="125"/>
                      <a:pt x="48" y="126"/>
                    </a:cubicBezTo>
                    <a:cubicBezTo>
                      <a:pt x="49" y="127"/>
                      <a:pt x="50" y="127"/>
                      <a:pt x="50" y="127"/>
                    </a:cubicBezTo>
                    <a:cubicBezTo>
                      <a:pt x="50" y="127"/>
                      <a:pt x="51" y="128"/>
                      <a:pt x="51" y="128"/>
                    </a:cubicBezTo>
                    <a:cubicBezTo>
                      <a:pt x="51" y="129"/>
                      <a:pt x="52" y="128"/>
                      <a:pt x="53" y="128"/>
                    </a:cubicBezTo>
                    <a:cubicBezTo>
                      <a:pt x="53" y="129"/>
                      <a:pt x="54" y="129"/>
                      <a:pt x="54" y="130"/>
                    </a:cubicBezTo>
                    <a:cubicBezTo>
                      <a:pt x="54" y="130"/>
                      <a:pt x="57" y="130"/>
                      <a:pt x="57" y="131"/>
                    </a:cubicBezTo>
                    <a:cubicBezTo>
                      <a:pt x="57" y="132"/>
                      <a:pt x="58" y="133"/>
                      <a:pt x="57" y="133"/>
                    </a:cubicBezTo>
                    <a:cubicBezTo>
                      <a:pt x="57" y="133"/>
                      <a:pt x="56" y="134"/>
                      <a:pt x="56" y="134"/>
                    </a:cubicBezTo>
                    <a:cubicBezTo>
                      <a:pt x="57" y="134"/>
                      <a:pt x="58" y="135"/>
                      <a:pt x="59" y="135"/>
                    </a:cubicBezTo>
                    <a:cubicBezTo>
                      <a:pt x="60" y="135"/>
                      <a:pt x="59" y="135"/>
                      <a:pt x="61" y="136"/>
                    </a:cubicBezTo>
                    <a:cubicBezTo>
                      <a:pt x="63" y="136"/>
                      <a:pt x="63" y="138"/>
                      <a:pt x="63" y="138"/>
                    </a:cubicBezTo>
                    <a:cubicBezTo>
                      <a:pt x="63" y="139"/>
                      <a:pt x="65" y="140"/>
                      <a:pt x="65" y="140"/>
                    </a:cubicBezTo>
                    <a:cubicBezTo>
                      <a:pt x="65" y="140"/>
                      <a:pt x="64" y="140"/>
                      <a:pt x="65" y="141"/>
                    </a:cubicBezTo>
                    <a:cubicBezTo>
                      <a:pt x="65" y="141"/>
                      <a:pt x="64" y="141"/>
                      <a:pt x="65" y="142"/>
                    </a:cubicBezTo>
                    <a:cubicBezTo>
                      <a:pt x="66" y="142"/>
                      <a:pt x="67" y="142"/>
                      <a:pt x="67" y="142"/>
                    </a:cubicBezTo>
                    <a:cubicBezTo>
                      <a:pt x="67" y="143"/>
                      <a:pt x="67" y="143"/>
                      <a:pt x="67" y="144"/>
                    </a:cubicBezTo>
                    <a:cubicBezTo>
                      <a:pt x="67" y="144"/>
                      <a:pt x="65" y="146"/>
                      <a:pt x="68" y="146"/>
                    </a:cubicBezTo>
                    <a:cubicBezTo>
                      <a:pt x="70" y="146"/>
                      <a:pt x="70" y="146"/>
                      <a:pt x="70" y="146"/>
                    </a:cubicBezTo>
                    <a:cubicBezTo>
                      <a:pt x="71" y="147"/>
                      <a:pt x="71" y="147"/>
                      <a:pt x="71" y="147"/>
                    </a:cubicBezTo>
                    <a:cubicBezTo>
                      <a:pt x="71" y="147"/>
                      <a:pt x="70" y="148"/>
                      <a:pt x="71" y="149"/>
                    </a:cubicBezTo>
                    <a:cubicBezTo>
                      <a:pt x="71" y="150"/>
                      <a:pt x="75" y="150"/>
                      <a:pt x="75" y="150"/>
                    </a:cubicBezTo>
                    <a:cubicBezTo>
                      <a:pt x="75" y="149"/>
                      <a:pt x="75" y="149"/>
                      <a:pt x="75" y="149"/>
                    </a:cubicBezTo>
                    <a:cubicBezTo>
                      <a:pt x="75" y="149"/>
                      <a:pt x="77" y="150"/>
                      <a:pt x="76" y="150"/>
                    </a:cubicBezTo>
                    <a:cubicBezTo>
                      <a:pt x="76" y="151"/>
                      <a:pt x="75" y="151"/>
                      <a:pt x="75" y="151"/>
                    </a:cubicBezTo>
                    <a:cubicBezTo>
                      <a:pt x="75" y="151"/>
                      <a:pt x="75" y="153"/>
                      <a:pt x="76" y="153"/>
                    </a:cubicBezTo>
                    <a:cubicBezTo>
                      <a:pt x="77" y="153"/>
                      <a:pt x="78" y="154"/>
                      <a:pt x="78" y="154"/>
                    </a:cubicBezTo>
                    <a:cubicBezTo>
                      <a:pt x="78" y="154"/>
                      <a:pt x="79" y="154"/>
                      <a:pt x="79" y="155"/>
                    </a:cubicBezTo>
                    <a:cubicBezTo>
                      <a:pt x="80" y="155"/>
                      <a:pt x="80" y="156"/>
                      <a:pt x="80" y="156"/>
                    </a:cubicBezTo>
                    <a:cubicBezTo>
                      <a:pt x="81" y="156"/>
                      <a:pt x="82" y="156"/>
                      <a:pt x="82" y="157"/>
                    </a:cubicBezTo>
                    <a:cubicBezTo>
                      <a:pt x="83" y="157"/>
                      <a:pt x="84" y="158"/>
                      <a:pt x="84" y="157"/>
                    </a:cubicBezTo>
                    <a:cubicBezTo>
                      <a:pt x="84" y="156"/>
                      <a:pt x="85" y="156"/>
                      <a:pt x="84" y="155"/>
                    </a:cubicBezTo>
                    <a:cubicBezTo>
                      <a:pt x="83" y="154"/>
                      <a:pt x="82" y="154"/>
                      <a:pt x="81" y="154"/>
                    </a:cubicBezTo>
                    <a:cubicBezTo>
                      <a:pt x="81" y="154"/>
                      <a:pt x="80" y="154"/>
                      <a:pt x="80" y="153"/>
                    </a:cubicBezTo>
                    <a:cubicBezTo>
                      <a:pt x="79" y="153"/>
                      <a:pt x="79" y="153"/>
                      <a:pt x="79" y="152"/>
                    </a:cubicBezTo>
                    <a:cubicBezTo>
                      <a:pt x="79" y="151"/>
                      <a:pt x="78" y="150"/>
                      <a:pt x="78" y="150"/>
                    </a:cubicBezTo>
                    <a:cubicBezTo>
                      <a:pt x="78" y="150"/>
                      <a:pt x="78" y="148"/>
                      <a:pt x="78" y="148"/>
                    </a:cubicBezTo>
                    <a:cubicBezTo>
                      <a:pt x="77" y="148"/>
                      <a:pt x="77" y="148"/>
                      <a:pt x="76" y="148"/>
                    </a:cubicBezTo>
                    <a:cubicBezTo>
                      <a:pt x="76" y="148"/>
                      <a:pt x="75" y="147"/>
                      <a:pt x="75" y="147"/>
                    </a:cubicBezTo>
                    <a:cubicBezTo>
                      <a:pt x="74" y="147"/>
                      <a:pt x="73" y="147"/>
                      <a:pt x="73" y="147"/>
                    </a:cubicBezTo>
                    <a:cubicBezTo>
                      <a:pt x="73" y="146"/>
                      <a:pt x="74" y="146"/>
                      <a:pt x="74" y="146"/>
                    </a:cubicBezTo>
                    <a:cubicBezTo>
                      <a:pt x="74" y="146"/>
                      <a:pt x="75" y="146"/>
                      <a:pt x="76" y="146"/>
                    </a:cubicBezTo>
                    <a:cubicBezTo>
                      <a:pt x="77" y="147"/>
                      <a:pt x="77" y="146"/>
                      <a:pt x="78" y="147"/>
                    </a:cubicBezTo>
                    <a:cubicBezTo>
                      <a:pt x="79" y="147"/>
                      <a:pt x="78" y="148"/>
                      <a:pt x="79" y="148"/>
                    </a:cubicBezTo>
                    <a:cubicBezTo>
                      <a:pt x="81" y="148"/>
                      <a:pt x="81" y="147"/>
                      <a:pt x="81" y="147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3" y="146"/>
                      <a:pt x="83" y="146"/>
                      <a:pt x="84" y="147"/>
                    </a:cubicBezTo>
                    <a:cubicBezTo>
                      <a:pt x="85" y="147"/>
                      <a:pt x="83" y="148"/>
                      <a:pt x="85" y="148"/>
                    </a:cubicBezTo>
                    <a:cubicBezTo>
                      <a:pt x="87" y="148"/>
                      <a:pt x="88" y="148"/>
                      <a:pt x="88" y="148"/>
                    </a:cubicBezTo>
                    <a:cubicBezTo>
                      <a:pt x="88" y="149"/>
                      <a:pt x="88" y="150"/>
                      <a:pt x="88" y="150"/>
                    </a:cubicBezTo>
                    <a:cubicBezTo>
                      <a:pt x="88" y="150"/>
                      <a:pt x="88" y="151"/>
                      <a:pt x="88" y="151"/>
                    </a:cubicBezTo>
                    <a:cubicBezTo>
                      <a:pt x="89" y="151"/>
                      <a:pt x="91" y="151"/>
                      <a:pt x="91" y="151"/>
                    </a:cubicBezTo>
                    <a:cubicBezTo>
                      <a:pt x="91" y="151"/>
                      <a:pt x="92" y="151"/>
                      <a:pt x="92" y="152"/>
                    </a:cubicBezTo>
                    <a:cubicBezTo>
                      <a:pt x="93" y="153"/>
                      <a:pt x="90" y="154"/>
                      <a:pt x="90" y="154"/>
                    </a:cubicBezTo>
                    <a:cubicBezTo>
                      <a:pt x="90" y="154"/>
                      <a:pt x="89" y="153"/>
                      <a:pt x="89" y="154"/>
                    </a:cubicBezTo>
                    <a:cubicBezTo>
                      <a:pt x="89" y="155"/>
                      <a:pt x="88" y="155"/>
                      <a:pt x="89" y="156"/>
                    </a:cubicBezTo>
                    <a:cubicBezTo>
                      <a:pt x="90" y="156"/>
                      <a:pt x="89" y="156"/>
                      <a:pt x="89" y="156"/>
                    </a:cubicBezTo>
                    <a:cubicBezTo>
                      <a:pt x="88" y="156"/>
                      <a:pt x="87" y="155"/>
                      <a:pt x="88" y="157"/>
                    </a:cubicBezTo>
                    <a:cubicBezTo>
                      <a:pt x="88" y="158"/>
                      <a:pt x="89" y="159"/>
                      <a:pt x="89" y="159"/>
                    </a:cubicBezTo>
                    <a:cubicBezTo>
                      <a:pt x="90" y="159"/>
                      <a:pt x="92" y="159"/>
                      <a:pt x="92" y="159"/>
                    </a:cubicBezTo>
                    <a:cubicBezTo>
                      <a:pt x="93" y="159"/>
                      <a:pt x="94" y="159"/>
                      <a:pt x="93" y="159"/>
                    </a:cubicBezTo>
                    <a:cubicBezTo>
                      <a:pt x="92" y="158"/>
                      <a:pt x="91" y="158"/>
                      <a:pt x="91" y="158"/>
                    </a:cubicBezTo>
                    <a:cubicBezTo>
                      <a:pt x="91" y="158"/>
                      <a:pt x="91" y="158"/>
                      <a:pt x="91" y="157"/>
                    </a:cubicBezTo>
                    <a:cubicBezTo>
                      <a:pt x="91" y="157"/>
                      <a:pt x="92" y="157"/>
                      <a:pt x="92" y="157"/>
                    </a:cubicBezTo>
                    <a:cubicBezTo>
                      <a:pt x="92" y="156"/>
                      <a:pt x="93" y="155"/>
                      <a:pt x="93" y="155"/>
                    </a:cubicBezTo>
                    <a:cubicBezTo>
                      <a:pt x="93" y="155"/>
                      <a:pt x="94" y="153"/>
                      <a:pt x="95" y="154"/>
                    </a:cubicBezTo>
                    <a:cubicBezTo>
                      <a:pt x="95" y="155"/>
                      <a:pt x="95" y="155"/>
                      <a:pt x="96" y="155"/>
                    </a:cubicBezTo>
                    <a:cubicBezTo>
                      <a:pt x="96" y="155"/>
                      <a:pt x="99" y="152"/>
                      <a:pt x="99" y="152"/>
                    </a:cubicBezTo>
                    <a:cubicBezTo>
                      <a:pt x="99" y="152"/>
                      <a:pt x="100" y="152"/>
                      <a:pt x="99" y="153"/>
                    </a:cubicBezTo>
                    <a:cubicBezTo>
                      <a:pt x="99" y="154"/>
                      <a:pt x="98" y="155"/>
                      <a:pt x="99" y="156"/>
                    </a:cubicBezTo>
                    <a:cubicBezTo>
                      <a:pt x="99" y="157"/>
                      <a:pt x="99" y="157"/>
                      <a:pt x="99" y="157"/>
                    </a:cubicBezTo>
                    <a:cubicBezTo>
                      <a:pt x="100" y="158"/>
                      <a:pt x="99" y="158"/>
                      <a:pt x="100" y="159"/>
                    </a:cubicBezTo>
                    <a:cubicBezTo>
                      <a:pt x="100" y="160"/>
                      <a:pt x="100" y="159"/>
                      <a:pt x="100" y="160"/>
                    </a:cubicBezTo>
                    <a:cubicBezTo>
                      <a:pt x="101" y="161"/>
                      <a:pt x="102" y="163"/>
                      <a:pt x="102" y="163"/>
                    </a:cubicBezTo>
                    <a:cubicBezTo>
                      <a:pt x="102" y="163"/>
                      <a:pt x="101" y="164"/>
                      <a:pt x="102" y="164"/>
                    </a:cubicBezTo>
                    <a:cubicBezTo>
                      <a:pt x="103" y="165"/>
                      <a:pt x="105" y="165"/>
                      <a:pt x="105" y="165"/>
                    </a:cubicBezTo>
                    <a:cubicBezTo>
                      <a:pt x="105" y="165"/>
                      <a:pt x="105" y="165"/>
                      <a:pt x="105" y="165"/>
                    </a:cubicBezTo>
                    <a:cubicBezTo>
                      <a:pt x="105" y="165"/>
                      <a:pt x="106" y="166"/>
                      <a:pt x="107" y="165"/>
                    </a:cubicBezTo>
                    <a:cubicBezTo>
                      <a:pt x="107" y="164"/>
                      <a:pt x="108" y="164"/>
                      <a:pt x="108" y="164"/>
                    </a:cubicBezTo>
                    <a:cubicBezTo>
                      <a:pt x="109" y="164"/>
                      <a:pt x="108" y="164"/>
                      <a:pt x="110" y="164"/>
                    </a:cubicBezTo>
                    <a:cubicBezTo>
                      <a:pt x="112" y="164"/>
                      <a:pt x="112" y="165"/>
                      <a:pt x="113" y="164"/>
                    </a:cubicBezTo>
                    <a:cubicBezTo>
                      <a:pt x="114" y="163"/>
                      <a:pt x="113" y="163"/>
                      <a:pt x="115" y="163"/>
                    </a:cubicBezTo>
                    <a:cubicBezTo>
                      <a:pt x="117" y="163"/>
                      <a:pt x="119" y="162"/>
                      <a:pt x="119" y="162"/>
                    </a:cubicBezTo>
                    <a:cubicBezTo>
                      <a:pt x="119" y="162"/>
                      <a:pt x="122" y="162"/>
                      <a:pt x="122" y="162"/>
                    </a:cubicBezTo>
                    <a:cubicBezTo>
                      <a:pt x="124" y="163"/>
                      <a:pt x="124" y="163"/>
                      <a:pt x="124" y="163"/>
                    </a:cubicBezTo>
                    <a:cubicBezTo>
                      <a:pt x="124" y="163"/>
                      <a:pt x="125" y="164"/>
                      <a:pt x="126" y="164"/>
                    </a:cubicBezTo>
                    <a:cubicBezTo>
                      <a:pt x="126" y="164"/>
                      <a:pt x="127" y="164"/>
                      <a:pt x="128" y="164"/>
                    </a:cubicBezTo>
                    <a:cubicBezTo>
                      <a:pt x="128" y="164"/>
                      <a:pt x="132" y="165"/>
                      <a:pt x="132" y="165"/>
                    </a:cubicBezTo>
                    <a:cubicBezTo>
                      <a:pt x="136" y="166"/>
                      <a:pt x="136" y="166"/>
                      <a:pt x="136" y="166"/>
                    </a:cubicBezTo>
                    <a:cubicBezTo>
                      <a:pt x="138" y="167"/>
                      <a:pt x="138" y="167"/>
                      <a:pt x="138" y="167"/>
                    </a:cubicBezTo>
                    <a:cubicBezTo>
                      <a:pt x="142" y="170"/>
                      <a:pt x="142" y="170"/>
                      <a:pt x="142" y="170"/>
                    </a:cubicBezTo>
                    <a:cubicBezTo>
                      <a:pt x="146" y="174"/>
                      <a:pt x="146" y="174"/>
                      <a:pt x="146" y="174"/>
                    </a:cubicBezTo>
                    <a:cubicBezTo>
                      <a:pt x="151" y="176"/>
                      <a:pt x="151" y="176"/>
                      <a:pt x="151" y="176"/>
                    </a:cubicBezTo>
                    <a:cubicBezTo>
                      <a:pt x="154" y="178"/>
                      <a:pt x="154" y="178"/>
                      <a:pt x="154" y="178"/>
                    </a:cubicBezTo>
                    <a:cubicBezTo>
                      <a:pt x="156" y="180"/>
                      <a:pt x="156" y="180"/>
                      <a:pt x="156" y="180"/>
                    </a:cubicBezTo>
                    <a:cubicBezTo>
                      <a:pt x="156" y="180"/>
                      <a:pt x="159" y="182"/>
                      <a:pt x="159" y="182"/>
                    </a:cubicBezTo>
                    <a:cubicBezTo>
                      <a:pt x="160" y="182"/>
                      <a:pt x="163" y="184"/>
                      <a:pt x="163" y="184"/>
                    </a:cubicBezTo>
                    <a:cubicBezTo>
                      <a:pt x="166" y="186"/>
                      <a:pt x="166" y="186"/>
                      <a:pt x="166" y="186"/>
                    </a:cubicBezTo>
                    <a:cubicBezTo>
                      <a:pt x="166" y="186"/>
                      <a:pt x="167" y="188"/>
                      <a:pt x="167" y="188"/>
                    </a:cubicBezTo>
                    <a:cubicBezTo>
                      <a:pt x="167" y="189"/>
                      <a:pt x="166" y="188"/>
                      <a:pt x="165" y="188"/>
                    </a:cubicBezTo>
                    <a:cubicBezTo>
                      <a:pt x="164" y="189"/>
                      <a:pt x="160" y="187"/>
                      <a:pt x="160" y="187"/>
                    </a:cubicBezTo>
                    <a:cubicBezTo>
                      <a:pt x="158" y="185"/>
                      <a:pt x="158" y="185"/>
                      <a:pt x="158" y="185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3" y="184"/>
                      <a:pt x="153" y="184"/>
                      <a:pt x="153" y="184"/>
                    </a:cubicBezTo>
                    <a:cubicBezTo>
                      <a:pt x="149" y="185"/>
                      <a:pt x="149" y="185"/>
                      <a:pt x="149" y="18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46" y="184"/>
                      <a:pt x="145" y="184"/>
                      <a:pt x="146" y="185"/>
                    </a:cubicBezTo>
                    <a:cubicBezTo>
                      <a:pt x="146" y="185"/>
                      <a:pt x="146" y="186"/>
                      <a:pt x="146" y="186"/>
                    </a:cubicBezTo>
                    <a:cubicBezTo>
                      <a:pt x="143" y="188"/>
                      <a:pt x="143" y="188"/>
                      <a:pt x="143" y="188"/>
                    </a:cubicBezTo>
                    <a:cubicBezTo>
                      <a:pt x="139" y="189"/>
                      <a:pt x="139" y="189"/>
                      <a:pt x="139" y="189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32" y="189"/>
                      <a:pt x="132" y="189"/>
                      <a:pt x="132" y="189"/>
                    </a:cubicBezTo>
                    <a:cubicBezTo>
                      <a:pt x="132" y="191"/>
                      <a:pt x="132" y="191"/>
                      <a:pt x="132" y="191"/>
                    </a:cubicBezTo>
                    <a:cubicBezTo>
                      <a:pt x="132" y="191"/>
                      <a:pt x="128" y="191"/>
                      <a:pt x="132" y="192"/>
                    </a:cubicBezTo>
                    <a:cubicBezTo>
                      <a:pt x="136" y="192"/>
                      <a:pt x="138" y="192"/>
                      <a:pt x="138" y="191"/>
                    </a:cubicBezTo>
                    <a:cubicBezTo>
                      <a:pt x="139" y="191"/>
                      <a:pt x="139" y="190"/>
                      <a:pt x="140" y="190"/>
                    </a:cubicBezTo>
                    <a:cubicBezTo>
                      <a:pt x="141" y="190"/>
                      <a:pt x="143" y="190"/>
                      <a:pt x="144" y="190"/>
                    </a:cubicBezTo>
                    <a:cubicBezTo>
                      <a:pt x="144" y="190"/>
                      <a:pt x="145" y="190"/>
                      <a:pt x="147" y="189"/>
                    </a:cubicBezTo>
                    <a:cubicBezTo>
                      <a:pt x="148" y="189"/>
                      <a:pt x="148" y="188"/>
                      <a:pt x="150" y="189"/>
                    </a:cubicBezTo>
                    <a:cubicBezTo>
                      <a:pt x="152" y="190"/>
                      <a:pt x="151" y="187"/>
                      <a:pt x="151" y="187"/>
                    </a:cubicBezTo>
                    <a:cubicBezTo>
                      <a:pt x="151" y="187"/>
                      <a:pt x="151" y="186"/>
                      <a:pt x="152" y="186"/>
                    </a:cubicBezTo>
                    <a:cubicBezTo>
                      <a:pt x="154" y="187"/>
                      <a:pt x="154" y="187"/>
                      <a:pt x="154" y="187"/>
                    </a:cubicBezTo>
                    <a:cubicBezTo>
                      <a:pt x="155" y="187"/>
                      <a:pt x="157" y="188"/>
                      <a:pt x="157" y="188"/>
                    </a:cubicBezTo>
                    <a:cubicBezTo>
                      <a:pt x="158" y="188"/>
                      <a:pt x="162" y="189"/>
                      <a:pt x="162" y="189"/>
                    </a:cubicBezTo>
                    <a:cubicBezTo>
                      <a:pt x="162" y="189"/>
                      <a:pt x="163" y="192"/>
                      <a:pt x="163" y="192"/>
                    </a:cubicBezTo>
                    <a:cubicBezTo>
                      <a:pt x="164" y="192"/>
                      <a:pt x="167" y="192"/>
                      <a:pt x="168" y="192"/>
                    </a:cubicBezTo>
                    <a:cubicBezTo>
                      <a:pt x="169" y="192"/>
                      <a:pt x="171" y="192"/>
                      <a:pt x="172" y="193"/>
                    </a:cubicBezTo>
                    <a:cubicBezTo>
                      <a:pt x="173" y="194"/>
                      <a:pt x="174" y="194"/>
                      <a:pt x="174" y="194"/>
                    </a:cubicBezTo>
                    <a:cubicBezTo>
                      <a:pt x="174" y="194"/>
                      <a:pt x="175" y="195"/>
                      <a:pt x="176" y="196"/>
                    </a:cubicBezTo>
                    <a:cubicBezTo>
                      <a:pt x="176" y="196"/>
                      <a:pt x="179" y="198"/>
                      <a:pt x="179" y="198"/>
                    </a:cubicBezTo>
                    <a:cubicBezTo>
                      <a:pt x="179" y="198"/>
                      <a:pt x="184" y="200"/>
                      <a:pt x="184" y="200"/>
                    </a:cubicBezTo>
                    <a:cubicBezTo>
                      <a:pt x="185" y="199"/>
                      <a:pt x="185" y="199"/>
                      <a:pt x="185" y="199"/>
                    </a:cubicBezTo>
                    <a:cubicBezTo>
                      <a:pt x="185" y="198"/>
                      <a:pt x="185" y="197"/>
                      <a:pt x="185" y="197"/>
                    </a:cubicBezTo>
                    <a:cubicBezTo>
                      <a:pt x="184" y="196"/>
                      <a:pt x="180" y="195"/>
                      <a:pt x="180" y="195"/>
                    </a:cubicBezTo>
                    <a:cubicBezTo>
                      <a:pt x="180" y="195"/>
                      <a:pt x="178" y="194"/>
                      <a:pt x="178" y="194"/>
                    </a:cubicBezTo>
                    <a:cubicBezTo>
                      <a:pt x="177" y="189"/>
                      <a:pt x="178" y="193"/>
                      <a:pt x="175" y="192"/>
                    </a:cubicBez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3" y="193"/>
                      <a:pt x="173" y="192"/>
                      <a:pt x="173" y="192"/>
                    </a:cubicBezTo>
                    <a:cubicBezTo>
                      <a:pt x="173" y="191"/>
                      <a:pt x="173" y="191"/>
                      <a:pt x="173" y="191"/>
                    </a:cubicBezTo>
                    <a:cubicBezTo>
                      <a:pt x="172" y="190"/>
                      <a:pt x="172" y="190"/>
                      <a:pt x="172" y="190"/>
                    </a:cubicBezTo>
                    <a:cubicBezTo>
                      <a:pt x="172" y="190"/>
                      <a:pt x="171" y="188"/>
                      <a:pt x="172" y="187"/>
                    </a:cubicBezTo>
                    <a:cubicBezTo>
                      <a:pt x="173" y="187"/>
                      <a:pt x="171" y="192"/>
                      <a:pt x="175" y="186"/>
                    </a:cubicBezTo>
                    <a:cubicBezTo>
                      <a:pt x="175" y="186"/>
                      <a:pt x="175" y="185"/>
                      <a:pt x="175" y="185"/>
                    </a:cubicBezTo>
                    <a:cubicBezTo>
                      <a:pt x="174" y="185"/>
                      <a:pt x="174" y="185"/>
                      <a:pt x="174" y="185"/>
                    </a:cubicBezTo>
                    <a:cubicBezTo>
                      <a:pt x="171" y="185"/>
                      <a:pt x="171" y="185"/>
                      <a:pt x="171" y="185"/>
                    </a:cubicBezTo>
                    <a:cubicBezTo>
                      <a:pt x="171" y="185"/>
                      <a:pt x="171" y="186"/>
                      <a:pt x="170" y="187"/>
                    </a:cubicBezTo>
                    <a:cubicBezTo>
                      <a:pt x="169" y="188"/>
                      <a:pt x="169" y="187"/>
                      <a:pt x="169" y="187"/>
                    </a:cubicBezTo>
                    <a:cubicBezTo>
                      <a:pt x="169" y="186"/>
                      <a:pt x="169" y="186"/>
                      <a:pt x="169" y="186"/>
                    </a:cubicBezTo>
                    <a:cubicBezTo>
                      <a:pt x="170" y="185"/>
                      <a:pt x="170" y="185"/>
                      <a:pt x="170" y="185"/>
                    </a:cubicBezTo>
                    <a:cubicBezTo>
                      <a:pt x="170" y="185"/>
                      <a:pt x="170" y="182"/>
                      <a:pt x="170" y="181"/>
                    </a:cubicBezTo>
                    <a:cubicBezTo>
                      <a:pt x="170" y="181"/>
                      <a:pt x="170" y="181"/>
                      <a:pt x="170" y="181"/>
                    </a:cubicBezTo>
                    <a:cubicBezTo>
                      <a:pt x="167" y="179"/>
                      <a:pt x="167" y="179"/>
                      <a:pt x="167" y="179"/>
                    </a:cubicBezTo>
                    <a:cubicBezTo>
                      <a:pt x="165" y="177"/>
                      <a:pt x="165" y="177"/>
                      <a:pt x="165" y="177"/>
                    </a:cubicBezTo>
                    <a:cubicBezTo>
                      <a:pt x="162" y="175"/>
                      <a:pt x="162" y="175"/>
                      <a:pt x="162" y="175"/>
                    </a:cubicBezTo>
                    <a:cubicBezTo>
                      <a:pt x="158" y="171"/>
                      <a:pt x="158" y="171"/>
                      <a:pt x="158" y="171"/>
                    </a:cubicBezTo>
                    <a:cubicBezTo>
                      <a:pt x="156" y="170"/>
                      <a:pt x="156" y="170"/>
                      <a:pt x="156" y="170"/>
                    </a:cubicBezTo>
                    <a:cubicBezTo>
                      <a:pt x="154" y="168"/>
                      <a:pt x="154" y="168"/>
                      <a:pt x="154" y="168"/>
                    </a:cubicBezTo>
                    <a:cubicBezTo>
                      <a:pt x="154" y="166"/>
                      <a:pt x="154" y="166"/>
                      <a:pt x="154" y="166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3" y="162"/>
                      <a:pt x="149" y="161"/>
                      <a:pt x="147" y="160"/>
                    </a:cubicBezTo>
                    <a:cubicBezTo>
                      <a:pt x="145" y="159"/>
                      <a:pt x="145" y="159"/>
                      <a:pt x="145" y="159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2" y="155"/>
                      <a:pt x="142" y="155"/>
                      <a:pt x="142" y="155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38" y="152"/>
                      <a:pt x="138" y="152"/>
                      <a:pt x="138" y="152"/>
                    </a:cubicBezTo>
                    <a:cubicBezTo>
                      <a:pt x="133" y="150"/>
                      <a:pt x="133" y="150"/>
                      <a:pt x="133" y="150"/>
                    </a:cubicBezTo>
                    <a:cubicBezTo>
                      <a:pt x="132" y="148"/>
                      <a:pt x="132" y="148"/>
                      <a:pt x="132" y="148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26" y="144"/>
                      <a:pt x="126" y="144"/>
                      <a:pt x="126" y="144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4" y="141"/>
                      <a:pt x="124" y="141"/>
                      <a:pt x="124" y="141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14" y="130"/>
                      <a:pt x="114" y="130"/>
                      <a:pt x="114" y="130"/>
                    </a:cubicBezTo>
                    <a:cubicBezTo>
                      <a:pt x="111" y="127"/>
                      <a:pt x="111" y="127"/>
                      <a:pt x="111" y="127"/>
                    </a:cubicBezTo>
                    <a:cubicBezTo>
                      <a:pt x="109" y="125"/>
                      <a:pt x="109" y="125"/>
                      <a:pt x="109" y="125"/>
                    </a:cubicBezTo>
                    <a:cubicBezTo>
                      <a:pt x="107" y="122"/>
                      <a:pt x="107" y="122"/>
                      <a:pt x="107" y="122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108" y="119"/>
                      <a:pt x="107" y="119"/>
                      <a:pt x="107" y="118"/>
                    </a:cubicBezTo>
                    <a:cubicBezTo>
                      <a:pt x="106" y="118"/>
                      <a:pt x="104" y="117"/>
                      <a:pt x="105" y="116"/>
                    </a:cubicBezTo>
                    <a:cubicBezTo>
                      <a:pt x="105" y="115"/>
                      <a:pt x="104" y="114"/>
                      <a:pt x="104" y="112"/>
                    </a:cubicBezTo>
                    <a:cubicBezTo>
                      <a:pt x="104" y="111"/>
                      <a:pt x="104" y="110"/>
                      <a:pt x="103" y="110"/>
                    </a:cubicBezTo>
                    <a:cubicBezTo>
                      <a:pt x="102" y="109"/>
                      <a:pt x="102" y="109"/>
                      <a:pt x="102" y="109"/>
                    </a:cubicBezTo>
                    <a:cubicBezTo>
                      <a:pt x="101" y="109"/>
                      <a:pt x="100" y="109"/>
                      <a:pt x="100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99" y="109"/>
                      <a:pt x="100" y="107"/>
                      <a:pt x="100" y="105"/>
                    </a:cubicBezTo>
                    <a:cubicBezTo>
                      <a:pt x="96" y="104"/>
                      <a:pt x="96" y="104"/>
                      <a:pt x="96" y="104"/>
                    </a:cubicBezTo>
                    <a:cubicBezTo>
                      <a:pt x="96" y="104"/>
                      <a:pt x="96" y="101"/>
                      <a:pt x="94" y="100"/>
                    </a:cubicBezTo>
                    <a:cubicBezTo>
                      <a:pt x="92" y="100"/>
                      <a:pt x="92" y="100"/>
                      <a:pt x="92" y="100"/>
                    </a:cubicBezTo>
                    <a:cubicBezTo>
                      <a:pt x="91" y="101"/>
                      <a:pt x="91" y="102"/>
                      <a:pt x="91" y="102"/>
                    </a:cubicBezTo>
                    <a:cubicBezTo>
                      <a:pt x="87" y="98"/>
                      <a:pt x="87" y="98"/>
                      <a:pt x="87" y="98"/>
                    </a:cubicBezTo>
                    <a:cubicBezTo>
                      <a:pt x="87" y="98"/>
                      <a:pt x="87" y="97"/>
                      <a:pt x="88" y="95"/>
                    </a:cubicBezTo>
                    <a:cubicBezTo>
                      <a:pt x="90" y="93"/>
                      <a:pt x="88" y="92"/>
                      <a:pt x="88" y="92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8" y="81"/>
                      <a:pt x="88" y="81"/>
                      <a:pt x="88" y="81"/>
                    </a:cubicBezTo>
                    <a:cubicBezTo>
                      <a:pt x="88" y="81"/>
                      <a:pt x="87" y="77"/>
                      <a:pt x="88" y="76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8" y="75"/>
                      <a:pt x="88" y="75"/>
                      <a:pt x="89" y="75"/>
                    </a:cubicBezTo>
                    <a:cubicBezTo>
                      <a:pt x="89" y="74"/>
                      <a:pt x="94" y="73"/>
                      <a:pt x="94" y="73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4" y="81"/>
                      <a:pt x="104" y="81"/>
                      <a:pt x="104" y="81"/>
                    </a:cubicBezTo>
                    <a:cubicBezTo>
                      <a:pt x="107" y="83"/>
                      <a:pt x="107" y="83"/>
                      <a:pt x="107" y="83"/>
                    </a:cubicBezTo>
                    <a:cubicBezTo>
                      <a:pt x="107" y="83"/>
                      <a:pt x="108" y="82"/>
                      <a:pt x="109" y="82"/>
                    </a:cubicBezTo>
                    <a:cubicBezTo>
                      <a:pt x="109" y="81"/>
                      <a:pt x="109" y="79"/>
                      <a:pt x="109" y="79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117" y="71"/>
                      <a:pt x="117" y="71"/>
                      <a:pt x="117" y="71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4" y="71"/>
                      <a:pt x="125" y="71"/>
                    </a:cubicBezTo>
                    <a:cubicBezTo>
                      <a:pt x="125" y="71"/>
                      <a:pt x="126" y="71"/>
                      <a:pt x="126" y="7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9" y="66"/>
                      <a:pt x="129" y="66"/>
                      <a:pt x="129" y="66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6" y="70"/>
                      <a:pt x="136" y="70"/>
                      <a:pt x="136" y="70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3" y="71"/>
                      <a:pt x="143" y="71"/>
                      <a:pt x="143" y="71"/>
                    </a:cubicBezTo>
                    <a:cubicBezTo>
                      <a:pt x="143" y="70"/>
                      <a:pt x="143" y="70"/>
                      <a:pt x="143" y="70"/>
                    </a:cubicBezTo>
                    <a:cubicBezTo>
                      <a:pt x="147" y="70"/>
                      <a:pt x="147" y="70"/>
                      <a:pt x="147" y="70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65" y="73"/>
                      <a:pt x="165" y="73"/>
                      <a:pt x="166" y="72"/>
                    </a:cubicBezTo>
                    <a:cubicBezTo>
                      <a:pt x="166" y="72"/>
                      <a:pt x="169" y="72"/>
                      <a:pt x="169" y="72"/>
                    </a:cubicBezTo>
                    <a:cubicBezTo>
                      <a:pt x="170" y="69"/>
                      <a:pt x="170" y="69"/>
                      <a:pt x="170" y="69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2" y="71"/>
                      <a:pt x="174" y="71"/>
                      <a:pt x="174" y="71"/>
                    </a:cubicBezTo>
                    <a:cubicBezTo>
                      <a:pt x="175" y="68"/>
                      <a:pt x="175" y="68"/>
                      <a:pt x="175" y="68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7" y="69"/>
                      <a:pt x="177" y="69"/>
                      <a:pt x="178" y="69"/>
                    </a:cubicBezTo>
                    <a:cubicBezTo>
                      <a:pt x="179" y="69"/>
                      <a:pt x="180" y="68"/>
                      <a:pt x="180" y="68"/>
                    </a:cubicBezTo>
                    <a:cubicBezTo>
                      <a:pt x="180" y="68"/>
                      <a:pt x="181" y="69"/>
                      <a:pt x="181" y="69"/>
                    </a:cubicBezTo>
                    <a:cubicBezTo>
                      <a:pt x="181" y="69"/>
                      <a:pt x="182" y="68"/>
                      <a:pt x="183" y="68"/>
                    </a:cubicBezTo>
                    <a:cubicBezTo>
                      <a:pt x="185" y="68"/>
                      <a:pt x="186" y="67"/>
                      <a:pt x="186" y="67"/>
                    </a:cubicBezTo>
                    <a:cubicBezTo>
                      <a:pt x="186" y="67"/>
                      <a:pt x="187" y="69"/>
                      <a:pt x="189" y="70"/>
                    </a:cubicBezTo>
                    <a:cubicBezTo>
                      <a:pt x="189" y="70"/>
                      <a:pt x="189" y="70"/>
                      <a:pt x="189" y="70"/>
                    </a:cubicBezTo>
                    <a:cubicBezTo>
                      <a:pt x="191" y="70"/>
                      <a:pt x="191" y="70"/>
                      <a:pt x="191" y="70"/>
                    </a:cubicBezTo>
                    <a:cubicBezTo>
                      <a:pt x="191" y="70"/>
                      <a:pt x="191" y="70"/>
                      <a:pt x="191" y="70"/>
                    </a:cubicBezTo>
                    <a:cubicBezTo>
                      <a:pt x="191" y="70"/>
                      <a:pt x="192" y="69"/>
                      <a:pt x="193" y="69"/>
                    </a:cubicBezTo>
                    <a:cubicBezTo>
                      <a:pt x="195" y="69"/>
                      <a:pt x="196" y="69"/>
                      <a:pt x="197" y="69"/>
                    </a:cubicBezTo>
                    <a:cubicBezTo>
                      <a:pt x="199" y="69"/>
                      <a:pt x="200" y="71"/>
                      <a:pt x="200" y="71"/>
                    </a:cubicBezTo>
                    <a:cubicBezTo>
                      <a:pt x="203" y="74"/>
                      <a:pt x="203" y="74"/>
                      <a:pt x="203" y="74"/>
                    </a:cubicBezTo>
                    <a:cubicBezTo>
                      <a:pt x="203" y="74"/>
                      <a:pt x="204" y="76"/>
                      <a:pt x="204" y="77"/>
                    </a:cubicBezTo>
                    <a:cubicBezTo>
                      <a:pt x="205" y="78"/>
                      <a:pt x="205" y="79"/>
                      <a:pt x="205" y="79"/>
                    </a:cubicBezTo>
                    <a:cubicBezTo>
                      <a:pt x="205" y="79"/>
                      <a:pt x="213" y="82"/>
                      <a:pt x="214" y="82"/>
                    </a:cubicBezTo>
                    <a:cubicBezTo>
                      <a:pt x="214" y="82"/>
                      <a:pt x="215" y="82"/>
                      <a:pt x="215" y="82"/>
                    </a:cubicBezTo>
                    <a:close/>
                    <a:moveTo>
                      <a:pt x="175" y="191"/>
                    </a:move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76" y="191"/>
                      <a:pt x="176" y="190"/>
                      <a:pt x="176" y="190"/>
                    </a:cubicBezTo>
                    <a:cubicBezTo>
                      <a:pt x="179" y="190"/>
                      <a:pt x="179" y="190"/>
                      <a:pt x="179" y="190"/>
                    </a:cubicBezTo>
                    <a:cubicBezTo>
                      <a:pt x="179" y="190"/>
                      <a:pt x="179" y="190"/>
                      <a:pt x="179" y="190"/>
                    </a:cubicBezTo>
                    <a:cubicBezTo>
                      <a:pt x="182" y="191"/>
                      <a:pt x="182" y="191"/>
                      <a:pt x="182" y="191"/>
                    </a:cubicBezTo>
                    <a:cubicBezTo>
                      <a:pt x="184" y="193"/>
                      <a:pt x="184" y="193"/>
                      <a:pt x="184" y="193"/>
                    </a:cubicBezTo>
                    <a:cubicBezTo>
                      <a:pt x="185" y="195"/>
                      <a:pt x="185" y="195"/>
                      <a:pt x="185" y="195"/>
                    </a:cubicBezTo>
                    <a:cubicBezTo>
                      <a:pt x="187" y="197"/>
                      <a:pt x="187" y="197"/>
                      <a:pt x="187" y="197"/>
                    </a:cubicBezTo>
                    <a:cubicBezTo>
                      <a:pt x="192" y="200"/>
                      <a:pt x="192" y="200"/>
                      <a:pt x="192" y="200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03"/>
                      <a:pt x="202" y="205"/>
                      <a:pt x="203" y="205"/>
                    </a:cubicBezTo>
                    <a:cubicBezTo>
                      <a:pt x="203" y="205"/>
                      <a:pt x="203" y="206"/>
                      <a:pt x="204" y="206"/>
                    </a:cubicBezTo>
                    <a:cubicBezTo>
                      <a:pt x="204" y="207"/>
                      <a:pt x="206" y="210"/>
                      <a:pt x="206" y="210"/>
                    </a:cubicBezTo>
                    <a:cubicBezTo>
                      <a:pt x="207" y="211"/>
                      <a:pt x="204" y="209"/>
                      <a:pt x="204" y="209"/>
                    </a:cubicBezTo>
                    <a:cubicBezTo>
                      <a:pt x="204" y="209"/>
                      <a:pt x="203" y="207"/>
                      <a:pt x="202" y="206"/>
                    </a:cubicBezTo>
                    <a:cubicBezTo>
                      <a:pt x="200" y="206"/>
                      <a:pt x="198" y="206"/>
                      <a:pt x="197" y="205"/>
                    </a:cubicBezTo>
                    <a:cubicBezTo>
                      <a:pt x="196" y="204"/>
                      <a:pt x="196" y="203"/>
                      <a:pt x="196" y="203"/>
                    </a:cubicBezTo>
                    <a:cubicBezTo>
                      <a:pt x="195" y="203"/>
                      <a:pt x="195" y="201"/>
                      <a:pt x="192" y="201"/>
                    </a:cubicBezTo>
                    <a:cubicBezTo>
                      <a:pt x="189" y="200"/>
                      <a:pt x="189" y="201"/>
                      <a:pt x="188" y="199"/>
                    </a:cubicBezTo>
                    <a:cubicBezTo>
                      <a:pt x="187" y="196"/>
                      <a:pt x="187" y="198"/>
                      <a:pt x="186" y="196"/>
                    </a:cubicBezTo>
                    <a:cubicBezTo>
                      <a:pt x="184" y="195"/>
                      <a:pt x="185" y="196"/>
                      <a:pt x="181" y="195"/>
                    </a:cubicBezTo>
                    <a:cubicBezTo>
                      <a:pt x="178" y="193"/>
                      <a:pt x="180" y="194"/>
                      <a:pt x="180" y="193"/>
                    </a:cubicBezTo>
                    <a:cubicBezTo>
                      <a:pt x="179" y="191"/>
                      <a:pt x="180" y="192"/>
                      <a:pt x="178" y="192"/>
                    </a:cubicBezTo>
                    <a:cubicBezTo>
                      <a:pt x="177" y="191"/>
                      <a:pt x="178" y="191"/>
                      <a:pt x="177" y="191"/>
                    </a:cubicBezTo>
                    <a:cubicBezTo>
                      <a:pt x="177" y="191"/>
                      <a:pt x="176" y="192"/>
                      <a:pt x="175" y="192"/>
                    </a:cubicBezTo>
                    <a:cubicBezTo>
                      <a:pt x="175" y="191"/>
                      <a:pt x="175" y="191"/>
                      <a:pt x="175" y="191"/>
                    </a:cubicBezTo>
                    <a:close/>
                    <a:moveTo>
                      <a:pt x="169" y="198"/>
                    </a:moveTo>
                    <a:cubicBezTo>
                      <a:pt x="169" y="198"/>
                      <a:pt x="169" y="198"/>
                      <a:pt x="169" y="198"/>
                    </a:cubicBezTo>
                    <a:cubicBezTo>
                      <a:pt x="169" y="198"/>
                      <a:pt x="167" y="198"/>
                      <a:pt x="166" y="198"/>
                    </a:cubicBezTo>
                    <a:cubicBezTo>
                      <a:pt x="166" y="198"/>
                      <a:pt x="165" y="197"/>
                      <a:pt x="164" y="197"/>
                    </a:cubicBezTo>
                    <a:cubicBezTo>
                      <a:pt x="163" y="197"/>
                      <a:pt x="161" y="197"/>
                      <a:pt x="161" y="197"/>
                    </a:cubicBezTo>
                    <a:cubicBezTo>
                      <a:pt x="160" y="197"/>
                      <a:pt x="159" y="196"/>
                      <a:pt x="159" y="196"/>
                    </a:cubicBezTo>
                    <a:cubicBezTo>
                      <a:pt x="159" y="196"/>
                      <a:pt x="159" y="195"/>
                      <a:pt x="159" y="195"/>
                    </a:cubicBezTo>
                    <a:cubicBezTo>
                      <a:pt x="159" y="195"/>
                      <a:pt x="161" y="194"/>
                      <a:pt x="161" y="194"/>
                    </a:cubicBezTo>
                    <a:cubicBezTo>
                      <a:pt x="161" y="195"/>
                      <a:pt x="167" y="196"/>
                      <a:pt x="167" y="196"/>
                    </a:cubicBezTo>
                    <a:cubicBezTo>
                      <a:pt x="171" y="196"/>
                      <a:pt x="171" y="196"/>
                      <a:pt x="171" y="196"/>
                    </a:cubicBezTo>
                    <a:cubicBezTo>
                      <a:pt x="171" y="196"/>
                      <a:pt x="172" y="196"/>
                      <a:pt x="172" y="196"/>
                    </a:cubicBezTo>
                    <a:cubicBezTo>
                      <a:pt x="172" y="196"/>
                      <a:pt x="173" y="196"/>
                      <a:pt x="174" y="197"/>
                    </a:cubicBezTo>
                    <a:cubicBezTo>
                      <a:pt x="175" y="197"/>
                      <a:pt x="175" y="197"/>
                      <a:pt x="175" y="198"/>
                    </a:cubicBezTo>
                    <a:cubicBezTo>
                      <a:pt x="175" y="198"/>
                      <a:pt x="176" y="199"/>
                      <a:pt x="175" y="199"/>
                    </a:cubicBezTo>
                    <a:cubicBezTo>
                      <a:pt x="175" y="199"/>
                      <a:pt x="174" y="199"/>
                      <a:pt x="174" y="199"/>
                    </a:cubicBezTo>
                    <a:cubicBezTo>
                      <a:pt x="174" y="199"/>
                      <a:pt x="172" y="198"/>
                      <a:pt x="172" y="198"/>
                    </a:cubicBezTo>
                    <a:cubicBezTo>
                      <a:pt x="170" y="198"/>
                      <a:pt x="170" y="198"/>
                      <a:pt x="170" y="198"/>
                    </a:cubicBezTo>
                    <a:cubicBezTo>
                      <a:pt x="169" y="198"/>
                      <a:pt x="169" y="198"/>
                      <a:pt x="169" y="198"/>
                    </a:cubicBezTo>
                    <a:close/>
                    <a:moveTo>
                      <a:pt x="138" y="199"/>
                    </a:move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38" y="199"/>
                      <a:pt x="142" y="198"/>
                      <a:pt x="142" y="198"/>
                    </a:cubicBezTo>
                    <a:cubicBezTo>
                      <a:pt x="144" y="199"/>
                      <a:pt x="144" y="199"/>
                      <a:pt x="144" y="199"/>
                    </a:cubicBezTo>
                    <a:cubicBezTo>
                      <a:pt x="144" y="199"/>
                      <a:pt x="144" y="200"/>
                      <a:pt x="143" y="200"/>
                    </a:cubicBezTo>
                    <a:cubicBezTo>
                      <a:pt x="143" y="200"/>
                      <a:pt x="141" y="202"/>
                      <a:pt x="141" y="202"/>
                    </a:cubicBezTo>
                    <a:cubicBezTo>
                      <a:pt x="138" y="200"/>
                      <a:pt x="138" y="200"/>
                      <a:pt x="138" y="200"/>
                    </a:cubicBezTo>
                    <a:cubicBezTo>
                      <a:pt x="138" y="199"/>
                      <a:pt x="138" y="199"/>
                      <a:pt x="138" y="199"/>
                    </a:cubicBezTo>
                    <a:close/>
                    <a:moveTo>
                      <a:pt x="107" y="194"/>
                    </a:moveTo>
                    <a:cubicBezTo>
                      <a:pt x="107" y="194"/>
                      <a:pt x="107" y="194"/>
                      <a:pt x="107" y="194"/>
                    </a:cubicBezTo>
                    <a:cubicBezTo>
                      <a:pt x="108" y="194"/>
                      <a:pt x="109" y="193"/>
                      <a:pt x="109" y="194"/>
                    </a:cubicBezTo>
                    <a:cubicBezTo>
                      <a:pt x="109" y="195"/>
                      <a:pt x="108" y="196"/>
                      <a:pt x="108" y="196"/>
                    </a:cubicBezTo>
                    <a:cubicBezTo>
                      <a:pt x="108" y="196"/>
                      <a:pt x="107" y="196"/>
                      <a:pt x="107" y="196"/>
                    </a:cubicBezTo>
                    <a:cubicBezTo>
                      <a:pt x="107" y="195"/>
                      <a:pt x="107" y="194"/>
                      <a:pt x="107" y="194"/>
                    </a:cubicBezTo>
                    <a:close/>
                    <a:moveTo>
                      <a:pt x="113" y="189"/>
                    </a:moveTo>
                    <a:cubicBezTo>
                      <a:pt x="113" y="189"/>
                      <a:pt x="113" y="189"/>
                      <a:pt x="113" y="189"/>
                    </a:cubicBezTo>
                    <a:cubicBezTo>
                      <a:pt x="113" y="189"/>
                      <a:pt x="115" y="188"/>
                      <a:pt x="115" y="188"/>
                    </a:cubicBezTo>
                    <a:cubicBezTo>
                      <a:pt x="116" y="189"/>
                      <a:pt x="117" y="189"/>
                      <a:pt x="116" y="190"/>
                    </a:cubicBezTo>
                    <a:cubicBezTo>
                      <a:pt x="116" y="190"/>
                      <a:pt x="116" y="190"/>
                      <a:pt x="115" y="191"/>
                    </a:cubicBezTo>
                    <a:cubicBezTo>
                      <a:pt x="114" y="192"/>
                      <a:pt x="112" y="193"/>
                      <a:pt x="112" y="193"/>
                    </a:cubicBezTo>
                    <a:cubicBezTo>
                      <a:pt x="112" y="193"/>
                      <a:pt x="112" y="193"/>
                      <a:pt x="111" y="193"/>
                    </a:cubicBezTo>
                    <a:cubicBezTo>
                      <a:pt x="109" y="192"/>
                      <a:pt x="108" y="191"/>
                      <a:pt x="108" y="191"/>
                    </a:cubicBezTo>
                    <a:cubicBezTo>
                      <a:pt x="108" y="191"/>
                      <a:pt x="107" y="190"/>
                      <a:pt x="109" y="190"/>
                    </a:cubicBezTo>
                    <a:cubicBezTo>
                      <a:pt x="110" y="189"/>
                      <a:pt x="111" y="189"/>
                      <a:pt x="111" y="189"/>
                    </a:cubicBezTo>
                    <a:cubicBezTo>
                      <a:pt x="112" y="189"/>
                      <a:pt x="113" y="189"/>
                      <a:pt x="113" y="189"/>
                    </a:cubicBezTo>
                    <a:close/>
                    <a:moveTo>
                      <a:pt x="124" y="178"/>
                    </a:move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8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7" y="177"/>
                    </a:cubicBezTo>
                    <a:cubicBezTo>
                      <a:pt x="127" y="177"/>
                      <a:pt x="127" y="177"/>
                      <a:pt x="128" y="177"/>
                    </a:cubicBezTo>
                    <a:cubicBezTo>
                      <a:pt x="128" y="177"/>
                      <a:pt x="129" y="176"/>
                      <a:pt x="130" y="177"/>
                    </a:cubicBezTo>
                    <a:cubicBezTo>
                      <a:pt x="131" y="177"/>
                      <a:pt x="131" y="178"/>
                      <a:pt x="132" y="178"/>
                    </a:cubicBezTo>
                    <a:cubicBezTo>
                      <a:pt x="132" y="178"/>
                      <a:pt x="133" y="178"/>
                      <a:pt x="133" y="178"/>
                    </a:cubicBezTo>
                    <a:cubicBezTo>
                      <a:pt x="134" y="178"/>
                      <a:pt x="134" y="178"/>
                      <a:pt x="136" y="178"/>
                    </a:cubicBezTo>
                    <a:cubicBezTo>
                      <a:pt x="138" y="178"/>
                      <a:pt x="141" y="178"/>
                      <a:pt x="141" y="178"/>
                    </a:cubicBezTo>
                    <a:cubicBezTo>
                      <a:pt x="141" y="179"/>
                      <a:pt x="142" y="178"/>
                      <a:pt x="143" y="178"/>
                    </a:cubicBezTo>
                    <a:cubicBezTo>
                      <a:pt x="145" y="179"/>
                      <a:pt x="145" y="179"/>
                      <a:pt x="145" y="179"/>
                    </a:cubicBezTo>
                    <a:cubicBezTo>
                      <a:pt x="146" y="179"/>
                      <a:pt x="145" y="180"/>
                      <a:pt x="147" y="179"/>
                    </a:cubicBezTo>
                    <a:cubicBezTo>
                      <a:pt x="148" y="179"/>
                      <a:pt x="148" y="179"/>
                      <a:pt x="148" y="179"/>
                    </a:cubicBezTo>
                    <a:cubicBezTo>
                      <a:pt x="148" y="179"/>
                      <a:pt x="148" y="179"/>
                      <a:pt x="149" y="178"/>
                    </a:cubicBezTo>
                    <a:cubicBezTo>
                      <a:pt x="150" y="178"/>
                      <a:pt x="151" y="177"/>
                      <a:pt x="151" y="177"/>
                    </a:cubicBezTo>
                    <a:cubicBezTo>
                      <a:pt x="152" y="177"/>
                      <a:pt x="152" y="177"/>
                      <a:pt x="152" y="177"/>
                    </a:cubicBezTo>
                    <a:cubicBezTo>
                      <a:pt x="152" y="180"/>
                      <a:pt x="152" y="180"/>
                      <a:pt x="152" y="180"/>
                    </a:cubicBezTo>
                    <a:cubicBezTo>
                      <a:pt x="152" y="180"/>
                      <a:pt x="152" y="180"/>
                      <a:pt x="152" y="181"/>
                    </a:cubicBezTo>
                    <a:cubicBezTo>
                      <a:pt x="152" y="181"/>
                      <a:pt x="151" y="182"/>
                      <a:pt x="150" y="182"/>
                    </a:cubicBezTo>
                    <a:cubicBezTo>
                      <a:pt x="150" y="182"/>
                      <a:pt x="149" y="181"/>
                      <a:pt x="149" y="181"/>
                    </a:cubicBezTo>
                    <a:cubicBezTo>
                      <a:pt x="149" y="180"/>
                      <a:pt x="148" y="180"/>
                      <a:pt x="148" y="180"/>
                    </a:cubicBezTo>
                    <a:cubicBezTo>
                      <a:pt x="147" y="180"/>
                      <a:pt x="146" y="181"/>
                      <a:pt x="145" y="181"/>
                    </a:cubicBezTo>
                    <a:cubicBezTo>
                      <a:pt x="145" y="181"/>
                      <a:pt x="144" y="180"/>
                      <a:pt x="144" y="180"/>
                    </a:cubicBezTo>
                    <a:cubicBezTo>
                      <a:pt x="144" y="180"/>
                      <a:pt x="142" y="180"/>
                      <a:pt x="141" y="180"/>
                    </a:cubicBezTo>
                    <a:cubicBezTo>
                      <a:pt x="141" y="180"/>
                      <a:pt x="140" y="180"/>
                      <a:pt x="139" y="180"/>
                    </a:cubicBezTo>
                    <a:cubicBezTo>
                      <a:pt x="138" y="180"/>
                      <a:pt x="137" y="180"/>
                      <a:pt x="136" y="180"/>
                    </a:cubicBezTo>
                    <a:cubicBezTo>
                      <a:pt x="135" y="181"/>
                      <a:pt x="133" y="180"/>
                      <a:pt x="133" y="181"/>
                    </a:cubicBezTo>
                    <a:cubicBezTo>
                      <a:pt x="133" y="181"/>
                      <a:pt x="133" y="182"/>
                      <a:pt x="133" y="182"/>
                    </a:cubicBezTo>
                    <a:cubicBezTo>
                      <a:pt x="133" y="182"/>
                      <a:pt x="134" y="183"/>
                      <a:pt x="133" y="183"/>
                    </a:cubicBezTo>
                    <a:cubicBezTo>
                      <a:pt x="131" y="183"/>
                      <a:pt x="131" y="183"/>
                      <a:pt x="131" y="182"/>
                    </a:cubicBezTo>
                    <a:cubicBezTo>
                      <a:pt x="130" y="181"/>
                      <a:pt x="132" y="180"/>
                      <a:pt x="129" y="181"/>
                    </a:cubicBezTo>
                    <a:cubicBezTo>
                      <a:pt x="127" y="181"/>
                      <a:pt x="127" y="180"/>
                      <a:pt x="126" y="180"/>
                    </a:cubicBezTo>
                    <a:cubicBezTo>
                      <a:pt x="126" y="181"/>
                      <a:pt x="124" y="179"/>
                      <a:pt x="123" y="180"/>
                    </a:cubicBezTo>
                    <a:cubicBezTo>
                      <a:pt x="123" y="180"/>
                      <a:pt x="122" y="181"/>
                      <a:pt x="122" y="181"/>
                    </a:cubicBezTo>
                    <a:cubicBezTo>
                      <a:pt x="122" y="181"/>
                      <a:pt x="119" y="181"/>
                      <a:pt x="119" y="181"/>
                    </a:cubicBezTo>
                    <a:cubicBezTo>
                      <a:pt x="119" y="181"/>
                      <a:pt x="120" y="178"/>
                      <a:pt x="120" y="178"/>
                    </a:cubicBezTo>
                    <a:cubicBezTo>
                      <a:pt x="120" y="178"/>
                      <a:pt x="120" y="178"/>
                      <a:pt x="121" y="178"/>
                    </a:cubicBezTo>
                    <a:cubicBezTo>
                      <a:pt x="122" y="178"/>
                      <a:pt x="123" y="178"/>
                      <a:pt x="123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lose/>
                    <a:moveTo>
                      <a:pt x="120" y="172"/>
                    </a:moveTo>
                    <a:cubicBezTo>
                      <a:pt x="120" y="172"/>
                      <a:pt x="120" y="172"/>
                      <a:pt x="120" y="172"/>
                    </a:cubicBezTo>
                    <a:cubicBezTo>
                      <a:pt x="120" y="172"/>
                      <a:pt x="116" y="170"/>
                      <a:pt x="116" y="170"/>
                    </a:cubicBezTo>
                    <a:cubicBezTo>
                      <a:pt x="115" y="170"/>
                      <a:pt x="114" y="170"/>
                      <a:pt x="113" y="170"/>
                    </a:cubicBezTo>
                    <a:cubicBezTo>
                      <a:pt x="113" y="170"/>
                      <a:pt x="111" y="169"/>
                      <a:pt x="112" y="168"/>
                    </a:cubicBezTo>
                    <a:cubicBezTo>
                      <a:pt x="112" y="168"/>
                      <a:pt x="113" y="167"/>
                      <a:pt x="114" y="168"/>
                    </a:cubicBezTo>
                    <a:cubicBezTo>
                      <a:pt x="115" y="169"/>
                      <a:pt x="116" y="169"/>
                      <a:pt x="116" y="170"/>
                    </a:cubicBezTo>
                    <a:cubicBezTo>
                      <a:pt x="117" y="170"/>
                      <a:pt x="119" y="171"/>
                      <a:pt x="119" y="171"/>
                    </a:cubicBezTo>
                    <a:cubicBezTo>
                      <a:pt x="120" y="171"/>
                      <a:pt x="120" y="172"/>
                      <a:pt x="120" y="171"/>
                    </a:cubicBezTo>
                    <a:cubicBezTo>
                      <a:pt x="121" y="171"/>
                      <a:pt x="121" y="169"/>
                      <a:pt x="121" y="169"/>
                    </a:cubicBezTo>
                    <a:cubicBezTo>
                      <a:pt x="121" y="168"/>
                      <a:pt x="120" y="168"/>
                      <a:pt x="120" y="168"/>
                    </a:cubicBezTo>
                    <a:cubicBezTo>
                      <a:pt x="121" y="168"/>
                      <a:pt x="123" y="167"/>
                      <a:pt x="123" y="167"/>
                    </a:cubicBezTo>
                    <a:cubicBezTo>
                      <a:pt x="124" y="168"/>
                      <a:pt x="125" y="168"/>
                      <a:pt x="126" y="168"/>
                    </a:cubicBezTo>
                    <a:cubicBezTo>
                      <a:pt x="126" y="168"/>
                      <a:pt x="125" y="168"/>
                      <a:pt x="129" y="168"/>
                    </a:cubicBezTo>
                    <a:cubicBezTo>
                      <a:pt x="132" y="168"/>
                      <a:pt x="131" y="168"/>
                      <a:pt x="133" y="168"/>
                    </a:cubicBezTo>
                    <a:cubicBezTo>
                      <a:pt x="134" y="168"/>
                      <a:pt x="136" y="168"/>
                      <a:pt x="136" y="168"/>
                    </a:cubicBezTo>
                    <a:cubicBezTo>
                      <a:pt x="136" y="169"/>
                      <a:pt x="138" y="170"/>
                      <a:pt x="138" y="170"/>
                    </a:cubicBezTo>
                    <a:cubicBezTo>
                      <a:pt x="138" y="171"/>
                      <a:pt x="139" y="171"/>
                      <a:pt x="138" y="172"/>
                    </a:cubicBezTo>
                    <a:cubicBezTo>
                      <a:pt x="136" y="173"/>
                      <a:pt x="136" y="173"/>
                      <a:pt x="134" y="173"/>
                    </a:cubicBezTo>
                    <a:cubicBezTo>
                      <a:pt x="133" y="173"/>
                      <a:pt x="134" y="173"/>
                      <a:pt x="132" y="174"/>
                    </a:cubicBezTo>
                    <a:cubicBezTo>
                      <a:pt x="129" y="174"/>
                      <a:pt x="127" y="174"/>
                      <a:pt x="127" y="174"/>
                    </a:cubicBezTo>
                    <a:cubicBezTo>
                      <a:pt x="127" y="174"/>
                      <a:pt x="128" y="174"/>
                      <a:pt x="125" y="174"/>
                    </a:cubicBezTo>
                    <a:cubicBezTo>
                      <a:pt x="123" y="173"/>
                      <a:pt x="122" y="174"/>
                      <a:pt x="121" y="173"/>
                    </a:cubicBezTo>
                    <a:cubicBezTo>
                      <a:pt x="121" y="173"/>
                      <a:pt x="120" y="172"/>
                      <a:pt x="120" y="172"/>
                    </a:cubicBezTo>
                    <a:close/>
                    <a:moveTo>
                      <a:pt x="50" y="94"/>
                    </a:moveTo>
                    <a:cubicBezTo>
                      <a:pt x="50" y="94"/>
                      <a:pt x="50" y="94"/>
                      <a:pt x="50" y="94"/>
                    </a:cubicBezTo>
                    <a:cubicBezTo>
                      <a:pt x="50" y="94"/>
                      <a:pt x="50" y="93"/>
                      <a:pt x="50" y="93"/>
                    </a:cubicBezTo>
                    <a:cubicBezTo>
                      <a:pt x="50" y="93"/>
                      <a:pt x="50" y="93"/>
                      <a:pt x="50" y="93"/>
                    </a:cubicBezTo>
                    <a:cubicBezTo>
                      <a:pt x="50" y="93"/>
                      <a:pt x="51" y="93"/>
                      <a:pt x="51" y="93"/>
                    </a:cubicBezTo>
                    <a:cubicBezTo>
                      <a:pt x="51" y="94"/>
                      <a:pt x="51" y="94"/>
                      <a:pt x="52" y="94"/>
                    </a:cubicBezTo>
                    <a:cubicBezTo>
                      <a:pt x="52" y="94"/>
                      <a:pt x="52" y="94"/>
                      <a:pt x="53" y="94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3" y="97"/>
                      <a:pt x="52" y="96"/>
                    </a:cubicBezTo>
                    <a:cubicBezTo>
                      <a:pt x="51" y="96"/>
                      <a:pt x="50" y="96"/>
                      <a:pt x="50" y="95"/>
                    </a:cubicBezTo>
                    <a:cubicBezTo>
                      <a:pt x="50" y="95"/>
                      <a:pt x="50" y="94"/>
                      <a:pt x="50" y="94"/>
                    </a:cubicBezTo>
                    <a:close/>
                    <a:moveTo>
                      <a:pt x="51" y="103"/>
                    </a:moveTo>
                    <a:cubicBezTo>
                      <a:pt x="51" y="103"/>
                      <a:pt x="51" y="103"/>
                      <a:pt x="51" y="103"/>
                    </a:cubicBezTo>
                    <a:cubicBezTo>
                      <a:pt x="51" y="103"/>
                      <a:pt x="50" y="103"/>
                      <a:pt x="50" y="103"/>
                    </a:cubicBezTo>
                    <a:cubicBezTo>
                      <a:pt x="50" y="103"/>
                      <a:pt x="48" y="102"/>
                      <a:pt x="47" y="102"/>
                    </a:cubicBezTo>
                    <a:cubicBezTo>
                      <a:pt x="47" y="101"/>
                      <a:pt x="47" y="101"/>
                      <a:pt x="48" y="101"/>
                    </a:cubicBezTo>
                    <a:cubicBezTo>
                      <a:pt x="48" y="100"/>
                      <a:pt x="48" y="99"/>
                      <a:pt x="48" y="99"/>
                    </a:cubicBezTo>
                    <a:cubicBezTo>
                      <a:pt x="48" y="99"/>
                      <a:pt x="49" y="98"/>
                      <a:pt x="49" y="98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0" y="98"/>
                      <a:pt x="50" y="97"/>
                      <a:pt x="50" y="97"/>
                    </a:cubicBezTo>
                    <a:cubicBezTo>
                      <a:pt x="50" y="96"/>
                      <a:pt x="51" y="96"/>
                      <a:pt x="51" y="96"/>
                    </a:cubicBezTo>
                    <a:cubicBezTo>
                      <a:pt x="51" y="96"/>
                      <a:pt x="53" y="98"/>
                      <a:pt x="53" y="99"/>
                    </a:cubicBezTo>
                    <a:cubicBezTo>
                      <a:pt x="53" y="99"/>
                      <a:pt x="50" y="99"/>
                      <a:pt x="50" y="99"/>
                    </a:cubicBezTo>
                    <a:cubicBezTo>
                      <a:pt x="50" y="99"/>
                      <a:pt x="50" y="99"/>
                      <a:pt x="51" y="101"/>
                    </a:cubicBezTo>
                    <a:cubicBezTo>
                      <a:pt x="52" y="102"/>
                      <a:pt x="52" y="101"/>
                      <a:pt x="52" y="101"/>
                    </a:cubicBezTo>
                    <a:cubicBezTo>
                      <a:pt x="52" y="102"/>
                      <a:pt x="52" y="102"/>
                      <a:pt x="54" y="102"/>
                    </a:cubicBezTo>
                    <a:cubicBezTo>
                      <a:pt x="55" y="103"/>
                      <a:pt x="54" y="103"/>
                      <a:pt x="55" y="104"/>
                    </a:cubicBezTo>
                    <a:cubicBezTo>
                      <a:pt x="55" y="104"/>
                      <a:pt x="54" y="105"/>
                      <a:pt x="54" y="105"/>
                    </a:cubicBezTo>
                    <a:cubicBezTo>
                      <a:pt x="53" y="106"/>
                      <a:pt x="53" y="105"/>
                      <a:pt x="53" y="105"/>
                    </a:cubicBezTo>
                    <a:cubicBezTo>
                      <a:pt x="53" y="105"/>
                      <a:pt x="52" y="103"/>
                      <a:pt x="51" y="103"/>
                    </a:cubicBezTo>
                    <a:close/>
                    <a:moveTo>
                      <a:pt x="55" y="117"/>
                    </a:move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7"/>
                      <a:pt x="56" y="116"/>
                      <a:pt x="56" y="117"/>
                    </a:cubicBezTo>
                    <a:cubicBezTo>
                      <a:pt x="57" y="117"/>
                      <a:pt x="57" y="118"/>
                      <a:pt x="57" y="118"/>
                    </a:cubicBezTo>
                    <a:cubicBezTo>
                      <a:pt x="58" y="119"/>
                      <a:pt x="59" y="119"/>
                      <a:pt x="60" y="119"/>
                    </a:cubicBezTo>
                    <a:cubicBezTo>
                      <a:pt x="60" y="120"/>
                      <a:pt x="60" y="121"/>
                      <a:pt x="60" y="121"/>
                    </a:cubicBezTo>
                    <a:cubicBezTo>
                      <a:pt x="60" y="121"/>
                      <a:pt x="59" y="122"/>
                      <a:pt x="59" y="121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8" y="120"/>
                      <a:pt x="57" y="119"/>
                      <a:pt x="57" y="119"/>
                    </a:cubicBezTo>
                    <a:cubicBezTo>
                      <a:pt x="57" y="119"/>
                      <a:pt x="55" y="117"/>
                      <a:pt x="55" y="117"/>
                    </a:cubicBezTo>
                    <a:close/>
                    <a:moveTo>
                      <a:pt x="53" y="121"/>
                    </a:moveTo>
                    <a:cubicBezTo>
                      <a:pt x="53" y="121"/>
                      <a:pt x="53" y="121"/>
                      <a:pt x="53" y="121"/>
                    </a:cubicBezTo>
                    <a:cubicBezTo>
                      <a:pt x="53" y="121"/>
                      <a:pt x="53" y="120"/>
                      <a:pt x="53" y="120"/>
                    </a:cubicBezTo>
                    <a:cubicBezTo>
                      <a:pt x="53" y="120"/>
                      <a:pt x="54" y="120"/>
                      <a:pt x="54" y="121"/>
                    </a:cubicBezTo>
                    <a:cubicBezTo>
                      <a:pt x="54" y="121"/>
                      <a:pt x="55" y="122"/>
                      <a:pt x="55" y="122"/>
                    </a:cubicBezTo>
                    <a:cubicBezTo>
                      <a:pt x="55" y="123"/>
                      <a:pt x="54" y="123"/>
                      <a:pt x="54" y="123"/>
                    </a:cubicBezTo>
                    <a:cubicBezTo>
                      <a:pt x="54" y="124"/>
                      <a:pt x="55" y="124"/>
                      <a:pt x="54" y="124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2"/>
                      <a:pt x="53" y="121"/>
                      <a:pt x="53" y="121"/>
                    </a:cubicBezTo>
                    <a:close/>
                    <a:moveTo>
                      <a:pt x="49" y="121"/>
                    </a:moveTo>
                    <a:cubicBezTo>
                      <a:pt x="49" y="121"/>
                      <a:pt x="49" y="121"/>
                      <a:pt x="49" y="121"/>
                    </a:cubicBezTo>
                    <a:cubicBezTo>
                      <a:pt x="49" y="121"/>
                      <a:pt x="50" y="121"/>
                      <a:pt x="50" y="122"/>
                    </a:cubicBezTo>
                    <a:cubicBezTo>
                      <a:pt x="50" y="122"/>
                      <a:pt x="51" y="122"/>
                      <a:pt x="51" y="123"/>
                    </a:cubicBezTo>
                    <a:cubicBezTo>
                      <a:pt x="51" y="123"/>
                      <a:pt x="51" y="123"/>
                      <a:pt x="51" y="124"/>
                    </a:cubicBezTo>
                    <a:cubicBezTo>
                      <a:pt x="51" y="125"/>
                      <a:pt x="52" y="125"/>
                      <a:pt x="51" y="125"/>
                    </a:cubicBezTo>
                    <a:cubicBezTo>
                      <a:pt x="50" y="124"/>
                      <a:pt x="50" y="124"/>
                      <a:pt x="50" y="124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1"/>
                      <a:pt x="49" y="121"/>
                      <a:pt x="49" y="121"/>
                    </a:cubicBezTo>
                    <a:close/>
                    <a:moveTo>
                      <a:pt x="34" y="116"/>
                    </a:moveTo>
                    <a:cubicBezTo>
                      <a:pt x="34" y="116"/>
                      <a:pt x="34" y="116"/>
                      <a:pt x="34" y="116"/>
                    </a:cubicBezTo>
                    <a:cubicBezTo>
                      <a:pt x="34" y="116"/>
                      <a:pt x="35" y="116"/>
                      <a:pt x="35" y="116"/>
                    </a:cubicBezTo>
                    <a:cubicBezTo>
                      <a:pt x="36" y="117"/>
                      <a:pt x="35" y="117"/>
                      <a:pt x="36" y="118"/>
                    </a:cubicBezTo>
                    <a:cubicBezTo>
                      <a:pt x="36" y="118"/>
                      <a:pt x="35" y="119"/>
                      <a:pt x="35" y="11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6"/>
                      <a:pt x="34" y="116"/>
                      <a:pt x="34" y="116"/>
                    </a:cubicBezTo>
                    <a:close/>
                    <a:moveTo>
                      <a:pt x="34" y="112"/>
                    </a:moveTo>
                    <a:cubicBezTo>
                      <a:pt x="34" y="112"/>
                      <a:pt x="34" y="112"/>
                      <a:pt x="34" y="112"/>
                    </a:cubicBezTo>
                    <a:cubicBezTo>
                      <a:pt x="34" y="112"/>
                      <a:pt x="32" y="112"/>
                      <a:pt x="32" y="112"/>
                    </a:cubicBezTo>
                    <a:cubicBezTo>
                      <a:pt x="32" y="112"/>
                      <a:pt x="31" y="112"/>
                      <a:pt x="31" y="111"/>
                    </a:cubicBezTo>
                    <a:cubicBezTo>
                      <a:pt x="31" y="111"/>
                      <a:pt x="31" y="110"/>
                      <a:pt x="32" y="110"/>
                    </a:cubicBezTo>
                    <a:cubicBezTo>
                      <a:pt x="32" y="110"/>
                      <a:pt x="32" y="109"/>
                      <a:pt x="32" y="108"/>
                    </a:cubicBezTo>
                    <a:cubicBezTo>
                      <a:pt x="32" y="108"/>
                      <a:pt x="33" y="108"/>
                      <a:pt x="33" y="108"/>
                    </a:cubicBezTo>
                    <a:cubicBezTo>
                      <a:pt x="33" y="108"/>
                      <a:pt x="34" y="109"/>
                      <a:pt x="34" y="109"/>
                    </a:cubicBezTo>
                    <a:cubicBezTo>
                      <a:pt x="34" y="109"/>
                      <a:pt x="34" y="111"/>
                      <a:pt x="34" y="112"/>
                    </a:cubicBezTo>
                    <a:close/>
                    <a:moveTo>
                      <a:pt x="34" y="89"/>
                    </a:move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89"/>
                      <a:pt x="36" y="89"/>
                      <a:pt x="36" y="89"/>
                    </a:cubicBezTo>
                    <a:cubicBezTo>
                      <a:pt x="36" y="89"/>
                      <a:pt x="36" y="90"/>
                      <a:pt x="36" y="91"/>
                    </a:cubicBezTo>
                    <a:cubicBezTo>
                      <a:pt x="37" y="91"/>
                      <a:pt x="37" y="92"/>
                      <a:pt x="37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2"/>
                      <a:pt x="39" y="91"/>
                      <a:pt x="39" y="92"/>
                    </a:cubicBezTo>
                    <a:cubicBezTo>
                      <a:pt x="40" y="92"/>
                      <a:pt x="41" y="91"/>
                      <a:pt x="41" y="91"/>
                    </a:cubicBezTo>
                    <a:cubicBezTo>
                      <a:pt x="41" y="91"/>
                      <a:pt x="42" y="92"/>
                      <a:pt x="42" y="92"/>
                    </a:cubicBezTo>
                    <a:cubicBezTo>
                      <a:pt x="42" y="93"/>
                      <a:pt x="41" y="94"/>
                      <a:pt x="41" y="94"/>
                    </a:cubicBezTo>
                    <a:cubicBezTo>
                      <a:pt x="40" y="94"/>
                      <a:pt x="39" y="93"/>
                      <a:pt x="39" y="93"/>
                    </a:cubicBezTo>
                    <a:cubicBezTo>
                      <a:pt x="39" y="93"/>
                      <a:pt x="38" y="92"/>
                      <a:pt x="38" y="93"/>
                    </a:cubicBezTo>
                    <a:cubicBezTo>
                      <a:pt x="38" y="93"/>
                      <a:pt x="38" y="94"/>
                      <a:pt x="38" y="95"/>
                    </a:cubicBezTo>
                    <a:cubicBezTo>
                      <a:pt x="39" y="95"/>
                      <a:pt x="39" y="95"/>
                      <a:pt x="39" y="96"/>
                    </a:cubicBezTo>
                    <a:cubicBezTo>
                      <a:pt x="38" y="96"/>
                      <a:pt x="38" y="97"/>
                      <a:pt x="38" y="97"/>
                    </a:cubicBezTo>
                    <a:cubicBezTo>
                      <a:pt x="38" y="98"/>
                      <a:pt x="39" y="99"/>
                      <a:pt x="39" y="99"/>
                    </a:cubicBezTo>
                    <a:cubicBezTo>
                      <a:pt x="39" y="99"/>
                      <a:pt x="39" y="99"/>
                      <a:pt x="39" y="100"/>
                    </a:cubicBezTo>
                    <a:cubicBezTo>
                      <a:pt x="39" y="100"/>
                      <a:pt x="40" y="101"/>
                      <a:pt x="40" y="101"/>
                    </a:cubicBezTo>
                    <a:cubicBezTo>
                      <a:pt x="40" y="102"/>
                      <a:pt x="40" y="103"/>
                      <a:pt x="40" y="103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1" y="107"/>
                      <a:pt x="41" y="107"/>
                    </a:cubicBezTo>
                    <a:cubicBezTo>
                      <a:pt x="41" y="108"/>
                      <a:pt x="43" y="109"/>
                      <a:pt x="43" y="110"/>
                    </a:cubicBezTo>
                    <a:cubicBezTo>
                      <a:pt x="43" y="110"/>
                      <a:pt x="43" y="112"/>
                      <a:pt x="42" y="112"/>
                    </a:cubicBezTo>
                    <a:cubicBezTo>
                      <a:pt x="42" y="112"/>
                      <a:pt x="41" y="113"/>
                      <a:pt x="41" y="112"/>
                    </a:cubicBezTo>
                    <a:cubicBezTo>
                      <a:pt x="40" y="111"/>
                      <a:pt x="39" y="109"/>
                      <a:pt x="39" y="109"/>
                    </a:cubicBezTo>
                    <a:cubicBezTo>
                      <a:pt x="39" y="109"/>
                      <a:pt x="39" y="109"/>
                      <a:pt x="39" y="109"/>
                    </a:cubicBezTo>
                    <a:cubicBezTo>
                      <a:pt x="39" y="110"/>
                      <a:pt x="38" y="111"/>
                      <a:pt x="38" y="111"/>
                    </a:cubicBezTo>
                    <a:cubicBezTo>
                      <a:pt x="38" y="112"/>
                      <a:pt x="40" y="113"/>
                      <a:pt x="40" y="113"/>
                    </a:cubicBezTo>
                    <a:cubicBezTo>
                      <a:pt x="40" y="113"/>
                      <a:pt x="39" y="111"/>
                      <a:pt x="40" y="113"/>
                    </a:cubicBezTo>
                    <a:cubicBezTo>
                      <a:pt x="41" y="115"/>
                      <a:pt x="42" y="116"/>
                      <a:pt x="42" y="116"/>
                    </a:cubicBezTo>
                    <a:cubicBezTo>
                      <a:pt x="42" y="116"/>
                      <a:pt x="43" y="117"/>
                      <a:pt x="44" y="117"/>
                    </a:cubicBezTo>
                    <a:cubicBezTo>
                      <a:pt x="44" y="118"/>
                      <a:pt x="44" y="118"/>
                      <a:pt x="45" y="119"/>
                    </a:cubicBezTo>
                    <a:cubicBezTo>
                      <a:pt x="45" y="119"/>
                      <a:pt x="46" y="120"/>
                      <a:pt x="45" y="120"/>
                    </a:cubicBezTo>
                    <a:cubicBezTo>
                      <a:pt x="44" y="121"/>
                      <a:pt x="45" y="121"/>
                      <a:pt x="44" y="121"/>
                    </a:cubicBezTo>
                    <a:cubicBezTo>
                      <a:pt x="44" y="120"/>
                      <a:pt x="43" y="120"/>
                      <a:pt x="43" y="119"/>
                    </a:cubicBezTo>
                    <a:cubicBezTo>
                      <a:pt x="43" y="118"/>
                      <a:pt x="42" y="117"/>
                      <a:pt x="42" y="116"/>
                    </a:cubicBezTo>
                    <a:cubicBezTo>
                      <a:pt x="41" y="116"/>
                      <a:pt x="40" y="115"/>
                      <a:pt x="40" y="115"/>
                    </a:cubicBezTo>
                    <a:cubicBezTo>
                      <a:pt x="39" y="115"/>
                      <a:pt x="39" y="114"/>
                      <a:pt x="39" y="114"/>
                    </a:cubicBezTo>
                    <a:cubicBezTo>
                      <a:pt x="39" y="114"/>
                      <a:pt x="38" y="114"/>
                      <a:pt x="38" y="114"/>
                    </a:cubicBezTo>
                    <a:cubicBezTo>
                      <a:pt x="38" y="114"/>
                      <a:pt x="36" y="114"/>
                      <a:pt x="36" y="114"/>
                    </a:cubicBezTo>
                    <a:cubicBezTo>
                      <a:pt x="36" y="113"/>
                      <a:pt x="36" y="113"/>
                      <a:pt x="37" y="112"/>
                    </a:cubicBezTo>
                    <a:cubicBezTo>
                      <a:pt x="37" y="112"/>
                      <a:pt x="38" y="112"/>
                      <a:pt x="38" y="112"/>
                    </a:cubicBezTo>
                    <a:cubicBezTo>
                      <a:pt x="38" y="112"/>
                      <a:pt x="37" y="111"/>
                      <a:pt x="37" y="111"/>
                    </a:cubicBezTo>
                    <a:cubicBezTo>
                      <a:pt x="37" y="111"/>
                      <a:pt x="37" y="110"/>
                      <a:pt x="37" y="110"/>
                    </a:cubicBezTo>
                    <a:cubicBezTo>
                      <a:pt x="36" y="110"/>
                      <a:pt x="36" y="111"/>
                      <a:pt x="36" y="110"/>
                    </a:cubicBezTo>
                    <a:cubicBezTo>
                      <a:pt x="36" y="109"/>
                      <a:pt x="36" y="109"/>
                      <a:pt x="36" y="108"/>
                    </a:cubicBezTo>
                    <a:cubicBezTo>
                      <a:pt x="36" y="108"/>
                      <a:pt x="36" y="106"/>
                      <a:pt x="36" y="106"/>
                    </a:cubicBezTo>
                    <a:cubicBezTo>
                      <a:pt x="37" y="107"/>
                      <a:pt x="37" y="107"/>
                      <a:pt x="37" y="107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8" y="105"/>
                      <a:pt x="38" y="105"/>
                      <a:pt x="37" y="105"/>
                    </a:cubicBezTo>
                    <a:cubicBezTo>
                      <a:pt x="36" y="105"/>
                      <a:pt x="36" y="103"/>
                      <a:pt x="36" y="103"/>
                    </a:cubicBezTo>
                    <a:cubicBezTo>
                      <a:pt x="36" y="103"/>
                      <a:pt x="36" y="102"/>
                      <a:pt x="36" y="102"/>
                    </a:cubicBezTo>
                    <a:cubicBezTo>
                      <a:pt x="36" y="102"/>
                      <a:pt x="35" y="102"/>
                      <a:pt x="35" y="101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5" y="99"/>
                      <a:pt x="34" y="98"/>
                    </a:cubicBezTo>
                    <a:cubicBezTo>
                      <a:pt x="34" y="97"/>
                      <a:pt x="34" y="97"/>
                      <a:pt x="33" y="97"/>
                    </a:cubicBezTo>
                    <a:cubicBezTo>
                      <a:pt x="33" y="96"/>
                      <a:pt x="33" y="95"/>
                      <a:pt x="34" y="95"/>
                    </a:cubicBezTo>
                    <a:cubicBezTo>
                      <a:pt x="34" y="95"/>
                      <a:pt x="34" y="95"/>
                      <a:pt x="35" y="95"/>
                    </a:cubicBezTo>
                    <a:cubicBezTo>
                      <a:pt x="35" y="96"/>
                      <a:pt x="36" y="96"/>
                      <a:pt x="36" y="96"/>
                    </a:cubicBezTo>
                    <a:cubicBezTo>
                      <a:pt x="36" y="95"/>
                      <a:pt x="37" y="94"/>
                      <a:pt x="36" y="94"/>
                    </a:cubicBezTo>
                    <a:cubicBezTo>
                      <a:pt x="36" y="93"/>
                      <a:pt x="35" y="92"/>
                      <a:pt x="35" y="92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91"/>
                      <a:pt x="34" y="91"/>
                      <a:pt x="34" y="90"/>
                    </a:cubicBezTo>
                    <a:cubicBezTo>
                      <a:pt x="34" y="90"/>
                      <a:pt x="34" y="89"/>
                      <a:pt x="34" y="89"/>
                    </a:cubicBezTo>
                    <a:close/>
                    <a:moveTo>
                      <a:pt x="33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89"/>
                      <a:pt x="32" y="88"/>
                      <a:pt x="32" y="87"/>
                    </a:cubicBezTo>
                    <a:cubicBezTo>
                      <a:pt x="32" y="87"/>
                      <a:pt x="32" y="87"/>
                      <a:pt x="32" y="86"/>
                    </a:cubicBezTo>
                    <a:cubicBezTo>
                      <a:pt x="32" y="85"/>
                      <a:pt x="31" y="85"/>
                      <a:pt x="31" y="84"/>
                    </a:cubicBezTo>
                    <a:cubicBezTo>
                      <a:pt x="32" y="84"/>
                      <a:pt x="32" y="83"/>
                      <a:pt x="32" y="83"/>
                    </a:cubicBezTo>
                    <a:cubicBezTo>
                      <a:pt x="33" y="82"/>
                      <a:pt x="34" y="82"/>
                      <a:pt x="34" y="83"/>
                    </a:cubicBezTo>
                    <a:cubicBezTo>
                      <a:pt x="34" y="83"/>
                      <a:pt x="34" y="84"/>
                      <a:pt x="34" y="85"/>
                    </a:cubicBezTo>
                    <a:cubicBezTo>
                      <a:pt x="34" y="85"/>
                      <a:pt x="34" y="86"/>
                      <a:pt x="34" y="86"/>
                    </a:cubicBezTo>
                    <a:cubicBezTo>
                      <a:pt x="34" y="87"/>
                      <a:pt x="35" y="87"/>
                      <a:pt x="35" y="87"/>
                    </a:cubicBezTo>
                    <a:cubicBezTo>
                      <a:pt x="35" y="88"/>
                      <a:pt x="35" y="89"/>
                      <a:pt x="35" y="89"/>
                    </a:cubicBezTo>
                    <a:lnTo>
                      <a:pt x="33" y="8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3" name="Freeform 9">
                <a:extLst>
                  <a:ext uri="{FF2B5EF4-FFF2-40B4-BE49-F238E27FC236}">
                    <a16:creationId xmlns:a16="http://schemas.microsoft.com/office/drawing/2014/main" id="{1716F12C-350E-4A41-A7E2-59663F927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6079" y="4213154"/>
                <a:ext cx="216588" cy="121458"/>
              </a:xfrm>
              <a:custGeom>
                <a:avLst/>
                <a:gdLst>
                  <a:gd name="T0" fmla="*/ 2 w 95"/>
                  <a:gd name="T1" fmla="*/ 39 h 55"/>
                  <a:gd name="T2" fmla="*/ 2 w 95"/>
                  <a:gd name="T3" fmla="*/ 36 h 55"/>
                  <a:gd name="T4" fmla="*/ 0 w 95"/>
                  <a:gd name="T5" fmla="*/ 31 h 55"/>
                  <a:gd name="T6" fmla="*/ 2 w 95"/>
                  <a:gd name="T7" fmla="*/ 31 h 55"/>
                  <a:gd name="T8" fmla="*/ 7 w 95"/>
                  <a:gd name="T9" fmla="*/ 32 h 55"/>
                  <a:gd name="T10" fmla="*/ 9 w 95"/>
                  <a:gd name="T11" fmla="*/ 31 h 55"/>
                  <a:gd name="T12" fmla="*/ 12 w 95"/>
                  <a:gd name="T13" fmla="*/ 27 h 55"/>
                  <a:gd name="T14" fmla="*/ 15 w 95"/>
                  <a:gd name="T15" fmla="*/ 27 h 55"/>
                  <a:gd name="T16" fmla="*/ 16 w 95"/>
                  <a:gd name="T17" fmla="*/ 26 h 55"/>
                  <a:gd name="T18" fmla="*/ 18 w 95"/>
                  <a:gd name="T19" fmla="*/ 27 h 55"/>
                  <a:gd name="T20" fmla="*/ 20 w 95"/>
                  <a:gd name="T21" fmla="*/ 27 h 55"/>
                  <a:gd name="T22" fmla="*/ 23 w 95"/>
                  <a:gd name="T23" fmla="*/ 28 h 55"/>
                  <a:gd name="T24" fmla="*/ 26 w 95"/>
                  <a:gd name="T25" fmla="*/ 26 h 55"/>
                  <a:gd name="T26" fmla="*/ 28 w 95"/>
                  <a:gd name="T27" fmla="*/ 20 h 55"/>
                  <a:gd name="T28" fmla="*/ 28 w 95"/>
                  <a:gd name="T29" fmla="*/ 16 h 55"/>
                  <a:gd name="T30" fmla="*/ 33 w 95"/>
                  <a:gd name="T31" fmla="*/ 18 h 55"/>
                  <a:gd name="T32" fmla="*/ 36 w 95"/>
                  <a:gd name="T33" fmla="*/ 18 h 55"/>
                  <a:gd name="T34" fmla="*/ 44 w 95"/>
                  <a:gd name="T35" fmla="*/ 19 h 55"/>
                  <a:gd name="T36" fmla="*/ 58 w 95"/>
                  <a:gd name="T37" fmla="*/ 18 h 55"/>
                  <a:gd name="T38" fmla="*/ 61 w 95"/>
                  <a:gd name="T39" fmla="*/ 16 h 55"/>
                  <a:gd name="T40" fmla="*/ 66 w 95"/>
                  <a:gd name="T41" fmla="*/ 15 h 55"/>
                  <a:gd name="T42" fmla="*/ 70 w 95"/>
                  <a:gd name="T43" fmla="*/ 13 h 55"/>
                  <a:gd name="T44" fmla="*/ 76 w 95"/>
                  <a:gd name="T45" fmla="*/ 10 h 55"/>
                  <a:gd name="T46" fmla="*/ 78 w 95"/>
                  <a:gd name="T47" fmla="*/ 8 h 55"/>
                  <a:gd name="T48" fmla="*/ 80 w 95"/>
                  <a:gd name="T49" fmla="*/ 8 h 55"/>
                  <a:gd name="T50" fmla="*/ 83 w 95"/>
                  <a:gd name="T51" fmla="*/ 7 h 55"/>
                  <a:gd name="T52" fmla="*/ 89 w 95"/>
                  <a:gd name="T53" fmla="*/ 3 h 55"/>
                  <a:gd name="T54" fmla="*/ 94 w 95"/>
                  <a:gd name="T55" fmla="*/ 2 h 55"/>
                  <a:gd name="T56" fmla="*/ 89 w 95"/>
                  <a:gd name="T57" fmla="*/ 6 h 55"/>
                  <a:gd name="T58" fmla="*/ 83 w 95"/>
                  <a:gd name="T59" fmla="*/ 11 h 55"/>
                  <a:gd name="T60" fmla="*/ 76 w 95"/>
                  <a:gd name="T61" fmla="*/ 15 h 55"/>
                  <a:gd name="T62" fmla="*/ 73 w 95"/>
                  <a:gd name="T63" fmla="*/ 19 h 55"/>
                  <a:gd name="T64" fmla="*/ 68 w 95"/>
                  <a:gd name="T65" fmla="*/ 20 h 55"/>
                  <a:gd name="T66" fmla="*/ 67 w 95"/>
                  <a:gd name="T67" fmla="*/ 27 h 55"/>
                  <a:gd name="T68" fmla="*/ 73 w 95"/>
                  <a:gd name="T69" fmla="*/ 34 h 55"/>
                  <a:gd name="T70" fmla="*/ 74 w 95"/>
                  <a:gd name="T71" fmla="*/ 38 h 55"/>
                  <a:gd name="T72" fmla="*/ 70 w 95"/>
                  <a:gd name="T73" fmla="*/ 36 h 55"/>
                  <a:gd name="T74" fmla="*/ 63 w 95"/>
                  <a:gd name="T75" fmla="*/ 37 h 55"/>
                  <a:gd name="T76" fmla="*/ 59 w 95"/>
                  <a:gd name="T77" fmla="*/ 36 h 55"/>
                  <a:gd name="T78" fmla="*/ 55 w 95"/>
                  <a:gd name="T79" fmla="*/ 43 h 55"/>
                  <a:gd name="T80" fmla="*/ 52 w 95"/>
                  <a:gd name="T81" fmla="*/ 46 h 55"/>
                  <a:gd name="T82" fmla="*/ 47 w 95"/>
                  <a:gd name="T83" fmla="*/ 47 h 55"/>
                  <a:gd name="T84" fmla="*/ 43 w 95"/>
                  <a:gd name="T85" fmla="*/ 49 h 55"/>
                  <a:gd name="T86" fmla="*/ 36 w 95"/>
                  <a:gd name="T87" fmla="*/ 50 h 55"/>
                  <a:gd name="T88" fmla="*/ 29 w 95"/>
                  <a:gd name="T89" fmla="*/ 53 h 55"/>
                  <a:gd name="T90" fmla="*/ 24 w 95"/>
                  <a:gd name="T91" fmla="*/ 50 h 55"/>
                  <a:gd name="T92" fmla="*/ 19 w 95"/>
                  <a:gd name="T93" fmla="*/ 53 h 55"/>
                  <a:gd name="T94" fmla="*/ 12 w 95"/>
                  <a:gd name="T95" fmla="*/ 50 h 55"/>
                  <a:gd name="T96" fmla="*/ 8 w 95"/>
                  <a:gd name="T97" fmla="*/ 50 h 55"/>
                  <a:gd name="T98" fmla="*/ 5 w 95"/>
                  <a:gd name="T99" fmla="*/ 45 h 55"/>
                  <a:gd name="T100" fmla="*/ 2 w 95"/>
                  <a:gd name="T101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5" h="55">
                    <a:moveTo>
                      <a:pt x="2" y="39"/>
                    </a:moveTo>
                    <a:cubicBezTo>
                      <a:pt x="2" y="39"/>
                      <a:pt x="2" y="38"/>
                      <a:pt x="2" y="36"/>
                    </a:cubicBezTo>
                    <a:cubicBezTo>
                      <a:pt x="1" y="34"/>
                      <a:pt x="0" y="31"/>
                      <a:pt x="0" y="31"/>
                    </a:cubicBezTo>
                    <a:cubicBezTo>
                      <a:pt x="0" y="31"/>
                      <a:pt x="1" y="30"/>
                      <a:pt x="2" y="31"/>
                    </a:cubicBezTo>
                    <a:cubicBezTo>
                      <a:pt x="3" y="32"/>
                      <a:pt x="4" y="34"/>
                      <a:pt x="7" y="32"/>
                    </a:cubicBezTo>
                    <a:cubicBezTo>
                      <a:pt x="8" y="32"/>
                      <a:pt x="9" y="32"/>
                      <a:pt x="9" y="31"/>
                    </a:cubicBezTo>
                    <a:cubicBezTo>
                      <a:pt x="11" y="29"/>
                      <a:pt x="11" y="27"/>
                      <a:pt x="12" y="27"/>
                    </a:cubicBezTo>
                    <a:cubicBezTo>
                      <a:pt x="13" y="26"/>
                      <a:pt x="13" y="27"/>
                      <a:pt x="15" y="27"/>
                    </a:cubicBezTo>
                    <a:cubicBezTo>
                      <a:pt x="15" y="27"/>
                      <a:pt x="16" y="26"/>
                      <a:pt x="16" y="26"/>
                    </a:cubicBezTo>
                    <a:cubicBezTo>
                      <a:pt x="17" y="26"/>
                      <a:pt x="17" y="27"/>
                      <a:pt x="18" y="27"/>
                    </a:cubicBezTo>
                    <a:cubicBezTo>
                      <a:pt x="19" y="27"/>
                      <a:pt x="19" y="26"/>
                      <a:pt x="20" y="27"/>
                    </a:cubicBezTo>
                    <a:cubicBezTo>
                      <a:pt x="21" y="27"/>
                      <a:pt x="22" y="28"/>
                      <a:pt x="23" y="28"/>
                    </a:cubicBezTo>
                    <a:cubicBezTo>
                      <a:pt x="24" y="28"/>
                      <a:pt x="26" y="28"/>
                      <a:pt x="26" y="26"/>
                    </a:cubicBezTo>
                    <a:cubicBezTo>
                      <a:pt x="27" y="25"/>
                      <a:pt x="28" y="23"/>
                      <a:pt x="28" y="20"/>
                    </a:cubicBezTo>
                    <a:cubicBezTo>
                      <a:pt x="28" y="17"/>
                      <a:pt x="27" y="15"/>
                      <a:pt x="28" y="16"/>
                    </a:cubicBezTo>
                    <a:cubicBezTo>
                      <a:pt x="28" y="16"/>
                      <a:pt x="31" y="17"/>
                      <a:pt x="33" y="18"/>
                    </a:cubicBezTo>
                    <a:cubicBezTo>
                      <a:pt x="35" y="18"/>
                      <a:pt x="34" y="17"/>
                      <a:pt x="36" y="18"/>
                    </a:cubicBezTo>
                    <a:cubicBezTo>
                      <a:pt x="38" y="18"/>
                      <a:pt x="42" y="19"/>
                      <a:pt x="44" y="19"/>
                    </a:cubicBezTo>
                    <a:cubicBezTo>
                      <a:pt x="48" y="19"/>
                      <a:pt x="53" y="19"/>
                      <a:pt x="58" y="18"/>
                    </a:cubicBezTo>
                    <a:cubicBezTo>
                      <a:pt x="58" y="17"/>
                      <a:pt x="60" y="16"/>
                      <a:pt x="61" y="16"/>
                    </a:cubicBezTo>
                    <a:cubicBezTo>
                      <a:pt x="62" y="15"/>
                      <a:pt x="64" y="16"/>
                      <a:pt x="66" y="15"/>
                    </a:cubicBezTo>
                    <a:cubicBezTo>
                      <a:pt x="67" y="15"/>
                      <a:pt x="69" y="14"/>
                      <a:pt x="70" y="13"/>
                    </a:cubicBezTo>
                    <a:cubicBezTo>
                      <a:pt x="72" y="12"/>
                      <a:pt x="74" y="11"/>
                      <a:pt x="76" y="10"/>
                    </a:cubicBezTo>
                    <a:cubicBezTo>
                      <a:pt x="77" y="10"/>
                      <a:pt x="77" y="9"/>
                      <a:pt x="78" y="8"/>
                    </a:cubicBezTo>
                    <a:cubicBezTo>
                      <a:pt x="79" y="8"/>
                      <a:pt x="79" y="8"/>
                      <a:pt x="80" y="8"/>
                    </a:cubicBezTo>
                    <a:cubicBezTo>
                      <a:pt x="81" y="8"/>
                      <a:pt x="82" y="7"/>
                      <a:pt x="83" y="7"/>
                    </a:cubicBezTo>
                    <a:cubicBezTo>
                      <a:pt x="85" y="6"/>
                      <a:pt x="86" y="5"/>
                      <a:pt x="89" y="3"/>
                    </a:cubicBezTo>
                    <a:cubicBezTo>
                      <a:pt x="92" y="0"/>
                      <a:pt x="95" y="0"/>
                      <a:pt x="94" y="2"/>
                    </a:cubicBezTo>
                    <a:cubicBezTo>
                      <a:pt x="94" y="3"/>
                      <a:pt x="90" y="5"/>
                      <a:pt x="89" y="6"/>
                    </a:cubicBezTo>
                    <a:cubicBezTo>
                      <a:pt x="87" y="8"/>
                      <a:pt x="85" y="10"/>
                      <a:pt x="83" y="11"/>
                    </a:cubicBezTo>
                    <a:cubicBezTo>
                      <a:pt x="81" y="11"/>
                      <a:pt x="78" y="13"/>
                      <a:pt x="76" y="15"/>
                    </a:cubicBezTo>
                    <a:cubicBezTo>
                      <a:pt x="74" y="16"/>
                      <a:pt x="74" y="18"/>
                      <a:pt x="73" y="19"/>
                    </a:cubicBezTo>
                    <a:cubicBezTo>
                      <a:pt x="70" y="21"/>
                      <a:pt x="69" y="19"/>
                      <a:pt x="68" y="20"/>
                    </a:cubicBezTo>
                    <a:cubicBezTo>
                      <a:pt x="68" y="22"/>
                      <a:pt x="67" y="25"/>
                      <a:pt x="67" y="27"/>
                    </a:cubicBezTo>
                    <a:cubicBezTo>
                      <a:pt x="68" y="30"/>
                      <a:pt x="71" y="32"/>
                      <a:pt x="73" y="34"/>
                    </a:cubicBezTo>
                    <a:cubicBezTo>
                      <a:pt x="73" y="34"/>
                      <a:pt x="76" y="37"/>
                      <a:pt x="74" y="38"/>
                    </a:cubicBezTo>
                    <a:cubicBezTo>
                      <a:pt x="73" y="38"/>
                      <a:pt x="72" y="36"/>
                      <a:pt x="70" y="36"/>
                    </a:cubicBezTo>
                    <a:cubicBezTo>
                      <a:pt x="68" y="36"/>
                      <a:pt x="65" y="36"/>
                      <a:pt x="63" y="37"/>
                    </a:cubicBezTo>
                    <a:cubicBezTo>
                      <a:pt x="62" y="37"/>
                      <a:pt x="61" y="36"/>
                      <a:pt x="59" y="36"/>
                    </a:cubicBezTo>
                    <a:cubicBezTo>
                      <a:pt x="57" y="37"/>
                      <a:pt x="55" y="41"/>
                      <a:pt x="55" y="43"/>
                    </a:cubicBezTo>
                    <a:cubicBezTo>
                      <a:pt x="55" y="44"/>
                      <a:pt x="53" y="44"/>
                      <a:pt x="52" y="46"/>
                    </a:cubicBezTo>
                    <a:cubicBezTo>
                      <a:pt x="50" y="47"/>
                      <a:pt x="49" y="46"/>
                      <a:pt x="47" y="47"/>
                    </a:cubicBezTo>
                    <a:cubicBezTo>
                      <a:pt x="45" y="48"/>
                      <a:pt x="45" y="49"/>
                      <a:pt x="43" y="49"/>
                    </a:cubicBezTo>
                    <a:cubicBezTo>
                      <a:pt x="40" y="49"/>
                      <a:pt x="37" y="50"/>
                      <a:pt x="36" y="50"/>
                    </a:cubicBezTo>
                    <a:cubicBezTo>
                      <a:pt x="30" y="50"/>
                      <a:pt x="33" y="55"/>
                      <a:pt x="29" y="53"/>
                    </a:cubicBezTo>
                    <a:cubicBezTo>
                      <a:pt x="27" y="53"/>
                      <a:pt x="26" y="51"/>
                      <a:pt x="24" y="50"/>
                    </a:cubicBezTo>
                    <a:cubicBezTo>
                      <a:pt x="23" y="50"/>
                      <a:pt x="21" y="52"/>
                      <a:pt x="19" y="53"/>
                    </a:cubicBezTo>
                    <a:cubicBezTo>
                      <a:pt x="17" y="54"/>
                      <a:pt x="14" y="51"/>
                      <a:pt x="12" y="50"/>
                    </a:cubicBezTo>
                    <a:cubicBezTo>
                      <a:pt x="10" y="49"/>
                      <a:pt x="9" y="51"/>
                      <a:pt x="8" y="50"/>
                    </a:cubicBezTo>
                    <a:cubicBezTo>
                      <a:pt x="6" y="48"/>
                      <a:pt x="7" y="46"/>
                      <a:pt x="5" y="45"/>
                    </a:cubicBezTo>
                    <a:cubicBezTo>
                      <a:pt x="4" y="43"/>
                      <a:pt x="2" y="41"/>
                      <a:pt x="2" y="3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4" name="Freeform 21">
                <a:extLst>
                  <a:ext uri="{FF2B5EF4-FFF2-40B4-BE49-F238E27FC236}">
                    <a16:creationId xmlns:a16="http://schemas.microsoft.com/office/drawing/2014/main" id="{FAFDE16A-7E61-5447-96C4-9A220CDAC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4468" y="3262801"/>
                <a:ext cx="424380" cy="437887"/>
              </a:xfrm>
              <a:custGeom>
                <a:avLst/>
                <a:gdLst>
                  <a:gd name="T0" fmla="*/ 13 w 186"/>
                  <a:gd name="T1" fmla="*/ 14 h 198"/>
                  <a:gd name="T2" fmla="*/ 23 w 186"/>
                  <a:gd name="T3" fmla="*/ 6 h 198"/>
                  <a:gd name="T4" fmla="*/ 32 w 186"/>
                  <a:gd name="T5" fmla="*/ 3 h 198"/>
                  <a:gd name="T6" fmla="*/ 48 w 186"/>
                  <a:gd name="T7" fmla="*/ 1 h 198"/>
                  <a:gd name="T8" fmla="*/ 62 w 186"/>
                  <a:gd name="T9" fmla="*/ 9 h 198"/>
                  <a:gd name="T10" fmla="*/ 74 w 186"/>
                  <a:gd name="T11" fmla="*/ 20 h 198"/>
                  <a:gd name="T12" fmla="*/ 77 w 186"/>
                  <a:gd name="T13" fmla="*/ 32 h 198"/>
                  <a:gd name="T14" fmla="*/ 94 w 186"/>
                  <a:gd name="T15" fmla="*/ 40 h 198"/>
                  <a:gd name="T16" fmla="*/ 105 w 186"/>
                  <a:gd name="T17" fmla="*/ 44 h 198"/>
                  <a:gd name="T18" fmla="*/ 109 w 186"/>
                  <a:gd name="T19" fmla="*/ 54 h 198"/>
                  <a:gd name="T20" fmla="*/ 106 w 186"/>
                  <a:gd name="T21" fmla="*/ 63 h 198"/>
                  <a:gd name="T22" fmla="*/ 117 w 186"/>
                  <a:gd name="T23" fmla="*/ 69 h 198"/>
                  <a:gd name="T24" fmla="*/ 131 w 186"/>
                  <a:gd name="T25" fmla="*/ 70 h 198"/>
                  <a:gd name="T26" fmla="*/ 140 w 186"/>
                  <a:gd name="T27" fmla="*/ 68 h 198"/>
                  <a:gd name="T28" fmla="*/ 153 w 186"/>
                  <a:gd name="T29" fmla="*/ 65 h 198"/>
                  <a:gd name="T30" fmla="*/ 154 w 186"/>
                  <a:gd name="T31" fmla="*/ 67 h 198"/>
                  <a:gd name="T32" fmla="*/ 155 w 186"/>
                  <a:gd name="T33" fmla="*/ 77 h 198"/>
                  <a:gd name="T34" fmla="*/ 160 w 186"/>
                  <a:gd name="T35" fmla="*/ 84 h 198"/>
                  <a:gd name="T36" fmla="*/ 156 w 186"/>
                  <a:gd name="T37" fmla="*/ 96 h 198"/>
                  <a:gd name="T38" fmla="*/ 155 w 186"/>
                  <a:gd name="T39" fmla="*/ 112 h 198"/>
                  <a:gd name="T40" fmla="*/ 168 w 186"/>
                  <a:gd name="T41" fmla="*/ 126 h 198"/>
                  <a:gd name="T42" fmla="*/ 182 w 186"/>
                  <a:gd name="T43" fmla="*/ 136 h 198"/>
                  <a:gd name="T44" fmla="*/ 178 w 186"/>
                  <a:gd name="T45" fmla="*/ 151 h 198"/>
                  <a:gd name="T46" fmla="*/ 170 w 186"/>
                  <a:gd name="T47" fmla="*/ 159 h 198"/>
                  <a:gd name="T48" fmla="*/ 170 w 186"/>
                  <a:gd name="T49" fmla="*/ 175 h 198"/>
                  <a:gd name="T50" fmla="*/ 173 w 186"/>
                  <a:gd name="T51" fmla="*/ 185 h 198"/>
                  <a:gd name="T52" fmla="*/ 160 w 186"/>
                  <a:gd name="T53" fmla="*/ 190 h 198"/>
                  <a:gd name="T54" fmla="*/ 150 w 186"/>
                  <a:gd name="T55" fmla="*/ 193 h 198"/>
                  <a:gd name="T56" fmla="*/ 139 w 186"/>
                  <a:gd name="T57" fmla="*/ 197 h 198"/>
                  <a:gd name="T58" fmla="*/ 139 w 186"/>
                  <a:gd name="T59" fmla="*/ 186 h 198"/>
                  <a:gd name="T60" fmla="*/ 144 w 186"/>
                  <a:gd name="T61" fmla="*/ 175 h 198"/>
                  <a:gd name="T62" fmla="*/ 128 w 186"/>
                  <a:gd name="T63" fmla="*/ 172 h 198"/>
                  <a:gd name="T64" fmla="*/ 116 w 186"/>
                  <a:gd name="T65" fmla="*/ 160 h 198"/>
                  <a:gd name="T66" fmla="*/ 101 w 186"/>
                  <a:gd name="T67" fmla="*/ 151 h 198"/>
                  <a:gd name="T68" fmla="*/ 93 w 186"/>
                  <a:gd name="T69" fmla="*/ 157 h 198"/>
                  <a:gd name="T70" fmla="*/ 89 w 186"/>
                  <a:gd name="T71" fmla="*/ 173 h 198"/>
                  <a:gd name="T72" fmla="*/ 81 w 186"/>
                  <a:gd name="T73" fmla="*/ 172 h 198"/>
                  <a:gd name="T74" fmla="*/ 75 w 186"/>
                  <a:gd name="T75" fmla="*/ 168 h 198"/>
                  <a:gd name="T76" fmla="*/ 65 w 186"/>
                  <a:gd name="T77" fmla="*/ 162 h 198"/>
                  <a:gd name="T78" fmla="*/ 57 w 186"/>
                  <a:gd name="T79" fmla="*/ 164 h 198"/>
                  <a:gd name="T80" fmla="*/ 50 w 186"/>
                  <a:gd name="T81" fmla="*/ 161 h 198"/>
                  <a:gd name="T82" fmla="*/ 45 w 186"/>
                  <a:gd name="T83" fmla="*/ 157 h 198"/>
                  <a:gd name="T84" fmla="*/ 40 w 186"/>
                  <a:gd name="T85" fmla="*/ 152 h 198"/>
                  <a:gd name="T86" fmla="*/ 32 w 186"/>
                  <a:gd name="T87" fmla="*/ 148 h 198"/>
                  <a:gd name="T88" fmla="*/ 34 w 186"/>
                  <a:gd name="T89" fmla="*/ 144 h 198"/>
                  <a:gd name="T90" fmla="*/ 43 w 186"/>
                  <a:gd name="T91" fmla="*/ 140 h 198"/>
                  <a:gd name="T92" fmla="*/ 35 w 186"/>
                  <a:gd name="T93" fmla="*/ 127 h 198"/>
                  <a:gd name="T94" fmla="*/ 32 w 186"/>
                  <a:gd name="T95" fmla="*/ 120 h 198"/>
                  <a:gd name="T96" fmla="*/ 43 w 186"/>
                  <a:gd name="T97" fmla="*/ 118 h 198"/>
                  <a:gd name="T98" fmla="*/ 37 w 186"/>
                  <a:gd name="T99" fmla="*/ 111 h 198"/>
                  <a:gd name="T100" fmla="*/ 28 w 186"/>
                  <a:gd name="T101" fmla="*/ 106 h 198"/>
                  <a:gd name="T102" fmla="*/ 22 w 186"/>
                  <a:gd name="T103" fmla="*/ 98 h 198"/>
                  <a:gd name="T104" fmla="*/ 24 w 186"/>
                  <a:gd name="T105" fmla="*/ 87 h 198"/>
                  <a:gd name="T106" fmla="*/ 27 w 186"/>
                  <a:gd name="T107" fmla="*/ 73 h 198"/>
                  <a:gd name="T108" fmla="*/ 15 w 186"/>
                  <a:gd name="T109" fmla="*/ 74 h 198"/>
                  <a:gd name="T110" fmla="*/ 14 w 186"/>
                  <a:gd name="T111" fmla="*/ 63 h 198"/>
                  <a:gd name="T112" fmla="*/ 16 w 186"/>
                  <a:gd name="T113" fmla="*/ 57 h 198"/>
                  <a:gd name="T114" fmla="*/ 24 w 186"/>
                  <a:gd name="T115" fmla="*/ 53 h 198"/>
                  <a:gd name="T116" fmla="*/ 13 w 186"/>
                  <a:gd name="T117" fmla="*/ 51 h 198"/>
                  <a:gd name="T118" fmla="*/ 7 w 186"/>
                  <a:gd name="T119" fmla="*/ 43 h 198"/>
                  <a:gd name="T120" fmla="*/ 5 w 186"/>
                  <a:gd name="T121" fmla="*/ 40 h 198"/>
                  <a:gd name="T122" fmla="*/ 3 w 186"/>
                  <a:gd name="T123" fmla="*/ 31 h 198"/>
                  <a:gd name="T124" fmla="*/ 4 w 186"/>
                  <a:gd name="T125" fmla="*/ 2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" h="198">
                    <a:moveTo>
                      <a:pt x="11" y="14"/>
                    </a:move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5" y="14"/>
                      <a:pt x="16" y="14"/>
                      <a:pt x="16" y="14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22" y="6"/>
                      <a:pt x="23" y="6"/>
                    </a:cubicBezTo>
                    <a:cubicBezTo>
                      <a:pt x="25" y="6"/>
                      <a:pt x="23" y="4"/>
                      <a:pt x="23" y="4"/>
                    </a:cubicBezTo>
                    <a:cubicBezTo>
                      <a:pt x="23" y="4"/>
                      <a:pt x="28" y="2"/>
                      <a:pt x="30" y="2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2" y="2"/>
                      <a:pt x="32" y="3"/>
                      <a:pt x="32" y="3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42" y="0"/>
                      <a:pt x="43" y="0"/>
                    </a:cubicBezTo>
                    <a:cubicBezTo>
                      <a:pt x="44" y="0"/>
                      <a:pt x="46" y="1"/>
                      <a:pt x="46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9" y="2"/>
                      <a:pt x="50" y="2"/>
                    </a:cubicBezTo>
                    <a:cubicBezTo>
                      <a:pt x="52" y="3"/>
                      <a:pt x="53" y="6"/>
                      <a:pt x="54" y="6"/>
                    </a:cubicBezTo>
                    <a:cubicBezTo>
                      <a:pt x="56" y="7"/>
                      <a:pt x="58" y="7"/>
                      <a:pt x="59" y="7"/>
                    </a:cubicBezTo>
                    <a:cubicBezTo>
                      <a:pt x="60" y="8"/>
                      <a:pt x="62" y="9"/>
                      <a:pt x="62" y="9"/>
                    </a:cubicBezTo>
                    <a:cubicBezTo>
                      <a:pt x="62" y="9"/>
                      <a:pt x="67" y="14"/>
                      <a:pt x="68" y="14"/>
                    </a:cubicBezTo>
                    <a:cubicBezTo>
                      <a:pt x="69" y="14"/>
                      <a:pt x="69" y="14"/>
                      <a:pt x="70" y="16"/>
                    </a:cubicBezTo>
                    <a:cubicBezTo>
                      <a:pt x="71" y="17"/>
                      <a:pt x="74" y="16"/>
                      <a:pt x="74" y="16"/>
                    </a:cubicBezTo>
                    <a:cubicBezTo>
                      <a:pt x="74" y="16"/>
                      <a:pt x="75" y="19"/>
                      <a:pt x="74" y="20"/>
                    </a:cubicBezTo>
                    <a:cubicBezTo>
                      <a:pt x="74" y="21"/>
                      <a:pt x="74" y="24"/>
                      <a:pt x="74" y="24"/>
                    </a:cubicBezTo>
                    <a:cubicBezTo>
                      <a:pt x="74" y="24"/>
                      <a:pt x="74" y="25"/>
                      <a:pt x="74" y="26"/>
                    </a:cubicBezTo>
                    <a:cubicBezTo>
                      <a:pt x="75" y="28"/>
                      <a:pt x="76" y="28"/>
                      <a:pt x="76" y="30"/>
                    </a:cubicBezTo>
                    <a:cubicBezTo>
                      <a:pt x="77" y="31"/>
                      <a:pt x="76" y="31"/>
                      <a:pt x="77" y="32"/>
                    </a:cubicBezTo>
                    <a:cubicBezTo>
                      <a:pt x="78" y="33"/>
                      <a:pt x="79" y="35"/>
                      <a:pt x="80" y="35"/>
                    </a:cubicBezTo>
                    <a:cubicBezTo>
                      <a:pt x="81" y="35"/>
                      <a:pt x="82" y="35"/>
                      <a:pt x="85" y="36"/>
                    </a:cubicBezTo>
                    <a:cubicBezTo>
                      <a:pt x="88" y="38"/>
                      <a:pt x="89" y="38"/>
                      <a:pt x="90" y="39"/>
                    </a:cubicBezTo>
                    <a:cubicBezTo>
                      <a:pt x="92" y="40"/>
                      <a:pt x="91" y="39"/>
                      <a:pt x="94" y="40"/>
                    </a:cubicBezTo>
                    <a:cubicBezTo>
                      <a:pt x="98" y="41"/>
                      <a:pt x="97" y="40"/>
                      <a:pt x="98" y="41"/>
                    </a:cubicBezTo>
                    <a:cubicBezTo>
                      <a:pt x="99" y="41"/>
                      <a:pt x="98" y="40"/>
                      <a:pt x="100" y="41"/>
                    </a:cubicBezTo>
                    <a:cubicBezTo>
                      <a:pt x="103" y="41"/>
                      <a:pt x="105" y="42"/>
                      <a:pt x="105" y="42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3" y="51"/>
                      <a:pt x="101" y="51"/>
                      <a:pt x="103" y="52"/>
                    </a:cubicBezTo>
                    <a:cubicBezTo>
                      <a:pt x="105" y="53"/>
                      <a:pt x="109" y="54"/>
                      <a:pt x="109" y="54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56"/>
                      <a:pt x="110" y="59"/>
                      <a:pt x="109" y="60"/>
                    </a:cubicBezTo>
                    <a:cubicBezTo>
                      <a:pt x="108" y="60"/>
                      <a:pt x="105" y="60"/>
                      <a:pt x="105" y="60"/>
                    </a:cubicBezTo>
                    <a:cubicBezTo>
                      <a:pt x="105" y="60"/>
                      <a:pt x="104" y="63"/>
                      <a:pt x="106" y="63"/>
                    </a:cubicBezTo>
                    <a:cubicBezTo>
                      <a:pt x="107" y="64"/>
                      <a:pt x="109" y="64"/>
                      <a:pt x="110" y="64"/>
                    </a:cubicBezTo>
                    <a:cubicBezTo>
                      <a:pt x="111" y="64"/>
                      <a:pt x="113" y="65"/>
                      <a:pt x="113" y="65"/>
                    </a:cubicBezTo>
                    <a:cubicBezTo>
                      <a:pt x="113" y="65"/>
                      <a:pt x="114" y="65"/>
                      <a:pt x="115" y="66"/>
                    </a:cubicBezTo>
                    <a:cubicBezTo>
                      <a:pt x="115" y="68"/>
                      <a:pt x="116" y="69"/>
                      <a:pt x="117" y="69"/>
                    </a:cubicBezTo>
                    <a:cubicBezTo>
                      <a:pt x="118" y="69"/>
                      <a:pt x="120" y="69"/>
                      <a:pt x="121" y="69"/>
                    </a:cubicBezTo>
                    <a:cubicBezTo>
                      <a:pt x="122" y="69"/>
                      <a:pt x="122" y="68"/>
                      <a:pt x="123" y="68"/>
                    </a:cubicBezTo>
                    <a:cubicBezTo>
                      <a:pt x="124" y="69"/>
                      <a:pt x="130" y="68"/>
                      <a:pt x="130" y="68"/>
                    </a:cubicBezTo>
                    <a:cubicBezTo>
                      <a:pt x="130" y="68"/>
                      <a:pt x="130" y="68"/>
                      <a:pt x="131" y="70"/>
                    </a:cubicBezTo>
                    <a:cubicBezTo>
                      <a:pt x="133" y="73"/>
                      <a:pt x="136" y="74"/>
                      <a:pt x="136" y="74"/>
                    </a:cubicBezTo>
                    <a:cubicBezTo>
                      <a:pt x="136" y="74"/>
                      <a:pt x="137" y="75"/>
                      <a:pt x="137" y="74"/>
                    </a:cubicBezTo>
                    <a:cubicBezTo>
                      <a:pt x="137" y="73"/>
                      <a:pt x="138" y="72"/>
                      <a:pt x="138" y="72"/>
                    </a:cubicBezTo>
                    <a:cubicBezTo>
                      <a:pt x="138" y="72"/>
                      <a:pt x="140" y="69"/>
                      <a:pt x="140" y="68"/>
                    </a:cubicBezTo>
                    <a:cubicBezTo>
                      <a:pt x="141" y="67"/>
                      <a:pt x="142" y="64"/>
                      <a:pt x="143" y="64"/>
                    </a:cubicBezTo>
                    <a:cubicBezTo>
                      <a:pt x="144" y="63"/>
                      <a:pt x="147" y="61"/>
                      <a:pt x="147" y="61"/>
                    </a:cubicBezTo>
                    <a:cubicBezTo>
                      <a:pt x="147" y="61"/>
                      <a:pt x="147" y="60"/>
                      <a:pt x="149" y="61"/>
                    </a:cubicBezTo>
                    <a:cubicBezTo>
                      <a:pt x="150" y="63"/>
                      <a:pt x="153" y="65"/>
                      <a:pt x="153" y="65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8" y="65"/>
                      <a:pt x="161" y="66"/>
                      <a:pt x="161" y="67"/>
                    </a:cubicBezTo>
                    <a:cubicBezTo>
                      <a:pt x="161" y="68"/>
                      <a:pt x="160" y="68"/>
                      <a:pt x="158" y="69"/>
                    </a:cubicBezTo>
                    <a:cubicBezTo>
                      <a:pt x="157" y="69"/>
                      <a:pt x="154" y="66"/>
                      <a:pt x="154" y="67"/>
                    </a:cubicBezTo>
                    <a:cubicBezTo>
                      <a:pt x="153" y="68"/>
                      <a:pt x="153" y="70"/>
                      <a:pt x="153" y="70"/>
                    </a:cubicBezTo>
                    <a:cubicBezTo>
                      <a:pt x="149" y="72"/>
                      <a:pt x="149" y="72"/>
                      <a:pt x="149" y="72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50" y="74"/>
                      <a:pt x="155" y="76"/>
                      <a:pt x="155" y="77"/>
                    </a:cubicBezTo>
                    <a:cubicBezTo>
                      <a:pt x="155" y="78"/>
                      <a:pt x="155" y="80"/>
                      <a:pt x="155" y="80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60" y="80"/>
                      <a:pt x="160" y="80"/>
                      <a:pt x="160" y="80"/>
                    </a:cubicBezTo>
                    <a:cubicBezTo>
                      <a:pt x="160" y="84"/>
                      <a:pt x="160" y="84"/>
                      <a:pt x="160" y="84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91"/>
                      <a:pt x="160" y="91"/>
                      <a:pt x="160" y="91"/>
                    </a:cubicBezTo>
                    <a:cubicBezTo>
                      <a:pt x="160" y="91"/>
                      <a:pt x="161" y="94"/>
                      <a:pt x="160" y="94"/>
                    </a:cubicBezTo>
                    <a:cubicBezTo>
                      <a:pt x="159" y="94"/>
                      <a:pt x="156" y="96"/>
                      <a:pt x="156" y="96"/>
                    </a:cubicBezTo>
                    <a:cubicBezTo>
                      <a:pt x="154" y="99"/>
                      <a:pt x="154" y="99"/>
                      <a:pt x="154" y="99"/>
                    </a:cubicBezTo>
                    <a:cubicBezTo>
                      <a:pt x="154" y="99"/>
                      <a:pt x="154" y="103"/>
                      <a:pt x="154" y="104"/>
                    </a:cubicBezTo>
                    <a:cubicBezTo>
                      <a:pt x="155" y="106"/>
                      <a:pt x="154" y="109"/>
                      <a:pt x="154" y="109"/>
                    </a:cubicBezTo>
                    <a:cubicBezTo>
                      <a:pt x="154" y="109"/>
                      <a:pt x="154" y="111"/>
                      <a:pt x="155" y="112"/>
                    </a:cubicBezTo>
                    <a:cubicBezTo>
                      <a:pt x="156" y="113"/>
                      <a:pt x="157" y="115"/>
                      <a:pt x="157" y="115"/>
                    </a:cubicBezTo>
                    <a:cubicBezTo>
                      <a:pt x="157" y="115"/>
                      <a:pt x="158" y="116"/>
                      <a:pt x="159" y="118"/>
                    </a:cubicBezTo>
                    <a:cubicBezTo>
                      <a:pt x="160" y="120"/>
                      <a:pt x="164" y="125"/>
                      <a:pt x="164" y="125"/>
                    </a:cubicBezTo>
                    <a:cubicBezTo>
                      <a:pt x="164" y="125"/>
                      <a:pt x="167" y="126"/>
                      <a:pt x="168" y="126"/>
                    </a:cubicBezTo>
                    <a:cubicBezTo>
                      <a:pt x="168" y="126"/>
                      <a:pt x="172" y="128"/>
                      <a:pt x="172" y="128"/>
                    </a:cubicBezTo>
                    <a:cubicBezTo>
                      <a:pt x="172" y="128"/>
                      <a:pt x="174" y="128"/>
                      <a:pt x="174" y="129"/>
                    </a:cubicBezTo>
                    <a:cubicBezTo>
                      <a:pt x="174" y="129"/>
                      <a:pt x="178" y="135"/>
                      <a:pt x="178" y="135"/>
                    </a:cubicBezTo>
                    <a:cubicBezTo>
                      <a:pt x="182" y="136"/>
                      <a:pt x="182" y="136"/>
                      <a:pt x="182" y="136"/>
                    </a:cubicBezTo>
                    <a:cubicBezTo>
                      <a:pt x="186" y="136"/>
                      <a:pt x="186" y="136"/>
                      <a:pt x="186" y="136"/>
                    </a:cubicBezTo>
                    <a:cubicBezTo>
                      <a:pt x="186" y="136"/>
                      <a:pt x="185" y="141"/>
                      <a:pt x="184" y="142"/>
                    </a:cubicBezTo>
                    <a:cubicBezTo>
                      <a:pt x="183" y="143"/>
                      <a:pt x="180" y="147"/>
                      <a:pt x="180" y="147"/>
                    </a:cubicBezTo>
                    <a:cubicBezTo>
                      <a:pt x="180" y="147"/>
                      <a:pt x="178" y="149"/>
                      <a:pt x="178" y="151"/>
                    </a:cubicBezTo>
                    <a:cubicBezTo>
                      <a:pt x="179" y="152"/>
                      <a:pt x="179" y="155"/>
                      <a:pt x="179" y="155"/>
                    </a:cubicBezTo>
                    <a:cubicBezTo>
                      <a:pt x="179" y="155"/>
                      <a:pt x="177" y="157"/>
                      <a:pt x="176" y="157"/>
                    </a:cubicBezTo>
                    <a:cubicBezTo>
                      <a:pt x="175" y="157"/>
                      <a:pt x="173" y="157"/>
                      <a:pt x="172" y="158"/>
                    </a:cubicBezTo>
                    <a:cubicBezTo>
                      <a:pt x="171" y="158"/>
                      <a:pt x="170" y="159"/>
                      <a:pt x="170" y="159"/>
                    </a:cubicBezTo>
                    <a:cubicBezTo>
                      <a:pt x="169" y="160"/>
                      <a:pt x="167" y="162"/>
                      <a:pt x="167" y="162"/>
                    </a:cubicBezTo>
                    <a:cubicBezTo>
                      <a:pt x="169" y="165"/>
                      <a:pt x="169" y="165"/>
                      <a:pt x="169" y="165"/>
                    </a:cubicBezTo>
                    <a:cubicBezTo>
                      <a:pt x="170" y="170"/>
                      <a:pt x="170" y="170"/>
                      <a:pt x="170" y="170"/>
                    </a:cubicBezTo>
                    <a:cubicBezTo>
                      <a:pt x="170" y="175"/>
                      <a:pt x="170" y="175"/>
                      <a:pt x="170" y="175"/>
                    </a:cubicBezTo>
                    <a:cubicBezTo>
                      <a:pt x="170" y="175"/>
                      <a:pt x="173" y="176"/>
                      <a:pt x="173" y="177"/>
                    </a:cubicBezTo>
                    <a:cubicBezTo>
                      <a:pt x="174" y="177"/>
                      <a:pt x="175" y="180"/>
                      <a:pt x="175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3" y="185"/>
                      <a:pt x="173" y="185"/>
                      <a:pt x="173" y="185"/>
                    </a:cubicBezTo>
                    <a:cubicBezTo>
                      <a:pt x="173" y="185"/>
                      <a:pt x="172" y="187"/>
                      <a:pt x="171" y="188"/>
                    </a:cubicBezTo>
                    <a:cubicBezTo>
                      <a:pt x="169" y="188"/>
                      <a:pt x="166" y="188"/>
                      <a:pt x="166" y="188"/>
                    </a:cubicBezTo>
                    <a:cubicBezTo>
                      <a:pt x="166" y="188"/>
                      <a:pt x="166" y="187"/>
                      <a:pt x="164" y="188"/>
                    </a:cubicBezTo>
                    <a:cubicBezTo>
                      <a:pt x="162" y="188"/>
                      <a:pt x="160" y="190"/>
                      <a:pt x="160" y="190"/>
                    </a:cubicBezTo>
                    <a:cubicBezTo>
                      <a:pt x="160" y="190"/>
                      <a:pt x="160" y="190"/>
                      <a:pt x="159" y="191"/>
                    </a:cubicBezTo>
                    <a:cubicBezTo>
                      <a:pt x="157" y="191"/>
                      <a:pt x="156" y="191"/>
                      <a:pt x="155" y="191"/>
                    </a:cubicBezTo>
                    <a:cubicBezTo>
                      <a:pt x="154" y="191"/>
                      <a:pt x="152" y="190"/>
                      <a:pt x="152" y="190"/>
                    </a:cubicBezTo>
                    <a:cubicBezTo>
                      <a:pt x="150" y="193"/>
                      <a:pt x="150" y="193"/>
                      <a:pt x="150" y="193"/>
                    </a:cubicBezTo>
                    <a:cubicBezTo>
                      <a:pt x="150" y="193"/>
                      <a:pt x="148" y="194"/>
                      <a:pt x="147" y="194"/>
                    </a:cubicBezTo>
                    <a:cubicBezTo>
                      <a:pt x="147" y="194"/>
                      <a:pt x="144" y="198"/>
                      <a:pt x="144" y="198"/>
                    </a:cubicBezTo>
                    <a:cubicBezTo>
                      <a:pt x="144" y="198"/>
                      <a:pt x="144" y="198"/>
                      <a:pt x="143" y="198"/>
                    </a:cubicBezTo>
                    <a:cubicBezTo>
                      <a:pt x="141" y="198"/>
                      <a:pt x="139" y="197"/>
                      <a:pt x="139" y="197"/>
                    </a:cubicBezTo>
                    <a:cubicBezTo>
                      <a:pt x="136" y="194"/>
                      <a:pt x="136" y="194"/>
                      <a:pt x="136" y="194"/>
                    </a:cubicBezTo>
                    <a:cubicBezTo>
                      <a:pt x="136" y="194"/>
                      <a:pt x="137" y="194"/>
                      <a:pt x="139" y="192"/>
                    </a:cubicBezTo>
                    <a:cubicBezTo>
                      <a:pt x="140" y="191"/>
                      <a:pt x="140" y="191"/>
                      <a:pt x="140" y="190"/>
                    </a:cubicBezTo>
                    <a:cubicBezTo>
                      <a:pt x="139" y="188"/>
                      <a:pt x="138" y="186"/>
                      <a:pt x="139" y="186"/>
                    </a:cubicBezTo>
                    <a:cubicBezTo>
                      <a:pt x="140" y="185"/>
                      <a:pt x="141" y="186"/>
                      <a:pt x="142" y="184"/>
                    </a:cubicBezTo>
                    <a:cubicBezTo>
                      <a:pt x="142" y="183"/>
                      <a:pt x="142" y="182"/>
                      <a:pt x="142" y="180"/>
                    </a:cubicBezTo>
                    <a:cubicBezTo>
                      <a:pt x="142" y="179"/>
                      <a:pt x="142" y="177"/>
                      <a:pt x="143" y="177"/>
                    </a:cubicBezTo>
                    <a:cubicBezTo>
                      <a:pt x="144" y="176"/>
                      <a:pt x="144" y="175"/>
                      <a:pt x="144" y="175"/>
                    </a:cubicBezTo>
                    <a:cubicBezTo>
                      <a:pt x="139" y="174"/>
                      <a:pt x="139" y="174"/>
                      <a:pt x="139" y="174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136" y="175"/>
                      <a:pt x="136" y="173"/>
                      <a:pt x="134" y="173"/>
                    </a:cubicBezTo>
                    <a:cubicBezTo>
                      <a:pt x="132" y="172"/>
                      <a:pt x="128" y="172"/>
                      <a:pt x="128" y="172"/>
                    </a:cubicBezTo>
                    <a:cubicBezTo>
                      <a:pt x="127" y="168"/>
                      <a:pt x="127" y="168"/>
                      <a:pt x="127" y="168"/>
                    </a:cubicBezTo>
                    <a:cubicBezTo>
                      <a:pt x="119" y="166"/>
                      <a:pt x="119" y="166"/>
                      <a:pt x="119" y="166"/>
                    </a:cubicBezTo>
                    <a:cubicBezTo>
                      <a:pt x="119" y="166"/>
                      <a:pt x="118" y="162"/>
                      <a:pt x="117" y="161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11" y="156"/>
                      <a:pt x="111" y="156"/>
                      <a:pt x="111" y="156"/>
                    </a:cubicBezTo>
                    <a:cubicBezTo>
                      <a:pt x="108" y="156"/>
                      <a:pt x="108" y="156"/>
                      <a:pt x="108" y="156"/>
                    </a:cubicBezTo>
                    <a:cubicBezTo>
                      <a:pt x="108" y="156"/>
                      <a:pt x="107" y="156"/>
                      <a:pt x="105" y="155"/>
                    </a:cubicBezTo>
                    <a:cubicBezTo>
                      <a:pt x="102" y="154"/>
                      <a:pt x="101" y="151"/>
                      <a:pt x="101" y="151"/>
                    </a:cubicBezTo>
                    <a:cubicBezTo>
                      <a:pt x="101" y="151"/>
                      <a:pt x="101" y="149"/>
                      <a:pt x="99" y="150"/>
                    </a:cubicBezTo>
                    <a:cubicBezTo>
                      <a:pt x="97" y="152"/>
                      <a:pt x="95" y="152"/>
                      <a:pt x="94" y="153"/>
                    </a:cubicBezTo>
                    <a:cubicBezTo>
                      <a:pt x="94" y="153"/>
                      <a:pt x="93" y="153"/>
                      <a:pt x="92" y="154"/>
                    </a:cubicBezTo>
                    <a:cubicBezTo>
                      <a:pt x="92" y="155"/>
                      <a:pt x="91" y="155"/>
                      <a:pt x="93" y="157"/>
                    </a:cubicBezTo>
                    <a:cubicBezTo>
                      <a:pt x="94" y="158"/>
                      <a:pt x="95" y="159"/>
                      <a:pt x="95" y="159"/>
                    </a:cubicBezTo>
                    <a:cubicBezTo>
                      <a:pt x="94" y="164"/>
                      <a:pt x="94" y="164"/>
                      <a:pt x="94" y="164"/>
                    </a:cubicBezTo>
                    <a:cubicBezTo>
                      <a:pt x="88" y="170"/>
                      <a:pt x="88" y="170"/>
                      <a:pt x="88" y="170"/>
                    </a:cubicBezTo>
                    <a:cubicBezTo>
                      <a:pt x="89" y="173"/>
                      <a:pt x="89" y="173"/>
                      <a:pt x="89" y="173"/>
                    </a:cubicBezTo>
                    <a:cubicBezTo>
                      <a:pt x="89" y="173"/>
                      <a:pt x="91" y="173"/>
                      <a:pt x="88" y="174"/>
                    </a:cubicBezTo>
                    <a:cubicBezTo>
                      <a:pt x="86" y="175"/>
                      <a:pt x="86" y="176"/>
                      <a:pt x="85" y="176"/>
                    </a:cubicBezTo>
                    <a:cubicBezTo>
                      <a:pt x="85" y="175"/>
                      <a:pt x="84" y="174"/>
                      <a:pt x="82" y="173"/>
                    </a:cubicBezTo>
                    <a:cubicBezTo>
                      <a:pt x="81" y="172"/>
                      <a:pt x="81" y="172"/>
                      <a:pt x="81" y="172"/>
                    </a:cubicBezTo>
                    <a:cubicBezTo>
                      <a:pt x="81" y="172"/>
                      <a:pt x="81" y="172"/>
                      <a:pt x="80" y="171"/>
                    </a:cubicBezTo>
                    <a:cubicBezTo>
                      <a:pt x="80" y="171"/>
                      <a:pt x="80" y="171"/>
                      <a:pt x="80" y="171"/>
                    </a:cubicBezTo>
                    <a:cubicBezTo>
                      <a:pt x="80" y="171"/>
                      <a:pt x="80" y="170"/>
                      <a:pt x="78" y="170"/>
                    </a:cubicBezTo>
                    <a:cubicBezTo>
                      <a:pt x="77" y="170"/>
                      <a:pt x="75" y="168"/>
                      <a:pt x="75" y="168"/>
                    </a:cubicBez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68"/>
                      <a:pt x="69" y="165"/>
                      <a:pt x="69" y="165"/>
                    </a:cubicBezTo>
                    <a:cubicBezTo>
                      <a:pt x="68" y="165"/>
                      <a:pt x="65" y="164"/>
                      <a:pt x="65" y="164"/>
                    </a:cubicBezTo>
                    <a:cubicBezTo>
                      <a:pt x="65" y="162"/>
                      <a:pt x="65" y="162"/>
                      <a:pt x="65" y="162"/>
                    </a:cubicBezTo>
                    <a:cubicBezTo>
                      <a:pt x="65" y="162"/>
                      <a:pt x="64" y="162"/>
                      <a:pt x="64" y="162"/>
                    </a:cubicBezTo>
                    <a:cubicBezTo>
                      <a:pt x="63" y="162"/>
                      <a:pt x="62" y="163"/>
                      <a:pt x="62" y="163"/>
                    </a:cubicBezTo>
                    <a:cubicBezTo>
                      <a:pt x="59" y="164"/>
                      <a:pt x="59" y="164"/>
                      <a:pt x="59" y="164"/>
                    </a:cubicBezTo>
                    <a:cubicBezTo>
                      <a:pt x="59" y="164"/>
                      <a:pt x="57" y="164"/>
                      <a:pt x="57" y="164"/>
                    </a:cubicBezTo>
                    <a:cubicBezTo>
                      <a:pt x="56" y="163"/>
                      <a:pt x="55" y="161"/>
                      <a:pt x="55" y="161"/>
                    </a:cubicBezTo>
                    <a:cubicBezTo>
                      <a:pt x="55" y="161"/>
                      <a:pt x="55" y="161"/>
                      <a:pt x="54" y="161"/>
                    </a:cubicBezTo>
                    <a:cubicBezTo>
                      <a:pt x="53" y="162"/>
                      <a:pt x="55" y="163"/>
                      <a:pt x="53" y="162"/>
                    </a:cubicBezTo>
                    <a:cubicBezTo>
                      <a:pt x="50" y="161"/>
                      <a:pt x="50" y="161"/>
                      <a:pt x="50" y="161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7" y="159"/>
                      <a:pt x="47" y="159"/>
                      <a:pt x="47" y="159"/>
                    </a:cubicBezTo>
                    <a:cubicBezTo>
                      <a:pt x="46" y="159"/>
                      <a:pt x="46" y="159"/>
                      <a:pt x="46" y="159"/>
                    </a:cubicBezTo>
                    <a:cubicBezTo>
                      <a:pt x="46" y="159"/>
                      <a:pt x="45" y="157"/>
                      <a:pt x="45" y="157"/>
                    </a:cubicBezTo>
                    <a:cubicBezTo>
                      <a:pt x="45" y="157"/>
                      <a:pt x="45" y="155"/>
                      <a:pt x="45" y="155"/>
                    </a:cubicBezTo>
                    <a:cubicBezTo>
                      <a:pt x="44" y="155"/>
                      <a:pt x="41" y="154"/>
                      <a:pt x="41" y="154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39" y="152"/>
                      <a:pt x="37" y="151"/>
                      <a:pt x="37" y="151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2" y="148"/>
                      <a:pt x="32" y="148"/>
                      <a:pt x="32" y="148"/>
                    </a:cubicBezTo>
                    <a:cubicBezTo>
                      <a:pt x="32" y="148"/>
                      <a:pt x="31" y="147"/>
                      <a:pt x="31" y="147"/>
                    </a:cubicBezTo>
                    <a:cubicBezTo>
                      <a:pt x="32" y="147"/>
                      <a:pt x="32" y="145"/>
                      <a:pt x="32" y="145"/>
                    </a:cubicBezTo>
                    <a:cubicBezTo>
                      <a:pt x="31" y="145"/>
                      <a:pt x="31" y="145"/>
                      <a:pt x="31" y="145"/>
                    </a:cubicBezTo>
                    <a:cubicBezTo>
                      <a:pt x="32" y="144"/>
                      <a:pt x="34" y="144"/>
                      <a:pt x="34" y="144"/>
                    </a:cubicBezTo>
                    <a:cubicBezTo>
                      <a:pt x="36" y="141"/>
                      <a:pt x="36" y="141"/>
                      <a:pt x="36" y="141"/>
                    </a:cubicBezTo>
                    <a:cubicBezTo>
                      <a:pt x="36" y="141"/>
                      <a:pt x="36" y="141"/>
                      <a:pt x="37" y="141"/>
                    </a:cubicBezTo>
                    <a:cubicBezTo>
                      <a:pt x="39" y="142"/>
                      <a:pt x="40" y="142"/>
                      <a:pt x="41" y="142"/>
                    </a:cubicBezTo>
                    <a:cubicBezTo>
                      <a:pt x="42" y="142"/>
                      <a:pt x="43" y="144"/>
                      <a:pt x="43" y="140"/>
                    </a:cubicBezTo>
                    <a:cubicBezTo>
                      <a:pt x="43" y="137"/>
                      <a:pt x="43" y="136"/>
                      <a:pt x="43" y="136"/>
                    </a:cubicBezTo>
                    <a:cubicBezTo>
                      <a:pt x="38" y="132"/>
                      <a:pt x="38" y="132"/>
                      <a:pt x="38" y="132"/>
                    </a:cubicBezTo>
                    <a:cubicBezTo>
                      <a:pt x="38" y="132"/>
                      <a:pt x="38" y="131"/>
                      <a:pt x="37" y="129"/>
                    </a:cubicBezTo>
                    <a:cubicBezTo>
                      <a:pt x="36" y="128"/>
                      <a:pt x="35" y="127"/>
                      <a:pt x="35" y="127"/>
                    </a:cubicBezTo>
                    <a:cubicBezTo>
                      <a:pt x="34" y="127"/>
                      <a:pt x="32" y="125"/>
                      <a:pt x="32" y="125"/>
                    </a:cubicBezTo>
                    <a:cubicBezTo>
                      <a:pt x="31" y="124"/>
                      <a:pt x="30" y="123"/>
                      <a:pt x="30" y="123"/>
                    </a:cubicBezTo>
                    <a:cubicBezTo>
                      <a:pt x="30" y="123"/>
                      <a:pt x="30" y="121"/>
                      <a:pt x="30" y="120"/>
                    </a:cubicBezTo>
                    <a:cubicBezTo>
                      <a:pt x="31" y="120"/>
                      <a:pt x="31" y="120"/>
                      <a:pt x="32" y="120"/>
                    </a:cubicBezTo>
                    <a:cubicBezTo>
                      <a:pt x="33" y="121"/>
                      <a:pt x="34" y="121"/>
                      <a:pt x="35" y="121"/>
                    </a:cubicBezTo>
                    <a:cubicBezTo>
                      <a:pt x="36" y="121"/>
                      <a:pt x="37" y="121"/>
                      <a:pt x="38" y="121"/>
                    </a:cubicBezTo>
                    <a:cubicBezTo>
                      <a:pt x="38" y="121"/>
                      <a:pt x="41" y="120"/>
                      <a:pt x="41" y="120"/>
                    </a:cubicBezTo>
                    <a:cubicBezTo>
                      <a:pt x="42" y="120"/>
                      <a:pt x="42" y="118"/>
                      <a:pt x="43" y="118"/>
                    </a:cubicBezTo>
                    <a:cubicBezTo>
                      <a:pt x="43" y="118"/>
                      <a:pt x="44" y="117"/>
                      <a:pt x="43" y="116"/>
                    </a:cubicBezTo>
                    <a:cubicBezTo>
                      <a:pt x="43" y="116"/>
                      <a:pt x="41" y="115"/>
                      <a:pt x="41" y="115"/>
                    </a:cubicBezTo>
                    <a:cubicBezTo>
                      <a:pt x="40" y="115"/>
                      <a:pt x="39" y="114"/>
                      <a:pt x="39" y="113"/>
                    </a:cubicBezTo>
                    <a:cubicBezTo>
                      <a:pt x="38" y="113"/>
                      <a:pt x="37" y="112"/>
                      <a:pt x="37" y="111"/>
                    </a:cubicBezTo>
                    <a:cubicBezTo>
                      <a:pt x="36" y="111"/>
                      <a:pt x="36" y="112"/>
                      <a:pt x="35" y="112"/>
                    </a:cubicBezTo>
                    <a:cubicBezTo>
                      <a:pt x="34" y="111"/>
                      <a:pt x="33" y="110"/>
                      <a:pt x="32" y="109"/>
                    </a:cubicBezTo>
                    <a:cubicBezTo>
                      <a:pt x="32" y="108"/>
                      <a:pt x="32" y="108"/>
                      <a:pt x="31" y="107"/>
                    </a:cubicBezTo>
                    <a:cubicBezTo>
                      <a:pt x="30" y="107"/>
                      <a:pt x="29" y="106"/>
                      <a:pt x="28" y="106"/>
                    </a:cubicBezTo>
                    <a:cubicBezTo>
                      <a:pt x="27" y="106"/>
                      <a:pt x="27" y="107"/>
                      <a:pt x="25" y="106"/>
                    </a:cubicBezTo>
                    <a:cubicBezTo>
                      <a:pt x="23" y="106"/>
                      <a:pt x="21" y="105"/>
                      <a:pt x="21" y="104"/>
                    </a:cubicBezTo>
                    <a:cubicBezTo>
                      <a:pt x="22" y="103"/>
                      <a:pt x="21" y="103"/>
                      <a:pt x="22" y="102"/>
                    </a:cubicBezTo>
                    <a:cubicBezTo>
                      <a:pt x="22" y="101"/>
                      <a:pt x="22" y="99"/>
                      <a:pt x="22" y="98"/>
                    </a:cubicBezTo>
                    <a:cubicBezTo>
                      <a:pt x="22" y="97"/>
                      <a:pt x="21" y="98"/>
                      <a:pt x="21" y="95"/>
                    </a:cubicBezTo>
                    <a:cubicBezTo>
                      <a:pt x="20" y="92"/>
                      <a:pt x="22" y="93"/>
                      <a:pt x="22" y="93"/>
                    </a:cubicBezTo>
                    <a:cubicBezTo>
                      <a:pt x="22" y="93"/>
                      <a:pt x="23" y="91"/>
                      <a:pt x="23" y="90"/>
                    </a:cubicBezTo>
                    <a:cubicBezTo>
                      <a:pt x="23" y="90"/>
                      <a:pt x="24" y="87"/>
                      <a:pt x="24" y="87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3"/>
                      <a:pt x="17" y="73"/>
                    </a:cubicBezTo>
                    <a:cubicBezTo>
                      <a:pt x="17" y="73"/>
                      <a:pt x="16" y="74"/>
                      <a:pt x="15" y="74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67"/>
                      <a:pt x="15" y="65"/>
                      <a:pt x="14" y="63"/>
                    </a:cubicBezTo>
                    <a:cubicBezTo>
                      <a:pt x="13" y="62"/>
                      <a:pt x="12" y="61"/>
                      <a:pt x="12" y="61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8" y="59"/>
                      <a:pt x="20" y="59"/>
                    </a:cubicBezTo>
                    <a:cubicBezTo>
                      <a:pt x="21" y="59"/>
                      <a:pt x="20" y="59"/>
                      <a:pt x="22" y="58"/>
                    </a:cubicBezTo>
                    <a:cubicBezTo>
                      <a:pt x="24" y="58"/>
                      <a:pt x="27" y="55"/>
                      <a:pt x="27" y="55"/>
                    </a:cubicBezTo>
                    <a:cubicBezTo>
                      <a:pt x="27" y="55"/>
                      <a:pt x="25" y="53"/>
                      <a:pt x="24" y="53"/>
                    </a:cubicBezTo>
                    <a:cubicBezTo>
                      <a:pt x="23" y="54"/>
                      <a:pt x="24" y="54"/>
                      <a:pt x="21" y="54"/>
                    </a:cubicBezTo>
                    <a:cubicBezTo>
                      <a:pt x="18" y="53"/>
                      <a:pt x="17" y="52"/>
                      <a:pt x="17" y="52"/>
                    </a:cubicBezTo>
                    <a:cubicBezTo>
                      <a:pt x="17" y="52"/>
                      <a:pt x="16" y="52"/>
                      <a:pt x="15" y="52"/>
                    </a:cubicBezTo>
                    <a:cubicBezTo>
                      <a:pt x="14" y="52"/>
                      <a:pt x="14" y="52"/>
                      <a:pt x="13" y="51"/>
                    </a:cubicBezTo>
                    <a:cubicBezTo>
                      <a:pt x="11" y="49"/>
                      <a:pt x="9" y="47"/>
                      <a:pt x="9" y="47"/>
                    </a:cubicBezTo>
                    <a:cubicBezTo>
                      <a:pt x="9" y="47"/>
                      <a:pt x="7" y="48"/>
                      <a:pt x="7" y="47"/>
                    </a:cubicBezTo>
                    <a:cubicBezTo>
                      <a:pt x="7" y="46"/>
                      <a:pt x="8" y="45"/>
                      <a:pt x="8" y="45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9" y="43"/>
                      <a:pt x="10" y="42"/>
                    </a:cubicBezTo>
                    <a:cubicBezTo>
                      <a:pt x="11" y="42"/>
                      <a:pt x="11" y="39"/>
                      <a:pt x="10" y="39"/>
                    </a:cubicBezTo>
                    <a:cubicBezTo>
                      <a:pt x="9" y="39"/>
                      <a:pt x="8" y="38"/>
                      <a:pt x="7" y="39"/>
                    </a:cubicBezTo>
                    <a:cubicBezTo>
                      <a:pt x="6" y="39"/>
                      <a:pt x="5" y="40"/>
                      <a:pt x="5" y="40"/>
                    </a:cubicBezTo>
                    <a:cubicBezTo>
                      <a:pt x="4" y="40"/>
                      <a:pt x="2" y="39"/>
                      <a:pt x="2" y="38"/>
                    </a:cubicBezTo>
                    <a:cubicBezTo>
                      <a:pt x="2" y="37"/>
                      <a:pt x="1" y="37"/>
                      <a:pt x="3" y="36"/>
                    </a:cubicBezTo>
                    <a:cubicBezTo>
                      <a:pt x="4" y="36"/>
                      <a:pt x="5" y="34"/>
                      <a:pt x="5" y="3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1" y="1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5" name="Freeform 25">
                <a:extLst>
                  <a:ext uri="{FF2B5EF4-FFF2-40B4-BE49-F238E27FC236}">
                    <a16:creationId xmlns:a16="http://schemas.microsoft.com/office/drawing/2014/main" id="{D8A10E91-E1C2-184F-A157-DB81BD8B5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1844" y="3129624"/>
                <a:ext cx="394695" cy="240785"/>
              </a:xfrm>
              <a:custGeom>
                <a:avLst/>
                <a:gdLst>
                  <a:gd name="T0" fmla="*/ 33 w 173"/>
                  <a:gd name="T1" fmla="*/ 82 h 109"/>
                  <a:gd name="T2" fmla="*/ 34 w 173"/>
                  <a:gd name="T3" fmla="*/ 96 h 109"/>
                  <a:gd name="T4" fmla="*/ 43 w 173"/>
                  <a:gd name="T5" fmla="*/ 106 h 109"/>
                  <a:gd name="T6" fmla="*/ 57 w 173"/>
                  <a:gd name="T7" fmla="*/ 101 h 109"/>
                  <a:gd name="T8" fmla="*/ 68 w 173"/>
                  <a:gd name="T9" fmla="*/ 103 h 109"/>
                  <a:gd name="T10" fmla="*/ 78 w 173"/>
                  <a:gd name="T11" fmla="*/ 97 h 109"/>
                  <a:gd name="T12" fmla="*/ 81 w 173"/>
                  <a:gd name="T13" fmla="*/ 85 h 109"/>
                  <a:gd name="T14" fmla="*/ 88 w 173"/>
                  <a:gd name="T15" fmla="*/ 77 h 109"/>
                  <a:gd name="T16" fmla="*/ 94 w 173"/>
                  <a:gd name="T17" fmla="*/ 85 h 109"/>
                  <a:gd name="T18" fmla="*/ 103 w 173"/>
                  <a:gd name="T19" fmla="*/ 92 h 109"/>
                  <a:gd name="T20" fmla="*/ 110 w 173"/>
                  <a:gd name="T21" fmla="*/ 96 h 109"/>
                  <a:gd name="T22" fmla="*/ 113 w 173"/>
                  <a:gd name="T23" fmla="*/ 108 h 109"/>
                  <a:gd name="T24" fmla="*/ 117 w 173"/>
                  <a:gd name="T25" fmla="*/ 101 h 109"/>
                  <a:gd name="T26" fmla="*/ 121 w 173"/>
                  <a:gd name="T27" fmla="*/ 89 h 109"/>
                  <a:gd name="T28" fmla="*/ 126 w 173"/>
                  <a:gd name="T29" fmla="*/ 80 h 109"/>
                  <a:gd name="T30" fmla="*/ 130 w 173"/>
                  <a:gd name="T31" fmla="*/ 72 h 109"/>
                  <a:gd name="T32" fmla="*/ 136 w 173"/>
                  <a:gd name="T33" fmla="*/ 81 h 109"/>
                  <a:gd name="T34" fmla="*/ 147 w 173"/>
                  <a:gd name="T35" fmla="*/ 78 h 109"/>
                  <a:gd name="T36" fmla="*/ 156 w 173"/>
                  <a:gd name="T37" fmla="*/ 84 h 109"/>
                  <a:gd name="T38" fmla="*/ 158 w 173"/>
                  <a:gd name="T39" fmla="*/ 79 h 109"/>
                  <a:gd name="T40" fmla="*/ 156 w 173"/>
                  <a:gd name="T41" fmla="*/ 71 h 109"/>
                  <a:gd name="T42" fmla="*/ 161 w 173"/>
                  <a:gd name="T43" fmla="*/ 64 h 109"/>
                  <a:gd name="T44" fmla="*/ 170 w 173"/>
                  <a:gd name="T45" fmla="*/ 67 h 109"/>
                  <a:gd name="T46" fmla="*/ 170 w 173"/>
                  <a:gd name="T47" fmla="*/ 58 h 109"/>
                  <a:gd name="T48" fmla="*/ 170 w 173"/>
                  <a:gd name="T49" fmla="*/ 45 h 109"/>
                  <a:gd name="T50" fmla="*/ 163 w 173"/>
                  <a:gd name="T51" fmla="*/ 46 h 109"/>
                  <a:gd name="T52" fmla="*/ 152 w 173"/>
                  <a:gd name="T53" fmla="*/ 48 h 109"/>
                  <a:gd name="T54" fmla="*/ 138 w 173"/>
                  <a:gd name="T55" fmla="*/ 40 h 109"/>
                  <a:gd name="T56" fmla="*/ 133 w 173"/>
                  <a:gd name="T57" fmla="*/ 40 h 109"/>
                  <a:gd name="T58" fmla="*/ 133 w 173"/>
                  <a:gd name="T59" fmla="*/ 35 h 109"/>
                  <a:gd name="T60" fmla="*/ 137 w 173"/>
                  <a:gd name="T61" fmla="*/ 24 h 109"/>
                  <a:gd name="T62" fmla="*/ 136 w 173"/>
                  <a:gd name="T63" fmla="*/ 15 h 109"/>
                  <a:gd name="T64" fmla="*/ 125 w 173"/>
                  <a:gd name="T65" fmla="*/ 8 h 109"/>
                  <a:gd name="T66" fmla="*/ 110 w 173"/>
                  <a:gd name="T67" fmla="*/ 7 h 109"/>
                  <a:gd name="T68" fmla="*/ 102 w 173"/>
                  <a:gd name="T69" fmla="*/ 6 h 109"/>
                  <a:gd name="T70" fmla="*/ 103 w 173"/>
                  <a:gd name="T71" fmla="*/ 1 h 109"/>
                  <a:gd name="T72" fmla="*/ 95 w 173"/>
                  <a:gd name="T73" fmla="*/ 2 h 109"/>
                  <a:gd name="T74" fmla="*/ 100 w 173"/>
                  <a:gd name="T75" fmla="*/ 8 h 109"/>
                  <a:gd name="T76" fmla="*/ 92 w 173"/>
                  <a:gd name="T77" fmla="*/ 12 h 109"/>
                  <a:gd name="T78" fmla="*/ 76 w 173"/>
                  <a:gd name="T79" fmla="*/ 13 h 109"/>
                  <a:gd name="T80" fmla="*/ 65 w 173"/>
                  <a:gd name="T81" fmla="*/ 13 h 109"/>
                  <a:gd name="T82" fmla="*/ 59 w 173"/>
                  <a:gd name="T83" fmla="*/ 14 h 109"/>
                  <a:gd name="T84" fmla="*/ 56 w 173"/>
                  <a:gd name="T85" fmla="*/ 20 h 109"/>
                  <a:gd name="T86" fmla="*/ 46 w 173"/>
                  <a:gd name="T87" fmla="*/ 16 h 109"/>
                  <a:gd name="T88" fmla="*/ 39 w 173"/>
                  <a:gd name="T89" fmla="*/ 20 h 109"/>
                  <a:gd name="T90" fmla="*/ 42 w 173"/>
                  <a:gd name="T91" fmla="*/ 23 h 109"/>
                  <a:gd name="T92" fmla="*/ 37 w 173"/>
                  <a:gd name="T93" fmla="*/ 33 h 109"/>
                  <a:gd name="T94" fmla="*/ 29 w 173"/>
                  <a:gd name="T95" fmla="*/ 41 h 109"/>
                  <a:gd name="T96" fmla="*/ 19 w 173"/>
                  <a:gd name="T97" fmla="*/ 47 h 109"/>
                  <a:gd name="T98" fmla="*/ 19 w 173"/>
                  <a:gd name="T99" fmla="*/ 56 h 109"/>
                  <a:gd name="T100" fmla="*/ 7 w 173"/>
                  <a:gd name="T101" fmla="*/ 67 h 109"/>
                  <a:gd name="T102" fmla="*/ 7 w 173"/>
                  <a:gd name="T103" fmla="*/ 77 h 109"/>
                  <a:gd name="T104" fmla="*/ 0 w 173"/>
                  <a:gd name="T105" fmla="*/ 87 h 109"/>
                  <a:gd name="T106" fmla="*/ 10 w 173"/>
                  <a:gd name="T107" fmla="*/ 87 h 109"/>
                  <a:gd name="T108" fmla="*/ 12 w 173"/>
                  <a:gd name="T109" fmla="*/ 77 h 109"/>
                  <a:gd name="T110" fmla="*/ 31 w 173"/>
                  <a:gd name="T111" fmla="*/ 7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3" h="109">
                    <a:moveTo>
                      <a:pt x="31" y="75"/>
                    </a:move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3" y="78"/>
                      <a:pt x="33" y="77"/>
                      <a:pt x="32" y="79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2" y="80"/>
                      <a:pt x="33" y="81"/>
                      <a:pt x="33" y="81"/>
                    </a:cubicBezTo>
                    <a:cubicBezTo>
                      <a:pt x="33" y="81"/>
                      <a:pt x="34" y="81"/>
                      <a:pt x="33" y="82"/>
                    </a:cubicBezTo>
                    <a:cubicBezTo>
                      <a:pt x="33" y="84"/>
                      <a:pt x="33" y="85"/>
                      <a:pt x="33" y="85"/>
                    </a:cubicBezTo>
                    <a:cubicBezTo>
                      <a:pt x="33" y="85"/>
                      <a:pt x="33" y="86"/>
                      <a:pt x="33" y="87"/>
                    </a:cubicBezTo>
                    <a:cubicBezTo>
                      <a:pt x="32" y="87"/>
                      <a:pt x="31" y="90"/>
                      <a:pt x="31" y="90"/>
                    </a:cubicBezTo>
                    <a:cubicBezTo>
                      <a:pt x="31" y="90"/>
                      <a:pt x="31" y="90"/>
                      <a:pt x="31" y="91"/>
                    </a:cubicBezTo>
                    <a:cubicBezTo>
                      <a:pt x="32" y="91"/>
                      <a:pt x="35" y="91"/>
                      <a:pt x="35" y="91"/>
                    </a:cubicBezTo>
                    <a:cubicBezTo>
                      <a:pt x="35" y="91"/>
                      <a:pt x="35" y="93"/>
                      <a:pt x="35" y="94"/>
                    </a:cubicBezTo>
                    <a:cubicBezTo>
                      <a:pt x="34" y="94"/>
                      <a:pt x="33" y="96"/>
                      <a:pt x="34" y="96"/>
                    </a:cubicBezTo>
                    <a:cubicBezTo>
                      <a:pt x="35" y="96"/>
                      <a:pt x="36" y="97"/>
                      <a:pt x="36" y="97"/>
                    </a:cubicBezTo>
                    <a:cubicBezTo>
                      <a:pt x="36" y="97"/>
                      <a:pt x="37" y="98"/>
                      <a:pt x="37" y="98"/>
                    </a:cubicBezTo>
                    <a:cubicBezTo>
                      <a:pt x="38" y="98"/>
                      <a:pt x="39" y="99"/>
                      <a:pt x="39" y="99"/>
                    </a:cubicBezTo>
                    <a:cubicBezTo>
                      <a:pt x="39" y="99"/>
                      <a:pt x="41" y="101"/>
                      <a:pt x="41" y="101"/>
                    </a:cubicBezTo>
                    <a:cubicBezTo>
                      <a:pt x="41" y="102"/>
                      <a:pt x="40" y="103"/>
                      <a:pt x="40" y="103"/>
                    </a:cubicBezTo>
                    <a:cubicBezTo>
                      <a:pt x="40" y="103"/>
                      <a:pt x="42" y="105"/>
                      <a:pt x="42" y="105"/>
                    </a:cubicBezTo>
                    <a:cubicBezTo>
                      <a:pt x="42" y="105"/>
                      <a:pt x="42" y="106"/>
                      <a:pt x="43" y="106"/>
                    </a:cubicBezTo>
                    <a:cubicBezTo>
                      <a:pt x="44" y="106"/>
                      <a:pt x="45" y="105"/>
                      <a:pt x="45" y="105"/>
                    </a:cubicBezTo>
                    <a:cubicBezTo>
                      <a:pt x="45" y="105"/>
                      <a:pt x="47" y="104"/>
                      <a:pt x="47" y="104"/>
                    </a:cubicBezTo>
                    <a:cubicBezTo>
                      <a:pt x="47" y="104"/>
                      <a:pt x="48" y="103"/>
                      <a:pt x="49" y="103"/>
                    </a:cubicBezTo>
                    <a:cubicBezTo>
                      <a:pt x="50" y="103"/>
                      <a:pt x="51" y="104"/>
                      <a:pt x="52" y="104"/>
                    </a:cubicBezTo>
                    <a:cubicBezTo>
                      <a:pt x="53" y="104"/>
                      <a:pt x="56" y="104"/>
                      <a:pt x="56" y="104"/>
                    </a:cubicBezTo>
                    <a:cubicBezTo>
                      <a:pt x="56" y="102"/>
                      <a:pt x="56" y="102"/>
                      <a:pt x="56" y="102"/>
                    </a:cubicBezTo>
                    <a:cubicBezTo>
                      <a:pt x="56" y="102"/>
                      <a:pt x="56" y="101"/>
                      <a:pt x="57" y="101"/>
                    </a:cubicBezTo>
                    <a:cubicBezTo>
                      <a:pt x="58" y="101"/>
                      <a:pt x="59" y="101"/>
                      <a:pt x="59" y="101"/>
                    </a:cubicBezTo>
                    <a:cubicBezTo>
                      <a:pt x="59" y="101"/>
                      <a:pt x="58" y="100"/>
                      <a:pt x="59" y="100"/>
                    </a:cubicBezTo>
                    <a:cubicBezTo>
                      <a:pt x="59" y="100"/>
                      <a:pt x="61" y="100"/>
                      <a:pt x="62" y="101"/>
                    </a:cubicBezTo>
                    <a:cubicBezTo>
                      <a:pt x="62" y="101"/>
                      <a:pt x="64" y="100"/>
                      <a:pt x="64" y="101"/>
                    </a:cubicBezTo>
                    <a:cubicBezTo>
                      <a:pt x="64" y="101"/>
                      <a:pt x="65" y="102"/>
                      <a:pt x="65" y="102"/>
                    </a:cubicBezTo>
                    <a:cubicBezTo>
                      <a:pt x="65" y="102"/>
                      <a:pt x="66" y="104"/>
                      <a:pt x="66" y="103"/>
                    </a:cubicBezTo>
                    <a:cubicBezTo>
                      <a:pt x="67" y="103"/>
                      <a:pt x="67" y="103"/>
                      <a:pt x="68" y="103"/>
                    </a:cubicBezTo>
                    <a:cubicBezTo>
                      <a:pt x="68" y="104"/>
                      <a:pt x="70" y="104"/>
                      <a:pt x="71" y="104"/>
                    </a:cubicBezTo>
                    <a:cubicBezTo>
                      <a:pt x="71" y="103"/>
                      <a:pt x="71" y="103"/>
                      <a:pt x="71" y="103"/>
                    </a:cubicBezTo>
                    <a:cubicBezTo>
                      <a:pt x="71" y="102"/>
                      <a:pt x="70" y="101"/>
                      <a:pt x="72" y="101"/>
                    </a:cubicBezTo>
                    <a:cubicBezTo>
                      <a:pt x="73" y="101"/>
                      <a:pt x="73" y="100"/>
                      <a:pt x="74" y="100"/>
                    </a:cubicBezTo>
                    <a:cubicBezTo>
                      <a:pt x="75" y="100"/>
                      <a:pt x="76" y="100"/>
                      <a:pt x="76" y="100"/>
                    </a:cubicBezTo>
                    <a:cubicBezTo>
                      <a:pt x="76" y="100"/>
                      <a:pt x="76" y="100"/>
                      <a:pt x="77" y="99"/>
                    </a:cubicBezTo>
                    <a:cubicBezTo>
                      <a:pt x="78" y="98"/>
                      <a:pt x="78" y="97"/>
                      <a:pt x="78" y="97"/>
                    </a:cubicBezTo>
                    <a:cubicBezTo>
                      <a:pt x="78" y="96"/>
                      <a:pt x="78" y="95"/>
                      <a:pt x="78" y="95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0" y="93"/>
                      <a:pt x="80" y="93"/>
                      <a:pt x="81" y="91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2" y="82"/>
                      <a:pt x="83" y="82"/>
                    </a:cubicBezTo>
                    <a:cubicBezTo>
                      <a:pt x="84" y="82"/>
                      <a:pt x="84" y="82"/>
                      <a:pt x="84" y="81"/>
                    </a:cubicBezTo>
                    <a:cubicBezTo>
                      <a:pt x="85" y="81"/>
                      <a:pt x="87" y="79"/>
                      <a:pt x="87" y="79"/>
                    </a:cubicBezTo>
                    <a:cubicBezTo>
                      <a:pt x="87" y="79"/>
                      <a:pt x="87" y="79"/>
                      <a:pt x="88" y="79"/>
                    </a:cubicBezTo>
                    <a:cubicBezTo>
                      <a:pt x="88" y="78"/>
                      <a:pt x="88" y="77"/>
                      <a:pt x="88" y="77"/>
                    </a:cubicBezTo>
                    <a:cubicBezTo>
                      <a:pt x="88" y="77"/>
                      <a:pt x="88" y="76"/>
                      <a:pt x="89" y="76"/>
                    </a:cubicBezTo>
                    <a:cubicBezTo>
                      <a:pt x="90" y="75"/>
                      <a:pt x="94" y="74"/>
                      <a:pt x="94" y="74"/>
                    </a:cubicBezTo>
                    <a:cubicBezTo>
                      <a:pt x="94" y="74"/>
                      <a:pt x="93" y="76"/>
                      <a:pt x="93" y="77"/>
                    </a:cubicBezTo>
                    <a:cubicBezTo>
                      <a:pt x="93" y="78"/>
                      <a:pt x="94" y="80"/>
                      <a:pt x="94" y="80"/>
                    </a:cubicBezTo>
                    <a:cubicBezTo>
                      <a:pt x="94" y="80"/>
                      <a:pt x="93" y="82"/>
                      <a:pt x="93" y="82"/>
                    </a:cubicBezTo>
                    <a:cubicBezTo>
                      <a:pt x="93" y="83"/>
                      <a:pt x="93" y="84"/>
                      <a:pt x="93" y="84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4" y="86"/>
                      <a:pt x="94" y="86"/>
                    </a:cubicBezTo>
                    <a:cubicBezTo>
                      <a:pt x="95" y="86"/>
                      <a:pt x="96" y="88"/>
                      <a:pt x="96" y="88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7" y="88"/>
                      <a:pt x="98" y="89"/>
                      <a:pt x="98" y="90"/>
                    </a:cubicBezTo>
                    <a:cubicBezTo>
                      <a:pt x="98" y="90"/>
                      <a:pt x="99" y="91"/>
                      <a:pt x="100" y="92"/>
                    </a:cubicBezTo>
                    <a:cubicBezTo>
                      <a:pt x="100" y="92"/>
                      <a:pt x="101" y="92"/>
                      <a:pt x="101" y="92"/>
                    </a:cubicBezTo>
                    <a:cubicBezTo>
                      <a:pt x="102" y="92"/>
                      <a:pt x="103" y="92"/>
                      <a:pt x="103" y="92"/>
                    </a:cubicBezTo>
                    <a:cubicBezTo>
                      <a:pt x="103" y="93"/>
                      <a:pt x="105" y="93"/>
                      <a:pt x="106" y="93"/>
                    </a:cubicBezTo>
                    <a:cubicBezTo>
                      <a:pt x="106" y="94"/>
                      <a:pt x="108" y="93"/>
                      <a:pt x="108" y="93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0" y="94"/>
                      <a:pt x="110" y="94"/>
                      <a:pt x="110" y="94"/>
                    </a:cubicBezTo>
                    <a:cubicBezTo>
                      <a:pt x="110" y="94"/>
                      <a:pt x="111" y="94"/>
                      <a:pt x="111" y="95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7"/>
                      <a:pt x="108" y="99"/>
                      <a:pt x="108" y="99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11" y="101"/>
                      <a:pt x="112" y="101"/>
                      <a:pt x="112" y="102"/>
                    </a:cubicBezTo>
                    <a:cubicBezTo>
                      <a:pt x="113" y="103"/>
                      <a:pt x="113" y="104"/>
                      <a:pt x="113" y="104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3" y="105"/>
                      <a:pt x="113" y="107"/>
                      <a:pt x="113" y="107"/>
                    </a:cubicBezTo>
                    <a:cubicBezTo>
                      <a:pt x="113" y="107"/>
                      <a:pt x="111" y="108"/>
                      <a:pt x="113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6" y="108"/>
                      <a:pt x="117" y="109"/>
                      <a:pt x="117" y="109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7" y="106"/>
                      <a:pt x="119" y="105"/>
                    </a:cubicBezTo>
                    <a:cubicBezTo>
                      <a:pt x="120" y="104"/>
                      <a:pt x="120" y="104"/>
                      <a:pt x="120" y="104"/>
                    </a:cubicBezTo>
                    <a:cubicBezTo>
                      <a:pt x="120" y="104"/>
                      <a:pt x="117" y="103"/>
                      <a:pt x="117" y="102"/>
                    </a:cubicBezTo>
                    <a:cubicBezTo>
                      <a:pt x="117" y="102"/>
                      <a:pt x="116" y="102"/>
                      <a:pt x="117" y="101"/>
                    </a:cubicBezTo>
                    <a:cubicBezTo>
                      <a:pt x="117" y="100"/>
                      <a:pt x="116" y="100"/>
                      <a:pt x="117" y="99"/>
                    </a:cubicBezTo>
                    <a:cubicBezTo>
                      <a:pt x="117" y="99"/>
                      <a:pt x="118" y="99"/>
                      <a:pt x="118" y="98"/>
                    </a:cubicBezTo>
                    <a:cubicBezTo>
                      <a:pt x="118" y="98"/>
                      <a:pt x="117" y="96"/>
                      <a:pt x="117" y="96"/>
                    </a:cubicBezTo>
                    <a:cubicBezTo>
                      <a:pt x="119" y="95"/>
                      <a:pt x="119" y="95"/>
                      <a:pt x="119" y="95"/>
                    </a:cubicBezTo>
                    <a:cubicBezTo>
                      <a:pt x="119" y="95"/>
                      <a:pt x="119" y="94"/>
                      <a:pt x="119" y="94"/>
                    </a:cubicBezTo>
                    <a:cubicBezTo>
                      <a:pt x="119" y="93"/>
                      <a:pt x="119" y="91"/>
                      <a:pt x="119" y="91"/>
                    </a:cubicBezTo>
                    <a:cubicBezTo>
                      <a:pt x="120" y="91"/>
                      <a:pt x="121" y="89"/>
                      <a:pt x="121" y="89"/>
                    </a:cubicBezTo>
                    <a:cubicBezTo>
                      <a:pt x="121" y="89"/>
                      <a:pt x="123" y="89"/>
                      <a:pt x="123" y="89"/>
                    </a:cubicBezTo>
                    <a:cubicBezTo>
                      <a:pt x="123" y="88"/>
                      <a:pt x="124" y="87"/>
                      <a:pt x="124" y="87"/>
                    </a:cubicBezTo>
                    <a:cubicBezTo>
                      <a:pt x="124" y="87"/>
                      <a:pt x="124" y="87"/>
                      <a:pt x="125" y="86"/>
                    </a:cubicBezTo>
                    <a:cubicBezTo>
                      <a:pt x="125" y="85"/>
                      <a:pt x="125" y="84"/>
                      <a:pt x="125" y="84"/>
                    </a:cubicBezTo>
                    <a:cubicBezTo>
                      <a:pt x="125" y="83"/>
                      <a:pt x="126" y="82"/>
                      <a:pt x="126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6" y="81"/>
                      <a:pt x="126" y="80"/>
                      <a:pt x="126" y="80"/>
                    </a:cubicBezTo>
                    <a:cubicBezTo>
                      <a:pt x="126" y="79"/>
                      <a:pt x="126" y="78"/>
                      <a:pt x="126" y="78"/>
                    </a:cubicBezTo>
                    <a:cubicBezTo>
                      <a:pt x="126" y="76"/>
                      <a:pt x="126" y="76"/>
                      <a:pt x="126" y="76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73"/>
                      <a:pt x="125" y="73"/>
                      <a:pt x="125" y="73"/>
                    </a:cubicBezTo>
                    <a:cubicBezTo>
                      <a:pt x="127" y="71"/>
                      <a:pt x="127" y="71"/>
                      <a:pt x="127" y="71"/>
                    </a:cubicBezTo>
                    <a:cubicBezTo>
                      <a:pt x="127" y="71"/>
                      <a:pt x="128" y="70"/>
                      <a:pt x="128" y="71"/>
                    </a:cubicBezTo>
                    <a:cubicBezTo>
                      <a:pt x="129" y="71"/>
                      <a:pt x="130" y="72"/>
                      <a:pt x="130" y="72"/>
                    </a:cubicBezTo>
                    <a:cubicBezTo>
                      <a:pt x="131" y="72"/>
                      <a:pt x="131" y="72"/>
                      <a:pt x="131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1"/>
                      <a:pt x="134" y="71"/>
                      <a:pt x="134" y="72"/>
                    </a:cubicBezTo>
                    <a:cubicBezTo>
                      <a:pt x="133" y="72"/>
                      <a:pt x="132" y="73"/>
                      <a:pt x="133" y="74"/>
                    </a:cubicBezTo>
                    <a:cubicBezTo>
                      <a:pt x="133" y="74"/>
                      <a:pt x="134" y="75"/>
                      <a:pt x="134" y="76"/>
                    </a:cubicBezTo>
                    <a:cubicBezTo>
                      <a:pt x="134" y="77"/>
                      <a:pt x="134" y="77"/>
                      <a:pt x="134" y="79"/>
                    </a:cubicBezTo>
                    <a:cubicBezTo>
                      <a:pt x="134" y="80"/>
                      <a:pt x="136" y="80"/>
                      <a:pt x="136" y="81"/>
                    </a:cubicBezTo>
                    <a:cubicBezTo>
                      <a:pt x="137" y="81"/>
                      <a:pt x="135" y="82"/>
                      <a:pt x="138" y="82"/>
                    </a:cubicBezTo>
                    <a:cubicBezTo>
                      <a:pt x="140" y="82"/>
                      <a:pt x="142" y="83"/>
                      <a:pt x="142" y="82"/>
                    </a:cubicBezTo>
                    <a:cubicBezTo>
                      <a:pt x="143" y="82"/>
                      <a:pt x="143" y="82"/>
                      <a:pt x="143" y="81"/>
                    </a:cubicBezTo>
                    <a:cubicBezTo>
                      <a:pt x="142" y="80"/>
                      <a:pt x="143" y="79"/>
                      <a:pt x="143" y="79"/>
                    </a:cubicBezTo>
                    <a:cubicBezTo>
                      <a:pt x="143" y="79"/>
                      <a:pt x="144" y="79"/>
                      <a:pt x="144" y="79"/>
                    </a:cubicBezTo>
                    <a:cubicBezTo>
                      <a:pt x="145" y="79"/>
                      <a:pt x="145" y="80"/>
                      <a:pt x="146" y="79"/>
                    </a:cubicBezTo>
                    <a:cubicBezTo>
                      <a:pt x="146" y="79"/>
                      <a:pt x="147" y="78"/>
                      <a:pt x="147" y="78"/>
                    </a:cubicBezTo>
                    <a:cubicBezTo>
                      <a:pt x="149" y="78"/>
                      <a:pt x="149" y="78"/>
                      <a:pt x="149" y="78"/>
                    </a:cubicBezTo>
                    <a:cubicBezTo>
                      <a:pt x="149" y="78"/>
                      <a:pt x="148" y="77"/>
                      <a:pt x="150" y="77"/>
                    </a:cubicBezTo>
                    <a:cubicBezTo>
                      <a:pt x="151" y="77"/>
                      <a:pt x="153" y="77"/>
                      <a:pt x="153" y="77"/>
                    </a:cubicBezTo>
                    <a:cubicBezTo>
                      <a:pt x="153" y="77"/>
                      <a:pt x="153" y="78"/>
                      <a:pt x="153" y="79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80"/>
                      <a:pt x="153" y="80"/>
                      <a:pt x="154" y="82"/>
                    </a:cubicBezTo>
                    <a:cubicBezTo>
                      <a:pt x="155" y="83"/>
                      <a:pt x="156" y="83"/>
                      <a:pt x="156" y="84"/>
                    </a:cubicBezTo>
                    <a:cubicBezTo>
                      <a:pt x="157" y="84"/>
                      <a:pt x="156" y="86"/>
                      <a:pt x="156" y="86"/>
                    </a:cubicBezTo>
                    <a:cubicBezTo>
                      <a:pt x="156" y="86"/>
                      <a:pt x="158" y="86"/>
                      <a:pt x="158" y="86"/>
                    </a:cubicBezTo>
                    <a:cubicBezTo>
                      <a:pt x="158" y="85"/>
                      <a:pt x="158" y="85"/>
                      <a:pt x="159" y="85"/>
                    </a:cubicBezTo>
                    <a:cubicBezTo>
                      <a:pt x="159" y="85"/>
                      <a:pt x="159" y="85"/>
                      <a:pt x="159" y="85"/>
                    </a:cubicBezTo>
                    <a:cubicBezTo>
                      <a:pt x="159" y="85"/>
                      <a:pt x="160" y="84"/>
                      <a:pt x="160" y="83"/>
                    </a:cubicBezTo>
                    <a:cubicBezTo>
                      <a:pt x="160" y="83"/>
                      <a:pt x="160" y="80"/>
                      <a:pt x="159" y="80"/>
                    </a:cubicBezTo>
                    <a:cubicBezTo>
                      <a:pt x="159" y="80"/>
                      <a:pt x="158" y="80"/>
                      <a:pt x="158" y="79"/>
                    </a:cubicBezTo>
                    <a:cubicBezTo>
                      <a:pt x="157" y="78"/>
                      <a:pt x="157" y="78"/>
                      <a:pt x="158" y="78"/>
                    </a:cubicBezTo>
                    <a:cubicBezTo>
                      <a:pt x="158" y="78"/>
                      <a:pt x="159" y="77"/>
                      <a:pt x="159" y="77"/>
                    </a:cubicBezTo>
                    <a:cubicBezTo>
                      <a:pt x="159" y="77"/>
                      <a:pt x="160" y="76"/>
                      <a:pt x="159" y="76"/>
                    </a:cubicBezTo>
                    <a:cubicBezTo>
                      <a:pt x="159" y="75"/>
                      <a:pt x="158" y="74"/>
                      <a:pt x="158" y="74"/>
                    </a:cubicBezTo>
                    <a:cubicBezTo>
                      <a:pt x="158" y="74"/>
                      <a:pt x="157" y="75"/>
                      <a:pt x="156" y="74"/>
                    </a:cubicBezTo>
                    <a:cubicBezTo>
                      <a:pt x="156" y="74"/>
                      <a:pt x="156" y="74"/>
                      <a:pt x="156" y="73"/>
                    </a:cubicBezTo>
                    <a:cubicBezTo>
                      <a:pt x="156" y="73"/>
                      <a:pt x="156" y="71"/>
                      <a:pt x="156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156" y="68"/>
                      <a:pt x="156" y="68"/>
                      <a:pt x="156" y="68"/>
                    </a:cubicBezTo>
                    <a:cubicBezTo>
                      <a:pt x="156" y="68"/>
                      <a:pt x="156" y="67"/>
                      <a:pt x="157" y="67"/>
                    </a:cubicBezTo>
                    <a:cubicBezTo>
                      <a:pt x="157" y="66"/>
                      <a:pt x="157" y="66"/>
                      <a:pt x="157" y="65"/>
                    </a:cubicBezTo>
                    <a:cubicBezTo>
                      <a:pt x="158" y="65"/>
                      <a:pt x="158" y="64"/>
                      <a:pt x="158" y="64"/>
                    </a:cubicBezTo>
                    <a:cubicBezTo>
                      <a:pt x="159" y="64"/>
                      <a:pt x="160" y="64"/>
                      <a:pt x="161" y="64"/>
                    </a:cubicBezTo>
                    <a:cubicBezTo>
                      <a:pt x="161" y="64"/>
                      <a:pt x="161" y="63"/>
                      <a:pt x="162" y="63"/>
                    </a:cubicBezTo>
                    <a:cubicBezTo>
                      <a:pt x="162" y="63"/>
                      <a:pt x="163" y="64"/>
                      <a:pt x="163" y="64"/>
                    </a:cubicBezTo>
                    <a:cubicBezTo>
                      <a:pt x="163" y="64"/>
                      <a:pt x="163" y="64"/>
                      <a:pt x="163" y="65"/>
                    </a:cubicBezTo>
                    <a:cubicBezTo>
                      <a:pt x="163" y="65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7" y="67"/>
                    </a:cubicBezTo>
                    <a:cubicBezTo>
                      <a:pt x="167" y="67"/>
                      <a:pt x="166" y="67"/>
                      <a:pt x="167" y="67"/>
                    </a:cubicBezTo>
                    <a:cubicBezTo>
                      <a:pt x="167" y="68"/>
                      <a:pt x="170" y="67"/>
                      <a:pt x="170" y="67"/>
                    </a:cubicBezTo>
                    <a:cubicBezTo>
                      <a:pt x="171" y="67"/>
                      <a:pt x="171" y="67"/>
                      <a:pt x="171" y="67"/>
                    </a:cubicBezTo>
                    <a:cubicBezTo>
                      <a:pt x="171" y="67"/>
                      <a:pt x="171" y="67"/>
                      <a:pt x="171" y="66"/>
                    </a:cubicBezTo>
                    <a:cubicBezTo>
                      <a:pt x="172" y="66"/>
                      <a:pt x="172" y="65"/>
                      <a:pt x="172" y="64"/>
                    </a:cubicBezTo>
                    <a:cubicBezTo>
                      <a:pt x="172" y="64"/>
                      <a:pt x="173" y="64"/>
                      <a:pt x="172" y="63"/>
                    </a:cubicBezTo>
                    <a:cubicBezTo>
                      <a:pt x="170" y="62"/>
                      <a:pt x="169" y="62"/>
                      <a:pt x="169" y="62"/>
                    </a:cubicBezTo>
                    <a:cubicBezTo>
                      <a:pt x="169" y="62"/>
                      <a:pt x="167" y="60"/>
                      <a:pt x="168" y="60"/>
                    </a:cubicBezTo>
                    <a:cubicBezTo>
                      <a:pt x="169" y="59"/>
                      <a:pt x="170" y="58"/>
                      <a:pt x="170" y="58"/>
                    </a:cubicBezTo>
                    <a:cubicBezTo>
                      <a:pt x="169" y="56"/>
                      <a:pt x="169" y="56"/>
                      <a:pt x="169" y="56"/>
                    </a:cubicBezTo>
                    <a:cubicBezTo>
                      <a:pt x="170" y="55"/>
                      <a:pt x="170" y="55"/>
                      <a:pt x="170" y="55"/>
                    </a:cubicBezTo>
                    <a:cubicBezTo>
                      <a:pt x="169" y="53"/>
                      <a:pt x="169" y="53"/>
                      <a:pt x="169" y="53"/>
                    </a:cubicBezTo>
                    <a:cubicBezTo>
                      <a:pt x="169" y="53"/>
                      <a:pt x="170" y="52"/>
                      <a:pt x="170" y="52"/>
                    </a:cubicBezTo>
                    <a:cubicBezTo>
                      <a:pt x="170" y="51"/>
                      <a:pt x="171" y="48"/>
                      <a:pt x="171" y="48"/>
                    </a:cubicBezTo>
                    <a:cubicBezTo>
                      <a:pt x="171" y="48"/>
                      <a:pt x="171" y="47"/>
                      <a:pt x="171" y="46"/>
                    </a:cubicBezTo>
                    <a:cubicBezTo>
                      <a:pt x="171" y="46"/>
                      <a:pt x="170" y="45"/>
                      <a:pt x="170" y="45"/>
                    </a:cubicBezTo>
                    <a:cubicBezTo>
                      <a:pt x="169" y="44"/>
                      <a:pt x="169" y="44"/>
                      <a:pt x="169" y="44"/>
                    </a:cubicBezTo>
                    <a:cubicBezTo>
                      <a:pt x="169" y="44"/>
                      <a:pt x="168" y="42"/>
                      <a:pt x="168" y="42"/>
                    </a:cubicBezTo>
                    <a:cubicBezTo>
                      <a:pt x="167" y="43"/>
                      <a:pt x="166" y="43"/>
                      <a:pt x="166" y="43"/>
                    </a:cubicBezTo>
                    <a:cubicBezTo>
                      <a:pt x="166" y="43"/>
                      <a:pt x="166" y="45"/>
                      <a:pt x="166" y="45"/>
                    </a:cubicBezTo>
                    <a:cubicBezTo>
                      <a:pt x="165" y="46"/>
                      <a:pt x="164" y="46"/>
                      <a:pt x="164" y="46"/>
                    </a:cubicBezTo>
                    <a:cubicBezTo>
                      <a:pt x="164" y="46"/>
                      <a:pt x="164" y="46"/>
                      <a:pt x="164" y="46"/>
                    </a:cubicBezTo>
                    <a:cubicBezTo>
                      <a:pt x="163" y="46"/>
                      <a:pt x="163" y="46"/>
                      <a:pt x="163" y="46"/>
                    </a:cubicBezTo>
                    <a:cubicBezTo>
                      <a:pt x="162" y="48"/>
                      <a:pt x="162" y="48"/>
                      <a:pt x="162" y="48"/>
                    </a:cubicBezTo>
                    <a:cubicBezTo>
                      <a:pt x="161" y="49"/>
                      <a:pt x="161" y="49"/>
                      <a:pt x="161" y="49"/>
                    </a:cubicBezTo>
                    <a:cubicBezTo>
                      <a:pt x="161" y="49"/>
                      <a:pt x="159" y="50"/>
                      <a:pt x="158" y="50"/>
                    </a:cubicBezTo>
                    <a:cubicBezTo>
                      <a:pt x="158" y="50"/>
                      <a:pt x="156" y="50"/>
                      <a:pt x="156" y="50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52" y="48"/>
                      <a:pt x="152" y="48"/>
                      <a:pt x="152" y="48"/>
                    </a:cubicBezTo>
                    <a:cubicBezTo>
                      <a:pt x="152" y="48"/>
                      <a:pt x="152" y="48"/>
                      <a:pt x="152" y="48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7" y="42"/>
                      <a:pt x="147" y="42"/>
                      <a:pt x="147" y="42"/>
                    </a:cubicBezTo>
                    <a:cubicBezTo>
                      <a:pt x="143" y="41"/>
                      <a:pt x="143" y="41"/>
                      <a:pt x="143" y="41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38" y="40"/>
                      <a:pt x="138" y="40"/>
                      <a:pt x="138" y="40"/>
                    </a:cubicBezTo>
                    <a:cubicBezTo>
                      <a:pt x="138" y="40"/>
                      <a:pt x="134" y="40"/>
                      <a:pt x="134" y="40"/>
                    </a:cubicBezTo>
                    <a:cubicBezTo>
                      <a:pt x="134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34" y="37"/>
                      <a:pt x="133" y="36"/>
                      <a:pt x="133" y="36"/>
                    </a:cubicBezTo>
                    <a:cubicBezTo>
                      <a:pt x="133" y="36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4"/>
                      <a:pt x="133" y="34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6"/>
                      <a:pt x="137" y="26"/>
                    </a:cubicBezTo>
                    <a:cubicBezTo>
                      <a:pt x="137" y="25"/>
                      <a:pt x="137" y="24"/>
                      <a:pt x="137" y="24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39" y="23"/>
                      <a:pt x="140" y="22"/>
                      <a:pt x="140" y="22"/>
                    </a:cubicBezTo>
                    <a:cubicBezTo>
                      <a:pt x="140" y="21"/>
                      <a:pt x="139" y="20"/>
                      <a:pt x="139" y="20"/>
                    </a:cubicBezTo>
                    <a:cubicBezTo>
                      <a:pt x="139" y="19"/>
                      <a:pt x="140" y="18"/>
                      <a:pt x="140" y="18"/>
                    </a:cubicBezTo>
                    <a:cubicBezTo>
                      <a:pt x="139" y="18"/>
                      <a:pt x="139" y="17"/>
                      <a:pt x="138" y="17"/>
                    </a:cubicBezTo>
                    <a:cubicBezTo>
                      <a:pt x="138" y="17"/>
                      <a:pt x="137" y="17"/>
                      <a:pt x="137" y="16"/>
                    </a:cubicBezTo>
                    <a:cubicBezTo>
                      <a:pt x="137" y="16"/>
                      <a:pt x="136" y="15"/>
                      <a:pt x="136" y="15"/>
                    </a:cubicBezTo>
                    <a:cubicBezTo>
                      <a:pt x="136" y="15"/>
                      <a:pt x="136" y="13"/>
                      <a:pt x="135" y="13"/>
                    </a:cubicBezTo>
                    <a:cubicBezTo>
                      <a:pt x="135" y="13"/>
                      <a:pt x="134" y="13"/>
                      <a:pt x="133" y="12"/>
                    </a:cubicBezTo>
                    <a:cubicBezTo>
                      <a:pt x="132" y="12"/>
                      <a:pt x="131" y="11"/>
                      <a:pt x="131" y="11"/>
                    </a:cubicBezTo>
                    <a:cubicBezTo>
                      <a:pt x="130" y="11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7" y="9"/>
                    </a:cubicBezTo>
                    <a:cubicBezTo>
                      <a:pt x="127" y="9"/>
                      <a:pt x="126" y="8"/>
                      <a:pt x="126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4" y="8"/>
                      <a:pt x="124" y="8"/>
                      <a:pt x="123" y="7"/>
                    </a:cubicBezTo>
                    <a:cubicBezTo>
                      <a:pt x="121" y="7"/>
                      <a:pt x="122" y="7"/>
                      <a:pt x="120" y="7"/>
                    </a:cubicBezTo>
                    <a:cubicBezTo>
                      <a:pt x="119" y="7"/>
                      <a:pt x="118" y="7"/>
                      <a:pt x="118" y="7"/>
                    </a:cubicBezTo>
                    <a:cubicBezTo>
                      <a:pt x="118" y="7"/>
                      <a:pt x="117" y="6"/>
                      <a:pt x="115" y="6"/>
                    </a:cubicBezTo>
                    <a:cubicBezTo>
                      <a:pt x="114" y="7"/>
                      <a:pt x="112" y="8"/>
                      <a:pt x="111" y="8"/>
                    </a:cubicBezTo>
                    <a:cubicBezTo>
                      <a:pt x="111" y="8"/>
                      <a:pt x="110" y="7"/>
                      <a:pt x="110" y="7"/>
                    </a:cubicBezTo>
                    <a:cubicBezTo>
                      <a:pt x="110" y="7"/>
                      <a:pt x="110" y="6"/>
                      <a:pt x="110" y="6"/>
                    </a:cubicBezTo>
                    <a:cubicBezTo>
                      <a:pt x="110" y="6"/>
                      <a:pt x="109" y="5"/>
                      <a:pt x="108" y="4"/>
                    </a:cubicBezTo>
                    <a:cubicBezTo>
                      <a:pt x="108" y="4"/>
                      <a:pt x="107" y="4"/>
                      <a:pt x="107" y="4"/>
                    </a:cubicBezTo>
                    <a:cubicBezTo>
                      <a:pt x="107" y="4"/>
                      <a:pt x="107" y="4"/>
                      <a:pt x="107" y="5"/>
                    </a:cubicBezTo>
                    <a:cubicBezTo>
                      <a:pt x="107" y="6"/>
                      <a:pt x="109" y="6"/>
                      <a:pt x="107" y="6"/>
                    </a:cubicBezTo>
                    <a:cubicBezTo>
                      <a:pt x="106" y="5"/>
                      <a:pt x="105" y="5"/>
                      <a:pt x="105" y="5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5"/>
                      <a:pt x="104" y="5"/>
                      <a:pt x="104" y="5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4"/>
                      <a:pt x="104" y="3"/>
                      <a:pt x="104" y="3"/>
                    </a:cubicBezTo>
                    <a:cubicBezTo>
                      <a:pt x="105" y="3"/>
                      <a:pt x="106" y="2"/>
                      <a:pt x="105" y="2"/>
                    </a:cubicBezTo>
                    <a:cubicBezTo>
                      <a:pt x="104" y="2"/>
                      <a:pt x="103" y="2"/>
                      <a:pt x="103" y="2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3" y="1"/>
                      <a:pt x="102" y="0"/>
                      <a:pt x="102" y="0"/>
                    </a:cubicBezTo>
                    <a:cubicBezTo>
                      <a:pt x="102" y="1"/>
                      <a:pt x="102" y="2"/>
                      <a:pt x="102" y="2"/>
                    </a:cubicBezTo>
                    <a:cubicBezTo>
                      <a:pt x="101" y="2"/>
                      <a:pt x="101" y="2"/>
                      <a:pt x="101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9" y="0"/>
                    </a:cubicBezTo>
                    <a:cubicBezTo>
                      <a:pt x="99" y="0"/>
                      <a:pt x="100" y="1"/>
                      <a:pt x="98" y="1"/>
                    </a:cubicBezTo>
                    <a:cubicBezTo>
                      <a:pt x="97" y="1"/>
                      <a:pt x="96" y="2"/>
                      <a:pt x="95" y="2"/>
                    </a:cubicBezTo>
                    <a:cubicBezTo>
                      <a:pt x="94" y="3"/>
                      <a:pt x="94" y="4"/>
                      <a:pt x="94" y="4"/>
                    </a:cubicBezTo>
                    <a:cubicBezTo>
                      <a:pt x="94" y="5"/>
                      <a:pt x="92" y="5"/>
                      <a:pt x="92" y="6"/>
                    </a:cubicBezTo>
                    <a:cubicBezTo>
                      <a:pt x="93" y="6"/>
                      <a:pt x="92" y="6"/>
                      <a:pt x="94" y="7"/>
                    </a:cubicBezTo>
                    <a:cubicBezTo>
                      <a:pt x="95" y="7"/>
                      <a:pt x="95" y="7"/>
                      <a:pt x="96" y="7"/>
                    </a:cubicBezTo>
                    <a:cubicBezTo>
                      <a:pt x="97" y="8"/>
                      <a:pt x="98" y="7"/>
                      <a:pt x="98" y="7"/>
                    </a:cubicBezTo>
                    <a:cubicBezTo>
                      <a:pt x="98" y="7"/>
                      <a:pt x="98" y="7"/>
                      <a:pt x="99" y="8"/>
                    </a:cubicBezTo>
                    <a:cubicBezTo>
                      <a:pt x="99" y="8"/>
                      <a:pt x="100" y="7"/>
                      <a:pt x="100" y="8"/>
                    </a:cubicBezTo>
                    <a:cubicBezTo>
                      <a:pt x="100" y="9"/>
                      <a:pt x="101" y="10"/>
                      <a:pt x="100" y="10"/>
                    </a:cubicBezTo>
                    <a:cubicBezTo>
                      <a:pt x="99" y="10"/>
                      <a:pt x="98" y="11"/>
                      <a:pt x="98" y="10"/>
                    </a:cubicBezTo>
                    <a:cubicBezTo>
                      <a:pt x="98" y="10"/>
                      <a:pt x="98" y="9"/>
                      <a:pt x="97" y="9"/>
                    </a:cubicBezTo>
                    <a:cubicBezTo>
                      <a:pt x="97" y="9"/>
                      <a:pt x="96" y="9"/>
                      <a:pt x="96" y="9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5" y="11"/>
                      <a:pt x="95" y="12"/>
                      <a:pt x="94" y="12"/>
                    </a:cubicBezTo>
                    <a:cubicBezTo>
                      <a:pt x="93" y="12"/>
                      <a:pt x="94" y="12"/>
                      <a:pt x="92" y="12"/>
                    </a:cubicBezTo>
                    <a:cubicBezTo>
                      <a:pt x="90" y="12"/>
                      <a:pt x="90" y="11"/>
                      <a:pt x="89" y="11"/>
                    </a:cubicBezTo>
                    <a:cubicBezTo>
                      <a:pt x="89" y="11"/>
                      <a:pt x="89" y="11"/>
                      <a:pt x="88" y="11"/>
                    </a:cubicBezTo>
                    <a:cubicBezTo>
                      <a:pt x="88" y="11"/>
                      <a:pt x="86" y="9"/>
                      <a:pt x="85" y="11"/>
                    </a:cubicBezTo>
                    <a:cubicBezTo>
                      <a:pt x="84" y="12"/>
                      <a:pt x="83" y="13"/>
                      <a:pt x="83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3"/>
                      <a:pt x="79" y="13"/>
                      <a:pt x="78" y="13"/>
                    </a:cubicBezTo>
                    <a:cubicBezTo>
                      <a:pt x="77" y="13"/>
                      <a:pt x="76" y="13"/>
                      <a:pt x="76" y="13"/>
                    </a:cubicBezTo>
                    <a:cubicBezTo>
                      <a:pt x="75" y="14"/>
                      <a:pt x="74" y="11"/>
                      <a:pt x="74" y="11"/>
                    </a:cubicBezTo>
                    <a:cubicBezTo>
                      <a:pt x="74" y="11"/>
                      <a:pt x="75" y="9"/>
                      <a:pt x="72" y="11"/>
                    </a:cubicBezTo>
                    <a:cubicBezTo>
                      <a:pt x="69" y="13"/>
                      <a:pt x="68" y="13"/>
                      <a:pt x="68" y="13"/>
                    </a:cubicBezTo>
                    <a:cubicBezTo>
                      <a:pt x="67" y="13"/>
                      <a:pt x="66" y="14"/>
                      <a:pt x="66" y="14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6" y="13"/>
                      <a:pt x="66" y="12"/>
                      <a:pt x="66" y="12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2"/>
                      <a:pt x="63" y="12"/>
                      <a:pt x="62" y="12"/>
                    </a:cubicBezTo>
                    <a:cubicBezTo>
                      <a:pt x="62" y="12"/>
                      <a:pt x="60" y="12"/>
                      <a:pt x="60" y="12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4"/>
                      <a:pt x="59" y="14"/>
                    </a:cubicBezTo>
                    <a:cubicBezTo>
                      <a:pt x="59" y="14"/>
                      <a:pt x="59" y="15"/>
                      <a:pt x="59" y="15"/>
                    </a:cubicBezTo>
                    <a:cubicBezTo>
                      <a:pt x="59" y="15"/>
                      <a:pt x="59" y="16"/>
                      <a:pt x="59" y="16"/>
                    </a:cubicBezTo>
                    <a:cubicBezTo>
                      <a:pt x="59" y="16"/>
                      <a:pt x="58" y="16"/>
                      <a:pt x="58" y="16"/>
                    </a:cubicBezTo>
                    <a:cubicBezTo>
                      <a:pt x="58" y="16"/>
                      <a:pt x="57" y="16"/>
                      <a:pt x="57" y="16"/>
                    </a:cubicBezTo>
                    <a:cubicBezTo>
                      <a:pt x="57" y="16"/>
                      <a:pt x="56" y="18"/>
                      <a:pt x="56" y="18"/>
                    </a:cubicBezTo>
                    <a:cubicBezTo>
                      <a:pt x="56" y="18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20"/>
                    </a:cubicBezTo>
                    <a:cubicBezTo>
                      <a:pt x="55" y="20"/>
                      <a:pt x="54" y="20"/>
                      <a:pt x="54" y="20"/>
                    </a:cubicBezTo>
                    <a:cubicBezTo>
                      <a:pt x="54" y="20"/>
                      <a:pt x="53" y="20"/>
                      <a:pt x="52" y="20"/>
                    </a:cubicBezTo>
                    <a:cubicBezTo>
                      <a:pt x="52" y="20"/>
                      <a:pt x="51" y="20"/>
                      <a:pt x="51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0" y="21"/>
                      <a:pt x="48" y="20"/>
                      <a:pt x="48" y="20"/>
                    </a:cubicBezTo>
                    <a:cubicBezTo>
                      <a:pt x="47" y="20"/>
                      <a:pt x="47" y="19"/>
                      <a:pt x="47" y="18"/>
                    </a:cubicBezTo>
                    <a:cubicBezTo>
                      <a:pt x="47" y="18"/>
                      <a:pt x="46" y="16"/>
                      <a:pt x="46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1" y="19"/>
                      <a:pt x="41" y="19"/>
                    </a:cubicBezTo>
                    <a:cubicBezTo>
                      <a:pt x="41" y="19"/>
                      <a:pt x="40" y="19"/>
                      <a:pt x="40" y="19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7" y="22"/>
                      <a:pt x="37" y="22"/>
                    </a:cubicBezTo>
                    <a:cubicBezTo>
                      <a:pt x="37" y="23"/>
                      <a:pt x="36" y="23"/>
                      <a:pt x="36" y="23"/>
                    </a:cubicBezTo>
                    <a:cubicBezTo>
                      <a:pt x="36" y="23"/>
                      <a:pt x="35" y="23"/>
                      <a:pt x="36" y="24"/>
                    </a:cubicBezTo>
                    <a:cubicBezTo>
                      <a:pt x="37" y="24"/>
                      <a:pt x="38" y="24"/>
                      <a:pt x="38" y="24"/>
                    </a:cubicBezTo>
                    <a:cubicBezTo>
                      <a:pt x="39" y="24"/>
                      <a:pt x="40" y="24"/>
                      <a:pt x="40" y="24"/>
                    </a:cubicBezTo>
                    <a:cubicBezTo>
                      <a:pt x="40" y="24"/>
                      <a:pt x="42" y="23"/>
                      <a:pt x="42" y="23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6"/>
                      <a:pt x="41" y="27"/>
                      <a:pt x="41" y="27"/>
                    </a:cubicBezTo>
                    <a:cubicBezTo>
                      <a:pt x="40" y="28"/>
                      <a:pt x="39" y="28"/>
                      <a:pt x="39" y="28"/>
                    </a:cubicBezTo>
                    <a:cubicBezTo>
                      <a:pt x="38" y="29"/>
                      <a:pt x="38" y="29"/>
                      <a:pt x="38" y="30"/>
                    </a:cubicBezTo>
                    <a:cubicBezTo>
                      <a:pt x="38" y="31"/>
                      <a:pt x="37" y="33"/>
                      <a:pt x="37" y="33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4"/>
                      <a:pt x="25" y="45"/>
                      <a:pt x="25" y="45"/>
                    </a:cubicBezTo>
                    <a:cubicBezTo>
                      <a:pt x="24" y="45"/>
                      <a:pt x="23" y="46"/>
                      <a:pt x="23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0" y="46"/>
                      <a:pt x="19" y="47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9"/>
                      <a:pt x="20" y="50"/>
                      <a:pt x="20" y="50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19" y="52"/>
                      <a:pt x="19" y="53"/>
                    </a:cubicBezTo>
                    <a:cubicBezTo>
                      <a:pt x="19" y="53"/>
                      <a:pt x="19" y="54"/>
                      <a:pt x="19" y="54"/>
                    </a:cubicBezTo>
                    <a:cubicBezTo>
                      <a:pt x="19" y="54"/>
                      <a:pt x="19" y="55"/>
                      <a:pt x="19" y="55"/>
                    </a:cubicBezTo>
                    <a:cubicBezTo>
                      <a:pt x="19" y="55"/>
                      <a:pt x="19" y="56"/>
                      <a:pt x="19" y="56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8" y="58"/>
                      <a:pt x="17" y="59"/>
                      <a:pt x="17" y="59"/>
                    </a:cubicBezTo>
                    <a:cubicBezTo>
                      <a:pt x="17" y="59"/>
                      <a:pt x="15" y="59"/>
                      <a:pt x="15" y="59"/>
                    </a:cubicBezTo>
                    <a:cubicBezTo>
                      <a:pt x="15" y="60"/>
                      <a:pt x="13" y="60"/>
                      <a:pt x="13" y="60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6"/>
                      <a:pt x="7" y="67"/>
                      <a:pt x="7" y="67"/>
                    </a:cubicBezTo>
                    <a:cubicBezTo>
                      <a:pt x="7" y="67"/>
                      <a:pt x="7" y="69"/>
                      <a:pt x="7" y="69"/>
                    </a:cubicBezTo>
                    <a:cubicBezTo>
                      <a:pt x="7" y="70"/>
                      <a:pt x="6" y="71"/>
                      <a:pt x="6" y="71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4" y="84"/>
                      <a:pt x="3" y="85"/>
                      <a:pt x="2" y="85"/>
                    </a:cubicBezTo>
                    <a:cubicBezTo>
                      <a:pt x="2" y="85"/>
                      <a:pt x="1" y="86"/>
                      <a:pt x="1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9" y="89"/>
                      <a:pt x="9" y="88"/>
                      <a:pt x="10" y="87"/>
                    </a:cubicBezTo>
                    <a:cubicBezTo>
                      <a:pt x="11" y="86"/>
                      <a:pt x="12" y="86"/>
                      <a:pt x="12" y="86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81"/>
                      <a:pt x="10" y="80"/>
                      <a:pt x="10" y="80"/>
                    </a:cubicBezTo>
                    <a:cubicBezTo>
                      <a:pt x="11" y="79"/>
                      <a:pt x="12" y="77"/>
                      <a:pt x="12" y="77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1" y="73"/>
                      <a:pt x="24" y="73"/>
                      <a:pt x="24" y="73"/>
                    </a:cubicBezTo>
                    <a:cubicBezTo>
                      <a:pt x="24" y="73"/>
                      <a:pt x="28" y="73"/>
                      <a:pt x="28" y="73"/>
                    </a:cubicBezTo>
                    <a:lnTo>
                      <a:pt x="31" y="7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6" name="Freeform 51">
                <a:extLst>
                  <a:ext uri="{FF2B5EF4-FFF2-40B4-BE49-F238E27FC236}">
                    <a16:creationId xmlns:a16="http://schemas.microsoft.com/office/drawing/2014/main" id="{E87DC991-1F13-4E41-B7B3-11470F224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789" y="1798916"/>
                <a:ext cx="494744" cy="296186"/>
              </a:xfrm>
              <a:custGeom>
                <a:avLst/>
                <a:gdLst>
                  <a:gd name="T0" fmla="*/ 31 w 217"/>
                  <a:gd name="T1" fmla="*/ 35 h 134"/>
                  <a:gd name="T2" fmla="*/ 42 w 217"/>
                  <a:gd name="T3" fmla="*/ 43 h 134"/>
                  <a:gd name="T4" fmla="*/ 55 w 217"/>
                  <a:gd name="T5" fmla="*/ 53 h 134"/>
                  <a:gd name="T6" fmla="*/ 66 w 217"/>
                  <a:gd name="T7" fmla="*/ 68 h 134"/>
                  <a:gd name="T8" fmla="*/ 83 w 217"/>
                  <a:gd name="T9" fmla="*/ 64 h 134"/>
                  <a:gd name="T10" fmla="*/ 87 w 217"/>
                  <a:gd name="T11" fmla="*/ 37 h 134"/>
                  <a:gd name="T12" fmla="*/ 83 w 217"/>
                  <a:gd name="T13" fmla="*/ 16 h 134"/>
                  <a:gd name="T14" fmla="*/ 99 w 217"/>
                  <a:gd name="T15" fmla="*/ 3 h 134"/>
                  <a:gd name="T16" fmla="*/ 112 w 217"/>
                  <a:gd name="T17" fmla="*/ 2 h 134"/>
                  <a:gd name="T18" fmla="*/ 125 w 217"/>
                  <a:gd name="T19" fmla="*/ 5 h 134"/>
                  <a:gd name="T20" fmla="*/ 142 w 217"/>
                  <a:gd name="T21" fmla="*/ 17 h 134"/>
                  <a:gd name="T22" fmla="*/ 152 w 217"/>
                  <a:gd name="T23" fmla="*/ 17 h 134"/>
                  <a:gd name="T24" fmla="*/ 159 w 217"/>
                  <a:gd name="T25" fmla="*/ 11 h 134"/>
                  <a:gd name="T26" fmla="*/ 177 w 217"/>
                  <a:gd name="T27" fmla="*/ 11 h 134"/>
                  <a:gd name="T28" fmla="*/ 184 w 217"/>
                  <a:gd name="T29" fmla="*/ 18 h 134"/>
                  <a:gd name="T30" fmla="*/ 192 w 217"/>
                  <a:gd name="T31" fmla="*/ 31 h 134"/>
                  <a:gd name="T32" fmla="*/ 192 w 217"/>
                  <a:gd name="T33" fmla="*/ 46 h 134"/>
                  <a:gd name="T34" fmla="*/ 198 w 217"/>
                  <a:gd name="T35" fmla="*/ 49 h 134"/>
                  <a:gd name="T36" fmla="*/ 206 w 217"/>
                  <a:gd name="T37" fmla="*/ 58 h 134"/>
                  <a:gd name="T38" fmla="*/ 212 w 217"/>
                  <a:gd name="T39" fmla="*/ 66 h 134"/>
                  <a:gd name="T40" fmla="*/ 216 w 217"/>
                  <a:gd name="T41" fmla="*/ 78 h 134"/>
                  <a:gd name="T42" fmla="*/ 211 w 217"/>
                  <a:gd name="T43" fmla="*/ 83 h 134"/>
                  <a:gd name="T44" fmla="*/ 207 w 217"/>
                  <a:gd name="T45" fmla="*/ 100 h 134"/>
                  <a:gd name="T46" fmla="*/ 192 w 217"/>
                  <a:gd name="T47" fmla="*/ 103 h 134"/>
                  <a:gd name="T48" fmla="*/ 185 w 217"/>
                  <a:gd name="T49" fmla="*/ 112 h 134"/>
                  <a:gd name="T50" fmla="*/ 177 w 217"/>
                  <a:gd name="T51" fmla="*/ 115 h 134"/>
                  <a:gd name="T52" fmla="*/ 165 w 217"/>
                  <a:gd name="T53" fmla="*/ 114 h 134"/>
                  <a:gd name="T54" fmla="*/ 157 w 217"/>
                  <a:gd name="T55" fmla="*/ 105 h 134"/>
                  <a:gd name="T56" fmla="*/ 146 w 217"/>
                  <a:gd name="T57" fmla="*/ 101 h 134"/>
                  <a:gd name="T58" fmla="*/ 139 w 217"/>
                  <a:gd name="T59" fmla="*/ 97 h 134"/>
                  <a:gd name="T60" fmla="*/ 124 w 217"/>
                  <a:gd name="T61" fmla="*/ 97 h 134"/>
                  <a:gd name="T62" fmla="*/ 117 w 217"/>
                  <a:gd name="T63" fmla="*/ 87 h 134"/>
                  <a:gd name="T64" fmla="*/ 108 w 217"/>
                  <a:gd name="T65" fmla="*/ 99 h 134"/>
                  <a:gd name="T66" fmla="*/ 94 w 217"/>
                  <a:gd name="T67" fmla="*/ 100 h 134"/>
                  <a:gd name="T68" fmla="*/ 80 w 217"/>
                  <a:gd name="T69" fmla="*/ 100 h 134"/>
                  <a:gd name="T70" fmla="*/ 67 w 217"/>
                  <a:gd name="T71" fmla="*/ 107 h 134"/>
                  <a:gd name="T72" fmla="*/ 55 w 217"/>
                  <a:gd name="T73" fmla="*/ 104 h 134"/>
                  <a:gd name="T74" fmla="*/ 34 w 217"/>
                  <a:gd name="T75" fmla="*/ 106 h 134"/>
                  <a:gd name="T76" fmla="*/ 21 w 217"/>
                  <a:gd name="T77" fmla="*/ 113 h 134"/>
                  <a:gd name="T78" fmla="*/ 14 w 217"/>
                  <a:gd name="T79" fmla="*/ 122 h 134"/>
                  <a:gd name="T80" fmla="*/ 9 w 217"/>
                  <a:gd name="T81" fmla="*/ 131 h 134"/>
                  <a:gd name="T82" fmla="*/ 5 w 217"/>
                  <a:gd name="T83" fmla="*/ 128 h 134"/>
                  <a:gd name="T84" fmla="*/ 3 w 217"/>
                  <a:gd name="T85" fmla="*/ 108 h 134"/>
                  <a:gd name="T86" fmla="*/ 7 w 217"/>
                  <a:gd name="T87" fmla="*/ 83 h 134"/>
                  <a:gd name="T88" fmla="*/ 8 w 217"/>
                  <a:gd name="T89" fmla="*/ 60 h 134"/>
                  <a:gd name="T90" fmla="*/ 19 w 217"/>
                  <a:gd name="T91" fmla="*/ 4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7" h="134">
                    <a:moveTo>
                      <a:pt x="19" y="45"/>
                    </a:move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30" y="35"/>
                      <a:pt x="31" y="35"/>
                    </a:cubicBezTo>
                    <a:cubicBezTo>
                      <a:pt x="33" y="34"/>
                      <a:pt x="36" y="32"/>
                      <a:pt x="36" y="33"/>
                    </a:cubicBezTo>
                    <a:cubicBezTo>
                      <a:pt x="36" y="34"/>
                      <a:pt x="37" y="41"/>
                      <a:pt x="37" y="41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4" y="55"/>
                      <a:pt x="56" y="58"/>
                    </a:cubicBezTo>
                    <a:cubicBezTo>
                      <a:pt x="59" y="61"/>
                      <a:pt x="60" y="61"/>
                      <a:pt x="61" y="64"/>
                    </a:cubicBezTo>
                    <a:cubicBezTo>
                      <a:pt x="62" y="66"/>
                      <a:pt x="66" y="68"/>
                      <a:pt x="66" y="68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6" y="71"/>
                      <a:pt x="77" y="70"/>
                    </a:cubicBezTo>
                    <a:cubicBezTo>
                      <a:pt x="78" y="69"/>
                      <a:pt x="83" y="65"/>
                      <a:pt x="83" y="64"/>
                    </a:cubicBezTo>
                    <a:cubicBezTo>
                      <a:pt x="84" y="63"/>
                      <a:pt x="87" y="59"/>
                      <a:pt x="88" y="58"/>
                    </a:cubicBezTo>
                    <a:cubicBezTo>
                      <a:pt x="89" y="57"/>
                      <a:pt x="92" y="50"/>
                      <a:pt x="92" y="49"/>
                    </a:cubicBezTo>
                    <a:cubicBezTo>
                      <a:pt x="92" y="47"/>
                      <a:pt x="88" y="39"/>
                      <a:pt x="87" y="37"/>
                    </a:cubicBezTo>
                    <a:cubicBezTo>
                      <a:pt x="87" y="35"/>
                      <a:pt x="86" y="29"/>
                      <a:pt x="86" y="29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2" y="21"/>
                      <a:pt x="82" y="16"/>
                      <a:pt x="83" y="16"/>
                    </a:cubicBezTo>
                    <a:cubicBezTo>
                      <a:pt x="84" y="15"/>
                      <a:pt x="89" y="11"/>
                      <a:pt x="89" y="11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25" y="5"/>
                      <a:pt x="125" y="5"/>
                      <a:pt x="125" y="5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8"/>
                      <a:pt x="147" y="20"/>
                      <a:pt x="149" y="19"/>
                    </a:cubicBezTo>
                    <a:cubicBezTo>
                      <a:pt x="150" y="19"/>
                      <a:pt x="151" y="18"/>
                      <a:pt x="152" y="17"/>
                    </a:cubicBezTo>
                    <a:cubicBezTo>
                      <a:pt x="154" y="16"/>
                      <a:pt x="155" y="14"/>
                      <a:pt x="155" y="14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9" y="11"/>
                      <a:pt x="159" y="11"/>
                      <a:pt x="159" y="11"/>
                    </a:cubicBezTo>
                    <a:cubicBezTo>
                      <a:pt x="167" y="13"/>
                      <a:pt x="167" y="13"/>
                      <a:pt x="167" y="13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80" y="14"/>
                      <a:pt x="180" y="14"/>
                      <a:pt x="180" y="14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4" y="18"/>
                      <a:pt x="184" y="18"/>
                      <a:pt x="184" y="18"/>
                    </a:cubicBezTo>
                    <a:cubicBezTo>
                      <a:pt x="184" y="18"/>
                      <a:pt x="187" y="20"/>
                      <a:pt x="188" y="20"/>
                    </a:cubicBezTo>
                    <a:cubicBezTo>
                      <a:pt x="189" y="20"/>
                      <a:pt x="191" y="21"/>
                      <a:pt x="191" y="21"/>
                    </a:cubicBezTo>
                    <a:cubicBezTo>
                      <a:pt x="192" y="31"/>
                      <a:pt x="192" y="31"/>
                      <a:pt x="192" y="31"/>
                    </a:cubicBezTo>
                    <a:cubicBezTo>
                      <a:pt x="190" y="34"/>
                      <a:pt x="190" y="34"/>
                      <a:pt x="190" y="34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46"/>
                      <a:pt x="192" y="46"/>
                      <a:pt x="192" y="46"/>
                    </a:cubicBezTo>
                    <a:cubicBezTo>
                      <a:pt x="196" y="43"/>
                      <a:pt x="196" y="43"/>
                      <a:pt x="196" y="43"/>
                    </a:cubicBezTo>
                    <a:cubicBezTo>
                      <a:pt x="200" y="46"/>
                      <a:pt x="200" y="46"/>
                      <a:pt x="200" y="46"/>
                    </a:cubicBezTo>
                    <a:cubicBezTo>
                      <a:pt x="198" y="49"/>
                      <a:pt x="198" y="49"/>
                      <a:pt x="198" y="49"/>
                    </a:cubicBezTo>
                    <a:cubicBezTo>
                      <a:pt x="203" y="53"/>
                      <a:pt x="203" y="53"/>
                      <a:pt x="203" y="53"/>
                    </a:cubicBezTo>
                    <a:cubicBezTo>
                      <a:pt x="207" y="55"/>
                      <a:pt x="207" y="55"/>
                      <a:pt x="207" y="55"/>
                    </a:cubicBezTo>
                    <a:cubicBezTo>
                      <a:pt x="206" y="58"/>
                      <a:pt x="206" y="58"/>
                      <a:pt x="206" y="58"/>
                    </a:cubicBezTo>
                    <a:cubicBezTo>
                      <a:pt x="206" y="58"/>
                      <a:pt x="207" y="59"/>
                      <a:pt x="208" y="59"/>
                    </a:cubicBezTo>
                    <a:cubicBezTo>
                      <a:pt x="209" y="60"/>
                      <a:pt x="211" y="61"/>
                      <a:pt x="211" y="61"/>
                    </a:cubicBezTo>
                    <a:cubicBezTo>
                      <a:pt x="211" y="61"/>
                      <a:pt x="212" y="64"/>
                      <a:pt x="212" y="66"/>
                    </a:cubicBezTo>
                    <a:cubicBezTo>
                      <a:pt x="213" y="67"/>
                      <a:pt x="217" y="70"/>
                      <a:pt x="217" y="70"/>
                    </a:cubicBezTo>
                    <a:cubicBezTo>
                      <a:pt x="216" y="75"/>
                      <a:pt x="216" y="75"/>
                      <a:pt x="216" y="75"/>
                    </a:cubicBezTo>
                    <a:cubicBezTo>
                      <a:pt x="216" y="75"/>
                      <a:pt x="216" y="77"/>
                      <a:pt x="216" y="78"/>
                    </a:cubicBezTo>
                    <a:cubicBezTo>
                      <a:pt x="216" y="79"/>
                      <a:pt x="216" y="80"/>
                      <a:pt x="216" y="81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11" y="83"/>
                      <a:pt x="211" y="83"/>
                      <a:pt x="211" y="83"/>
                    </a:cubicBezTo>
                    <a:cubicBezTo>
                      <a:pt x="210" y="90"/>
                      <a:pt x="210" y="90"/>
                      <a:pt x="210" y="90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7" y="100"/>
                      <a:pt x="207" y="100"/>
                      <a:pt x="207" y="100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197" y="103"/>
                      <a:pt x="197" y="103"/>
                      <a:pt x="197" y="103"/>
                    </a:cubicBezTo>
                    <a:cubicBezTo>
                      <a:pt x="197" y="103"/>
                      <a:pt x="196" y="103"/>
                      <a:pt x="192" y="103"/>
                    </a:cubicBezTo>
                    <a:cubicBezTo>
                      <a:pt x="188" y="103"/>
                      <a:pt x="189" y="103"/>
                      <a:pt x="189" y="103"/>
                    </a:cubicBezTo>
                    <a:cubicBezTo>
                      <a:pt x="186" y="106"/>
                      <a:pt x="186" y="106"/>
                      <a:pt x="186" y="106"/>
                    </a:cubicBezTo>
                    <a:cubicBezTo>
                      <a:pt x="185" y="112"/>
                      <a:pt x="185" y="112"/>
                      <a:pt x="185" y="112"/>
                    </a:cubicBezTo>
                    <a:cubicBezTo>
                      <a:pt x="185" y="112"/>
                      <a:pt x="183" y="112"/>
                      <a:pt x="179" y="113"/>
                    </a:cubicBezTo>
                    <a:cubicBezTo>
                      <a:pt x="177" y="114"/>
                      <a:pt x="177" y="115"/>
                      <a:pt x="177" y="115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69" y="114"/>
                      <a:pt x="169" y="114"/>
                      <a:pt x="169" y="114"/>
                    </a:cubicBezTo>
                    <a:cubicBezTo>
                      <a:pt x="165" y="114"/>
                      <a:pt x="165" y="114"/>
                      <a:pt x="165" y="114"/>
                    </a:cubicBezTo>
                    <a:cubicBezTo>
                      <a:pt x="163" y="110"/>
                      <a:pt x="163" y="110"/>
                      <a:pt x="163" y="110"/>
                    </a:cubicBezTo>
                    <a:cubicBezTo>
                      <a:pt x="160" y="109"/>
                      <a:pt x="160" y="109"/>
                      <a:pt x="160" y="109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3" y="104"/>
                      <a:pt x="153" y="104"/>
                      <a:pt x="153" y="104"/>
                    </a:cubicBezTo>
                    <a:cubicBezTo>
                      <a:pt x="151" y="101"/>
                      <a:pt x="151" y="101"/>
                      <a:pt x="151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39" y="97"/>
                      <a:pt x="139" y="97"/>
                      <a:pt x="139" y="97"/>
                    </a:cubicBezTo>
                    <a:cubicBezTo>
                      <a:pt x="135" y="98"/>
                      <a:pt x="135" y="98"/>
                      <a:pt x="135" y="98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24" y="97"/>
                      <a:pt x="124" y="97"/>
                      <a:pt x="124" y="97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19" y="93"/>
                      <a:pt x="119" y="93"/>
                      <a:pt x="119" y="93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7" y="87"/>
                      <a:pt x="113" y="90"/>
                      <a:pt x="112" y="90"/>
                    </a:cubicBezTo>
                    <a:cubicBezTo>
                      <a:pt x="112" y="90"/>
                      <a:pt x="109" y="95"/>
                      <a:pt x="109" y="95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99" y="101"/>
                      <a:pt x="99" y="102"/>
                    </a:cubicBezTo>
                    <a:cubicBezTo>
                      <a:pt x="98" y="102"/>
                      <a:pt x="94" y="100"/>
                      <a:pt x="94" y="100"/>
                    </a:cubicBezTo>
                    <a:cubicBezTo>
                      <a:pt x="88" y="100"/>
                      <a:pt x="88" y="100"/>
                      <a:pt x="88" y="100"/>
                    </a:cubicBezTo>
                    <a:cubicBezTo>
                      <a:pt x="88" y="100"/>
                      <a:pt x="82" y="100"/>
                      <a:pt x="81" y="99"/>
                    </a:cubicBezTo>
                    <a:cubicBezTo>
                      <a:pt x="80" y="99"/>
                      <a:pt x="80" y="100"/>
                      <a:pt x="80" y="100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69" y="102"/>
                      <a:pt x="68" y="106"/>
                      <a:pt x="67" y="107"/>
                    </a:cubicBezTo>
                    <a:cubicBezTo>
                      <a:pt x="66" y="107"/>
                      <a:pt x="63" y="104"/>
                      <a:pt x="62" y="103"/>
                    </a:cubicBezTo>
                    <a:cubicBezTo>
                      <a:pt x="62" y="102"/>
                      <a:pt x="59" y="101"/>
                      <a:pt x="59" y="101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48" y="105"/>
                      <a:pt x="47" y="105"/>
                    </a:cubicBezTo>
                    <a:cubicBezTo>
                      <a:pt x="46" y="105"/>
                      <a:pt x="41" y="107"/>
                      <a:pt x="41" y="107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1" y="113"/>
                      <a:pt x="21" y="113"/>
                      <a:pt x="21" y="113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13" y="128"/>
                      <a:pt x="10" y="129"/>
                      <a:pt x="8" y="129"/>
                    </a:cubicBezTo>
                    <a:cubicBezTo>
                      <a:pt x="7" y="130"/>
                      <a:pt x="9" y="131"/>
                      <a:pt x="9" y="131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8" y="134"/>
                      <a:pt x="7" y="133"/>
                      <a:pt x="7" y="133"/>
                    </a:cubicBezTo>
                    <a:cubicBezTo>
                      <a:pt x="7" y="133"/>
                      <a:pt x="6" y="130"/>
                      <a:pt x="5" y="128"/>
                    </a:cubicBezTo>
                    <a:cubicBezTo>
                      <a:pt x="3" y="126"/>
                      <a:pt x="1" y="117"/>
                      <a:pt x="1" y="117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3" y="113"/>
                      <a:pt x="3" y="109"/>
                      <a:pt x="3" y="108"/>
                    </a:cubicBezTo>
                    <a:cubicBezTo>
                      <a:pt x="2" y="106"/>
                      <a:pt x="1" y="97"/>
                      <a:pt x="1" y="97"/>
                    </a:cubicBezTo>
                    <a:cubicBezTo>
                      <a:pt x="1" y="97"/>
                      <a:pt x="0" y="93"/>
                      <a:pt x="0" y="92"/>
                    </a:cubicBezTo>
                    <a:cubicBezTo>
                      <a:pt x="0" y="91"/>
                      <a:pt x="7" y="83"/>
                      <a:pt x="7" y="83"/>
                    </a:cubicBezTo>
                    <a:cubicBezTo>
                      <a:pt x="7" y="82"/>
                      <a:pt x="8" y="74"/>
                      <a:pt x="8" y="74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1"/>
                      <a:pt x="11" y="47"/>
                      <a:pt x="12" y="47"/>
                    </a:cubicBezTo>
                    <a:cubicBezTo>
                      <a:pt x="13" y="46"/>
                      <a:pt x="19" y="45"/>
                      <a:pt x="19" y="45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7" name="Freeform 61">
                <a:extLst>
                  <a:ext uri="{FF2B5EF4-FFF2-40B4-BE49-F238E27FC236}">
                    <a16:creationId xmlns:a16="http://schemas.microsoft.com/office/drawing/2014/main" id="{15A306DA-D27C-D743-BC9D-4FFCF9AEC6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5002" y="3399175"/>
                <a:ext cx="359514" cy="307906"/>
              </a:xfrm>
              <a:custGeom>
                <a:avLst/>
                <a:gdLst>
                  <a:gd name="T0" fmla="*/ 132 w 158"/>
                  <a:gd name="T1" fmla="*/ 9 h 139"/>
                  <a:gd name="T2" fmla="*/ 138 w 158"/>
                  <a:gd name="T3" fmla="*/ 25 h 139"/>
                  <a:gd name="T4" fmla="*/ 135 w 158"/>
                  <a:gd name="T5" fmla="*/ 42 h 139"/>
                  <a:gd name="T6" fmla="*/ 151 w 158"/>
                  <a:gd name="T7" fmla="*/ 49 h 139"/>
                  <a:gd name="T8" fmla="*/ 152 w 158"/>
                  <a:gd name="T9" fmla="*/ 59 h 139"/>
                  <a:gd name="T10" fmla="*/ 149 w 158"/>
                  <a:gd name="T11" fmla="*/ 65 h 139"/>
                  <a:gd name="T12" fmla="*/ 151 w 158"/>
                  <a:gd name="T13" fmla="*/ 79 h 139"/>
                  <a:gd name="T14" fmla="*/ 141 w 158"/>
                  <a:gd name="T15" fmla="*/ 85 h 139"/>
                  <a:gd name="T16" fmla="*/ 135 w 158"/>
                  <a:gd name="T17" fmla="*/ 87 h 139"/>
                  <a:gd name="T18" fmla="*/ 140 w 158"/>
                  <a:gd name="T19" fmla="*/ 93 h 139"/>
                  <a:gd name="T20" fmla="*/ 138 w 158"/>
                  <a:gd name="T21" fmla="*/ 97 h 139"/>
                  <a:gd name="T22" fmla="*/ 129 w 158"/>
                  <a:gd name="T23" fmla="*/ 103 h 139"/>
                  <a:gd name="T24" fmla="*/ 121 w 158"/>
                  <a:gd name="T25" fmla="*/ 115 h 139"/>
                  <a:gd name="T26" fmla="*/ 125 w 158"/>
                  <a:gd name="T27" fmla="*/ 129 h 139"/>
                  <a:gd name="T28" fmla="*/ 126 w 158"/>
                  <a:gd name="T29" fmla="*/ 137 h 139"/>
                  <a:gd name="T30" fmla="*/ 118 w 158"/>
                  <a:gd name="T31" fmla="*/ 139 h 139"/>
                  <a:gd name="T32" fmla="*/ 114 w 158"/>
                  <a:gd name="T33" fmla="*/ 138 h 139"/>
                  <a:gd name="T34" fmla="*/ 113 w 158"/>
                  <a:gd name="T35" fmla="*/ 137 h 139"/>
                  <a:gd name="T36" fmla="*/ 113 w 158"/>
                  <a:gd name="T37" fmla="*/ 137 h 139"/>
                  <a:gd name="T38" fmla="*/ 113 w 158"/>
                  <a:gd name="T39" fmla="*/ 137 h 139"/>
                  <a:gd name="T40" fmla="*/ 112 w 158"/>
                  <a:gd name="T41" fmla="*/ 137 h 139"/>
                  <a:gd name="T42" fmla="*/ 99 w 158"/>
                  <a:gd name="T43" fmla="*/ 129 h 139"/>
                  <a:gd name="T44" fmla="*/ 87 w 158"/>
                  <a:gd name="T45" fmla="*/ 116 h 139"/>
                  <a:gd name="T46" fmla="*/ 68 w 158"/>
                  <a:gd name="T47" fmla="*/ 100 h 139"/>
                  <a:gd name="T48" fmla="*/ 56 w 158"/>
                  <a:gd name="T49" fmla="*/ 89 h 139"/>
                  <a:gd name="T50" fmla="*/ 43 w 158"/>
                  <a:gd name="T51" fmla="*/ 79 h 139"/>
                  <a:gd name="T52" fmla="*/ 31 w 158"/>
                  <a:gd name="T53" fmla="*/ 68 h 139"/>
                  <a:gd name="T54" fmla="*/ 23 w 158"/>
                  <a:gd name="T55" fmla="*/ 54 h 139"/>
                  <a:gd name="T56" fmla="*/ 14 w 158"/>
                  <a:gd name="T57" fmla="*/ 43 h 139"/>
                  <a:gd name="T58" fmla="*/ 5 w 158"/>
                  <a:gd name="T59" fmla="*/ 36 h 139"/>
                  <a:gd name="T60" fmla="*/ 1 w 158"/>
                  <a:gd name="T61" fmla="*/ 20 h 139"/>
                  <a:gd name="T62" fmla="*/ 2 w 158"/>
                  <a:gd name="T63" fmla="*/ 10 h 139"/>
                  <a:gd name="T64" fmla="*/ 8 w 158"/>
                  <a:gd name="T65" fmla="*/ 7 h 139"/>
                  <a:gd name="T66" fmla="*/ 23 w 158"/>
                  <a:gd name="T67" fmla="*/ 13 h 139"/>
                  <a:gd name="T68" fmla="*/ 35 w 158"/>
                  <a:gd name="T69" fmla="*/ 4 h 139"/>
                  <a:gd name="T70" fmla="*/ 48 w 158"/>
                  <a:gd name="T71" fmla="*/ 2 h 139"/>
                  <a:gd name="T72" fmla="*/ 61 w 158"/>
                  <a:gd name="T73" fmla="*/ 4 h 139"/>
                  <a:gd name="T74" fmla="*/ 80 w 158"/>
                  <a:gd name="T75" fmla="*/ 6 h 139"/>
                  <a:gd name="T76" fmla="*/ 90 w 158"/>
                  <a:gd name="T77" fmla="*/ 3 h 139"/>
                  <a:gd name="T78" fmla="*/ 97 w 158"/>
                  <a:gd name="T79" fmla="*/ 2 h 139"/>
                  <a:gd name="T80" fmla="*/ 98 w 158"/>
                  <a:gd name="T81" fmla="*/ 2 h 139"/>
                  <a:gd name="T82" fmla="*/ 98 w 158"/>
                  <a:gd name="T83" fmla="*/ 2 h 139"/>
                  <a:gd name="T84" fmla="*/ 99 w 158"/>
                  <a:gd name="T85" fmla="*/ 2 h 139"/>
                  <a:gd name="T86" fmla="*/ 99 w 158"/>
                  <a:gd name="T87" fmla="*/ 2 h 139"/>
                  <a:gd name="T88" fmla="*/ 99 w 158"/>
                  <a:gd name="T89" fmla="*/ 2 h 139"/>
                  <a:gd name="T90" fmla="*/ 100 w 158"/>
                  <a:gd name="T91" fmla="*/ 1 h 139"/>
                  <a:gd name="T92" fmla="*/ 100 w 158"/>
                  <a:gd name="T93" fmla="*/ 1 h 139"/>
                  <a:gd name="T94" fmla="*/ 100 w 158"/>
                  <a:gd name="T95" fmla="*/ 1 h 139"/>
                  <a:gd name="T96" fmla="*/ 100 w 158"/>
                  <a:gd name="T97" fmla="*/ 1 h 139"/>
                  <a:gd name="T98" fmla="*/ 100 w 158"/>
                  <a:gd name="T99" fmla="*/ 1 h 139"/>
                  <a:gd name="T100" fmla="*/ 103 w 158"/>
                  <a:gd name="T101" fmla="*/ 4 h 139"/>
                  <a:gd name="T102" fmla="*/ 117 w 158"/>
                  <a:gd name="T103" fmla="*/ 8 h 139"/>
                  <a:gd name="T104" fmla="*/ 130 w 158"/>
                  <a:gd name="T105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" h="139">
                    <a:moveTo>
                      <a:pt x="145" y="83"/>
                    </a:move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5" y="83"/>
                      <a:pt x="145" y="83"/>
                      <a:pt x="145" y="83"/>
                    </a:cubicBezTo>
                    <a:close/>
                    <a:moveTo>
                      <a:pt x="132" y="9"/>
                    </a:moveTo>
                    <a:cubicBezTo>
                      <a:pt x="132" y="9"/>
                      <a:pt x="132" y="9"/>
                      <a:pt x="132" y="9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8" y="25"/>
                      <a:pt x="137" y="28"/>
                      <a:pt x="137" y="28"/>
                    </a:cubicBezTo>
                    <a:cubicBezTo>
                      <a:pt x="137" y="29"/>
                      <a:pt x="136" y="31"/>
                      <a:pt x="136" y="31"/>
                    </a:cubicBezTo>
                    <a:cubicBezTo>
                      <a:pt x="136" y="31"/>
                      <a:pt x="134" y="30"/>
                      <a:pt x="135" y="33"/>
                    </a:cubicBezTo>
                    <a:cubicBezTo>
                      <a:pt x="135" y="36"/>
                      <a:pt x="136" y="35"/>
                      <a:pt x="136" y="36"/>
                    </a:cubicBezTo>
                    <a:cubicBezTo>
                      <a:pt x="136" y="37"/>
                      <a:pt x="136" y="39"/>
                      <a:pt x="136" y="40"/>
                    </a:cubicBezTo>
                    <a:cubicBezTo>
                      <a:pt x="135" y="41"/>
                      <a:pt x="136" y="41"/>
                      <a:pt x="135" y="42"/>
                    </a:cubicBezTo>
                    <a:cubicBezTo>
                      <a:pt x="135" y="43"/>
                      <a:pt x="137" y="44"/>
                      <a:pt x="139" y="44"/>
                    </a:cubicBezTo>
                    <a:cubicBezTo>
                      <a:pt x="141" y="45"/>
                      <a:pt x="141" y="44"/>
                      <a:pt x="142" y="44"/>
                    </a:cubicBezTo>
                    <a:cubicBezTo>
                      <a:pt x="143" y="44"/>
                      <a:pt x="144" y="45"/>
                      <a:pt x="145" y="45"/>
                    </a:cubicBezTo>
                    <a:cubicBezTo>
                      <a:pt x="146" y="46"/>
                      <a:pt x="146" y="46"/>
                      <a:pt x="146" y="47"/>
                    </a:cubicBezTo>
                    <a:cubicBezTo>
                      <a:pt x="147" y="48"/>
                      <a:pt x="148" y="49"/>
                      <a:pt x="149" y="50"/>
                    </a:cubicBezTo>
                    <a:cubicBezTo>
                      <a:pt x="150" y="50"/>
                      <a:pt x="150" y="49"/>
                      <a:pt x="151" y="49"/>
                    </a:cubicBezTo>
                    <a:cubicBezTo>
                      <a:pt x="151" y="50"/>
                      <a:pt x="152" y="51"/>
                      <a:pt x="153" y="51"/>
                    </a:cubicBezTo>
                    <a:cubicBezTo>
                      <a:pt x="153" y="52"/>
                      <a:pt x="154" y="53"/>
                      <a:pt x="155" y="53"/>
                    </a:cubicBezTo>
                    <a:cubicBezTo>
                      <a:pt x="155" y="53"/>
                      <a:pt x="157" y="54"/>
                      <a:pt x="157" y="54"/>
                    </a:cubicBezTo>
                    <a:cubicBezTo>
                      <a:pt x="158" y="55"/>
                      <a:pt x="157" y="56"/>
                      <a:pt x="157" y="56"/>
                    </a:cubicBezTo>
                    <a:cubicBezTo>
                      <a:pt x="156" y="56"/>
                      <a:pt x="156" y="58"/>
                      <a:pt x="155" y="58"/>
                    </a:cubicBezTo>
                    <a:cubicBezTo>
                      <a:pt x="155" y="58"/>
                      <a:pt x="152" y="59"/>
                      <a:pt x="152" y="59"/>
                    </a:cubicBezTo>
                    <a:cubicBezTo>
                      <a:pt x="151" y="59"/>
                      <a:pt x="150" y="59"/>
                      <a:pt x="149" y="59"/>
                    </a:cubicBezTo>
                    <a:cubicBezTo>
                      <a:pt x="148" y="59"/>
                      <a:pt x="147" y="59"/>
                      <a:pt x="146" y="58"/>
                    </a:cubicBezTo>
                    <a:cubicBezTo>
                      <a:pt x="145" y="58"/>
                      <a:pt x="145" y="58"/>
                      <a:pt x="144" y="58"/>
                    </a:cubicBezTo>
                    <a:cubicBezTo>
                      <a:pt x="144" y="59"/>
                      <a:pt x="144" y="61"/>
                      <a:pt x="144" y="61"/>
                    </a:cubicBezTo>
                    <a:cubicBezTo>
                      <a:pt x="144" y="61"/>
                      <a:pt x="145" y="62"/>
                      <a:pt x="146" y="63"/>
                    </a:cubicBezTo>
                    <a:cubicBezTo>
                      <a:pt x="146" y="63"/>
                      <a:pt x="148" y="65"/>
                      <a:pt x="149" y="65"/>
                    </a:cubicBezTo>
                    <a:cubicBezTo>
                      <a:pt x="149" y="65"/>
                      <a:pt x="150" y="66"/>
                      <a:pt x="151" y="67"/>
                    </a:cubicBezTo>
                    <a:cubicBezTo>
                      <a:pt x="152" y="69"/>
                      <a:pt x="152" y="70"/>
                      <a:pt x="152" y="70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7" y="74"/>
                      <a:pt x="157" y="75"/>
                      <a:pt x="157" y="78"/>
                    </a:cubicBezTo>
                    <a:cubicBezTo>
                      <a:pt x="157" y="82"/>
                      <a:pt x="156" y="80"/>
                      <a:pt x="155" y="80"/>
                    </a:cubicBezTo>
                    <a:cubicBezTo>
                      <a:pt x="154" y="80"/>
                      <a:pt x="153" y="80"/>
                      <a:pt x="151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8" y="82"/>
                      <a:pt x="146" y="82"/>
                      <a:pt x="145" y="83"/>
                    </a:cubicBezTo>
                    <a:cubicBezTo>
                      <a:pt x="144" y="83"/>
                      <a:pt x="144" y="83"/>
                      <a:pt x="144" y="83"/>
                    </a:cubicBezTo>
                    <a:cubicBezTo>
                      <a:pt x="144" y="83"/>
                      <a:pt x="142" y="84"/>
                      <a:pt x="142" y="84"/>
                    </a:cubicBezTo>
                    <a:cubicBezTo>
                      <a:pt x="142" y="84"/>
                      <a:pt x="141" y="85"/>
                      <a:pt x="141" y="85"/>
                    </a:cubicBezTo>
                    <a:cubicBezTo>
                      <a:pt x="140" y="85"/>
                      <a:pt x="140" y="85"/>
                      <a:pt x="140" y="85"/>
                    </a:cubicBezTo>
                    <a:cubicBezTo>
                      <a:pt x="139" y="84"/>
                      <a:pt x="139" y="84"/>
                      <a:pt x="139" y="84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5" y="86"/>
                      <a:pt x="135" y="87"/>
                      <a:pt x="135" y="87"/>
                    </a:cubicBezTo>
                    <a:cubicBezTo>
                      <a:pt x="135" y="87"/>
                      <a:pt x="137" y="87"/>
                      <a:pt x="137" y="87"/>
                    </a:cubicBezTo>
                    <a:cubicBezTo>
                      <a:pt x="137" y="89"/>
                      <a:pt x="137" y="89"/>
                      <a:pt x="137" y="89"/>
                    </a:cubicBezTo>
                    <a:cubicBezTo>
                      <a:pt x="137" y="89"/>
                      <a:pt x="137" y="89"/>
                      <a:pt x="138" y="89"/>
                    </a:cubicBezTo>
                    <a:cubicBezTo>
                      <a:pt x="138" y="89"/>
                      <a:pt x="139" y="90"/>
                      <a:pt x="139" y="90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2" y="96"/>
                      <a:pt x="142" y="96"/>
                      <a:pt x="142" y="96"/>
                    </a:cubicBezTo>
                    <a:cubicBezTo>
                      <a:pt x="141" y="97"/>
                      <a:pt x="141" y="97"/>
                      <a:pt x="141" y="97"/>
                    </a:cubicBezTo>
                    <a:cubicBezTo>
                      <a:pt x="140" y="98"/>
                      <a:pt x="140" y="98"/>
                      <a:pt x="140" y="98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8" y="97"/>
                      <a:pt x="138" y="97"/>
                      <a:pt x="138" y="97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3" y="95"/>
                      <a:pt x="133" y="95"/>
                      <a:pt x="133" y="95"/>
                    </a:cubicBezTo>
                    <a:cubicBezTo>
                      <a:pt x="133" y="97"/>
                      <a:pt x="133" y="97"/>
                      <a:pt x="133" y="97"/>
                    </a:cubicBezTo>
                    <a:cubicBezTo>
                      <a:pt x="128" y="101"/>
                      <a:pt x="128" y="101"/>
                      <a:pt x="128" y="101"/>
                    </a:cubicBezTo>
                    <a:cubicBezTo>
                      <a:pt x="129" y="103"/>
                      <a:pt x="129" y="103"/>
                      <a:pt x="129" y="103"/>
                    </a:cubicBezTo>
                    <a:cubicBezTo>
                      <a:pt x="127" y="105"/>
                      <a:pt x="127" y="105"/>
                      <a:pt x="127" y="105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8" y="111"/>
                      <a:pt x="128" y="111"/>
                      <a:pt x="128" y="111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24" y="114"/>
                      <a:pt x="124" y="114"/>
                      <a:pt x="124" y="114"/>
                    </a:cubicBezTo>
                    <a:cubicBezTo>
                      <a:pt x="121" y="115"/>
                      <a:pt x="121" y="115"/>
                      <a:pt x="121" y="115"/>
                    </a:cubicBezTo>
                    <a:cubicBezTo>
                      <a:pt x="121" y="118"/>
                      <a:pt x="121" y="118"/>
                      <a:pt x="121" y="118"/>
                    </a:cubicBez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24" y="123"/>
                      <a:pt x="124" y="123"/>
                      <a:pt x="124" y="123"/>
                    </a:cubicBezTo>
                    <a:cubicBezTo>
                      <a:pt x="123" y="124"/>
                      <a:pt x="123" y="124"/>
                      <a:pt x="123" y="124"/>
                    </a:cubicBez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25" y="129"/>
                      <a:pt x="125" y="129"/>
                      <a:pt x="125" y="129"/>
                    </a:cubicBezTo>
                    <a:cubicBezTo>
                      <a:pt x="126" y="130"/>
                      <a:pt x="126" y="130"/>
                      <a:pt x="126" y="130"/>
                    </a:cubicBezTo>
                    <a:cubicBezTo>
                      <a:pt x="128" y="130"/>
                      <a:pt x="128" y="130"/>
                      <a:pt x="128" y="130"/>
                    </a:cubicBezTo>
                    <a:cubicBezTo>
                      <a:pt x="128" y="132"/>
                      <a:pt x="128" y="132"/>
                      <a:pt x="128" y="132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8" y="135"/>
                      <a:pt x="128" y="135"/>
                      <a:pt x="128" y="135"/>
                    </a:cubicBezTo>
                    <a:cubicBezTo>
                      <a:pt x="126" y="137"/>
                      <a:pt x="126" y="137"/>
                      <a:pt x="126" y="137"/>
                    </a:cubicBezTo>
                    <a:cubicBezTo>
                      <a:pt x="127" y="139"/>
                      <a:pt x="127" y="139"/>
                      <a:pt x="127" y="139"/>
                    </a:cubicBezTo>
                    <a:cubicBezTo>
                      <a:pt x="125" y="138"/>
                      <a:pt x="125" y="138"/>
                      <a:pt x="125" y="138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21" y="138"/>
                      <a:pt x="121" y="138"/>
                      <a:pt x="121" y="138"/>
                    </a:cubicBezTo>
                    <a:cubicBezTo>
                      <a:pt x="121" y="138"/>
                      <a:pt x="119" y="139"/>
                      <a:pt x="118" y="139"/>
                    </a:cubicBezTo>
                    <a:cubicBezTo>
                      <a:pt x="118" y="139"/>
                      <a:pt x="117" y="139"/>
                      <a:pt x="117" y="139"/>
                    </a:cubicBezTo>
                    <a:cubicBezTo>
                      <a:pt x="117" y="139"/>
                      <a:pt x="115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06" y="134"/>
                      <a:pt x="106" y="134"/>
                      <a:pt x="106" y="134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98" y="125"/>
                      <a:pt x="98" y="125"/>
                      <a:pt x="98" y="125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121"/>
                      <a:pt x="87" y="126"/>
                      <a:pt x="89" y="120"/>
                    </a:cubicBezTo>
                    <a:cubicBezTo>
                      <a:pt x="89" y="120"/>
                      <a:pt x="89" y="119"/>
                      <a:pt x="89" y="119"/>
                    </a:cubicBezTo>
                    <a:cubicBezTo>
                      <a:pt x="89" y="119"/>
                      <a:pt x="89" y="119"/>
                      <a:pt x="89" y="119"/>
                    </a:cubicBezTo>
                    <a:cubicBezTo>
                      <a:pt x="89" y="118"/>
                      <a:pt x="87" y="116"/>
                      <a:pt x="87" y="116"/>
                    </a:cubicBezTo>
                    <a:cubicBezTo>
                      <a:pt x="81" y="113"/>
                      <a:pt x="80" y="110"/>
                      <a:pt x="77" y="109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7" y="96"/>
                      <a:pt x="63" y="95"/>
                      <a:pt x="61" y="94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2" y="53"/>
                      <a:pt x="21" y="53"/>
                      <a:pt x="21" y="52"/>
                    </a:cubicBezTo>
                    <a:cubicBezTo>
                      <a:pt x="20" y="52"/>
                      <a:pt x="18" y="51"/>
                      <a:pt x="19" y="50"/>
                    </a:cubicBezTo>
                    <a:cubicBezTo>
                      <a:pt x="19" y="49"/>
                      <a:pt x="18" y="48"/>
                      <a:pt x="18" y="46"/>
                    </a:cubicBezTo>
                    <a:cubicBezTo>
                      <a:pt x="18" y="45"/>
                      <a:pt x="18" y="44"/>
                      <a:pt x="17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3"/>
                      <a:pt x="14" y="43"/>
                      <a:pt x="14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4" y="41"/>
                      <a:pt x="14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5"/>
                      <a:pt x="8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1"/>
                      <a:pt x="2" y="29"/>
                    </a:cubicBezTo>
                    <a:cubicBezTo>
                      <a:pt x="4" y="27"/>
                      <a:pt x="2" y="26"/>
                      <a:pt x="2" y="26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3"/>
                      <a:pt x="1" y="11"/>
                    </a:cubicBezTo>
                    <a:cubicBezTo>
                      <a:pt x="1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8" y="7"/>
                      <a:pt x="8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2" y="16"/>
                      <a:pt x="23" y="16"/>
                    </a:cubicBezTo>
                    <a:cubicBezTo>
                      <a:pt x="23" y="15"/>
                      <a:pt x="23" y="13"/>
                      <a:pt x="23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8" y="5"/>
                      <a:pt x="39" y="5"/>
                    </a:cubicBezTo>
                    <a:cubicBezTo>
                      <a:pt x="39" y="5"/>
                      <a:pt x="40" y="5"/>
                      <a:pt x="40" y="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80" y="6"/>
                    </a:cubicBezTo>
                    <a:cubicBezTo>
                      <a:pt x="80" y="6"/>
                      <a:pt x="83" y="6"/>
                      <a:pt x="83" y="6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6" y="5"/>
                      <a:pt x="88" y="5"/>
                      <a:pt x="88" y="5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1" y="3"/>
                      <a:pt x="91" y="3"/>
                      <a:pt x="92" y="3"/>
                    </a:cubicBezTo>
                    <a:cubicBezTo>
                      <a:pt x="93" y="3"/>
                      <a:pt x="94" y="2"/>
                      <a:pt x="94" y="2"/>
                    </a:cubicBezTo>
                    <a:cubicBezTo>
                      <a:pt x="94" y="2"/>
                      <a:pt x="95" y="3"/>
                      <a:pt x="95" y="3"/>
                    </a:cubicBezTo>
                    <a:cubicBezTo>
                      <a:pt x="95" y="3"/>
                      <a:pt x="96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1" y="3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6" y="3"/>
                      <a:pt x="107" y="3"/>
                    </a:cubicBezTo>
                    <a:cubicBezTo>
                      <a:pt x="109" y="3"/>
                      <a:pt x="110" y="3"/>
                      <a:pt x="111" y="3"/>
                    </a:cubicBezTo>
                    <a:cubicBezTo>
                      <a:pt x="113" y="3"/>
                      <a:pt x="114" y="5"/>
                      <a:pt x="114" y="5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8" y="10"/>
                      <a:pt x="118" y="11"/>
                    </a:cubicBezTo>
                    <a:cubicBezTo>
                      <a:pt x="119" y="12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20" y="13"/>
                      <a:pt x="127" y="16"/>
                      <a:pt x="128" y="16"/>
                    </a:cubicBezTo>
                    <a:cubicBezTo>
                      <a:pt x="128" y="16"/>
                      <a:pt x="129" y="16"/>
                      <a:pt x="129" y="16"/>
                    </a:cubicBezTo>
                    <a:cubicBezTo>
                      <a:pt x="129" y="14"/>
                      <a:pt x="128" y="13"/>
                      <a:pt x="130" y="12"/>
                    </a:cubicBezTo>
                    <a:cubicBezTo>
                      <a:pt x="131" y="12"/>
                      <a:pt x="132" y="14"/>
                      <a:pt x="132" y="12"/>
                    </a:cubicBezTo>
                    <a:cubicBezTo>
                      <a:pt x="132" y="10"/>
                      <a:pt x="133" y="11"/>
                      <a:pt x="132" y="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8" name="Freeform 63">
                <a:extLst>
                  <a:ext uri="{FF2B5EF4-FFF2-40B4-BE49-F238E27FC236}">
                    <a16:creationId xmlns:a16="http://schemas.microsoft.com/office/drawing/2014/main" id="{250CCB28-9681-7240-9766-1960F1809D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7543" y="1947010"/>
                <a:ext cx="322133" cy="369700"/>
              </a:xfrm>
              <a:custGeom>
                <a:avLst/>
                <a:gdLst>
                  <a:gd name="T0" fmla="*/ 71 w 141"/>
                  <a:gd name="T1" fmla="*/ 5 h 167"/>
                  <a:gd name="T2" fmla="*/ 67 w 141"/>
                  <a:gd name="T3" fmla="*/ 47 h 167"/>
                  <a:gd name="T4" fmla="*/ 87 w 141"/>
                  <a:gd name="T5" fmla="*/ 73 h 167"/>
                  <a:gd name="T6" fmla="*/ 76 w 141"/>
                  <a:gd name="T7" fmla="*/ 89 h 167"/>
                  <a:gd name="T8" fmla="*/ 66 w 141"/>
                  <a:gd name="T9" fmla="*/ 95 h 167"/>
                  <a:gd name="T10" fmla="*/ 60 w 141"/>
                  <a:gd name="T11" fmla="*/ 106 h 167"/>
                  <a:gd name="T12" fmla="*/ 51 w 141"/>
                  <a:gd name="T13" fmla="*/ 115 h 167"/>
                  <a:gd name="T14" fmla="*/ 47 w 141"/>
                  <a:gd name="T15" fmla="*/ 129 h 167"/>
                  <a:gd name="T16" fmla="*/ 44 w 141"/>
                  <a:gd name="T17" fmla="*/ 146 h 167"/>
                  <a:gd name="T18" fmla="*/ 36 w 141"/>
                  <a:gd name="T19" fmla="*/ 157 h 167"/>
                  <a:gd name="T20" fmla="*/ 17 w 141"/>
                  <a:gd name="T21" fmla="*/ 140 h 167"/>
                  <a:gd name="T22" fmla="*/ 4 w 141"/>
                  <a:gd name="T23" fmla="*/ 120 h 167"/>
                  <a:gd name="T24" fmla="*/ 8 w 141"/>
                  <a:gd name="T25" fmla="*/ 95 h 167"/>
                  <a:gd name="T26" fmla="*/ 6 w 141"/>
                  <a:gd name="T27" fmla="*/ 60 h 167"/>
                  <a:gd name="T28" fmla="*/ 18 w 141"/>
                  <a:gd name="T29" fmla="*/ 62 h 167"/>
                  <a:gd name="T30" fmla="*/ 24 w 141"/>
                  <a:gd name="T31" fmla="*/ 44 h 167"/>
                  <a:gd name="T32" fmla="*/ 25 w 141"/>
                  <a:gd name="T33" fmla="*/ 54 h 167"/>
                  <a:gd name="T34" fmla="*/ 33 w 141"/>
                  <a:gd name="T35" fmla="*/ 60 h 167"/>
                  <a:gd name="T36" fmla="*/ 36 w 141"/>
                  <a:gd name="T37" fmla="*/ 56 h 167"/>
                  <a:gd name="T38" fmla="*/ 47 w 141"/>
                  <a:gd name="T39" fmla="*/ 40 h 167"/>
                  <a:gd name="T40" fmla="*/ 34 w 141"/>
                  <a:gd name="T41" fmla="*/ 40 h 167"/>
                  <a:gd name="T42" fmla="*/ 18 w 141"/>
                  <a:gd name="T43" fmla="*/ 46 h 167"/>
                  <a:gd name="T44" fmla="*/ 17 w 141"/>
                  <a:gd name="T45" fmla="*/ 59 h 167"/>
                  <a:gd name="T46" fmla="*/ 5 w 141"/>
                  <a:gd name="T47" fmla="*/ 51 h 167"/>
                  <a:gd name="T48" fmla="*/ 24 w 141"/>
                  <a:gd name="T49" fmla="*/ 33 h 167"/>
                  <a:gd name="T50" fmla="*/ 11 w 141"/>
                  <a:gd name="T51" fmla="*/ 144 h 167"/>
                  <a:gd name="T52" fmla="*/ 68 w 141"/>
                  <a:gd name="T53" fmla="*/ 112 h 167"/>
                  <a:gd name="T54" fmla="*/ 68 w 141"/>
                  <a:gd name="T55" fmla="*/ 112 h 167"/>
                  <a:gd name="T56" fmla="*/ 107 w 141"/>
                  <a:gd name="T57" fmla="*/ 153 h 167"/>
                  <a:gd name="T58" fmla="*/ 105 w 141"/>
                  <a:gd name="T59" fmla="*/ 151 h 167"/>
                  <a:gd name="T60" fmla="*/ 128 w 141"/>
                  <a:gd name="T61" fmla="*/ 143 h 167"/>
                  <a:gd name="T62" fmla="*/ 124 w 141"/>
                  <a:gd name="T63" fmla="*/ 138 h 167"/>
                  <a:gd name="T64" fmla="*/ 132 w 141"/>
                  <a:gd name="T65" fmla="*/ 124 h 167"/>
                  <a:gd name="T66" fmla="*/ 139 w 141"/>
                  <a:gd name="T67" fmla="*/ 110 h 167"/>
                  <a:gd name="T68" fmla="*/ 133 w 141"/>
                  <a:gd name="T69" fmla="*/ 87 h 167"/>
                  <a:gd name="T70" fmla="*/ 119 w 141"/>
                  <a:gd name="T71" fmla="*/ 97 h 167"/>
                  <a:gd name="T72" fmla="*/ 111 w 141"/>
                  <a:gd name="T73" fmla="*/ 108 h 167"/>
                  <a:gd name="T74" fmla="*/ 113 w 141"/>
                  <a:gd name="T75" fmla="*/ 95 h 167"/>
                  <a:gd name="T76" fmla="*/ 105 w 141"/>
                  <a:gd name="T77" fmla="*/ 99 h 167"/>
                  <a:gd name="T78" fmla="*/ 88 w 141"/>
                  <a:gd name="T79" fmla="*/ 108 h 167"/>
                  <a:gd name="T80" fmla="*/ 96 w 141"/>
                  <a:gd name="T81" fmla="*/ 127 h 167"/>
                  <a:gd name="T82" fmla="*/ 112 w 141"/>
                  <a:gd name="T83" fmla="*/ 136 h 167"/>
                  <a:gd name="T84" fmla="*/ 125 w 141"/>
                  <a:gd name="T85" fmla="*/ 147 h 167"/>
                  <a:gd name="T86" fmla="*/ 132 w 141"/>
                  <a:gd name="T87" fmla="*/ 149 h 167"/>
                  <a:gd name="T88" fmla="*/ 128 w 141"/>
                  <a:gd name="T89" fmla="*/ 147 h 167"/>
                  <a:gd name="T90" fmla="*/ 111 w 141"/>
                  <a:gd name="T91" fmla="*/ 154 h 167"/>
                  <a:gd name="T92" fmla="*/ 93 w 141"/>
                  <a:gd name="T93" fmla="*/ 154 h 167"/>
                  <a:gd name="T94" fmla="*/ 106 w 141"/>
                  <a:gd name="T95" fmla="*/ 167 h 167"/>
                  <a:gd name="T96" fmla="*/ 77 w 141"/>
                  <a:gd name="T97" fmla="*/ 121 h 167"/>
                  <a:gd name="T98" fmla="*/ 52 w 141"/>
                  <a:gd name="T99" fmla="*/ 119 h 167"/>
                  <a:gd name="T100" fmla="*/ 61 w 141"/>
                  <a:gd name="T101" fmla="*/ 139 h 167"/>
                  <a:gd name="T102" fmla="*/ 83 w 141"/>
                  <a:gd name="T103" fmla="*/ 143 h 167"/>
                  <a:gd name="T104" fmla="*/ 84 w 141"/>
                  <a:gd name="T105" fmla="*/ 120 h 167"/>
                  <a:gd name="T106" fmla="*/ 74 w 141"/>
                  <a:gd name="T107" fmla="*/ 115 h 167"/>
                  <a:gd name="T108" fmla="*/ 78 w 141"/>
                  <a:gd name="T109" fmla="*/ 99 h 167"/>
                  <a:gd name="T110" fmla="*/ 75 w 141"/>
                  <a:gd name="T111" fmla="*/ 107 h 167"/>
                  <a:gd name="T112" fmla="*/ 89 w 141"/>
                  <a:gd name="T113" fmla="*/ 142 h 167"/>
                  <a:gd name="T114" fmla="*/ 80 w 141"/>
                  <a:gd name="T115" fmla="*/ 157 h 167"/>
                  <a:gd name="T116" fmla="*/ 66 w 141"/>
                  <a:gd name="T117" fmla="*/ 150 h 167"/>
                  <a:gd name="T118" fmla="*/ 67 w 141"/>
                  <a:gd name="T119" fmla="*/ 150 h 167"/>
                  <a:gd name="T120" fmla="*/ 61 w 141"/>
                  <a:gd name="T121" fmla="*/ 155 h 167"/>
                  <a:gd name="T122" fmla="*/ 83 w 141"/>
                  <a:gd name="T123" fmla="*/ 25 h 167"/>
                  <a:gd name="T124" fmla="*/ 85 w 141"/>
                  <a:gd name="T125" fmla="*/ 2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1" h="167">
                    <a:moveTo>
                      <a:pt x="38" y="33"/>
                    </a:moveTo>
                    <a:cubicBezTo>
                      <a:pt x="44" y="30"/>
                      <a:pt x="44" y="30"/>
                      <a:pt x="44" y="30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7"/>
                      <a:pt x="65" y="6"/>
                      <a:pt x="66" y="6"/>
                    </a:cubicBezTo>
                    <a:cubicBezTo>
                      <a:pt x="67" y="5"/>
                      <a:pt x="73" y="0"/>
                      <a:pt x="7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6" y="25"/>
                      <a:pt x="75" y="26"/>
                    </a:cubicBezTo>
                    <a:cubicBezTo>
                      <a:pt x="73" y="27"/>
                      <a:pt x="71" y="30"/>
                      <a:pt x="71" y="30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6"/>
                      <a:pt x="75" y="66"/>
                      <a:pt x="76" y="66"/>
                    </a:cubicBezTo>
                    <a:cubicBezTo>
                      <a:pt x="77" y="66"/>
                      <a:pt x="80" y="65"/>
                      <a:pt x="81" y="65"/>
                    </a:cubicBezTo>
                    <a:cubicBezTo>
                      <a:pt x="82" y="65"/>
                      <a:pt x="84" y="66"/>
                      <a:pt x="84" y="66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3"/>
                      <a:pt x="86" y="75"/>
                      <a:pt x="86" y="76"/>
                    </a:cubicBezTo>
                    <a:cubicBezTo>
                      <a:pt x="85" y="77"/>
                      <a:pt x="84" y="79"/>
                      <a:pt x="84" y="79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1" y="84"/>
                      <a:pt x="81" y="84"/>
                      <a:pt x="81" y="84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84"/>
                      <a:pt x="78" y="81"/>
                      <a:pt x="77" y="82"/>
                    </a:cubicBezTo>
                    <a:cubicBezTo>
                      <a:pt x="76" y="82"/>
                      <a:pt x="75" y="84"/>
                      <a:pt x="75" y="84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86"/>
                      <a:pt x="77" y="89"/>
                      <a:pt x="76" y="89"/>
                    </a:cubicBezTo>
                    <a:cubicBezTo>
                      <a:pt x="75" y="89"/>
                      <a:pt x="74" y="89"/>
                      <a:pt x="74" y="89"/>
                    </a:cubicBezTo>
                    <a:cubicBezTo>
                      <a:pt x="73" y="85"/>
                      <a:pt x="73" y="85"/>
                      <a:pt x="73" y="85"/>
                    </a:cubicBezTo>
                    <a:cubicBezTo>
                      <a:pt x="70" y="84"/>
                      <a:pt x="70" y="84"/>
                      <a:pt x="70" y="84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79"/>
                      <a:pt x="69" y="79"/>
                      <a:pt x="68" y="80"/>
                    </a:cubicBezTo>
                    <a:cubicBezTo>
                      <a:pt x="68" y="81"/>
                      <a:pt x="67" y="85"/>
                      <a:pt x="67" y="85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7" y="90"/>
                      <a:pt x="67" y="91"/>
                    </a:cubicBezTo>
                    <a:cubicBezTo>
                      <a:pt x="67" y="92"/>
                      <a:pt x="66" y="93"/>
                      <a:pt x="66" y="93"/>
                    </a:cubicBezTo>
                    <a:cubicBezTo>
                      <a:pt x="66" y="93"/>
                      <a:pt x="66" y="94"/>
                      <a:pt x="66" y="95"/>
                    </a:cubicBezTo>
                    <a:cubicBezTo>
                      <a:pt x="66" y="95"/>
                      <a:pt x="67" y="97"/>
                      <a:pt x="67" y="98"/>
                    </a:cubicBezTo>
                    <a:cubicBezTo>
                      <a:pt x="67" y="98"/>
                      <a:pt x="67" y="99"/>
                      <a:pt x="66" y="99"/>
                    </a:cubicBezTo>
                    <a:cubicBezTo>
                      <a:pt x="66" y="100"/>
                      <a:pt x="66" y="100"/>
                      <a:pt x="66" y="101"/>
                    </a:cubicBezTo>
                    <a:cubicBezTo>
                      <a:pt x="65" y="101"/>
                      <a:pt x="64" y="102"/>
                      <a:pt x="64" y="102"/>
                    </a:cubicBezTo>
                    <a:cubicBezTo>
                      <a:pt x="64" y="102"/>
                      <a:pt x="62" y="103"/>
                      <a:pt x="62" y="103"/>
                    </a:cubicBezTo>
                    <a:cubicBezTo>
                      <a:pt x="62" y="103"/>
                      <a:pt x="61" y="102"/>
                      <a:pt x="60" y="102"/>
                    </a:cubicBezTo>
                    <a:cubicBezTo>
                      <a:pt x="59" y="102"/>
                      <a:pt x="59" y="101"/>
                      <a:pt x="58" y="102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6"/>
                      <a:pt x="61" y="106"/>
                      <a:pt x="61" y="107"/>
                    </a:cubicBezTo>
                    <a:cubicBezTo>
                      <a:pt x="60" y="108"/>
                      <a:pt x="59" y="109"/>
                      <a:pt x="59" y="109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5" y="112"/>
                      <a:pt x="53" y="111"/>
                      <a:pt x="53" y="112"/>
                    </a:cubicBezTo>
                    <a:cubicBezTo>
                      <a:pt x="52" y="112"/>
                      <a:pt x="51" y="112"/>
                      <a:pt x="51" y="112"/>
                    </a:cubicBezTo>
                    <a:cubicBezTo>
                      <a:pt x="51" y="113"/>
                      <a:pt x="53" y="115"/>
                      <a:pt x="53" y="115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3" y="116"/>
                      <a:pt x="53" y="116"/>
                      <a:pt x="53" y="116"/>
                    </a:cubicBezTo>
                    <a:cubicBezTo>
                      <a:pt x="52" y="117"/>
                      <a:pt x="52" y="117"/>
                      <a:pt x="52" y="117"/>
                    </a:cubicBezTo>
                    <a:cubicBezTo>
                      <a:pt x="51" y="118"/>
                      <a:pt x="51" y="118"/>
                      <a:pt x="51" y="118"/>
                    </a:cubicBezTo>
                    <a:cubicBezTo>
                      <a:pt x="49" y="120"/>
                      <a:pt x="49" y="120"/>
                      <a:pt x="49" y="120"/>
                    </a:cubicBezTo>
                    <a:cubicBezTo>
                      <a:pt x="49" y="120"/>
                      <a:pt x="48" y="121"/>
                      <a:pt x="47" y="121"/>
                    </a:cubicBezTo>
                    <a:cubicBezTo>
                      <a:pt x="47" y="121"/>
                      <a:pt x="44" y="121"/>
                      <a:pt x="44" y="121"/>
                    </a:cubicBezTo>
                    <a:cubicBezTo>
                      <a:pt x="45" y="122"/>
                      <a:pt x="45" y="122"/>
                      <a:pt x="45" y="122"/>
                    </a:cubicBezTo>
                    <a:cubicBezTo>
                      <a:pt x="47" y="123"/>
                      <a:pt x="47" y="123"/>
                      <a:pt x="47" y="123"/>
                    </a:cubicBezTo>
                    <a:cubicBezTo>
                      <a:pt x="47" y="123"/>
                      <a:pt x="48" y="122"/>
                      <a:pt x="48" y="123"/>
                    </a:cubicBezTo>
                    <a:cubicBezTo>
                      <a:pt x="47" y="123"/>
                      <a:pt x="47" y="123"/>
                      <a:pt x="47" y="124"/>
                    </a:cubicBezTo>
                    <a:cubicBezTo>
                      <a:pt x="47" y="126"/>
                      <a:pt x="47" y="129"/>
                      <a:pt x="47" y="129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50" y="133"/>
                      <a:pt x="50" y="133"/>
                      <a:pt x="50" y="134"/>
                    </a:cubicBezTo>
                    <a:cubicBezTo>
                      <a:pt x="50" y="134"/>
                      <a:pt x="50" y="135"/>
                      <a:pt x="50" y="135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50" y="137"/>
                      <a:pt x="49" y="138"/>
                      <a:pt x="48" y="138"/>
                    </a:cubicBezTo>
                    <a:cubicBezTo>
                      <a:pt x="48" y="138"/>
                      <a:pt x="44" y="139"/>
                      <a:pt x="44" y="139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5" y="142"/>
                      <a:pt x="45" y="142"/>
                      <a:pt x="45" y="142"/>
                    </a:cubicBezTo>
                    <a:cubicBezTo>
                      <a:pt x="45" y="142"/>
                      <a:pt x="45" y="144"/>
                      <a:pt x="45" y="144"/>
                    </a:cubicBezTo>
                    <a:cubicBezTo>
                      <a:pt x="45" y="145"/>
                      <a:pt x="44" y="146"/>
                      <a:pt x="44" y="146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9" y="147"/>
                      <a:pt x="49" y="147"/>
                      <a:pt x="49" y="147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2" y="156"/>
                      <a:pt x="52" y="156"/>
                      <a:pt x="52" y="156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8" y="154"/>
                      <a:pt x="47" y="154"/>
                      <a:pt x="47" y="155"/>
                    </a:cubicBezTo>
                    <a:cubicBezTo>
                      <a:pt x="46" y="155"/>
                      <a:pt x="43" y="157"/>
                      <a:pt x="43" y="157"/>
                    </a:cubicBezTo>
                    <a:cubicBezTo>
                      <a:pt x="43" y="157"/>
                      <a:pt x="41" y="158"/>
                      <a:pt x="40" y="158"/>
                    </a:cubicBezTo>
                    <a:cubicBezTo>
                      <a:pt x="40" y="158"/>
                      <a:pt x="39" y="158"/>
                      <a:pt x="39" y="158"/>
                    </a:cubicBezTo>
                    <a:cubicBezTo>
                      <a:pt x="36" y="157"/>
                      <a:pt x="36" y="157"/>
                      <a:pt x="36" y="157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2" y="155"/>
                      <a:pt x="30" y="154"/>
                      <a:pt x="29" y="154"/>
                    </a:cubicBezTo>
                    <a:cubicBezTo>
                      <a:pt x="28" y="154"/>
                      <a:pt x="23" y="152"/>
                      <a:pt x="23" y="152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4" y="149"/>
                      <a:pt x="13" y="147"/>
                      <a:pt x="13" y="147"/>
                    </a:cubicBezTo>
                    <a:cubicBezTo>
                      <a:pt x="13" y="147"/>
                      <a:pt x="16" y="145"/>
                      <a:pt x="16" y="145"/>
                    </a:cubicBezTo>
                    <a:cubicBezTo>
                      <a:pt x="17" y="145"/>
                      <a:pt x="17" y="144"/>
                      <a:pt x="17" y="144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7" y="140"/>
                      <a:pt x="17" y="138"/>
                      <a:pt x="17" y="138"/>
                    </a:cubicBezTo>
                    <a:cubicBezTo>
                      <a:pt x="17" y="137"/>
                      <a:pt x="18" y="136"/>
                      <a:pt x="18" y="136"/>
                    </a:cubicBezTo>
                    <a:cubicBezTo>
                      <a:pt x="18" y="136"/>
                      <a:pt x="18" y="133"/>
                      <a:pt x="17" y="132"/>
                    </a:cubicBezTo>
                    <a:cubicBezTo>
                      <a:pt x="17" y="130"/>
                      <a:pt x="17" y="128"/>
                      <a:pt x="17" y="128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15" y="125"/>
                      <a:pt x="14" y="125"/>
                      <a:pt x="12" y="124"/>
                    </a:cubicBezTo>
                    <a:cubicBezTo>
                      <a:pt x="10" y="123"/>
                      <a:pt x="7" y="122"/>
                      <a:pt x="7" y="122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6" y="118"/>
                      <a:pt x="4" y="118"/>
                      <a:pt x="4" y="119"/>
                    </a:cubicBezTo>
                    <a:cubicBezTo>
                      <a:pt x="4" y="119"/>
                      <a:pt x="4" y="120"/>
                      <a:pt x="4" y="120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2" y="119"/>
                      <a:pt x="0" y="116"/>
                      <a:pt x="0" y="115"/>
                    </a:cubicBezTo>
                    <a:cubicBezTo>
                      <a:pt x="1" y="115"/>
                      <a:pt x="2" y="114"/>
                      <a:pt x="2" y="113"/>
                    </a:cubicBezTo>
                    <a:cubicBezTo>
                      <a:pt x="3" y="112"/>
                      <a:pt x="4" y="110"/>
                      <a:pt x="4" y="109"/>
                    </a:cubicBezTo>
                    <a:cubicBezTo>
                      <a:pt x="4" y="109"/>
                      <a:pt x="4" y="105"/>
                      <a:pt x="4" y="105"/>
                    </a:cubicBezTo>
                    <a:cubicBezTo>
                      <a:pt x="4" y="105"/>
                      <a:pt x="3" y="104"/>
                      <a:pt x="4" y="104"/>
                    </a:cubicBezTo>
                    <a:cubicBezTo>
                      <a:pt x="5" y="104"/>
                      <a:pt x="4" y="104"/>
                      <a:pt x="5" y="104"/>
                    </a:cubicBezTo>
                    <a:cubicBezTo>
                      <a:pt x="6" y="103"/>
                      <a:pt x="9" y="101"/>
                      <a:pt x="9" y="101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8" y="97"/>
                      <a:pt x="8" y="96"/>
                    </a:cubicBezTo>
                    <a:cubicBezTo>
                      <a:pt x="8" y="96"/>
                      <a:pt x="8" y="96"/>
                      <a:pt x="8" y="95"/>
                    </a:cubicBezTo>
                    <a:cubicBezTo>
                      <a:pt x="8" y="93"/>
                      <a:pt x="4" y="89"/>
                      <a:pt x="4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8"/>
                      <a:pt x="2" y="87"/>
                    </a:cubicBezTo>
                    <a:cubicBezTo>
                      <a:pt x="2" y="87"/>
                      <a:pt x="2" y="84"/>
                      <a:pt x="2" y="84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4"/>
                      <a:pt x="2" y="63"/>
                    </a:cubicBezTo>
                    <a:cubicBezTo>
                      <a:pt x="2" y="63"/>
                      <a:pt x="4" y="59"/>
                      <a:pt x="4" y="59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0"/>
                      <a:pt x="5" y="61"/>
                      <a:pt x="6" y="62"/>
                    </a:cubicBezTo>
                    <a:cubicBezTo>
                      <a:pt x="7" y="62"/>
                      <a:pt x="8" y="62"/>
                      <a:pt x="9" y="62"/>
                    </a:cubicBezTo>
                    <a:cubicBezTo>
                      <a:pt x="9" y="62"/>
                      <a:pt x="10" y="63"/>
                      <a:pt x="10" y="63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6"/>
                      <a:pt x="20" y="66"/>
                    </a:cubicBezTo>
                    <a:cubicBezTo>
                      <a:pt x="20" y="66"/>
                      <a:pt x="19" y="64"/>
                      <a:pt x="19" y="64"/>
                    </a:cubicBezTo>
                    <a:cubicBezTo>
                      <a:pt x="19" y="63"/>
                      <a:pt x="18" y="62"/>
                      <a:pt x="18" y="62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2" y="57"/>
                      <a:pt x="21" y="57"/>
                    </a:cubicBezTo>
                    <a:cubicBezTo>
                      <a:pt x="20" y="57"/>
                      <a:pt x="18" y="57"/>
                      <a:pt x="18" y="57"/>
                    </a:cubicBezTo>
                    <a:cubicBezTo>
                      <a:pt x="18" y="57"/>
                      <a:pt x="17" y="56"/>
                      <a:pt x="17" y="56"/>
                    </a:cubicBezTo>
                    <a:cubicBezTo>
                      <a:pt x="17" y="56"/>
                      <a:pt x="16" y="54"/>
                      <a:pt x="16" y="54"/>
                    </a:cubicBezTo>
                    <a:cubicBezTo>
                      <a:pt x="16" y="54"/>
                      <a:pt x="16" y="52"/>
                      <a:pt x="17" y="52"/>
                    </a:cubicBezTo>
                    <a:cubicBezTo>
                      <a:pt x="17" y="51"/>
                      <a:pt x="18" y="48"/>
                      <a:pt x="18" y="48"/>
                    </a:cubicBezTo>
                    <a:cubicBezTo>
                      <a:pt x="18" y="48"/>
                      <a:pt x="17" y="46"/>
                      <a:pt x="19" y="46"/>
                    </a:cubicBezTo>
                    <a:cubicBezTo>
                      <a:pt x="21" y="46"/>
                      <a:pt x="22" y="46"/>
                      <a:pt x="22" y="46"/>
                    </a:cubicBezTo>
                    <a:cubicBezTo>
                      <a:pt x="22" y="46"/>
                      <a:pt x="23" y="44"/>
                      <a:pt x="24" y="44"/>
                    </a:cubicBezTo>
                    <a:cubicBezTo>
                      <a:pt x="24" y="44"/>
                      <a:pt x="25" y="43"/>
                      <a:pt x="25" y="44"/>
                    </a:cubicBezTo>
                    <a:cubicBezTo>
                      <a:pt x="26" y="44"/>
                      <a:pt x="25" y="47"/>
                      <a:pt x="25" y="47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4" y="51"/>
                    </a:cubicBezTo>
                    <a:cubicBezTo>
                      <a:pt x="24" y="52"/>
                      <a:pt x="24" y="53"/>
                      <a:pt x="24" y="5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23" y="56"/>
                      <a:pt x="23" y="56"/>
                    </a:cubicBezTo>
                    <a:cubicBezTo>
                      <a:pt x="23" y="57"/>
                      <a:pt x="23" y="58"/>
                      <a:pt x="23" y="58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5" y="56"/>
                      <a:pt x="25" y="56"/>
                    </a:cubicBezTo>
                    <a:cubicBezTo>
                      <a:pt x="25" y="56"/>
                      <a:pt x="24" y="55"/>
                      <a:pt x="25" y="54"/>
                    </a:cubicBezTo>
                    <a:cubicBezTo>
                      <a:pt x="26" y="53"/>
                      <a:pt x="26" y="52"/>
                      <a:pt x="27" y="52"/>
                    </a:cubicBezTo>
                    <a:cubicBezTo>
                      <a:pt x="27" y="51"/>
                      <a:pt x="27" y="51"/>
                      <a:pt x="29" y="51"/>
                    </a:cubicBezTo>
                    <a:cubicBezTo>
                      <a:pt x="30" y="51"/>
                      <a:pt x="32" y="53"/>
                      <a:pt x="32" y="53"/>
                    </a:cubicBezTo>
                    <a:cubicBezTo>
                      <a:pt x="32" y="53"/>
                      <a:pt x="33" y="54"/>
                      <a:pt x="32" y="54"/>
                    </a:cubicBezTo>
                    <a:cubicBezTo>
                      <a:pt x="32" y="55"/>
                      <a:pt x="31" y="56"/>
                      <a:pt x="31" y="56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2" y="59"/>
                      <a:pt x="31" y="60"/>
                    </a:cubicBezTo>
                    <a:cubicBezTo>
                      <a:pt x="31" y="60"/>
                      <a:pt x="31" y="61"/>
                      <a:pt x="31" y="61"/>
                    </a:cubicBezTo>
                    <a:cubicBezTo>
                      <a:pt x="31" y="62"/>
                      <a:pt x="28" y="63"/>
                      <a:pt x="31" y="63"/>
                    </a:cubicBezTo>
                    <a:cubicBezTo>
                      <a:pt x="33" y="63"/>
                      <a:pt x="33" y="63"/>
                      <a:pt x="33" y="62"/>
                    </a:cubicBezTo>
                    <a:cubicBezTo>
                      <a:pt x="33" y="62"/>
                      <a:pt x="33" y="60"/>
                      <a:pt x="33" y="60"/>
                    </a:cubicBezTo>
                    <a:cubicBezTo>
                      <a:pt x="33" y="60"/>
                      <a:pt x="34" y="60"/>
                      <a:pt x="34" y="60"/>
                    </a:cubicBezTo>
                    <a:cubicBezTo>
                      <a:pt x="35" y="60"/>
                      <a:pt x="36" y="60"/>
                      <a:pt x="36" y="60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2"/>
                      <a:pt x="37" y="63"/>
                    </a:cubicBezTo>
                    <a:cubicBezTo>
                      <a:pt x="37" y="63"/>
                      <a:pt x="37" y="64"/>
                      <a:pt x="37" y="64"/>
                    </a:cubicBezTo>
                    <a:cubicBezTo>
                      <a:pt x="37" y="64"/>
                      <a:pt x="39" y="66"/>
                      <a:pt x="39" y="65"/>
                    </a:cubicBezTo>
                    <a:cubicBezTo>
                      <a:pt x="39" y="64"/>
                      <a:pt x="40" y="65"/>
                      <a:pt x="39" y="63"/>
                    </a:cubicBezTo>
                    <a:cubicBezTo>
                      <a:pt x="38" y="62"/>
                      <a:pt x="38" y="60"/>
                      <a:pt x="38" y="60"/>
                    </a:cubicBezTo>
                    <a:cubicBezTo>
                      <a:pt x="38" y="60"/>
                      <a:pt x="38" y="60"/>
                      <a:pt x="38" y="59"/>
                    </a:cubicBezTo>
                    <a:cubicBezTo>
                      <a:pt x="38" y="59"/>
                      <a:pt x="38" y="58"/>
                      <a:pt x="38" y="58"/>
                    </a:cubicBezTo>
                    <a:cubicBezTo>
                      <a:pt x="37" y="57"/>
                      <a:pt x="36" y="57"/>
                      <a:pt x="36" y="56"/>
                    </a:cubicBezTo>
                    <a:cubicBezTo>
                      <a:pt x="36" y="56"/>
                      <a:pt x="33" y="53"/>
                      <a:pt x="33" y="53"/>
                    </a:cubicBezTo>
                    <a:cubicBezTo>
                      <a:pt x="33" y="53"/>
                      <a:pt x="33" y="52"/>
                      <a:pt x="33" y="51"/>
                    </a:cubicBezTo>
                    <a:cubicBezTo>
                      <a:pt x="33" y="49"/>
                      <a:pt x="33" y="48"/>
                      <a:pt x="33" y="47"/>
                    </a:cubicBezTo>
                    <a:cubicBezTo>
                      <a:pt x="33" y="47"/>
                      <a:pt x="34" y="45"/>
                      <a:pt x="34" y="45"/>
                    </a:cubicBezTo>
                    <a:cubicBezTo>
                      <a:pt x="34" y="45"/>
                      <a:pt x="34" y="43"/>
                      <a:pt x="35" y="42"/>
                    </a:cubicBezTo>
                    <a:cubicBezTo>
                      <a:pt x="36" y="42"/>
                      <a:pt x="35" y="41"/>
                      <a:pt x="36" y="41"/>
                    </a:cubicBezTo>
                    <a:cubicBezTo>
                      <a:pt x="38" y="40"/>
                      <a:pt x="37" y="40"/>
                      <a:pt x="39" y="40"/>
                    </a:cubicBezTo>
                    <a:cubicBezTo>
                      <a:pt x="40" y="40"/>
                      <a:pt x="42" y="41"/>
                      <a:pt x="43" y="41"/>
                    </a:cubicBezTo>
                    <a:cubicBezTo>
                      <a:pt x="43" y="41"/>
                      <a:pt x="46" y="42"/>
                      <a:pt x="46" y="42"/>
                    </a:cubicBezTo>
                    <a:cubicBezTo>
                      <a:pt x="46" y="42"/>
                      <a:pt x="46" y="41"/>
                      <a:pt x="46" y="41"/>
                    </a:cubicBezTo>
                    <a:cubicBezTo>
                      <a:pt x="47" y="41"/>
                      <a:pt x="47" y="39"/>
                      <a:pt x="47" y="40"/>
                    </a:cubicBezTo>
                    <a:cubicBezTo>
                      <a:pt x="48" y="40"/>
                      <a:pt x="48" y="41"/>
                      <a:pt x="49" y="40"/>
                    </a:cubicBezTo>
                    <a:cubicBezTo>
                      <a:pt x="50" y="39"/>
                      <a:pt x="50" y="38"/>
                      <a:pt x="50" y="38"/>
                    </a:cubicBezTo>
                    <a:cubicBezTo>
                      <a:pt x="50" y="38"/>
                      <a:pt x="51" y="38"/>
                      <a:pt x="52" y="37"/>
                    </a:cubicBezTo>
                    <a:cubicBezTo>
                      <a:pt x="52" y="37"/>
                      <a:pt x="51" y="36"/>
                      <a:pt x="50" y="36"/>
                    </a:cubicBezTo>
                    <a:cubicBezTo>
                      <a:pt x="50" y="36"/>
                      <a:pt x="48" y="36"/>
                      <a:pt x="47" y="37"/>
                    </a:cubicBezTo>
                    <a:cubicBezTo>
                      <a:pt x="46" y="37"/>
                      <a:pt x="47" y="37"/>
                      <a:pt x="45" y="37"/>
                    </a:cubicBezTo>
                    <a:cubicBezTo>
                      <a:pt x="44" y="38"/>
                      <a:pt x="44" y="38"/>
                      <a:pt x="42" y="38"/>
                    </a:cubicBezTo>
                    <a:cubicBezTo>
                      <a:pt x="40" y="38"/>
                      <a:pt x="40" y="38"/>
                      <a:pt x="39" y="39"/>
                    </a:cubicBezTo>
                    <a:cubicBezTo>
                      <a:pt x="38" y="40"/>
                      <a:pt x="37" y="40"/>
                      <a:pt x="37" y="4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5" y="40"/>
                      <a:pt x="34" y="40"/>
                    </a:cubicBezTo>
                    <a:cubicBezTo>
                      <a:pt x="34" y="40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2" y="39"/>
                    </a:cubicBezTo>
                    <a:cubicBezTo>
                      <a:pt x="31" y="39"/>
                      <a:pt x="30" y="40"/>
                      <a:pt x="30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7" y="40"/>
                      <a:pt x="26" y="40"/>
                    </a:cubicBezTo>
                    <a:cubicBezTo>
                      <a:pt x="26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3" y="41"/>
                    </a:cubicBezTo>
                    <a:cubicBezTo>
                      <a:pt x="23" y="42"/>
                      <a:pt x="24" y="42"/>
                      <a:pt x="23" y="43"/>
                    </a:cubicBezTo>
                    <a:cubicBezTo>
                      <a:pt x="22" y="43"/>
                      <a:pt x="20" y="43"/>
                      <a:pt x="20" y="43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3" y="53"/>
                      <a:pt x="14" y="54"/>
                    </a:cubicBezTo>
                    <a:cubicBezTo>
                      <a:pt x="14" y="54"/>
                      <a:pt x="14" y="55"/>
                      <a:pt x="14" y="55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1"/>
                      <a:pt x="15" y="62"/>
                      <a:pt x="14" y="62"/>
                    </a:cubicBezTo>
                    <a:cubicBezTo>
                      <a:pt x="14" y="62"/>
                      <a:pt x="13" y="61"/>
                      <a:pt x="13" y="6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8" y="56"/>
                      <a:pt x="8" y="56"/>
                    </a:cubicBezTo>
                    <a:cubicBezTo>
                      <a:pt x="8" y="55"/>
                      <a:pt x="7" y="54"/>
                      <a:pt x="7" y="5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6" y="51"/>
                    </a:cubicBezTo>
                    <a:cubicBezTo>
                      <a:pt x="6" y="50"/>
                      <a:pt x="6" y="50"/>
                      <a:pt x="7" y="49"/>
                    </a:cubicBezTo>
                    <a:cubicBezTo>
                      <a:pt x="7" y="48"/>
                      <a:pt x="9" y="46"/>
                      <a:pt x="9" y="46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2" y="35"/>
                      <a:pt x="22" y="35"/>
                    </a:cubicBezTo>
                    <a:cubicBezTo>
                      <a:pt x="23" y="34"/>
                      <a:pt x="24" y="33"/>
                      <a:pt x="24" y="33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8" y="33"/>
                      <a:pt x="38" y="33"/>
                      <a:pt x="38" y="33"/>
                    </a:cubicBezTo>
                    <a:close/>
                    <a:moveTo>
                      <a:pt x="16" y="139"/>
                    </a:move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4" y="138"/>
                      <a:pt x="14" y="138"/>
                    </a:cubicBezTo>
                    <a:cubicBezTo>
                      <a:pt x="14" y="139"/>
                      <a:pt x="13" y="140"/>
                      <a:pt x="13" y="140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11" y="144"/>
                      <a:pt x="11" y="144"/>
                      <a:pt x="11" y="144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8" y="147"/>
                      <a:pt x="8" y="147"/>
                      <a:pt x="8" y="147"/>
                    </a:cubicBezTo>
                    <a:cubicBezTo>
                      <a:pt x="8" y="147"/>
                      <a:pt x="8" y="148"/>
                      <a:pt x="9" y="148"/>
                    </a:cubicBezTo>
                    <a:cubicBezTo>
                      <a:pt x="10" y="148"/>
                      <a:pt x="11" y="148"/>
                      <a:pt x="11" y="148"/>
                    </a:cubicBezTo>
                    <a:cubicBezTo>
                      <a:pt x="11" y="147"/>
                      <a:pt x="12" y="146"/>
                      <a:pt x="12" y="146"/>
                    </a:cubicBezTo>
                    <a:cubicBezTo>
                      <a:pt x="12" y="146"/>
                      <a:pt x="13" y="145"/>
                      <a:pt x="13" y="145"/>
                    </a:cubicBezTo>
                    <a:cubicBezTo>
                      <a:pt x="14" y="145"/>
                      <a:pt x="16" y="145"/>
                      <a:pt x="16" y="144"/>
                    </a:cubicBezTo>
                    <a:cubicBezTo>
                      <a:pt x="16" y="143"/>
                      <a:pt x="16" y="142"/>
                      <a:pt x="16" y="142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139"/>
                      <a:pt x="16" y="139"/>
                      <a:pt x="16" y="139"/>
                    </a:cubicBezTo>
                    <a:close/>
                    <a:moveTo>
                      <a:pt x="68" y="112"/>
                    </a:move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9" y="111"/>
                      <a:pt x="69" y="111"/>
                    </a:cubicBezTo>
                    <a:cubicBezTo>
                      <a:pt x="69" y="110"/>
                      <a:pt x="68" y="109"/>
                      <a:pt x="68" y="109"/>
                    </a:cubicBezTo>
                    <a:cubicBezTo>
                      <a:pt x="68" y="108"/>
                      <a:pt x="69" y="108"/>
                      <a:pt x="69" y="108"/>
                    </a:cubicBezTo>
                    <a:cubicBezTo>
                      <a:pt x="69" y="108"/>
                      <a:pt x="69" y="107"/>
                      <a:pt x="69" y="107"/>
                    </a:cubicBezTo>
                    <a:cubicBezTo>
                      <a:pt x="69" y="107"/>
                      <a:pt x="68" y="107"/>
                      <a:pt x="68" y="107"/>
                    </a:cubicBezTo>
                    <a:cubicBezTo>
                      <a:pt x="67" y="107"/>
                      <a:pt x="67" y="108"/>
                      <a:pt x="67" y="108"/>
                    </a:cubicBezTo>
                    <a:cubicBezTo>
                      <a:pt x="67" y="108"/>
                      <a:pt x="67" y="109"/>
                      <a:pt x="67" y="109"/>
                    </a:cubicBezTo>
                    <a:cubicBezTo>
                      <a:pt x="67" y="109"/>
                      <a:pt x="67" y="110"/>
                      <a:pt x="67" y="110"/>
                    </a:cubicBezTo>
                    <a:cubicBezTo>
                      <a:pt x="67" y="110"/>
                      <a:pt x="68" y="112"/>
                      <a:pt x="68" y="112"/>
                    </a:cubicBezTo>
                    <a:close/>
                    <a:moveTo>
                      <a:pt x="95" y="139"/>
                    </a:moveTo>
                    <a:cubicBezTo>
                      <a:pt x="95" y="139"/>
                      <a:pt x="95" y="139"/>
                      <a:pt x="95" y="139"/>
                    </a:cubicBezTo>
                    <a:cubicBezTo>
                      <a:pt x="96" y="138"/>
                      <a:pt x="96" y="138"/>
                      <a:pt x="96" y="138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97" y="139"/>
                      <a:pt x="96" y="140"/>
                      <a:pt x="96" y="140"/>
                    </a:cubicBezTo>
                    <a:cubicBezTo>
                      <a:pt x="96" y="140"/>
                      <a:pt x="95" y="139"/>
                      <a:pt x="95" y="139"/>
                    </a:cubicBezTo>
                    <a:cubicBezTo>
                      <a:pt x="95" y="139"/>
                      <a:pt x="95" y="139"/>
                      <a:pt x="95" y="139"/>
                    </a:cubicBezTo>
                    <a:close/>
                    <a:moveTo>
                      <a:pt x="106" y="152"/>
                    </a:moveTo>
                    <a:cubicBezTo>
                      <a:pt x="106" y="152"/>
                      <a:pt x="106" y="152"/>
                      <a:pt x="106" y="152"/>
                    </a:cubicBezTo>
                    <a:cubicBezTo>
                      <a:pt x="107" y="152"/>
                      <a:pt x="107" y="152"/>
                      <a:pt x="107" y="152"/>
                    </a:cubicBezTo>
                    <a:cubicBezTo>
                      <a:pt x="107" y="153"/>
                      <a:pt x="107" y="153"/>
                      <a:pt x="107" y="153"/>
                    </a:cubicBezTo>
                    <a:cubicBezTo>
                      <a:pt x="106" y="154"/>
                      <a:pt x="106" y="154"/>
                      <a:pt x="106" y="154"/>
                    </a:cubicBezTo>
                    <a:cubicBezTo>
                      <a:pt x="106" y="153"/>
                      <a:pt x="106" y="153"/>
                      <a:pt x="106" y="153"/>
                    </a:cubicBezTo>
                    <a:cubicBezTo>
                      <a:pt x="106" y="152"/>
                      <a:pt x="106" y="152"/>
                      <a:pt x="106" y="152"/>
                    </a:cubicBezTo>
                    <a:close/>
                    <a:moveTo>
                      <a:pt x="103" y="150"/>
                    </a:move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2" y="149"/>
                      <a:pt x="102" y="149"/>
                      <a:pt x="102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5" y="149"/>
                    </a:cubicBezTo>
                    <a:cubicBezTo>
                      <a:pt x="105" y="149"/>
                      <a:pt x="106" y="150"/>
                      <a:pt x="106" y="150"/>
                    </a:cubicBezTo>
                    <a:cubicBezTo>
                      <a:pt x="106" y="150"/>
                      <a:pt x="106" y="150"/>
                      <a:pt x="106" y="150"/>
                    </a:cubicBezTo>
                    <a:cubicBezTo>
                      <a:pt x="105" y="150"/>
                      <a:pt x="105" y="151"/>
                      <a:pt x="105" y="151"/>
                    </a:cubicBezTo>
                    <a:cubicBezTo>
                      <a:pt x="104" y="151"/>
                      <a:pt x="103" y="150"/>
                      <a:pt x="103" y="150"/>
                    </a:cubicBezTo>
                    <a:close/>
                    <a:moveTo>
                      <a:pt x="108" y="150"/>
                    </a:moveTo>
                    <a:cubicBezTo>
                      <a:pt x="108" y="150"/>
                      <a:pt x="108" y="150"/>
                      <a:pt x="108" y="150"/>
                    </a:cubicBezTo>
                    <a:cubicBezTo>
                      <a:pt x="107" y="148"/>
                      <a:pt x="107" y="148"/>
                      <a:pt x="107" y="148"/>
                    </a:cubicBezTo>
                    <a:cubicBezTo>
                      <a:pt x="108" y="147"/>
                      <a:pt x="108" y="147"/>
                      <a:pt x="108" y="147"/>
                    </a:cubicBezTo>
                    <a:cubicBezTo>
                      <a:pt x="108" y="147"/>
                      <a:pt x="109" y="148"/>
                      <a:pt x="109" y="148"/>
                    </a:cubicBezTo>
                    <a:cubicBezTo>
                      <a:pt x="109" y="148"/>
                      <a:pt x="108" y="149"/>
                      <a:pt x="108" y="149"/>
                    </a:cubicBezTo>
                    <a:cubicBezTo>
                      <a:pt x="108" y="150"/>
                      <a:pt x="108" y="150"/>
                      <a:pt x="108" y="150"/>
                    </a:cubicBezTo>
                    <a:close/>
                    <a:moveTo>
                      <a:pt x="129" y="144"/>
                    </a:move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8" y="143"/>
                      <a:pt x="128" y="143"/>
                      <a:pt x="128" y="143"/>
                    </a:cubicBezTo>
                    <a:cubicBezTo>
                      <a:pt x="128" y="143"/>
                      <a:pt x="129" y="142"/>
                      <a:pt x="129" y="142"/>
                    </a:cubicBezTo>
                    <a:cubicBezTo>
                      <a:pt x="130" y="142"/>
                      <a:pt x="131" y="142"/>
                      <a:pt x="131" y="142"/>
                    </a:cubicBezTo>
                    <a:cubicBezTo>
                      <a:pt x="129" y="144"/>
                      <a:pt x="129" y="144"/>
                      <a:pt x="129" y="144"/>
                    </a:cubicBezTo>
                    <a:close/>
                    <a:moveTo>
                      <a:pt x="127" y="145"/>
                    </a:move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7" y="142"/>
                      <a:pt x="127" y="142"/>
                      <a:pt x="127" y="142"/>
                    </a:cubicBezTo>
                    <a:cubicBezTo>
                      <a:pt x="128" y="141"/>
                      <a:pt x="128" y="141"/>
                      <a:pt x="128" y="141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0"/>
                      <a:pt x="126" y="140"/>
                      <a:pt x="126" y="140"/>
                    </a:cubicBezTo>
                    <a:cubicBezTo>
                      <a:pt x="126" y="140"/>
                      <a:pt x="125" y="138"/>
                      <a:pt x="125" y="138"/>
                    </a:cubicBezTo>
                    <a:cubicBezTo>
                      <a:pt x="125" y="138"/>
                      <a:pt x="124" y="138"/>
                      <a:pt x="124" y="138"/>
                    </a:cubicBezTo>
                    <a:cubicBezTo>
                      <a:pt x="124" y="138"/>
                      <a:pt x="123" y="138"/>
                      <a:pt x="123" y="138"/>
                    </a:cubicBezTo>
                    <a:cubicBezTo>
                      <a:pt x="123" y="138"/>
                      <a:pt x="124" y="137"/>
                      <a:pt x="124" y="137"/>
                    </a:cubicBezTo>
                    <a:cubicBezTo>
                      <a:pt x="124" y="137"/>
                      <a:pt x="124" y="137"/>
                      <a:pt x="125" y="137"/>
                    </a:cubicBezTo>
                    <a:cubicBezTo>
                      <a:pt x="126" y="136"/>
                      <a:pt x="126" y="136"/>
                      <a:pt x="126" y="136"/>
                    </a:cubicBezTo>
                    <a:cubicBezTo>
                      <a:pt x="126" y="136"/>
                      <a:pt x="128" y="133"/>
                      <a:pt x="130" y="133"/>
                    </a:cubicBezTo>
                    <a:cubicBezTo>
                      <a:pt x="131" y="133"/>
                      <a:pt x="133" y="133"/>
                      <a:pt x="133" y="133"/>
                    </a:cubicBezTo>
                    <a:cubicBezTo>
                      <a:pt x="135" y="131"/>
                      <a:pt x="135" y="131"/>
                      <a:pt x="135" y="131"/>
                    </a:cubicBezTo>
                    <a:cubicBezTo>
                      <a:pt x="135" y="131"/>
                      <a:pt x="135" y="130"/>
                      <a:pt x="135" y="130"/>
                    </a:cubicBezTo>
                    <a:cubicBezTo>
                      <a:pt x="136" y="130"/>
                      <a:pt x="135" y="128"/>
                      <a:pt x="135" y="128"/>
                    </a:cubicBezTo>
                    <a:cubicBezTo>
                      <a:pt x="135" y="126"/>
                      <a:pt x="135" y="126"/>
                      <a:pt x="135" y="126"/>
                    </a:cubicBezTo>
                    <a:cubicBezTo>
                      <a:pt x="135" y="126"/>
                      <a:pt x="132" y="124"/>
                      <a:pt x="132" y="124"/>
                    </a:cubicBezTo>
                    <a:cubicBezTo>
                      <a:pt x="132" y="124"/>
                      <a:pt x="128" y="122"/>
                      <a:pt x="128" y="122"/>
                    </a:cubicBezTo>
                    <a:cubicBezTo>
                      <a:pt x="128" y="122"/>
                      <a:pt x="128" y="120"/>
                      <a:pt x="127" y="120"/>
                    </a:cubicBezTo>
                    <a:cubicBezTo>
                      <a:pt x="127" y="120"/>
                      <a:pt x="128" y="118"/>
                      <a:pt x="128" y="118"/>
                    </a:cubicBezTo>
                    <a:cubicBezTo>
                      <a:pt x="128" y="118"/>
                      <a:pt x="130" y="115"/>
                      <a:pt x="132" y="114"/>
                    </a:cubicBezTo>
                    <a:cubicBezTo>
                      <a:pt x="133" y="113"/>
                      <a:pt x="134" y="113"/>
                      <a:pt x="134" y="113"/>
                    </a:cubicBezTo>
                    <a:cubicBezTo>
                      <a:pt x="135" y="113"/>
                      <a:pt x="136" y="114"/>
                      <a:pt x="137" y="115"/>
                    </a:cubicBezTo>
                    <a:cubicBezTo>
                      <a:pt x="137" y="115"/>
                      <a:pt x="138" y="115"/>
                      <a:pt x="139" y="115"/>
                    </a:cubicBezTo>
                    <a:cubicBezTo>
                      <a:pt x="140" y="115"/>
                      <a:pt x="141" y="115"/>
                      <a:pt x="141" y="115"/>
                    </a:cubicBezTo>
                    <a:cubicBezTo>
                      <a:pt x="141" y="115"/>
                      <a:pt x="141" y="113"/>
                      <a:pt x="141" y="112"/>
                    </a:cubicBezTo>
                    <a:cubicBezTo>
                      <a:pt x="141" y="111"/>
                      <a:pt x="141" y="112"/>
                      <a:pt x="140" y="111"/>
                    </a:cubicBezTo>
                    <a:cubicBezTo>
                      <a:pt x="140" y="111"/>
                      <a:pt x="139" y="110"/>
                      <a:pt x="139" y="110"/>
                    </a:cubicBezTo>
                    <a:cubicBezTo>
                      <a:pt x="139" y="110"/>
                      <a:pt x="139" y="109"/>
                      <a:pt x="139" y="109"/>
                    </a:cubicBezTo>
                    <a:cubicBezTo>
                      <a:pt x="139" y="109"/>
                      <a:pt x="139" y="108"/>
                      <a:pt x="139" y="107"/>
                    </a:cubicBezTo>
                    <a:cubicBezTo>
                      <a:pt x="139" y="107"/>
                      <a:pt x="139" y="104"/>
                      <a:pt x="139" y="104"/>
                    </a:cubicBezTo>
                    <a:cubicBezTo>
                      <a:pt x="139" y="103"/>
                      <a:pt x="138" y="101"/>
                      <a:pt x="138" y="101"/>
                    </a:cubicBezTo>
                    <a:cubicBezTo>
                      <a:pt x="138" y="100"/>
                      <a:pt x="137" y="99"/>
                      <a:pt x="137" y="99"/>
                    </a:cubicBezTo>
                    <a:cubicBezTo>
                      <a:pt x="136" y="97"/>
                      <a:pt x="136" y="97"/>
                      <a:pt x="136" y="97"/>
                    </a:cubicBezTo>
                    <a:cubicBezTo>
                      <a:pt x="136" y="97"/>
                      <a:pt x="136" y="97"/>
                      <a:pt x="136" y="96"/>
                    </a:cubicBezTo>
                    <a:cubicBezTo>
                      <a:pt x="136" y="94"/>
                      <a:pt x="137" y="92"/>
                      <a:pt x="137" y="92"/>
                    </a:cubicBezTo>
                    <a:cubicBezTo>
                      <a:pt x="138" y="91"/>
                      <a:pt x="138" y="89"/>
                      <a:pt x="138" y="89"/>
                    </a:cubicBezTo>
                    <a:cubicBezTo>
                      <a:pt x="137" y="88"/>
                      <a:pt x="137" y="88"/>
                      <a:pt x="137" y="88"/>
                    </a:cubicBezTo>
                    <a:cubicBezTo>
                      <a:pt x="137" y="88"/>
                      <a:pt x="133" y="87"/>
                      <a:pt x="133" y="87"/>
                    </a:cubicBezTo>
                    <a:cubicBezTo>
                      <a:pt x="133" y="87"/>
                      <a:pt x="132" y="86"/>
                      <a:pt x="132" y="86"/>
                    </a:cubicBezTo>
                    <a:cubicBezTo>
                      <a:pt x="132" y="85"/>
                      <a:pt x="131" y="85"/>
                      <a:pt x="131" y="85"/>
                    </a:cubicBezTo>
                    <a:cubicBezTo>
                      <a:pt x="131" y="85"/>
                      <a:pt x="127" y="86"/>
                      <a:pt x="127" y="86"/>
                    </a:cubicBezTo>
                    <a:cubicBezTo>
                      <a:pt x="127" y="86"/>
                      <a:pt x="125" y="87"/>
                      <a:pt x="124" y="88"/>
                    </a:cubicBezTo>
                    <a:cubicBezTo>
                      <a:pt x="122" y="88"/>
                      <a:pt x="122" y="88"/>
                      <a:pt x="121" y="89"/>
                    </a:cubicBezTo>
                    <a:cubicBezTo>
                      <a:pt x="119" y="90"/>
                      <a:pt x="119" y="91"/>
                      <a:pt x="118" y="92"/>
                    </a:cubicBezTo>
                    <a:cubicBezTo>
                      <a:pt x="117" y="92"/>
                      <a:pt x="116" y="94"/>
                      <a:pt x="116" y="94"/>
                    </a:cubicBezTo>
                    <a:cubicBezTo>
                      <a:pt x="115" y="95"/>
                      <a:pt x="115" y="95"/>
                      <a:pt x="116" y="96"/>
                    </a:cubicBezTo>
                    <a:cubicBezTo>
                      <a:pt x="116" y="97"/>
                      <a:pt x="117" y="96"/>
                      <a:pt x="117" y="96"/>
                    </a:cubicBezTo>
                    <a:cubicBezTo>
                      <a:pt x="117" y="96"/>
                      <a:pt x="118" y="96"/>
                      <a:pt x="119" y="96"/>
                    </a:cubicBezTo>
                    <a:cubicBezTo>
                      <a:pt x="120" y="96"/>
                      <a:pt x="120" y="97"/>
                      <a:pt x="119" y="97"/>
                    </a:cubicBezTo>
                    <a:cubicBezTo>
                      <a:pt x="119" y="97"/>
                      <a:pt x="119" y="98"/>
                      <a:pt x="119" y="98"/>
                    </a:cubicBezTo>
                    <a:cubicBezTo>
                      <a:pt x="119" y="98"/>
                      <a:pt x="119" y="98"/>
                      <a:pt x="118" y="99"/>
                    </a:cubicBezTo>
                    <a:cubicBezTo>
                      <a:pt x="118" y="99"/>
                      <a:pt x="118" y="100"/>
                      <a:pt x="118" y="101"/>
                    </a:cubicBezTo>
                    <a:cubicBezTo>
                      <a:pt x="118" y="102"/>
                      <a:pt x="117" y="102"/>
                      <a:pt x="117" y="102"/>
                    </a:cubicBezTo>
                    <a:cubicBezTo>
                      <a:pt x="116" y="103"/>
                      <a:pt x="116" y="103"/>
                      <a:pt x="115" y="104"/>
                    </a:cubicBezTo>
                    <a:cubicBezTo>
                      <a:pt x="114" y="104"/>
                      <a:pt x="114" y="105"/>
                      <a:pt x="114" y="105"/>
                    </a:cubicBezTo>
                    <a:cubicBezTo>
                      <a:pt x="114" y="106"/>
                      <a:pt x="114" y="106"/>
                      <a:pt x="115" y="107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9"/>
                      <a:pt x="114" y="110"/>
                      <a:pt x="114" y="109"/>
                    </a:cubicBezTo>
                    <a:cubicBezTo>
                      <a:pt x="114" y="109"/>
                      <a:pt x="114" y="108"/>
                      <a:pt x="114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11" y="108"/>
                      <a:pt x="111" y="108"/>
                      <a:pt x="110" y="108"/>
                    </a:cubicBezTo>
                    <a:cubicBezTo>
                      <a:pt x="110" y="108"/>
                      <a:pt x="112" y="106"/>
                      <a:pt x="112" y="106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10" y="101"/>
                      <a:pt x="110" y="101"/>
                      <a:pt x="110" y="101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11" y="99"/>
                      <a:pt x="111" y="97"/>
                      <a:pt x="112" y="97"/>
                    </a:cubicBezTo>
                    <a:cubicBezTo>
                      <a:pt x="112" y="97"/>
                      <a:pt x="113" y="96"/>
                      <a:pt x="113" y="95"/>
                    </a:cubicBezTo>
                    <a:cubicBezTo>
                      <a:pt x="114" y="95"/>
                      <a:pt x="113" y="94"/>
                      <a:pt x="113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9" y="95"/>
                      <a:pt x="106" y="96"/>
                      <a:pt x="105" y="96"/>
                    </a:cubicBezTo>
                    <a:cubicBezTo>
                      <a:pt x="104" y="96"/>
                      <a:pt x="105" y="96"/>
                      <a:pt x="104" y="96"/>
                    </a:cubicBezTo>
                    <a:cubicBezTo>
                      <a:pt x="104" y="95"/>
                      <a:pt x="103" y="95"/>
                      <a:pt x="103" y="95"/>
                    </a:cubicBezTo>
                    <a:cubicBezTo>
                      <a:pt x="103" y="95"/>
                      <a:pt x="101" y="95"/>
                      <a:pt x="101" y="95"/>
                    </a:cubicBezTo>
                    <a:cubicBezTo>
                      <a:pt x="100" y="95"/>
                      <a:pt x="100" y="96"/>
                      <a:pt x="100" y="96"/>
                    </a:cubicBezTo>
                    <a:cubicBezTo>
                      <a:pt x="100" y="96"/>
                      <a:pt x="103" y="97"/>
                      <a:pt x="104" y="98"/>
                    </a:cubicBezTo>
                    <a:cubicBezTo>
                      <a:pt x="104" y="98"/>
                      <a:pt x="105" y="98"/>
                      <a:pt x="105" y="98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99"/>
                      <a:pt x="104" y="101"/>
                      <a:pt x="103" y="101"/>
                    </a:cubicBezTo>
                    <a:cubicBezTo>
                      <a:pt x="103" y="102"/>
                      <a:pt x="102" y="102"/>
                      <a:pt x="102" y="102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3"/>
                      <a:pt x="101" y="105"/>
                      <a:pt x="101" y="105"/>
                    </a:cubicBezTo>
                    <a:cubicBezTo>
                      <a:pt x="101" y="105"/>
                      <a:pt x="101" y="107"/>
                      <a:pt x="101" y="107"/>
                    </a:cubicBezTo>
                    <a:cubicBezTo>
                      <a:pt x="99" y="106"/>
                      <a:pt x="99" y="106"/>
                      <a:pt x="99" y="106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96" y="108"/>
                      <a:pt x="95" y="108"/>
                      <a:pt x="95" y="108"/>
                    </a:cubicBezTo>
                    <a:cubicBezTo>
                      <a:pt x="94" y="108"/>
                      <a:pt x="94" y="107"/>
                      <a:pt x="94" y="107"/>
                    </a:cubicBezTo>
                    <a:cubicBezTo>
                      <a:pt x="93" y="109"/>
                      <a:pt x="93" y="109"/>
                      <a:pt x="93" y="109"/>
                    </a:cubicBezTo>
                    <a:cubicBezTo>
                      <a:pt x="93" y="109"/>
                      <a:pt x="89" y="108"/>
                      <a:pt x="88" y="108"/>
                    </a:cubicBezTo>
                    <a:cubicBezTo>
                      <a:pt x="88" y="108"/>
                      <a:pt x="88" y="110"/>
                      <a:pt x="88" y="110"/>
                    </a:cubicBezTo>
                    <a:cubicBezTo>
                      <a:pt x="90" y="111"/>
                      <a:pt x="90" y="111"/>
                      <a:pt x="90" y="111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92" y="114"/>
                      <a:pt x="92" y="114"/>
                      <a:pt x="92" y="114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5" y="121"/>
                      <a:pt x="95" y="121"/>
                      <a:pt x="95" y="121"/>
                    </a:cubicBezTo>
                    <a:cubicBezTo>
                      <a:pt x="95" y="121"/>
                      <a:pt x="95" y="122"/>
                      <a:pt x="96" y="123"/>
                    </a:cubicBezTo>
                    <a:cubicBezTo>
                      <a:pt x="96" y="123"/>
                      <a:pt x="96" y="125"/>
                      <a:pt x="96" y="125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96" y="128"/>
                      <a:pt x="94" y="129"/>
                      <a:pt x="94" y="130"/>
                    </a:cubicBezTo>
                    <a:cubicBezTo>
                      <a:pt x="94" y="130"/>
                      <a:pt x="95" y="130"/>
                      <a:pt x="95" y="130"/>
                    </a:cubicBezTo>
                    <a:cubicBezTo>
                      <a:pt x="97" y="132"/>
                      <a:pt x="97" y="132"/>
                      <a:pt x="97" y="132"/>
                    </a:cubicBezTo>
                    <a:cubicBezTo>
                      <a:pt x="98" y="134"/>
                      <a:pt x="98" y="134"/>
                      <a:pt x="98" y="134"/>
                    </a:cubicBezTo>
                    <a:cubicBezTo>
                      <a:pt x="98" y="134"/>
                      <a:pt x="97" y="135"/>
                      <a:pt x="97" y="136"/>
                    </a:cubicBezTo>
                    <a:cubicBezTo>
                      <a:pt x="97" y="136"/>
                      <a:pt x="99" y="137"/>
                      <a:pt x="99" y="137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8" y="137"/>
                      <a:pt x="109" y="137"/>
                    </a:cubicBezTo>
                    <a:cubicBezTo>
                      <a:pt x="109" y="137"/>
                      <a:pt x="112" y="136"/>
                      <a:pt x="112" y="136"/>
                    </a:cubicBezTo>
                    <a:cubicBezTo>
                      <a:pt x="112" y="136"/>
                      <a:pt x="114" y="138"/>
                      <a:pt x="115" y="138"/>
                    </a:cubicBezTo>
                    <a:cubicBezTo>
                      <a:pt x="116" y="139"/>
                      <a:pt x="115" y="140"/>
                      <a:pt x="115" y="140"/>
                    </a:cubicBezTo>
                    <a:cubicBezTo>
                      <a:pt x="115" y="141"/>
                      <a:pt x="114" y="141"/>
                      <a:pt x="114" y="141"/>
                    </a:cubicBezTo>
                    <a:cubicBezTo>
                      <a:pt x="114" y="141"/>
                      <a:pt x="115" y="144"/>
                      <a:pt x="115" y="144"/>
                    </a:cubicBezTo>
                    <a:cubicBezTo>
                      <a:pt x="116" y="145"/>
                      <a:pt x="116" y="144"/>
                      <a:pt x="116" y="144"/>
                    </a:cubicBezTo>
                    <a:cubicBezTo>
                      <a:pt x="116" y="144"/>
                      <a:pt x="117" y="145"/>
                      <a:pt x="118" y="146"/>
                    </a:cubicBezTo>
                    <a:cubicBezTo>
                      <a:pt x="118" y="147"/>
                      <a:pt x="119" y="147"/>
                      <a:pt x="119" y="147"/>
                    </a:cubicBezTo>
                    <a:cubicBezTo>
                      <a:pt x="120" y="147"/>
                      <a:pt x="120" y="147"/>
                      <a:pt x="120" y="147"/>
                    </a:cubicBezTo>
                    <a:cubicBezTo>
                      <a:pt x="120" y="147"/>
                      <a:pt x="121" y="147"/>
                      <a:pt x="121" y="148"/>
                    </a:cubicBezTo>
                    <a:cubicBezTo>
                      <a:pt x="122" y="148"/>
                      <a:pt x="123" y="148"/>
                      <a:pt x="124" y="148"/>
                    </a:cubicBezTo>
                    <a:cubicBezTo>
                      <a:pt x="124" y="148"/>
                      <a:pt x="125" y="148"/>
                      <a:pt x="125" y="147"/>
                    </a:cubicBezTo>
                    <a:cubicBezTo>
                      <a:pt x="125" y="147"/>
                      <a:pt x="126" y="147"/>
                      <a:pt x="127" y="147"/>
                    </a:cubicBezTo>
                    <a:cubicBezTo>
                      <a:pt x="127" y="146"/>
                      <a:pt x="127" y="145"/>
                      <a:pt x="127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lose/>
                    <a:moveTo>
                      <a:pt x="127" y="150"/>
                    </a:moveTo>
                    <a:cubicBezTo>
                      <a:pt x="127" y="150"/>
                      <a:pt x="127" y="150"/>
                      <a:pt x="127" y="150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7" y="151"/>
                      <a:pt x="127" y="151"/>
                      <a:pt x="127" y="151"/>
                    </a:cubicBezTo>
                    <a:cubicBezTo>
                      <a:pt x="127" y="151"/>
                      <a:pt x="129" y="152"/>
                      <a:pt x="129" y="152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31" y="151"/>
                      <a:pt x="131" y="151"/>
                      <a:pt x="131" y="151"/>
                    </a:cubicBezTo>
                    <a:cubicBezTo>
                      <a:pt x="132" y="149"/>
                      <a:pt x="132" y="149"/>
                      <a:pt x="132" y="149"/>
                    </a:cubicBezTo>
                    <a:cubicBezTo>
                      <a:pt x="135" y="148"/>
                      <a:pt x="135" y="148"/>
                      <a:pt x="135" y="148"/>
                    </a:cubicBezTo>
                    <a:cubicBezTo>
                      <a:pt x="135" y="148"/>
                      <a:pt x="138" y="148"/>
                      <a:pt x="138" y="148"/>
                    </a:cubicBezTo>
                    <a:cubicBezTo>
                      <a:pt x="138" y="148"/>
                      <a:pt x="139" y="147"/>
                      <a:pt x="139" y="147"/>
                    </a:cubicBezTo>
                    <a:cubicBezTo>
                      <a:pt x="139" y="146"/>
                      <a:pt x="139" y="146"/>
                      <a:pt x="139" y="146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5" y="144"/>
                      <a:pt x="135" y="144"/>
                      <a:pt x="135" y="144"/>
                    </a:cubicBezTo>
                    <a:cubicBezTo>
                      <a:pt x="135" y="144"/>
                      <a:pt x="133" y="144"/>
                      <a:pt x="132" y="144"/>
                    </a:cubicBezTo>
                    <a:cubicBezTo>
                      <a:pt x="132" y="144"/>
                      <a:pt x="131" y="144"/>
                      <a:pt x="131" y="144"/>
                    </a:cubicBezTo>
                    <a:cubicBezTo>
                      <a:pt x="131" y="144"/>
                      <a:pt x="131" y="145"/>
                      <a:pt x="131" y="146"/>
                    </a:cubicBezTo>
                    <a:cubicBezTo>
                      <a:pt x="130" y="147"/>
                      <a:pt x="130" y="147"/>
                      <a:pt x="129" y="147"/>
                    </a:cubicBezTo>
                    <a:cubicBezTo>
                      <a:pt x="129" y="147"/>
                      <a:pt x="128" y="147"/>
                      <a:pt x="128" y="147"/>
                    </a:cubicBezTo>
                    <a:cubicBezTo>
                      <a:pt x="127" y="150"/>
                      <a:pt x="127" y="150"/>
                      <a:pt x="127" y="150"/>
                    </a:cubicBezTo>
                    <a:close/>
                    <a:moveTo>
                      <a:pt x="116" y="162"/>
                    </a:move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7" y="162"/>
                      <a:pt x="117" y="162"/>
                      <a:pt x="117" y="162"/>
                    </a:cubicBezTo>
                    <a:cubicBezTo>
                      <a:pt x="118" y="161"/>
                      <a:pt x="118" y="161"/>
                      <a:pt x="118" y="161"/>
                    </a:cubicBezTo>
                    <a:cubicBezTo>
                      <a:pt x="117" y="159"/>
                      <a:pt x="117" y="159"/>
                      <a:pt x="117" y="159"/>
                    </a:cubicBezTo>
                    <a:cubicBezTo>
                      <a:pt x="116" y="158"/>
                      <a:pt x="116" y="158"/>
                      <a:pt x="116" y="158"/>
                    </a:cubicBezTo>
                    <a:cubicBezTo>
                      <a:pt x="115" y="155"/>
                      <a:pt x="115" y="155"/>
                      <a:pt x="115" y="155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1" y="154"/>
                      <a:pt x="111" y="154"/>
                      <a:pt x="111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09" y="156"/>
                      <a:pt x="109" y="156"/>
                      <a:pt x="109" y="156"/>
                    </a:cubicBezTo>
                    <a:cubicBezTo>
                      <a:pt x="109" y="156"/>
                      <a:pt x="106" y="155"/>
                      <a:pt x="105" y="154"/>
                    </a:cubicBezTo>
                    <a:cubicBezTo>
                      <a:pt x="103" y="153"/>
                      <a:pt x="103" y="153"/>
                      <a:pt x="103" y="153"/>
                    </a:cubicBezTo>
                    <a:cubicBezTo>
                      <a:pt x="103" y="153"/>
                      <a:pt x="102" y="153"/>
                      <a:pt x="101" y="152"/>
                    </a:cubicBezTo>
                    <a:cubicBezTo>
                      <a:pt x="101" y="152"/>
                      <a:pt x="100" y="151"/>
                      <a:pt x="100" y="151"/>
                    </a:cubicBezTo>
                    <a:cubicBezTo>
                      <a:pt x="100" y="151"/>
                      <a:pt x="100" y="150"/>
                      <a:pt x="99" y="150"/>
                    </a:cubicBezTo>
                    <a:cubicBezTo>
                      <a:pt x="99" y="149"/>
                      <a:pt x="98" y="150"/>
                      <a:pt x="97" y="150"/>
                    </a:cubicBezTo>
                    <a:cubicBezTo>
                      <a:pt x="95" y="150"/>
                      <a:pt x="95" y="150"/>
                      <a:pt x="94" y="150"/>
                    </a:cubicBezTo>
                    <a:cubicBezTo>
                      <a:pt x="94" y="151"/>
                      <a:pt x="93" y="151"/>
                      <a:pt x="93" y="151"/>
                    </a:cubicBezTo>
                    <a:cubicBezTo>
                      <a:pt x="92" y="152"/>
                      <a:pt x="93" y="154"/>
                      <a:pt x="93" y="154"/>
                    </a:cubicBezTo>
                    <a:cubicBezTo>
                      <a:pt x="93" y="155"/>
                      <a:pt x="93" y="155"/>
                      <a:pt x="93" y="155"/>
                    </a:cubicBezTo>
                    <a:cubicBezTo>
                      <a:pt x="94" y="157"/>
                      <a:pt x="94" y="157"/>
                      <a:pt x="94" y="157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1" y="157"/>
                      <a:pt x="91" y="157"/>
                      <a:pt x="91" y="157"/>
                    </a:cubicBezTo>
                    <a:cubicBezTo>
                      <a:pt x="92" y="159"/>
                      <a:pt x="92" y="159"/>
                      <a:pt x="92" y="159"/>
                    </a:cubicBezTo>
                    <a:cubicBezTo>
                      <a:pt x="92" y="159"/>
                      <a:pt x="92" y="160"/>
                      <a:pt x="93" y="161"/>
                    </a:cubicBezTo>
                    <a:cubicBezTo>
                      <a:pt x="93" y="161"/>
                      <a:pt x="94" y="162"/>
                      <a:pt x="94" y="162"/>
                    </a:cubicBezTo>
                    <a:cubicBezTo>
                      <a:pt x="94" y="162"/>
                      <a:pt x="99" y="163"/>
                      <a:pt x="99" y="163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0" y="163"/>
                      <a:pt x="102" y="164"/>
                      <a:pt x="104" y="165"/>
                    </a:cubicBezTo>
                    <a:cubicBezTo>
                      <a:pt x="105" y="166"/>
                      <a:pt x="106" y="167"/>
                      <a:pt x="106" y="167"/>
                    </a:cubicBezTo>
                    <a:cubicBezTo>
                      <a:pt x="106" y="167"/>
                      <a:pt x="108" y="167"/>
                      <a:pt x="108" y="167"/>
                    </a:cubicBezTo>
                    <a:cubicBezTo>
                      <a:pt x="109" y="166"/>
                      <a:pt x="109" y="166"/>
                      <a:pt x="109" y="166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4" y="165"/>
                      <a:pt x="114" y="165"/>
                      <a:pt x="114" y="165"/>
                    </a:cubicBezTo>
                    <a:cubicBezTo>
                      <a:pt x="117" y="166"/>
                      <a:pt x="117" y="166"/>
                      <a:pt x="117" y="166"/>
                    </a:cubicBezTo>
                    <a:cubicBezTo>
                      <a:pt x="118" y="166"/>
                      <a:pt x="118" y="166"/>
                      <a:pt x="118" y="166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18" y="163"/>
                      <a:pt x="118" y="163"/>
                      <a:pt x="118" y="163"/>
                    </a:cubicBezTo>
                    <a:cubicBezTo>
                      <a:pt x="116" y="162"/>
                      <a:pt x="116" y="162"/>
                      <a:pt x="116" y="162"/>
                    </a:cubicBezTo>
                    <a:close/>
                    <a:moveTo>
                      <a:pt x="77" y="12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75" y="120"/>
                      <a:pt x="75" y="120"/>
                      <a:pt x="75" y="120"/>
                    </a:cubicBezTo>
                    <a:cubicBezTo>
                      <a:pt x="73" y="117"/>
                      <a:pt x="73" y="117"/>
                      <a:pt x="73" y="117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0" y="116"/>
                      <a:pt x="69" y="113"/>
                      <a:pt x="69" y="113"/>
                    </a:cubicBezTo>
                    <a:cubicBezTo>
                      <a:pt x="68" y="112"/>
                      <a:pt x="68" y="113"/>
                      <a:pt x="68" y="113"/>
                    </a:cubicBezTo>
                    <a:cubicBezTo>
                      <a:pt x="68" y="113"/>
                      <a:pt x="68" y="115"/>
                      <a:pt x="67" y="116"/>
                    </a:cubicBezTo>
                    <a:cubicBezTo>
                      <a:pt x="66" y="116"/>
                      <a:pt x="65" y="116"/>
                      <a:pt x="65" y="116"/>
                    </a:cubicBezTo>
                    <a:cubicBezTo>
                      <a:pt x="63" y="118"/>
                      <a:pt x="63" y="118"/>
                      <a:pt x="63" y="118"/>
                    </a:cubicBezTo>
                    <a:cubicBezTo>
                      <a:pt x="63" y="118"/>
                      <a:pt x="60" y="119"/>
                      <a:pt x="59" y="119"/>
                    </a:cubicBezTo>
                    <a:cubicBezTo>
                      <a:pt x="59" y="119"/>
                      <a:pt x="58" y="120"/>
                      <a:pt x="58" y="120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50" y="121"/>
                      <a:pt x="50" y="121"/>
                      <a:pt x="50" y="121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2" y="125"/>
                      <a:pt x="52" y="125"/>
                      <a:pt x="52" y="125"/>
                    </a:cubicBezTo>
                    <a:cubicBezTo>
                      <a:pt x="53" y="125"/>
                      <a:pt x="53" y="125"/>
                      <a:pt x="53" y="125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54" y="129"/>
                      <a:pt x="54" y="129"/>
                      <a:pt x="54" y="129"/>
                    </a:cubicBezTo>
                    <a:cubicBezTo>
                      <a:pt x="54" y="129"/>
                      <a:pt x="55" y="130"/>
                      <a:pt x="56" y="132"/>
                    </a:cubicBezTo>
                    <a:cubicBezTo>
                      <a:pt x="57" y="134"/>
                      <a:pt x="56" y="135"/>
                      <a:pt x="56" y="135"/>
                    </a:cubicBezTo>
                    <a:cubicBezTo>
                      <a:pt x="59" y="138"/>
                      <a:pt x="59" y="138"/>
                      <a:pt x="59" y="138"/>
                    </a:cubicBezTo>
                    <a:cubicBezTo>
                      <a:pt x="61" y="139"/>
                      <a:pt x="61" y="139"/>
                      <a:pt x="61" y="139"/>
                    </a:cubicBezTo>
                    <a:cubicBezTo>
                      <a:pt x="61" y="139"/>
                      <a:pt x="62" y="140"/>
                      <a:pt x="63" y="140"/>
                    </a:cubicBezTo>
                    <a:cubicBezTo>
                      <a:pt x="63" y="140"/>
                      <a:pt x="63" y="141"/>
                      <a:pt x="63" y="141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64" y="145"/>
                      <a:pt x="64" y="145"/>
                      <a:pt x="64" y="145"/>
                    </a:cubicBezTo>
                    <a:cubicBezTo>
                      <a:pt x="65" y="144"/>
                      <a:pt x="65" y="144"/>
                      <a:pt x="65" y="144"/>
                    </a:cubicBezTo>
                    <a:cubicBezTo>
                      <a:pt x="66" y="143"/>
                      <a:pt x="66" y="143"/>
                      <a:pt x="66" y="143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1" y="145"/>
                      <a:pt x="75" y="147"/>
                      <a:pt x="76" y="147"/>
                    </a:cubicBezTo>
                    <a:cubicBezTo>
                      <a:pt x="76" y="147"/>
                      <a:pt x="78" y="145"/>
                      <a:pt x="78" y="145"/>
                    </a:cubicBezTo>
                    <a:cubicBezTo>
                      <a:pt x="79" y="144"/>
                      <a:pt x="82" y="144"/>
                      <a:pt x="82" y="144"/>
                    </a:cubicBezTo>
                    <a:cubicBezTo>
                      <a:pt x="83" y="144"/>
                      <a:pt x="83" y="143"/>
                      <a:pt x="83" y="143"/>
                    </a:cubicBezTo>
                    <a:cubicBezTo>
                      <a:pt x="83" y="142"/>
                      <a:pt x="84" y="141"/>
                      <a:pt x="84" y="140"/>
                    </a:cubicBezTo>
                    <a:cubicBezTo>
                      <a:pt x="84" y="139"/>
                      <a:pt x="85" y="138"/>
                      <a:pt x="85" y="138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85" y="129"/>
                      <a:pt x="85" y="129"/>
                      <a:pt x="85" y="129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2" y="124"/>
                      <a:pt x="82" y="124"/>
                      <a:pt x="82" y="124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87" y="118"/>
                      <a:pt x="87" y="118"/>
                      <a:pt x="87" y="118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5"/>
                      <a:pt x="84" y="114"/>
                      <a:pt x="83" y="114"/>
                    </a:cubicBezTo>
                    <a:cubicBezTo>
                      <a:pt x="81" y="114"/>
                      <a:pt x="82" y="114"/>
                      <a:pt x="82" y="113"/>
                    </a:cubicBezTo>
                    <a:cubicBezTo>
                      <a:pt x="82" y="113"/>
                      <a:pt x="81" y="112"/>
                      <a:pt x="81" y="112"/>
                    </a:cubicBezTo>
                    <a:cubicBezTo>
                      <a:pt x="81" y="112"/>
                      <a:pt x="79" y="113"/>
                      <a:pt x="79" y="113"/>
                    </a:cubicBezTo>
                    <a:cubicBezTo>
                      <a:pt x="78" y="113"/>
                      <a:pt x="78" y="111"/>
                      <a:pt x="78" y="111"/>
                    </a:cubicBezTo>
                    <a:cubicBezTo>
                      <a:pt x="78" y="111"/>
                      <a:pt x="76" y="112"/>
                      <a:pt x="76" y="112"/>
                    </a:cubicBezTo>
                    <a:cubicBezTo>
                      <a:pt x="75" y="112"/>
                      <a:pt x="73" y="112"/>
                      <a:pt x="73" y="112"/>
                    </a:cubicBezTo>
                    <a:cubicBezTo>
                      <a:pt x="73" y="112"/>
                      <a:pt x="73" y="113"/>
                      <a:pt x="73" y="113"/>
                    </a:cubicBezTo>
                    <a:cubicBezTo>
                      <a:pt x="72" y="114"/>
                      <a:pt x="73" y="115"/>
                      <a:pt x="74" y="115"/>
                    </a:cubicBezTo>
                    <a:cubicBezTo>
                      <a:pt x="74" y="116"/>
                      <a:pt x="75" y="118"/>
                      <a:pt x="75" y="118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77" y="121"/>
                      <a:pt x="77" y="121"/>
                      <a:pt x="77" y="121"/>
                    </a:cubicBezTo>
                    <a:close/>
                    <a:moveTo>
                      <a:pt x="75" y="107"/>
                    </a:moveTo>
                    <a:cubicBezTo>
                      <a:pt x="75" y="107"/>
                      <a:pt x="75" y="107"/>
                      <a:pt x="75" y="107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8" y="105"/>
                      <a:pt x="79" y="104"/>
                      <a:pt x="79" y="103"/>
                    </a:cubicBezTo>
                    <a:cubicBezTo>
                      <a:pt x="79" y="103"/>
                      <a:pt x="79" y="102"/>
                      <a:pt x="79" y="102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6" y="94"/>
                      <a:pt x="76" y="94"/>
                      <a:pt x="76" y="94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4"/>
                      <a:pt x="74" y="96"/>
                      <a:pt x="74" y="96"/>
                    </a:cubicBezTo>
                    <a:cubicBezTo>
                      <a:pt x="74" y="97"/>
                      <a:pt x="75" y="98"/>
                      <a:pt x="75" y="98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74" y="103"/>
                      <a:pt x="74" y="103"/>
                      <a:pt x="74" y="103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5" y="107"/>
                      <a:pt x="75" y="107"/>
                      <a:pt x="75" y="107"/>
                    </a:cubicBezTo>
                    <a:close/>
                    <a:moveTo>
                      <a:pt x="80" y="157"/>
                    </a:moveTo>
                    <a:cubicBezTo>
                      <a:pt x="80" y="157"/>
                      <a:pt x="80" y="157"/>
                      <a:pt x="80" y="157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2" y="162"/>
                      <a:pt x="82" y="162"/>
                      <a:pt x="82" y="162"/>
                    </a:cubicBezTo>
                    <a:cubicBezTo>
                      <a:pt x="82" y="162"/>
                      <a:pt x="84" y="163"/>
                      <a:pt x="84" y="162"/>
                    </a:cubicBezTo>
                    <a:cubicBezTo>
                      <a:pt x="84" y="161"/>
                      <a:pt x="83" y="160"/>
                      <a:pt x="84" y="159"/>
                    </a:cubicBezTo>
                    <a:cubicBezTo>
                      <a:pt x="84" y="158"/>
                      <a:pt x="85" y="156"/>
                      <a:pt x="85" y="155"/>
                    </a:cubicBezTo>
                    <a:cubicBezTo>
                      <a:pt x="85" y="154"/>
                      <a:pt x="86" y="153"/>
                      <a:pt x="86" y="152"/>
                    </a:cubicBezTo>
                    <a:cubicBezTo>
                      <a:pt x="87" y="151"/>
                      <a:pt x="88" y="149"/>
                      <a:pt x="88" y="148"/>
                    </a:cubicBezTo>
                    <a:cubicBezTo>
                      <a:pt x="88" y="148"/>
                      <a:pt x="89" y="146"/>
                      <a:pt x="89" y="145"/>
                    </a:cubicBezTo>
                    <a:cubicBezTo>
                      <a:pt x="89" y="145"/>
                      <a:pt x="89" y="142"/>
                      <a:pt x="89" y="142"/>
                    </a:cubicBezTo>
                    <a:cubicBezTo>
                      <a:pt x="89" y="142"/>
                      <a:pt x="88" y="139"/>
                      <a:pt x="88" y="139"/>
                    </a:cubicBezTo>
                    <a:cubicBezTo>
                      <a:pt x="87" y="141"/>
                      <a:pt x="87" y="141"/>
                      <a:pt x="87" y="141"/>
                    </a:cubicBezTo>
                    <a:cubicBezTo>
                      <a:pt x="87" y="143"/>
                      <a:pt x="87" y="143"/>
                      <a:pt x="87" y="143"/>
                    </a:cubicBezTo>
                    <a:cubicBezTo>
                      <a:pt x="85" y="147"/>
                      <a:pt x="85" y="147"/>
                      <a:pt x="85" y="147"/>
                    </a:cubicBezTo>
                    <a:cubicBezTo>
                      <a:pt x="84" y="149"/>
                      <a:pt x="84" y="149"/>
                      <a:pt x="84" y="149"/>
                    </a:cubicBezTo>
                    <a:cubicBezTo>
                      <a:pt x="82" y="151"/>
                      <a:pt x="82" y="151"/>
                      <a:pt x="82" y="151"/>
                    </a:cubicBezTo>
                    <a:cubicBezTo>
                      <a:pt x="82" y="152"/>
                      <a:pt x="82" y="152"/>
                      <a:pt x="82" y="152"/>
                    </a:cubicBezTo>
                    <a:cubicBezTo>
                      <a:pt x="82" y="154"/>
                      <a:pt x="82" y="154"/>
                      <a:pt x="82" y="154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1" y="156"/>
                      <a:pt x="81" y="156"/>
                      <a:pt x="81" y="156"/>
                    </a:cubicBezTo>
                    <a:cubicBezTo>
                      <a:pt x="80" y="157"/>
                      <a:pt x="80" y="157"/>
                      <a:pt x="80" y="157"/>
                    </a:cubicBezTo>
                    <a:close/>
                    <a:moveTo>
                      <a:pt x="75" y="148"/>
                    </a:moveTo>
                    <a:cubicBezTo>
                      <a:pt x="75" y="148"/>
                      <a:pt x="75" y="148"/>
                      <a:pt x="75" y="148"/>
                    </a:cubicBezTo>
                    <a:cubicBezTo>
                      <a:pt x="76" y="149"/>
                      <a:pt x="76" y="149"/>
                      <a:pt x="76" y="149"/>
                    </a:cubicBezTo>
                    <a:cubicBezTo>
                      <a:pt x="76" y="149"/>
                      <a:pt x="77" y="152"/>
                      <a:pt x="78" y="152"/>
                    </a:cubicBezTo>
                    <a:cubicBezTo>
                      <a:pt x="78" y="152"/>
                      <a:pt x="81" y="149"/>
                      <a:pt x="81" y="149"/>
                    </a:cubicBezTo>
                    <a:cubicBezTo>
                      <a:pt x="81" y="147"/>
                      <a:pt x="81" y="147"/>
                      <a:pt x="81" y="147"/>
                    </a:cubicBezTo>
                    <a:cubicBezTo>
                      <a:pt x="82" y="145"/>
                      <a:pt x="82" y="145"/>
                      <a:pt x="82" y="145"/>
                    </a:cubicBezTo>
                    <a:cubicBezTo>
                      <a:pt x="79" y="146"/>
                      <a:pt x="79" y="146"/>
                      <a:pt x="79" y="146"/>
                    </a:cubicBezTo>
                    <a:cubicBezTo>
                      <a:pt x="77" y="148"/>
                      <a:pt x="77" y="148"/>
                      <a:pt x="77" y="148"/>
                    </a:cubicBezTo>
                    <a:cubicBezTo>
                      <a:pt x="75" y="148"/>
                      <a:pt x="75" y="148"/>
                      <a:pt x="75" y="148"/>
                    </a:cubicBezTo>
                    <a:close/>
                    <a:moveTo>
                      <a:pt x="66" y="150"/>
                    </a:moveTo>
                    <a:cubicBezTo>
                      <a:pt x="66" y="150"/>
                      <a:pt x="66" y="150"/>
                      <a:pt x="66" y="150"/>
                    </a:cubicBezTo>
                    <a:cubicBezTo>
                      <a:pt x="66" y="150"/>
                      <a:pt x="67" y="153"/>
                      <a:pt x="67" y="153"/>
                    </a:cubicBezTo>
                    <a:cubicBezTo>
                      <a:pt x="68" y="153"/>
                      <a:pt x="69" y="154"/>
                      <a:pt x="69" y="154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71" y="156"/>
                      <a:pt x="71" y="157"/>
                      <a:pt x="72" y="157"/>
                    </a:cubicBezTo>
                    <a:cubicBezTo>
                      <a:pt x="72" y="157"/>
                      <a:pt x="74" y="156"/>
                      <a:pt x="74" y="156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5" y="154"/>
                      <a:pt x="73" y="154"/>
                      <a:pt x="73" y="154"/>
                    </a:cubicBezTo>
                    <a:cubicBezTo>
                      <a:pt x="72" y="154"/>
                      <a:pt x="71" y="152"/>
                      <a:pt x="71" y="152"/>
                    </a:cubicBezTo>
                    <a:cubicBezTo>
                      <a:pt x="71" y="152"/>
                      <a:pt x="70" y="152"/>
                      <a:pt x="70" y="152"/>
                    </a:cubicBezTo>
                    <a:cubicBezTo>
                      <a:pt x="69" y="152"/>
                      <a:pt x="67" y="150"/>
                      <a:pt x="67" y="150"/>
                    </a:cubicBezTo>
                    <a:cubicBezTo>
                      <a:pt x="66" y="150"/>
                      <a:pt x="66" y="150"/>
                      <a:pt x="66" y="150"/>
                    </a:cubicBezTo>
                    <a:close/>
                    <a:moveTo>
                      <a:pt x="50" y="147"/>
                    </a:moveTo>
                    <a:cubicBezTo>
                      <a:pt x="50" y="147"/>
                      <a:pt x="50" y="147"/>
                      <a:pt x="50" y="147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5" y="150"/>
                      <a:pt x="55" y="150"/>
                      <a:pt x="55" y="150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3" y="152"/>
                      <a:pt x="54" y="154"/>
                      <a:pt x="55" y="153"/>
                    </a:cubicBezTo>
                    <a:cubicBezTo>
                      <a:pt x="56" y="153"/>
                      <a:pt x="56" y="153"/>
                      <a:pt x="56" y="153"/>
                    </a:cubicBezTo>
                    <a:cubicBezTo>
                      <a:pt x="56" y="153"/>
                      <a:pt x="58" y="154"/>
                      <a:pt x="58" y="154"/>
                    </a:cubicBezTo>
                    <a:cubicBezTo>
                      <a:pt x="59" y="155"/>
                      <a:pt x="60" y="155"/>
                      <a:pt x="61" y="155"/>
                    </a:cubicBezTo>
                    <a:cubicBezTo>
                      <a:pt x="62" y="155"/>
                      <a:pt x="62" y="154"/>
                      <a:pt x="62" y="154"/>
                    </a:cubicBezTo>
                    <a:cubicBezTo>
                      <a:pt x="62" y="153"/>
                      <a:pt x="62" y="152"/>
                      <a:pt x="62" y="15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60" y="148"/>
                      <a:pt x="60" y="148"/>
                      <a:pt x="60" y="148"/>
                    </a:cubicBezTo>
                    <a:cubicBezTo>
                      <a:pt x="56" y="147"/>
                      <a:pt x="56" y="147"/>
                      <a:pt x="56" y="147"/>
                    </a:cubicBezTo>
                    <a:cubicBezTo>
                      <a:pt x="54" y="145"/>
                      <a:pt x="54" y="145"/>
                      <a:pt x="54" y="145"/>
                    </a:cubicBezTo>
                    <a:cubicBezTo>
                      <a:pt x="51" y="144"/>
                      <a:pt x="51" y="144"/>
                      <a:pt x="51" y="144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0" y="147"/>
                      <a:pt x="50" y="147"/>
                      <a:pt x="50" y="147"/>
                    </a:cubicBezTo>
                    <a:close/>
                    <a:moveTo>
                      <a:pt x="83" y="25"/>
                    </a:move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6"/>
                      <a:pt x="84" y="26"/>
                      <a:pt x="84" y="26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6"/>
                      <a:pt x="87" y="27"/>
                      <a:pt x="87" y="27"/>
                    </a:cubicBezTo>
                    <a:cubicBezTo>
                      <a:pt x="87" y="28"/>
                      <a:pt x="88" y="27"/>
                      <a:pt x="88" y="27"/>
                    </a:cubicBezTo>
                    <a:cubicBezTo>
                      <a:pt x="89" y="27"/>
                      <a:pt x="89" y="26"/>
                      <a:pt x="89" y="25"/>
                    </a:cubicBezTo>
                    <a:cubicBezTo>
                      <a:pt x="89" y="25"/>
                      <a:pt x="90" y="24"/>
                      <a:pt x="90" y="24"/>
                    </a:cubicBezTo>
                    <a:cubicBezTo>
                      <a:pt x="90" y="24"/>
                      <a:pt x="93" y="22"/>
                      <a:pt x="93" y="22"/>
                    </a:cubicBezTo>
                    <a:cubicBezTo>
                      <a:pt x="93" y="21"/>
                      <a:pt x="91" y="21"/>
                      <a:pt x="91" y="21"/>
                    </a:cubicBezTo>
                    <a:cubicBezTo>
                      <a:pt x="91" y="21"/>
                      <a:pt x="88" y="22"/>
                      <a:pt x="88" y="22"/>
                    </a:cubicBezTo>
                    <a:cubicBezTo>
                      <a:pt x="88" y="22"/>
                      <a:pt x="85" y="23"/>
                      <a:pt x="85" y="23"/>
                    </a:cubicBezTo>
                    <a:lnTo>
                      <a:pt x="83" y="2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ADFC4D7F-F642-2841-AA87-78C414A2D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18029" y="2422186"/>
                <a:ext cx="310039" cy="351588"/>
              </a:xfrm>
              <a:custGeom>
                <a:avLst/>
                <a:gdLst>
                  <a:gd name="T0" fmla="*/ 75 w 136"/>
                  <a:gd name="T1" fmla="*/ 25 h 159"/>
                  <a:gd name="T2" fmla="*/ 117 w 136"/>
                  <a:gd name="T3" fmla="*/ 17 h 159"/>
                  <a:gd name="T4" fmla="*/ 125 w 136"/>
                  <a:gd name="T5" fmla="*/ 49 h 159"/>
                  <a:gd name="T6" fmla="*/ 112 w 136"/>
                  <a:gd name="T7" fmla="*/ 67 h 159"/>
                  <a:gd name="T8" fmla="*/ 121 w 136"/>
                  <a:gd name="T9" fmla="*/ 84 h 159"/>
                  <a:gd name="T10" fmla="*/ 114 w 136"/>
                  <a:gd name="T11" fmla="*/ 97 h 159"/>
                  <a:gd name="T12" fmla="*/ 96 w 136"/>
                  <a:gd name="T13" fmla="*/ 100 h 159"/>
                  <a:gd name="T14" fmla="*/ 90 w 136"/>
                  <a:gd name="T15" fmla="*/ 108 h 159"/>
                  <a:gd name="T16" fmla="*/ 92 w 136"/>
                  <a:gd name="T17" fmla="*/ 130 h 159"/>
                  <a:gd name="T18" fmla="*/ 85 w 136"/>
                  <a:gd name="T19" fmla="*/ 141 h 159"/>
                  <a:gd name="T20" fmla="*/ 88 w 136"/>
                  <a:gd name="T21" fmla="*/ 149 h 159"/>
                  <a:gd name="T22" fmla="*/ 85 w 136"/>
                  <a:gd name="T23" fmla="*/ 159 h 159"/>
                  <a:gd name="T24" fmla="*/ 76 w 136"/>
                  <a:gd name="T25" fmla="*/ 148 h 159"/>
                  <a:gd name="T26" fmla="*/ 69 w 136"/>
                  <a:gd name="T27" fmla="*/ 128 h 159"/>
                  <a:gd name="T28" fmla="*/ 56 w 136"/>
                  <a:gd name="T29" fmla="*/ 121 h 159"/>
                  <a:gd name="T30" fmla="*/ 42 w 136"/>
                  <a:gd name="T31" fmla="*/ 119 h 159"/>
                  <a:gd name="T32" fmla="*/ 27 w 136"/>
                  <a:gd name="T33" fmla="*/ 121 h 159"/>
                  <a:gd name="T34" fmla="*/ 13 w 136"/>
                  <a:gd name="T35" fmla="*/ 121 h 159"/>
                  <a:gd name="T36" fmla="*/ 6 w 136"/>
                  <a:gd name="T37" fmla="*/ 112 h 159"/>
                  <a:gd name="T38" fmla="*/ 22 w 136"/>
                  <a:gd name="T39" fmla="*/ 114 h 159"/>
                  <a:gd name="T40" fmla="*/ 27 w 136"/>
                  <a:gd name="T41" fmla="*/ 116 h 159"/>
                  <a:gd name="T42" fmla="*/ 9 w 136"/>
                  <a:gd name="T43" fmla="*/ 111 h 159"/>
                  <a:gd name="T44" fmla="*/ 15 w 136"/>
                  <a:gd name="T45" fmla="*/ 103 h 159"/>
                  <a:gd name="T46" fmla="*/ 25 w 136"/>
                  <a:gd name="T47" fmla="*/ 111 h 159"/>
                  <a:gd name="T48" fmla="*/ 22 w 136"/>
                  <a:gd name="T49" fmla="*/ 105 h 159"/>
                  <a:gd name="T50" fmla="*/ 20 w 136"/>
                  <a:gd name="T51" fmla="*/ 102 h 159"/>
                  <a:gd name="T52" fmla="*/ 20 w 136"/>
                  <a:gd name="T53" fmla="*/ 96 h 159"/>
                  <a:gd name="T54" fmla="*/ 32 w 136"/>
                  <a:gd name="T55" fmla="*/ 104 h 159"/>
                  <a:gd name="T56" fmla="*/ 48 w 136"/>
                  <a:gd name="T57" fmla="*/ 100 h 159"/>
                  <a:gd name="T58" fmla="*/ 30 w 136"/>
                  <a:gd name="T59" fmla="*/ 95 h 159"/>
                  <a:gd name="T60" fmla="*/ 37 w 136"/>
                  <a:gd name="T61" fmla="*/ 73 h 159"/>
                  <a:gd name="T62" fmla="*/ 58 w 136"/>
                  <a:gd name="T63" fmla="*/ 37 h 159"/>
                  <a:gd name="T64" fmla="*/ 67 w 136"/>
                  <a:gd name="T65" fmla="*/ 52 h 159"/>
                  <a:gd name="T66" fmla="*/ 61 w 136"/>
                  <a:gd name="T67" fmla="*/ 64 h 159"/>
                  <a:gd name="T68" fmla="*/ 67 w 136"/>
                  <a:gd name="T69" fmla="*/ 74 h 159"/>
                  <a:gd name="T70" fmla="*/ 66 w 136"/>
                  <a:gd name="T71" fmla="*/ 66 h 159"/>
                  <a:gd name="T72" fmla="*/ 85 w 136"/>
                  <a:gd name="T73" fmla="*/ 65 h 159"/>
                  <a:gd name="T74" fmla="*/ 77 w 136"/>
                  <a:gd name="T75" fmla="*/ 51 h 159"/>
                  <a:gd name="T76" fmla="*/ 71 w 136"/>
                  <a:gd name="T77" fmla="*/ 41 h 159"/>
                  <a:gd name="T78" fmla="*/ 134 w 136"/>
                  <a:gd name="T79" fmla="*/ 0 h 159"/>
                  <a:gd name="T80" fmla="*/ 118 w 136"/>
                  <a:gd name="T81" fmla="*/ 6 h 159"/>
                  <a:gd name="T82" fmla="*/ 111 w 136"/>
                  <a:gd name="T83" fmla="*/ 8 h 159"/>
                  <a:gd name="T84" fmla="*/ 112 w 136"/>
                  <a:gd name="T85" fmla="*/ 9 h 159"/>
                  <a:gd name="T86" fmla="*/ 96 w 136"/>
                  <a:gd name="T87" fmla="*/ 12 h 159"/>
                  <a:gd name="T88" fmla="*/ 98 w 136"/>
                  <a:gd name="T89" fmla="*/ 13 h 159"/>
                  <a:gd name="T90" fmla="*/ 93 w 136"/>
                  <a:gd name="T91" fmla="*/ 13 h 159"/>
                  <a:gd name="T92" fmla="*/ 91 w 136"/>
                  <a:gd name="T93" fmla="*/ 13 h 159"/>
                  <a:gd name="T94" fmla="*/ 81 w 136"/>
                  <a:gd name="T95" fmla="*/ 14 h 159"/>
                  <a:gd name="T96" fmla="*/ 78 w 136"/>
                  <a:gd name="T97" fmla="*/ 14 h 159"/>
                  <a:gd name="T98" fmla="*/ 56 w 136"/>
                  <a:gd name="T99" fmla="*/ 22 h 159"/>
                  <a:gd name="T100" fmla="*/ 60 w 136"/>
                  <a:gd name="T101" fmla="*/ 18 h 159"/>
                  <a:gd name="T102" fmla="*/ 54 w 136"/>
                  <a:gd name="T103" fmla="*/ 25 h 159"/>
                  <a:gd name="T104" fmla="*/ 22 w 136"/>
                  <a:gd name="T105" fmla="*/ 94 h 159"/>
                  <a:gd name="T106" fmla="*/ 29 w 136"/>
                  <a:gd name="T107" fmla="*/ 101 h 159"/>
                  <a:gd name="T108" fmla="*/ 30 w 136"/>
                  <a:gd name="T109" fmla="*/ 97 h 159"/>
                  <a:gd name="T110" fmla="*/ 20 w 136"/>
                  <a:gd name="T111" fmla="*/ 94 h 159"/>
                  <a:gd name="T112" fmla="*/ 76 w 136"/>
                  <a:gd name="T113" fmla="*/ 74 h 159"/>
                  <a:gd name="T114" fmla="*/ 74 w 136"/>
                  <a:gd name="T115" fmla="*/ 7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6" h="159">
                    <a:moveTo>
                      <a:pt x="72" y="35"/>
                    </a:move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5"/>
                      <a:pt x="77" y="23"/>
                      <a:pt x="78" y="22"/>
                    </a:cubicBezTo>
                    <a:cubicBezTo>
                      <a:pt x="79" y="22"/>
                      <a:pt x="83" y="20"/>
                      <a:pt x="83" y="20"/>
                    </a:cubicBezTo>
                    <a:cubicBezTo>
                      <a:pt x="83" y="20"/>
                      <a:pt x="87" y="18"/>
                      <a:pt x="88" y="18"/>
                    </a:cubicBezTo>
                    <a:cubicBezTo>
                      <a:pt x="89" y="18"/>
                      <a:pt x="96" y="17"/>
                      <a:pt x="96" y="17"/>
                    </a:cubicBezTo>
                    <a:cubicBezTo>
                      <a:pt x="103" y="19"/>
                      <a:pt x="103" y="19"/>
                      <a:pt x="103" y="19"/>
                    </a:cubicBezTo>
                    <a:cubicBezTo>
                      <a:pt x="103" y="19"/>
                      <a:pt x="105" y="17"/>
                      <a:pt x="107" y="17"/>
                    </a:cubicBezTo>
                    <a:cubicBezTo>
                      <a:pt x="107" y="17"/>
                      <a:pt x="109" y="18"/>
                      <a:pt x="110" y="18"/>
                    </a:cubicBezTo>
                    <a:cubicBezTo>
                      <a:pt x="111" y="18"/>
                      <a:pt x="113" y="17"/>
                      <a:pt x="113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6" y="26"/>
                      <a:pt x="126" y="26"/>
                      <a:pt x="126" y="26"/>
                    </a:cubicBezTo>
                    <a:cubicBezTo>
                      <a:pt x="126" y="26"/>
                      <a:pt x="125" y="28"/>
                      <a:pt x="125" y="29"/>
                    </a:cubicBezTo>
                    <a:cubicBezTo>
                      <a:pt x="126" y="29"/>
                      <a:pt x="129" y="30"/>
                      <a:pt x="129" y="30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31"/>
                      <a:pt x="129" y="35"/>
                      <a:pt x="129" y="36"/>
                    </a:cubicBezTo>
                    <a:cubicBezTo>
                      <a:pt x="129" y="37"/>
                      <a:pt x="129" y="43"/>
                      <a:pt x="129" y="43"/>
                    </a:cubicBezTo>
                    <a:cubicBezTo>
                      <a:pt x="129" y="43"/>
                      <a:pt x="126" y="49"/>
                      <a:pt x="125" y="49"/>
                    </a:cubicBezTo>
                    <a:cubicBezTo>
                      <a:pt x="124" y="50"/>
                      <a:pt x="125" y="54"/>
                      <a:pt x="125" y="54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63"/>
                      <a:pt x="123" y="62"/>
                    </a:cubicBezTo>
                    <a:cubicBezTo>
                      <a:pt x="122" y="62"/>
                      <a:pt x="117" y="60"/>
                      <a:pt x="117" y="60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2" y="65"/>
                      <a:pt x="112" y="65"/>
                      <a:pt x="112" y="65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2" y="67"/>
                      <a:pt x="113" y="69"/>
                      <a:pt x="114" y="70"/>
                    </a:cubicBezTo>
                    <a:cubicBezTo>
                      <a:pt x="114" y="71"/>
                      <a:pt x="117" y="71"/>
                      <a:pt x="117" y="71"/>
                    </a:cubicBezTo>
                    <a:cubicBezTo>
                      <a:pt x="119" y="73"/>
                      <a:pt x="119" y="73"/>
                      <a:pt x="119" y="73"/>
                    </a:cubicBezTo>
                    <a:cubicBezTo>
                      <a:pt x="122" y="72"/>
                      <a:pt x="122" y="72"/>
                      <a:pt x="122" y="72"/>
                    </a:cubicBezTo>
                    <a:cubicBezTo>
                      <a:pt x="124" y="76"/>
                      <a:pt x="124" y="76"/>
                      <a:pt x="124" y="76"/>
                    </a:cubicBezTo>
                    <a:cubicBezTo>
                      <a:pt x="123" y="78"/>
                      <a:pt x="123" y="78"/>
                      <a:pt x="123" y="78"/>
                    </a:cubicBezTo>
                    <a:cubicBezTo>
                      <a:pt x="123" y="78"/>
                      <a:pt x="123" y="80"/>
                      <a:pt x="123" y="81"/>
                    </a:cubicBezTo>
                    <a:cubicBezTo>
                      <a:pt x="123" y="82"/>
                      <a:pt x="124" y="83"/>
                      <a:pt x="123" y="83"/>
                    </a:cubicBezTo>
                    <a:cubicBezTo>
                      <a:pt x="123" y="83"/>
                      <a:pt x="121" y="84"/>
                      <a:pt x="121" y="84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18" y="87"/>
                      <a:pt x="117" y="87"/>
                    </a:cubicBezTo>
                    <a:cubicBezTo>
                      <a:pt x="116" y="88"/>
                      <a:pt x="116" y="88"/>
                      <a:pt x="116" y="89"/>
                    </a:cubicBezTo>
                    <a:cubicBezTo>
                      <a:pt x="116" y="89"/>
                      <a:pt x="112" y="88"/>
                      <a:pt x="112" y="88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112" y="94"/>
                      <a:pt x="112" y="94"/>
                      <a:pt x="112" y="94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14" y="97"/>
                      <a:pt x="114" y="97"/>
                      <a:pt x="114" y="97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4" y="98"/>
                      <a:pt x="94" y="98"/>
                      <a:pt x="94" y="98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4" y="101"/>
                      <a:pt x="94" y="101"/>
                      <a:pt x="94" y="101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87" y="103"/>
                      <a:pt x="87" y="103"/>
                      <a:pt x="87" y="103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6" y="106"/>
                      <a:pt x="87" y="106"/>
                    </a:cubicBezTo>
                    <a:cubicBezTo>
                      <a:pt x="88" y="106"/>
                      <a:pt x="90" y="108"/>
                      <a:pt x="90" y="108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1" y="112"/>
                      <a:pt x="91" y="112"/>
                      <a:pt x="91" y="112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5" y="122"/>
                      <a:pt x="95" y="122"/>
                      <a:pt x="95" y="122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4" y="125"/>
                      <a:pt x="95" y="127"/>
                      <a:pt x="94" y="128"/>
                    </a:cubicBezTo>
                    <a:cubicBezTo>
                      <a:pt x="94" y="128"/>
                      <a:pt x="92" y="130"/>
                      <a:pt x="92" y="130"/>
                    </a:cubicBezTo>
                    <a:cubicBezTo>
                      <a:pt x="91" y="132"/>
                      <a:pt x="91" y="132"/>
                      <a:pt x="91" y="132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5"/>
                      <a:pt x="89" y="135"/>
                      <a:pt x="89" y="135"/>
                    </a:cubicBezTo>
                    <a:cubicBezTo>
                      <a:pt x="89" y="135"/>
                      <a:pt x="89" y="138"/>
                      <a:pt x="90" y="138"/>
                    </a:cubicBezTo>
                    <a:cubicBezTo>
                      <a:pt x="90" y="138"/>
                      <a:pt x="92" y="136"/>
                      <a:pt x="92" y="136"/>
                    </a:cubicBezTo>
                    <a:cubicBezTo>
                      <a:pt x="92" y="136"/>
                      <a:pt x="94" y="138"/>
                      <a:pt x="93" y="139"/>
                    </a:cubicBezTo>
                    <a:cubicBezTo>
                      <a:pt x="93" y="139"/>
                      <a:pt x="89" y="139"/>
                      <a:pt x="89" y="139"/>
                    </a:cubicBezTo>
                    <a:cubicBezTo>
                      <a:pt x="87" y="139"/>
                      <a:pt x="87" y="139"/>
                      <a:pt x="87" y="139"/>
                    </a:cubicBezTo>
                    <a:cubicBezTo>
                      <a:pt x="87" y="139"/>
                      <a:pt x="86" y="141"/>
                      <a:pt x="85" y="141"/>
                    </a:cubicBezTo>
                    <a:cubicBezTo>
                      <a:pt x="85" y="142"/>
                      <a:pt x="85" y="143"/>
                      <a:pt x="85" y="143"/>
                    </a:cubicBezTo>
                    <a:cubicBezTo>
                      <a:pt x="83" y="141"/>
                      <a:pt x="83" y="141"/>
                      <a:pt x="83" y="141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3" y="146"/>
                      <a:pt x="85" y="146"/>
                      <a:pt x="85" y="146"/>
                    </a:cubicBezTo>
                    <a:cubicBezTo>
                      <a:pt x="85" y="146"/>
                      <a:pt x="87" y="147"/>
                      <a:pt x="87" y="147"/>
                    </a:cubicBezTo>
                    <a:cubicBezTo>
                      <a:pt x="87" y="147"/>
                      <a:pt x="86" y="148"/>
                      <a:pt x="87" y="148"/>
                    </a:cubicBezTo>
                    <a:cubicBezTo>
                      <a:pt x="87" y="149"/>
                      <a:pt x="87" y="149"/>
                      <a:pt x="88" y="149"/>
                    </a:cubicBezTo>
                    <a:cubicBezTo>
                      <a:pt x="89" y="150"/>
                      <a:pt x="89" y="150"/>
                      <a:pt x="89" y="150"/>
                    </a:cubicBezTo>
                    <a:cubicBezTo>
                      <a:pt x="89" y="150"/>
                      <a:pt x="89" y="152"/>
                      <a:pt x="89" y="153"/>
                    </a:cubicBezTo>
                    <a:cubicBezTo>
                      <a:pt x="88" y="153"/>
                      <a:pt x="88" y="154"/>
                      <a:pt x="88" y="154"/>
                    </a:cubicBezTo>
                    <a:cubicBezTo>
                      <a:pt x="87" y="154"/>
                      <a:pt x="87" y="154"/>
                      <a:pt x="87" y="154"/>
                    </a:cubicBezTo>
                    <a:cubicBezTo>
                      <a:pt x="86" y="155"/>
                      <a:pt x="86" y="156"/>
                      <a:pt x="86" y="156"/>
                    </a:cubicBezTo>
                    <a:cubicBezTo>
                      <a:pt x="86" y="156"/>
                      <a:pt x="85" y="156"/>
                      <a:pt x="85" y="156"/>
                    </a:cubicBezTo>
                    <a:cubicBezTo>
                      <a:pt x="85" y="157"/>
                      <a:pt x="86" y="158"/>
                      <a:pt x="86" y="159"/>
                    </a:cubicBezTo>
                    <a:cubicBezTo>
                      <a:pt x="86" y="159"/>
                      <a:pt x="86" y="159"/>
                      <a:pt x="85" y="159"/>
                    </a:cubicBezTo>
                    <a:cubicBezTo>
                      <a:pt x="85" y="159"/>
                      <a:pt x="85" y="159"/>
                      <a:pt x="85" y="159"/>
                    </a:cubicBezTo>
                    <a:cubicBezTo>
                      <a:pt x="85" y="159"/>
                      <a:pt x="83" y="157"/>
                      <a:pt x="83" y="157"/>
                    </a:cubicBezTo>
                    <a:cubicBezTo>
                      <a:pt x="82" y="157"/>
                      <a:pt x="81" y="158"/>
                      <a:pt x="79" y="158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4" y="156"/>
                      <a:pt x="74" y="156"/>
                      <a:pt x="74" y="156"/>
                    </a:cubicBezTo>
                    <a:cubicBezTo>
                      <a:pt x="73" y="154"/>
                      <a:pt x="73" y="154"/>
                      <a:pt x="73" y="154"/>
                    </a:cubicBezTo>
                    <a:cubicBezTo>
                      <a:pt x="73" y="154"/>
                      <a:pt x="73" y="152"/>
                      <a:pt x="73" y="151"/>
                    </a:cubicBezTo>
                    <a:cubicBezTo>
                      <a:pt x="73" y="151"/>
                      <a:pt x="74" y="150"/>
                      <a:pt x="74" y="150"/>
                    </a:cubicBezTo>
                    <a:cubicBezTo>
                      <a:pt x="75" y="150"/>
                      <a:pt x="76" y="148"/>
                      <a:pt x="76" y="148"/>
                    </a:cubicBezTo>
                    <a:cubicBezTo>
                      <a:pt x="76" y="148"/>
                      <a:pt x="77" y="146"/>
                      <a:pt x="78" y="145"/>
                    </a:cubicBezTo>
                    <a:cubicBezTo>
                      <a:pt x="78" y="145"/>
                      <a:pt x="79" y="142"/>
                      <a:pt x="79" y="142"/>
                    </a:cubicBezTo>
                    <a:cubicBezTo>
                      <a:pt x="79" y="141"/>
                      <a:pt x="80" y="140"/>
                      <a:pt x="80" y="140"/>
                    </a:cubicBezTo>
                    <a:cubicBezTo>
                      <a:pt x="80" y="140"/>
                      <a:pt x="82" y="138"/>
                      <a:pt x="82" y="137"/>
                    </a:cubicBezTo>
                    <a:cubicBezTo>
                      <a:pt x="82" y="136"/>
                      <a:pt x="81" y="136"/>
                      <a:pt x="80" y="136"/>
                    </a:cubicBezTo>
                    <a:cubicBezTo>
                      <a:pt x="80" y="136"/>
                      <a:pt x="77" y="135"/>
                      <a:pt x="76" y="134"/>
                    </a:cubicBezTo>
                    <a:cubicBezTo>
                      <a:pt x="75" y="134"/>
                      <a:pt x="73" y="133"/>
                      <a:pt x="71" y="133"/>
                    </a:cubicBezTo>
                    <a:cubicBezTo>
                      <a:pt x="69" y="132"/>
                      <a:pt x="70" y="132"/>
                      <a:pt x="71" y="130"/>
                    </a:cubicBezTo>
                    <a:cubicBezTo>
                      <a:pt x="71" y="129"/>
                      <a:pt x="69" y="129"/>
                      <a:pt x="69" y="128"/>
                    </a:cubicBezTo>
                    <a:cubicBezTo>
                      <a:pt x="69" y="128"/>
                      <a:pt x="68" y="129"/>
                      <a:pt x="67" y="130"/>
                    </a:cubicBezTo>
                    <a:cubicBezTo>
                      <a:pt x="66" y="130"/>
                      <a:pt x="65" y="129"/>
                      <a:pt x="64" y="129"/>
                    </a:cubicBezTo>
                    <a:cubicBezTo>
                      <a:pt x="64" y="129"/>
                      <a:pt x="61" y="129"/>
                      <a:pt x="61" y="129"/>
                    </a:cubicBezTo>
                    <a:cubicBezTo>
                      <a:pt x="61" y="129"/>
                      <a:pt x="61" y="128"/>
                      <a:pt x="61" y="127"/>
                    </a:cubicBezTo>
                    <a:cubicBezTo>
                      <a:pt x="61" y="126"/>
                      <a:pt x="60" y="126"/>
                      <a:pt x="60" y="126"/>
                    </a:cubicBezTo>
                    <a:cubicBezTo>
                      <a:pt x="60" y="126"/>
                      <a:pt x="58" y="126"/>
                      <a:pt x="58" y="125"/>
                    </a:cubicBezTo>
                    <a:cubicBezTo>
                      <a:pt x="57" y="125"/>
                      <a:pt x="58" y="125"/>
                      <a:pt x="58" y="124"/>
                    </a:cubicBezTo>
                    <a:cubicBezTo>
                      <a:pt x="58" y="123"/>
                      <a:pt x="58" y="124"/>
                      <a:pt x="57" y="124"/>
                    </a:cubicBezTo>
                    <a:cubicBezTo>
                      <a:pt x="56" y="124"/>
                      <a:pt x="56" y="121"/>
                      <a:pt x="56" y="121"/>
                    </a:cubicBezTo>
                    <a:cubicBezTo>
                      <a:pt x="56" y="121"/>
                      <a:pt x="55" y="119"/>
                      <a:pt x="55" y="118"/>
                    </a:cubicBezTo>
                    <a:cubicBezTo>
                      <a:pt x="54" y="116"/>
                      <a:pt x="54" y="118"/>
                      <a:pt x="54" y="118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51" y="121"/>
                      <a:pt x="48" y="120"/>
                    </a:cubicBezTo>
                    <a:cubicBezTo>
                      <a:pt x="46" y="119"/>
                      <a:pt x="47" y="119"/>
                      <a:pt x="47" y="119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49" y="117"/>
                      <a:pt x="47" y="116"/>
                      <a:pt x="46" y="116"/>
                    </a:cubicBezTo>
                    <a:cubicBezTo>
                      <a:pt x="45" y="115"/>
                      <a:pt x="45" y="115"/>
                      <a:pt x="44" y="117"/>
                    </a:cubicBezTo>
                    <a:cubicBezTo>
                      <a:pt x="43" y="118"/>
                      <a:pt x="43" y="118"/>
                      <a:pt x="42" y="119"/>
                    </a:cubicBezTo>
                    <a:cubicBezTo>
                      <a:pt x="41" y="120"/>
                      <a:pt x="41" y="120"/>
                      <a:pt x="39" y="120"/>
                    </a:cubicBezTo>
                    <a:cubicBezTo>
                      <a:pt x="38" y="120"/>
                      <a:pt x="38" y="119"/>
                      <a:pt x="37" y="119"/>
                    </a:cubicBezTo>
                    <a:cubicBezTo>
                      <a:pt x="37" y="118"/>
                      <a:pt x="37" y="118"/>
                      <a:pt x="36" y="117"/>
                    </a:cubicBezTo>
                    <a:cubicBezTo>
                      <a:pt x="36" y="116"/>
                      <a:pt x="35" y="116"/>
                      <a:pt x="35" y="116"/>
                    </a:cubicBezTo>
                    <a:cubicBezTo>
                      <a:pt x="35" y="116"/>
                      <a:pt x="33" y="117"/>
                      <a:pt x="33" y="118"/>
                    </a:cubicBezTo>
                    <a:cubicBezTo>
                      <a:pt x="32" y="118"/>
                      <a:pt x="33" y="119"/>
                      <a:pt x="33" y="120"/>
                    </a:cubicBezTo>
                    <a:cubicBezTo>
                      <a:pt x="34" y="121"/>
                      <a:pt x="33" y="122"/>
                      <a:pt x="33" y="122"/>
                    </a:cubicBezTo>
                    <a:cubicBezTo>
                      <a:pt x="33" y="122"/>
                      <a:pt x="31" y="122"/>
                      <a:pt x="30" y="122"/>
                    </a:cubicBezTo>
                    <a:cubicBezTo>
                      <a:pt x="29" y="122"/>
                      <a:pt x="28" y="122"/>
                      <a:pt x="27" y="121"/>
                    </a:cubicBezTo>
                    <a:cubicBezTo>
                      <a:pt x="25" y="120"/>
                      <a:pt x="26" y="122"/>
                      <a:pt x="26" y="123"/>
                    </a:cubicBezTo>
                    <a:cubicBezTo>
                      <a:pt x="26" y="123"/>
                      <a:pt x="24" y="125"/>
                      <a:pt x="24" y="125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2" y="125"/>
                      <a:pt x="20" y="124"/>
                      <a:pt x="20" y="124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5" y="124"/>
                      <a:pt x="15" y="124"/>
                      <a:pt x="15" y="124"/>
                    </a:cubicBezTo>
                    <a:cubicBezTo>
                      <a:pt x="14" y="121"/>
                      <a:pt x="14" y="121"/>
                      <a:pt x="14" y="121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8" y="118"/>
                      <a:pt x="8" y="118"/>
                      <a:pt x="8" y="118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5" y="120"/>
                      <a:pt x="3" y="121"/>
                      <a:pt x="2" y="121"/>
                    </a:cubicBezTo>
                    <a:cubicBezTo>
                      <a:pt x="2" y="120"/>
                      <a:pt x="0" y="116"/>
                      <a:pt x="0" y="116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4" y="112"/>
                      <a:pt x="4" y="112"/>
                    </a:cubicBezTo>
                    <a:cubicBezTo>
                      <a:pt x="4" y="112"/>
                      <a:pt x="6" y="112"/>
                      <a:pt x="6" y="112"/>
                    </a:cubicBezTo>
                    <a:cubicBezTo>
                      <a:pt x="6" y="112"/>
                      <a:pt x="7" y="112"/>
                      <a:pt x="7" y="113"/>
                    </a:cubicBezTo>
                    <a:cubicBezTo>
                      <a:pt x="8" y="113"/>
                      <a:pt x="10" y="115"/>
                      <a:pt x="11" y="115"/>
                    </a:cubicBezTo>
                    <a:cubicBezTo>
                      <a:pt x="11" y="115"/>
                      <a:pt x="13" y="116"/>
                      <a:pt x="13" y="116"/>
                    </a:cubicBezTo>
                    <a:cubicBezTo>
                      <a:pt x="14" y="116"/>
                      <a:pt x="16" y="117"/>
                      <a:pt x="16" y="117"/>
                    </a:cubicBezTo>
                    <a:cubicBezTo>
                      <a:pt x="16" y="117"/>
                      <a:pt x="18" y="117"/>
                      <a:pt x="18" y="117"/>
                    </a:cubicBezTo>
                    <a:cubicBezTo>
                      <a:pt x="18" y="117"/>
                      <a:pt x="20" y="116"/>
                      <a:pt x="20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2" y="114"/>
                      <a:pt x="22" y="114"/>
                    </a:cubicBezTo>
                    <a:cubicBezTo>
                      <a:pt x="22" y="115"/>
                      <a:pt x="23" y="116"/>
                      <a:pt x="23" y="116"/>
                    </a:cubicBezTo>
                    <a:cubicBezTo>
                      <a:pt x="23" y="116"/>
                      <a:pt x="24" y="117"/>
                      <a:pt x="24" y="117"/>
                    </a:cubicBezTo>
                    <a:cubicBezTo>
                      <a:pt x="25" y="118"/>
                      <a:pt x="26" y="118"/>
                      <a:pt x="26" y="118"/>
                    </a:cubicBezTo>
                    <a:cubicBezTo>
                      <a:pt x="26" y="118"/>
                      <a:pt x="27" y="117"/>
                      <a:pt x="27" y="117"/>
                    </a:cubicBezTo>
                    <a:cubicBezTo>
                      <a:pt x="27" y="117"/>
                      <a:pt x="28" y="118"/>
                      <a:pt x="28" y="117"/>
                    </a:cubicBezTo>
                    <a:cubicBezTo>
                      <a:pt x="28" y="117"/>
                      <a:pt x="29" y="117"/>
                      <a:pt x="29" y="117"/>
                    </a:cubicBezTo>
                    <a:cubicBezTo>
                      <a:pt x="29" y="117"/>
                      <a:pt x="30" y="116"/>
                      <a:pt x="29" y="116"/>
                    </a:cubicBezTo>
                    <a:cubicBezTo>
                      <a:pt x="29" y="116"/>
                      <a:pt x="29" y="115"/>
                      <a:pt x="29" y="116"/>
                    </a:cubicBezTo>
                    <a:cubicBezTo>
                      <a:pt x="28" y="116"/>
                      <a:pt x="28" y="116"/>
                      <a:pt x="27" y="116"/>
                    </a:cubicBezTo>
                    <a:cubicBezTo>
                      <a:pt x="26" y="116"/>
                      <a:pt x="24" y="115"/>
                      <a:pt x="24" y="115"/>
                    </a:cubicBezTo>
                    <a:cubicBezTo>
                      <a:pt x="24" y="114"/>
                      <a:pt x="23" y="114"/>
                      <a:pt x="23" y="113"/>
                    </a:cubicBezTo>
                    <a:cubicBezTo>
                      <a:pt x="22" y="113"/>
                      <a:pt x="22" y="112"/>
                      <a:pt x="21" y="112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20" y="112"/>
                      <a:pt x="19" y="113"/>
                      <a:pt x="19" y="114"/>
                    </a:cubicBezTo>
                    <a:cubicBezTo>
                      <a:pt x="19" y="114"/>
                      <a:pt x="20" y="115"/>
                      <a:pt x="18" y="114"/>
                    </a:cubicBezTo>
                    <a:cubicBezTo>
                      <a:pt x="16" y="114"/>
                      <a:pt x="14" y="114"/>
                      <a:pt x="14" y="114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11" y="111"/>
                      <a:pt x="10" y="111"/>
                      <a:pt x="9" y="111"/>
                    </a:cubicBezTo>
                    <a:cubicBezTo>
                      <a:pt x="9" y="111"/>
                      <a:pt x="7" y="110"/>
                      <a:pt x="7" y="109"/>
                    </a:cubicBezTo>
                    <a:cubicBezTo>
                      <a:pt x="7" y="109"/>
                      <a:pt x="6" y="108"/>
                      <a:pt x="6" y="107"/>
                    </a:cubicBezTo>
                    <a:cubicBezTo>
                      <a:pt x="6" y="107"/>
                      <a:pt x="5" y="107"/>
                      <a:pt x="5" y="106"/>
                    </a:cubicBezTo>
                    <a:cubicBezTo>
                      <a:pt x="5" y="106"/>
                      <a:pt x="4" y="105"/>
                      <a:pt x="4" y="105"/>
                    </a:cubicBezTo>
                    <a:cubicBezTo>
                      <a:pt x="4" y="105"/>
                      <a:pt x="4" y="104"/>
                      <a:pt x="5" y="103"/>
                    </a:cubicBezTo>
                    <a:cubicBezTo>
                      <a:pt x="7" y="103"/>
                      <a:pt x="7" y="103"/>
                      <a:pt x="8" y="103"/>
                    </a:cubicBezTo>
                    <a:cubicBezTo>
                      <a:pt x="9" y="103"/>
                      <a:pt x="8" y="103"/>
                      <a:pt x="10" y="103"/>
                    </a:cubicBezTo>
                    <a:cubicBezTo>
                      <a:pt x="12" y="103"/>
                      <a:pt x="11" y="103"/>
                      <a:pt x="12" y="103"/>
                    </a:cubicBezTo>
                    <a:cubicBezTo>
                      <a:pt x="13" y="103"/>
                      <a:pt x="15" y="103"/>
                      <a:pt x="15" y="103"/>
                    </a:cubicBezTo>
                    <a:cubicBezTo>
                      <a:pt x="15" y="103"/>
                      <a:pt x="13" y="102"/>
                      <a:pt x="16" y="103"/>
                    </a:cubicBezTo>
                    <a:cubicBezTo>
                      <a:pt x="16" y="103"/>
                      <a:pt x="20" y="104"/>
                      <a:pt x="19" y="106"/>
                    </a:cubicBezTo>
                    <a:cubicBezTo>
                      <a:pt x="19" y="106"/>
                      <a:pt x="18" y="107"/>
                      <a:pt x="18" y="107"/>
                    </a:cubicBezTo>
                    <a:cubicBezTo>
                      <a:pt x="18" y="107"/>
                      <a:pt x="20" y="108"/>
                      <a:pt x="20" y="108"/>
                    </a:cubicBezTo>
                    <a:cubicBezTo>
                      <a:pt x="20" y="108"/>
                      <a:pt x="21" y="107"/>
                      <a:pt x="21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4" y="110"/>
                      <a:pt x="26" y="110"/>
                      <a:pt x="26" y="110"/>
                    </a:cubicBezTo>
                    <a:cubicBezTo>
                      <a:pt x="25" y="111"/>
                      <a:pt x="24" y="109"/>
                      <a:pt x="25" y="111"/>
                    </a:cubicBezTo>
                    <a:cubicBezTo>
                      <a:pt x="26" y="113"/>
                      <a:pt x="27" y="114"/>
                      <a:pt x="27" y="114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8" y="114"/>
                      <a:pt x="28" y="113"/>
                      <a:pt x="29" y="113"/>
                    </a:cubicBezTo>
                    <a:cubicBezTo>
                      <a:pt x="29" y="114"/>
                      <a:pt x="31" y="114"/>
                      <a:pt x="32" y="114"/>
                    </a:cubicBezTo>
                    <a:cubicBezTo>
                      <a:pt x="32" y="114"/>
                      <a:pt x="32" y="113"/>
                      <a:pt x="31" y="111"/>
                    </a:cubicBezTo>
                    <a:cubicBezTo>
                      <a:pt x="30" y="110"/>
                      <a:pt x="29" y="109"/>
                      <a:pt x="29" y="109"/>
                    </a:cubicBezTo>
                    <a:cubicBezTo>
                      <a:pt x="28" y="109"/>
                      <a:pt x="29" y="110"/>
                      <a:pt x="27" y="109"/>
                    </a:cubicBezTo>
                    <a:cubicBezTo>
                      <a:pt x="25" y="108"/>
                      <a:pt x="25" y="109"/>
                      <a:pt x="24" y="108"/>
                    </a:cubicBezTo>
                    <a:cubicBezTo>
                      <a:pt x="23" y="106"/>
                      <a:pt x="22" y="106"/>
                      <a:pt x="22" y="105"/>
                    </a:cubicBezTo>
                    <a:cubicBezTo>
                      <a:pt x="22" y="105"/>
                      <a:pt x="23" y="105"/>
                      <a:pt x="24" y="104"/>
                    </a:cubicBezTo>
                    <a:cubicBezTo>
                      <a:pt x="25" y="104"/>
                      <a:pt x="23" y="103"/>
                      <a:pt x="25" y="104"/>
                    </a:cubicBezTo>
                    <a:cubicBezTo>
                      <a:pt x="28" y="105"/>
                      <a:pt x="28" y="105"/>
                      <a:pt x="29" y="105"/>
                    </a:cubicBezTo>
                    <a:cubicBezTo>
                      <a:pt x="29" y="105"/>
                      <a:pt x="31" y="105"/>
                      <a:pt x="29" y="104"/>
                    </a:cubicBezTo>
                    <a:cubicBezTo>
                      <a:pt x="27" y="104"/>
                      <a:pt x="26" y="103"/>
                      <a:pt x="26" y="103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3"/>
                      <a:pt x="24" y="103"/>
                      <a:pt x="23" y="103"/>
                    </a:cubicBezTo>
                    <a:cubicBezTo>
                      <a:pt x="22" y="103"/>
                      <a:pt x="22" y="104"/>
                      <a:pt x="22" y="103"/>
                    </a:cubicBezTo>
                    <a:cubicBezTo>
                      <a:pt x="21" y="103"/>
                      <a:pt x="20" y="103"/>
                      <a:pt x="20" y="102"/>
                    </a:cubicBezTo>
                    <a:cubicBezTo>
                      <a:pt x="19" y="102"/>
                      <a:pt x="18" y="101"/>
                      <a:pt x="18" y="101"/>
                    </a:cubicBezTo>
                    <a:cubicBezTo>
                      <a:pt x="18" y="100"/>
                      <a:pt x="17" y="99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6" y="99"/>
                      <a:pt x="15" y="99"/>
                      <a:pt x="14" y="99"/>
                    </a:cubicBezTo>
                    <a:cubicBezTo>
                      <a:pt x="14" y="99"/>
                      <a:pt x="13" y="99"/>
                      <a:pt x="13" y="99"/>
                    </a:cubicBezTo>
                    <a:cubicBezTo>
                      <a:pt x="13" y="98"/>
                      <a:pt x="13" y="98"/>
                      <a:pt x="13" y="97"/>
                    </a:cubicBezTo>
                    <a:cubicBezTo>
                      <a:pt x="13" y="97"/>
                      <a:pt x="13" y="96"/>
                      <a:pt x="14" y="96"/>
                    </a:cubicBezTo>
                    <a:cubicBezTo>
                      <a:pt x="15" y="96"/>
                      <a:pt x="16" y="96"/>
                      <a:pt x="17" y="96"/>
                    </a:cubicBezTo>
                    <a:cubicBezTo>
                      <a:pt x="18" y="96"/>
                      <a:pt x="19" y="96"/>
                      <a:pt x="20" y="96"/>
                    </a:cubicBezTo>
                    <a:cubicBezTo>
                      <a:pt x="20" y="96"/>
                      <a:pt x="21" y="97"/>
                      <a:pt x="21" y="97"/>
                    </a:cubicBezTo>
                    <a:cubicBezTo>
                      <a:pt x="22" y="98"/>
                      <a:pt x="23" y="98"/>
                      <a:pt x="23" y="98"/>
                    </a:cubicBezTo>
                    <a:cubicBezTo>
                      <a:pt x="23" y="99"/>
                      <a:pt x="23" y="99"/>
                      <a:pt x="24" y="99"/>
                    </a:cubicBezTo>
                    <a:cubicBezTo>
                      <a:pt x="24" y="100"/>
                      <a:pt x="25" y="100"/>
                      <a:pt x="25" y="10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8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2" y="104"/>
                    </a:cubicBezTo>
                    <a:cubicBezTo>
                      <a:pt x="33" y="104"/>
                      <a:pt x="33" y="103"/>
                      <a:pt x="33" y="103"/>
                    </a:cubicBezTo>
                    <a:cubicBezTo>
                      <a:pt x="33" y="103"/>
                      <a:pt x="34" y="103"/>
                      <a:pt x="34" y="103"/>
                    </a:cubicBezTo>
                    <a:cubicBezTo>
                      <a:pt x="34" y="103"/>
                      <a:pt x="37" y="101"/>
                      <a:pt x="37" y="101"/>
                    </a:cubicBezTo>
                    <a:cubicBezTo>
                      <a:pt x="37" y="102"/>
                      <a:pt x="38" y="102"/>
                      <a:pt x="39" y="102"/>
                    </a:cubicBezTo>
                    <a:cubicBezTo>
                      <a:pt x="39" y="102"/>
                      <a:pt x="42" y="104"/>
                      <a:pt x="42" y="104"/>
                    </a:cubicBezTo>
                    <a:cubicBezTo>
                      <a:pt x="42" y="103"/>
                      <a:pt x="42" y="102"/>
                      <a:pt x="42" y="102"/>
                    </a:cubicBezTo>
                    <a:cubicBezTo>
                      <a:pt x="42" y="102"/>
                      <a:pt x="43" y="101"/>
                      <a:pt x="43" y="101"/>
                    </a:cubicBezTo>
                    <a:cubicBezTo>
                      <a:pt x="47" y="101"/>
                      <a:pt x="47" y="101"/>
                      <a:pt x="47" y="101"/>
                    </a:cubicBezTo>
                    <a:cubicBezTo>
                      <a:pt x="47" y="101"/>
                      <a:pt x="48" y="100"/>
                      <a:pt x="48" y="100"/>
                    </a:cubicBezTo>
                    <a:cubicBezTo>
                      <a:pt x="47" y="100"/>
                      <a:pt x="46" y="100"/>
                      <a:pt x="46" y="100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1" y="102"/>
                      <a:pt x="41" y="102"/>
                    </a:cubicBezTo>
                    <a:cubicBezTo>
                      <a:pt x="40" y="102"/>
                      <a:pt x="39" y="101"/>
                      <a:pt x="39" y="101"/>
                    </a:cubicBezTo>
                    <a:cubicBezTo>
                      <a:pt x="38" y="100"/>
                      <a:pt x="36" y="99"/>
                      <a:pt x="36" y="99"/>
                    </a:cubicBezTo>
                    <a:cubicBezTo>
                      <a:pt x="35" y="99"/>
                      <a:pt x="36" y="99"/>
                      <a:pt x="34" y="98"/>
                    </a:cubicBezTo>
                    <a:cubicBezTo>
                      <a:pt x="32" y="97"/>
                      <a:pt x="31" y="96"/>
                      <a:pt x="31" y="96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5"/>
                      <a:pt x="30" y="94"/>
                      <a:pt x="29" y="94"/>
                    </a:cubicBezTo>
                    <a:cubicBezTo>
                      <a:pt x="28" y="93"/>
                      <a:pt x="25" y="92"/>
                      <a:pt x="25" y="92"/>
                    </a:cubicBezTo>
                    <a:cubicBezTo>
                      <a:pt x="25" y="92"/>
                      <a:pt x="25" y="91"/>
                      <a:pt x="25" y="91"/>
                    </a:cubicBezTo>
                    <a:cubicBezTo>
                      <a:pt x="25" y="91"/>
                      <a:pt x="25" y="88"/>
                      <a:pt x="25" y="88"/>
                    </a:cubicBezTo>
                    <a:cubicBezTo>
                      <a:pt x="25" y="87"/>
                      <a:pt x="24" y="85"/>
                      <a:pt x="24" y="85"/>
                    </a:cubicBezTo>
                    <a:cubicBezTo>
                      <a:pt x="24" y="85"/>
                      <a:pt x="26" y="84"/>
                      <a:pt x="26" y="84"/>
                    </a:cubicBezTo>
                    <a:cubicBezTo>
                      <a:pt x="27" y="84"/>
                      <a:pt x="28" y="85"/>
                      <a:pt x="28" y="85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4"/>
                      <a:pt x="52" y="35"/>
                    </a:cubicBezTo>
                    <a:cubicBezTo>
                      <a:pt x="52" y="35"/>
                      <a:pt x="53" y="37"/>
                      <a:pt x="53" y="37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7" y="37"/>
                      <a:pt x="58" y="37"/>
                    </a:cubicBezTo>
                    <a:cubicBezTo>
                      <a:pt x="58" y="37"/>
                      <a:pt x="62" y="39"/>
                      <a:pt x="62" y="39"/>
                    </a:cubicBezTo>
                    <a:cubicBezTo>
                      <a:pt x="62" y="39"/>
                      <a:pt x="62" y="41"/>
                      <a:pt x="62" y="42"/>
                    </a:cubicBezTo>
                    <a:cubicBezTo>
                      <a:pt x="62" y="42"/>
                      <a:pt x="64" y="44"/>
                      <a:pt x="63" y="45"/>
                    </a:cubicBezTo>
                    <a:cubicBezTo>
                      <a:pt x="63" y="45"/>
                      <a:pt x="62" y="47"/>
                      <a:pt x="62" y="47"/>
                    </a:cubicBezTo>
                    <a:cubicBezTo>
                      <a:pt x="62" y="47"/>
                      <a:pt x="63" y="48"/>
                      <a:pt x="63" y="48"/>
                    </a:cubicBezTo>
                    <a:cubicBezTo>
                      <a:pt x="64" y="48"/>
                      <a:pt x="64" y="48"/>
                      <a:pt x="65" y="48"/>
                    </a:cubicBezTo>
                    <a:cubicBezTo>
                      <a:pt x="66" y="48"/>
                      <a:pt x="67" y="49"/>
                      <a:pt x="67" y="49"/>
                    </a:cubicBezTo>
                    <a:cubicBezTo>
                      <a:pt x="67" y="49"/>
                      <a:pt x="67" y="50"/>
                      <a:pt x="67" y="50"/>
                    </a:cubicBezTo>
                    <a:cubicBezTo>
                      <a:pt x="67" y="50"/>
                      <a:pt x="67" y="52"/>
                      <a:pt x="67" y="52"/>
                    </a:cubicBezTo>
                    <a:cubicBezTo>
                      <a:pt x="67" y="53"/>
                      <a:pt x="65" y="53"/>
                      <a:pt x="65" y="53"/>
                    </a:cubicBezTo>
                    <a:cubicBezTo>
                      <a:pt x="65" y="53"/>
                      <a:pt x="65" y="54"/>
                      <a:pt x="65" y="54"/>
                    </a:cubicBezTo>
                    <a:cubicBezTo>
                      <a:pt x="64" y="55"/>
                      <a:pt x="63" y="56"/>
                      <a:pt x="62" y="56"/>
                    </a:cubicBezTo>
                    <a:cubicBezTo>
                      <a:pt x="62" y="56"/>
                      <a:pt x="60" y="54"/>
                      <a:pt x="60" y="54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7"/>
                      <a:pt x="58" y="68"/>
                      <a:pt x="57" y="68"/>
                    </a:cubicBezTo>
                    <a:cubicBezTo>
                      <a:pt x="57" y="68"/>
                      <a:pt x="56" y="67"/>
                      <a:pt x="56" y="68"/>
                    </a:cubicBezTo>
                    <a:cubicBezTo>
                      <a:pt x="57" y="69"/>
                      <a:pt x="57" y="70"/>
                      <a:pt x="58" y="70"/>
                    </a:cubicBezTo>
                    <a:cubicBezTo>
                      <a:pt x="59" y="70"/>
                      <a:pt x="61" y="70"/>
                      <a:pt x="61" y="70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4" y="73"/>
                      <a:pt x="65" y="73"/>
                    </a:cubicBezTo>
                    <a:cubicBezTo>
                      <a:pt x="65" y="73"/>
                      <a:pt x="67" y="74"/>
                      <a:pt x="67" y="74"/>
                    </a:cubicBezTo>
                    <a:cubicBezTo>
                      <a:pt x="67" y="74"/>
                      <a:pt x="67" y="74"/>
                      <a:pt x="68" y="75"/>
                    </a:cubicBezTo>
                    <a:cubicBezTo>
                      <a:pt x="69" y="75"/>
                      <a:pt x="71" y="76"/>
                      <a:pt x="71" y="76"/>
                    </a:cubicBezTo>
                    <a:cubicBezTo>
                      <a:pt x="71" y="76"/>
                      <a:pt x="71" y="75"/>
                      <a:pt x="70" y="75"/>
                    </a:cubicBezTo>
                    <a:cubicBezTo>
                      <a:pt x="70" y="75"/>
                      <a:pt x="69" y="72"/>
                      <a:pt x="67" y="72"/>
                    </a:cubicBezTo>
                    <a:cubicBezTo>
                      <a:pt x="66" y="71"/>
                      <a:pt x="65" y="71"/>
                      <a:pt x="64" y="71"/>
                    </a:cubicBezTo>
                    <a:cubicBezTo>
                      <a:pt x="63" y="71"/>
                      <a:pt x="61" y="70"/>
                      <a:pt x="61" y="70"/>
                    </a:cubicBezTo>
                    <a:cubicBezTo>
                      <a:pt x="61" y="69"/>
                      <a:pt x="60" y="68"/>
                      <a:pt x="61" y="68"/>
                    </a:cubicBezTo>
                    <a:cubicBezTo>
                      <a:pt x="61" y="67"/>
                      <a:pt x="61" y="66"/>
                      <a:pt x="63" y="66"/>
                    </a:cubicBezTo>
                    <a:cubicBezTo>
                      <a:pt x="64" y="66"/>
                      <a:pt x="65" y="67"/>
                      <a:pt x="66" y="66"/>
                    </a:cubicBezTo>
                    <a:cubicBezTo>
                      <a:pt x="67" y="66"/>
                      <a:pt x="69" y="63"/>
                      <a:pt x="69" y="63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8" y="58"/>
                      <a:pt x="78" y="58"/>
                    </a:cubicBezTo>
                    <a:cubicBezTo>
                      <a:pt x="78" y="58"/>
                      <a:pt x="79" y="58"/>
                      <a:pt x="80" y="59"/>
                    </a:cubicBezTo>
                    <a:cubicBezTo>
                      <a:pt x="81" y="60"/>
                      <a:pt x="81" y="60"/>
                      <a:pt x="81" y="60"/>
                    </a:cubicBezTo>
                    <a:cubicBezTo>
                      <a:pt x="82" y="60"/>
                      <a:pt x="84" y="61"/>
                      <a:pt x="84" y="61"/>
                    </a:cubicBezTo>
                    <a:cubicBezTo>
                      <a:pt x="84" y="61"/>
                      <a:pt x="84" y="61"/>
                      <a:pt x="85" y="62"/>
                    </a:cubicBezTo>
                    <a:cubicBezTo>
                      <a:pt x="85" y="62"/>
                      <a:pt x="86" y="63"/>
                      <a:pt x="85" y="65"/>
                    </a:cubicBezTo>
                    <a:cubicBezTo>
                      <a:pt x="85" y="66"/>
                      <a:pt x="85" y="67"/>
                      <a:pt x="85" y="67"/>
                    </a:cubicBezTo>
                    <a:cubicBezTo>
                      <a:pt x="85" y="67"/>
                      <a:pt x="86" y="66"/>
                      <a:pt x="86" y="65"/>
                    </a:cubicBezTo>
                    <a:cubicBezTo>
                      <a:pt x="86" y="63"/>
                      <a:pt x="86" y="62"/>
                      <a:pt x="86" y="61"/>
                    </a:cubicBezTo>
                    <a:cubicBezTo>
                      <a:pt x="86" y="60"/>
                      <a:pt x="85" y="59"/>
                      <a:pt x="85" y="59"/>
                    </a:cubicBezTo>
                    <a:cubicBezTo>
                      <a:pt x="85" y="59"/>
                      <a:pt x="83" y="60"/>
                      <a:pt x="81" y="59"/>
                    </a:cubicBezTo>
                    <a:cubicBezTo>
                      <a:pt x="80" y="58"/>
                      <a:pt x="80" y="57"/>
                      <a:pt x="79" y="57"/>
                    </a:cubicBezTo>
                    <a:cubicBezTo>
                      <a:pt x="79" y="57"/>
                      <a:pt x="78" y="56"/>
                      <a:pt x="77" y="56"/>
                    </a:cubicBezTo>
                    <a:cubicBezTo>
                      <a:pt x="77" y="56"/>
                      <a:pt x="77" y="55"/>
                      <a:pt x="77" y="54"/>
                    </a:cubicBezTo>
                    <a:cubicBezTo>
                      <a:pt x="77" y="53"/>
                      <a:pt x="77" y="52"/>
                      <a:pt x="77" y="51"/>
                    </a:cubicBezTo>
                    <a:cubicBezTo>
                      <a:pt x="77" y="51"/>
                      <a:pt x="76" y="50"/>
                      <a:pt x="77" y="49"/>
                    </a:cubicBezTo>
                    <a:cubicBezTo>
                      <a:pt x="78" y="48"/>
                      <a:pt x="78" y="48"/>
                      <a:pt x="79" y="48"/>
                    </a:cubicBezTo>
                    <a:cubicBezTo>
                      <a:pt x="79" y="47"/>
                      <a:pt x="81" y="46"/>
                      <a:pt x="80" y="46"/>
                    </a:cubicBezTo>
                    <a:cubicBezTo>
                      <a:pt x="80" y="45"/>
                      <a:pt x="79" y="45"/>
                      <a:pt x="78" y="45"/>
                    </a:cubicBezTo>
                    <a:cubicBezTo>
                      <a:pt x="77" y="45"/>
                      <a:pt x="78" y="46"/>
                      <a:pt x="77" y="46"/>
                    </a:cubicBezTo>
                    <a:cubicBezTo>
                      <a:pt x="75" y="46"/>
                      <a:pt x="75" y="45"/>
                      <a:pt x="74" y="44"/>
                    </a:cubicBezTo>
                    <a:cubicBezTo>
                      <a:pt x="74" y="43"/>
                      <a:pt x="74" y="43"/>
                      <a:pt x="73" y="44"/>
                    </a:cubicBezTo>
                    <a:cubicBezTo>
                      <a:pt x="72" y="44"/>
                      <a:pt x="71" y="43"/>
                      <a:pt x="71" y="43"/>
                    </a:cubicBezTo>
                    <a:cubicBezTo>
                      <a:pt x="71" y="43"/>
                      <a:pt x="70" y="42"/>
                      <a:pt x="71" y="41"/>
                    </a:cubicBezTo>
                    <a:cubicBezTo>
                      <a:pt x="71" y="41"/>
                      <a:pt x="72" y="39"/>
                      <a:pt x="72" y="39"/>
                    </a:cubicBezTo>
                    <a:cubicBezTo>
                      <a:pt x="72" y="39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lose/>
                    <a:moveTo>
                      <a:pt x="127" y="1"/>
                    </a:moveTo>
                    <a:cubicBezTo>
                      <a:pt x="127" y="1"/>
                      <a:pt x="127" y="1"/>
                      <a:pt x="127" y="1"/>
                    </a:cubicBezTo>
                    <a:cubicBezTo>
                      <a:pt x="127" y="1"/>
                      <a:pt x="127" y="0"/>
                      <a:pt x="128" y="0"/>
                    </a:cubicBezTo>
                    <a:cubicBezTo>
                      <a:pt x="129" y="0"/>
                      <a:pt x="129" y="0"/>
                      <a:pt x="130" y="0"/>
                    </a:cubicBezTo>
                    <a:cubicBezTo>
                      <a:pt x="130" y="0"/>
                      <a:pt x="132" y="0"/>
                      <a:pt x="132" y="0"/>
                    </a:cubicBezTo>
                    <a:cubicBezTo>
                      <a:pt x="132" y="0"/>
                      <a:pt x="133" y="0"/>
                      <a:pt x="134" y="0"/>
                    </a:cubicBezTo>
                    <a:cubicBezTo>
                      <a:pt x="134" y="0"/>
                      <a:pt x="135" y="0"/>
                      <a:pt x="135" y="0"/>
                    </a:cubicBezTo>
                    <a:cubicBezTo>
                      <a:pt x="136" y="0"/>
                      <a:pt x="135" y="1"/>
                      <a:pt x="135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2" y="1"/>
                      <a:pt x="131" y="1"/>
                    </a:cubicBezTo>
                    <a:cubicBezTo>
                      <a:pt x="131" y="2"/>
                      <a:pt x="130" y="2"/>
                      <a:pt x="130" y="2"/>
                    </a:cubicBezTo>
                    <a:cubicBezTo>
                      <a:pt x="130" y="2"/>
                      <a:pt x="129" y="2"/>
                      <a:pt x="129" y="2"/>
                    </a:cubicBezTo>
                    <a:cubicBezTo>
                      <a:pt x="128" y="2"/>
                      <a:pt x="128" y="1"/>
                      <a:pt x="128" y="2"/>
                    </a:cubicBezTo>
                    <a:cubicBezTo>
                      <a:pt x="127" y="2"/>
                      <a:pt x="127" y="1"/>
                      <a:pt x="127" y="1"/>
                    </a:cubicBezTo>
                    <a:close/>
                    <a:moveTo>
                      <a:pt x="118" y="6"/>
                    </a:moveTo>
                    <a:cubicBezTo>
                      <a:pt x="118" y="6"/>
                      <a:pt x="118" y="6"/>
                      <a:pt x="118" y="6"/>
                    </a:cubicBezTo>
                    <a:cubicBezTo>
                      <a:pt x="118" y="6"/>
                      <a:pt x="118" y="5"/>
                      <a:pt x="119" y="5"/>
                    </a:cubicBezTo>
                    <a:cubicBezTo>
                      <a:pt x="119" y="5"/>
                      <a:pt x="119" y="4"/>
                      <a:pt x="120" y="5"/>
                    </a:cubicBezTo>
                    <a:cubicBezTo>
                      <a:pt x="120" y="5"/>
                      <a:pt x="120" y="7"/>
                      <a:pt x="120" y="7"/>
                    </a:cubicBezTo>
                    <a:cubicBezTo>
                      <a:pt x="119" y="7"/>
                      <a:pt x="119" y="7"/>
                      <a:pt x="118" y="7"/>
                    </a:cubicBezTo>
                    <a:cubicBezTo>
                      <a:pt x="118" y="7"/>
                      <a:pt x="118" y="6"/>
                      <a:pt x="118" y="6"/>
                    </a:cubicBezTo>
                    <a:close/>
                    <a:moveTo>
                      <a:pt x="112" y="9"/>
                    </a:move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1" y="8"/>
                      <a:pt x="111" y="8"/>
                    </a:cubicBezTo>
                    <a:cubicBezTo>
                      <a:pt x="111" y="8"/>
                      <a:pt x="111" y="7"/>
                      <a:pt x="112" y="7"/>
                    </a:cubicBezTo>
                    <a:cubicBezTo>
                      <a:pt x="112" y="7"/>
                      <a:pt x="113" y="7"/>
                      <a:pt x="113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5" y="6"/>
                      <a:pt x="115" y="6"/>
                    </a:cubicBezTo>
                    <a:cubicBezTo>
                      <a:pt x="115" y="6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5" y="8"/>
                    </a:cubicBezTo>
                    <a:cubicBezTo>
                      <a:pt x="115" y="8"/>
                      <a:pt x="114" y="9"/>
                      <a:pt x="114" y="9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12" y="9"/>
                      <a:pt x="112" y="9"/>
                      <a:pt x="112" y="9"/>
                    </a:cubicBezTo>
                    <a:close/>
                    <a:moveTo>
                      <a:pt x="108" y="12"/>
                    </a:move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1"/>
                      <a:pt x="107" y="11"/>
                      <a:pt x="107" y="11"/>
                    </a:cubicBezTo>
                    <a:cubicBezTo>
                      <a:pt x="107" y="11"/>
                      <a:pt x="106" y="10"/>
                      <a:pt x="106" y="10"/>
                    </a:cubicBezTo>
                    <a:cubicBezTo>
                      <a:pt x="106" y="10"/>
                      <a:pt x="106" y="9"/>
                      <a:pt x="107" y="9"/>
                    </a:cubicBezTo>
                    <a:cubicBezTo>
                      <a:pt x="107" y="9"/>
                      <a:pt x="107" y="9"/>
                      <a:pt x="107" y="10"/>
                    </a:cubicBezTo>
                    <a:cubicBezTo>
                      <a:pt x="108" y="10"/>
                      <a:pt x="108" y="11"/>
                      <a:pt x="108" y="11"/>
                    </a:cubicBezTo>
                    <a:cubicBezTo>
                      <a:pt x="108" y="12"/>
                      <a:pt x="108" y="12"/>
                      <a:pt x="108" y="12"/>
                    </a:cubicBezTo>
                    <a:close/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7" y="12"/>
                    </a:cubicBezTo>
                    <a:cubicBezTo>
                      <a:pt x="98" y="11"/>
                      <a:pt x="98" y="10"/>
                      <a:pt x="99" y="11"/>
                    </a:cubicBezTo>
                    <a:cubicBezTo>
                      <a:pt x="100" y="11"/>
                      <a:pt x="102" y="12"/>
                      <a:pt x="102" y="12"/>
                    </a:cubicBezTo>
                    <a:cubicBezTo>
                      <a:pt x="102" y="12"/>
                      <a:pt x="102" y="11"/>
                      <a:pt x="102" y="11"/>
                    </a:cubicBezTo>
                    <a:cubicBezTo>
                      <a:pt x="103" y="11"/>
                      <a:pt x="103" y="12"/>
                      <a:pt x="103" y="12"/>
                    </a:cubicBezTo>
                    <a:cubicBezTo>
                      <a:pt x="103" y="12"/>
                      <a:pt x="102" y="12"/>
                      <a:pt x="102" y="12"/>
                    </a:cubicBezTo>
                    <a:cubicBezTo>
                      <a:pt x="101" y="13"/>
                      <a:pt x="101" y="13"/>
                      <a:pt x="100" y="13"/>
                    </a:cubicBezTo>
                    <a:cubicBezTo>
                      <a:pt x="99" y="13"/>
                      <a:pt x="99" y="12"/>
                      <a:pt x="98" y="13"/>
                    </a:cubicBezTo>
                    <a:cubicBezTo>
                      <a:pt x="98" y="13"/>
                      <a:pt x="98" y="14"/>
                      <a:pt x="97" y="14"/>
                    </a:cubicBezTo>
                    <a:cubicBezTo>
                      <a:pt x="97" y="14"/>
                      <a:pt x="96" y="14"/>
                      <a:pt x="96" y="14"/>
                    </a:cubicBezTo>
                    <a:cubicBezTo>
                      <a:pt x="96" y="13"/>
                      <a:pt x="96" y="12"/>
                      <a:pt x="96" y="12"/>
                    </a:cubicBezTo>
                    <a:close/>
                    <a:moveTo>
                      <a:pt x="93" y="13"/>
                    </a:move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2"/>
                      <a:pt x="94" y="13"/>
                    </a:cubicBezTo>
                    <a:cubicBezTo>
                      <a:pt x="94" y="13"/>
                      <a:pt x="94" y="12"/>
                      <a:pt x="94" y="13"/>
                    </a:cubicBezTo>
                    <a:cubicBezTo>
                      <a:pt x="95" y="14"/>
                      <a:pt x="95" y="15"/>
                      <a:pt x="94" y="15"/>
                    </a:cubicBezTo>
                    <a:cubicBezTo>
                      <a:pt x="93" y="14"/>
                      <a:pt x="93" y="13"/>
                      <a:pt x="93" y="13"/>
                    </a:cubicBezTo>
                    <a:close/>
                    <a:moveTo>
                      <a:pt x="81" y="13"/>
                    </a:move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13"/>
                      <a:pt x="81" y="12"/>
                      <a:pt x="82" y="12"/>
                    </a:cubicBezTo>
                    <a:cubicBezTo>
                      <a:pt x="82" y="12"/>
                      <a:pt x="82" y="12"/>
                      <a:pt x="83" y="12"/>
                    </a:cubicBezTo>
                    <a:cubicBezTo>
                      <a:pt x="83" y="13"/>
                      <a:pt x="84" y="13"/>
                      <a:pt x="84" y="13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6" y="13"/>
                      <a:pt x="86" y="12"/>
                      <a:pt x="87" y="13"/>
                    </a:cubicBezTo>
                    <a:cubicBezTo>
                      <a:pt x="88" y="13"/>
                      <a:pt x="88" y="13"/>
                      <a:pt x="89" y="13"/>
                    </a:cubicBezTo>
                    <a:cubicBezTo>
                      <a:pt x="89" y="13"/>
                      <a:pt x="91" y="13"/>
                      <a:pt x="91" y="13"/>
                    </a:cubicBezTo>
                    <a:cubicBezTo>
                      <a:pt x="91" y="13"/>
                      <a:pt x="91" y="14"/>
                      <a:pt x="91" y="14"/>
                    </a:cubicBezTo>
                    <a:cubicBezTo>
                      <a:pt x="90" y="14"/>
                      <a:pt x="90" y="14"/>
                      <a:pt x="89" y="14"/>
                    </a:cubicBezTo>
                    <a:cubicBezTo>
                      <a:pt x="89" y="14"/>
                      <a:pt x="90" y="14"/>
                      <a:pt x="88" y="14"/>
                    </a:cubicBezTo>
                    <a:cubicBezTo>
                      <a:pt x="87" y="14"/>
                      <a:pt x="87" y="14"/>
                      <a:pt x="86" y="14"/>
                    </a:cubicBezTo>
                    <a:cubicBezTo>
                      <a:pt x="86" y="14"/>
                      <a:pt x="86" y="14"/>
                      <a:pt x="85" y="14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4" y="14"/>
                      <a:pt x="87" y="13"/>
                      <a:pt x="84" y="14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1" y="14"/>
                      <a:pt x="81" y="14"/>
                    </a:cubicBezTo>
                    <a:cubicBezTo>
                      <a:pt x="81" y="14"/>
                      <a:pt x="81" y="13"/>
                      <a:pt x="81" y="13"/>
                    </a:cubicBezTo>
                    <a:close/>
                    <a:moveTo>
                      <a:pt x="68" y="16"/>
                    </a:moveTo>
                    <a:cubicBezTo>
                      <a:pt x="68" y="16"/>
                      <a:pt x="68" y="16"/>
                      <a:pt x="68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6"/>
                      <a:pt x="71" y="16"/>
                      <a:pt x="71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2" y="15"/>
                      <a:pt x="74" y="14"/>
                      <a:pt x="74" y="14"/>
                    </a:cubicBezTo>
                    <a:cubicBezTo>
                      <a:pt x="75" y="14"/>
                      <a:pt x="76" y="13"/>
                      <a:pt x="76" y="13"/>
                    </a:cubicBezTo>
                    <a:cubicBezTo>
                      <a:pt x="76" y="13"/>
                      <a:pt x="78" y="14"/>
                      <a:pt x="78" y="14"/>
                    </a:cubicBezTo>
                    <a:cubicBezTo>
                      <a:pt x="79" y="14"/>
                      <a:pt x="79" y="13"/>
                      <a:pt x="79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0" y="14"/>
                      <a:pt x="69" y="14"/>
                    </a:cubicBezTo>
                    <a:cubicBezTo>
                      <a:pt x="68" y="13"/>
                      <a:pt x="67" y="14"/>
                      <a:pt x="67" y="14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7" y="16"/>
                      <a:pt x="67" y="16"/>
                    </a:cubicBezTo>
                    <a:cubicBezTo>
                      <a:pt x="67" y="17"/>
                      <a:pt x="68" y="16"/>
                      <a:pt x="68" y="16"/>
                    </a:cubicBezTo>
                    <a:close/>
                    <a:moveTo>
                      <a:pt x="56" y="22"/>
                    </a:move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8" y="22"/>
                      <a:pt x="58" y="22"/>
                    </a:cubicBezTo>
                    <a:cubicBezTo>
                      <a:pt x="58" y="21"/>
                      <a:pt x="59" y="21"/>
                      <a:pt x="59" y="21"/>
                    </a:cubicBezTo>
                    <a:cubicBezTo>
                      <a:pt x="59" y="21"/>
                      <a:pt x="60" y="20"/>
                      <a:pt x="61" y="20"/>
                    </a:cubicBezTo>
                    <a:cubicBezTo>
                      <a:pt x="61" y="20"/>
                      <a:pt x="63" y="19"/>
                      <a:pt x="63" y="19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0" y="18"/>
                      <a:pt x="60" y="18"/>
                    </a:cubicBezTo>
                    <a:cubicBezTo>
                      <a:pt x="60" y="18"/>
                      <a:pt x="58" y="20"/>
                      <a:pt x="58" y="20"/>
                    </a:cubicBezTo>
                    <a:cubicBezTo>
                      <a:pt x="58" y="20"/>
                      <a:pt x="56" y="22"/>
                      <a:pt x="56" y="22"/>
                    </a:cubicBezTo>
                    <a:close/>
                    <a:moveTo>
                      <a:pt x="55" y="32"/>
                    </a:move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32"/>
                      <a:pt x="57" y="30"/>
                      <a:pt x="57" y="29"/>
                    </a:cubicBezTo>
                    <a:cubicBezTo>
                      <a:pt x="57" y="29"/>
                      <a:pt x="57" y="27"/>
                      <a:pt x="57" y="27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3"/>
                      <a:pt x="54" y="25"/>
                      <a:pt x="54" y="25"/>
                    </a:cubicBezTo>
                    <a:cubicBezTo>
                      <a:pt x="54" y="26"/>
                      <a:pt x="53" y="26"/>
                      <a:pt x="52" y="27"/>
                    </a:cubicBezTo>
                    <a:cubicBezTo>
                      <a:pt x="51" y="28"/>
                      <a:pt x="51" y="29"/>
                      <a:pt x="51" y="30"/>
                    </a:cubicBezTo>
                    <a:cubicBezTo>
                      <a:pt x="51" y="30"/>
                      <a:pt x="50" y="31"/>
                      <a:pt x="50" y="32"/>
                    </a:cubicBezTo>
                    <a:cubicBezTo>
                      <a:pt x="50" y="33"/>
                      <a:pt x="51" y="33"/>
                      <a:pt x="52" y="33"/>
                    </a:cubicBezTo>
                    <a:cubicBezTo>
                      <a:pt x="53" y="33"/>
                      <a:pt x="52" y="33"/>
                      <a:pt x="52" y="33"/>
                    </a:cubicBezTo>
                    <a:cubicBezTo>
                      <a:pt x="55" y="32"/>
                      <a:pt x="55" y="32"/>
                      <a:pt x="55" y="32"/>
                    </a:cubicBezTo>
                    <a:close/>
                    <a:moveTo>
                      <a:pt x="21" y="94"/>
                    </a:moveTo>
                    <a:cubicBezTo>
                      <a:pt x="21" y="94"/>
                      <a:pt x="21" y="94"/>
                      <a:pt x="21" y="94"/>
                    </a:cubicBezTo>
                    <a:cubicBezTo>
                      <a:pt x="21" y="94"/>
                      <a:pt x="21" y="94"/>
                      <a:pt x="22" y="94"/>
                    </a:cubicBezTo>
                    <a:cubicBezTo>
                      <a:pt x="22" y="94"/>
                      <a:pt x="22" y="93"/>
                      <a:pt x="22" y="93"/>
                    </a:cubicBezTo>
                    <a:cubicBezTo>
                      <a:pt x="23" y="93"/>
                      <a:pt x="23" y="94"/>
                      <a:pt x="23" y="94"/>
                    </a:cubicBezTo>
                    <a:cubicBezTo>
                      <a:pt x="24" y="94"/>
                      <a:pt x="24" y="95"/>
                      <a:pt x="24" y="95"/>
                    </a:cubicBezTo>
                    <a:cubicBezTo>
                      <a:pt x="25" y="97"/>
                      <a:pt x="25" y="97"/>
                      <a:pt x="25" y="97"/>
                    </a:cubicBezTo>
                    <a:cubicBezTo>
                      <a:pt x="25" y="97"/>
                      <a:pt x="25" y="98"/>
                      <a:pt x="25" y="98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5" y="99"/>
                      <a:pt x="26" y="99"/>
                      <a:pt x="27" y="99"/>
                    </a:cubicBezTo>
                    <a:cubicBezTo>
                      <a:pt x="27" y="99"/>
                      <a:pt x="27" y="100"/>
                      <a:pt x="28" y="10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2"/>
                      <a:pt x="30" y="102"/>
                      <a:pt x="31" y="103"/>
                    </a:cubicBezTo>
                    <a:cubicBezTo>
                      <a:pt x="32" y="103"/>
                      <a:pt x="32" y="103"/>
                      <a:pt x="33" y="103"/>
                    </a:cubicBezTo>
                    <a:cubicBezTo>
                      <a:pt x="33" y="102"/>
                      <a:pt x="33" y="102"/>
                      <a:pt x="34" y="102"/>
                    </a:cubicBezTo>
                    <a:cubicBezTo>
                      <a:pt x="34" y="102"/>
                      <a:pt x="34" y="102"/>
                      <a:pt x="35" y="102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3" y="100"/>
                      <a:pt x="32" y="99"/>
                    </a:cubicBezTo>
                    <a:cubicBezTo>
                      <a:pt x="32" y="99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1" y="97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29" y="96"/>
                      <a:pt x="29" y="95"/>
                      <a:pt x="29" y="95"/>
                    </a:cubicBezTo>
                    <a:cubicBezTo>
                      <a:pt x="29" y="95"/>
                      <a:pt x="27" y="95"/>
                      <a:pt x="27" y="94"/>
                    </a:cubicBezTo>
                    <a:cubicBezTo>
                      <a:pt x="27" y="94"/>
                      <a:pt x="26" y="94"/>
                      <a:pt x="26" y="94"/>
                    </a:cubicBezTo>
                    <a:cubicBezTo>
                      <a:pt x="26" y="94"/>
                      <a:pt x="24" y="93"/>
                      <a:pt x="24" y="92"/>
                    </a:cubicBezTo>
                    <a:cubicBezTo>
                      <a:pt x="24" y="92"/>
                      <a:pt x="24" y="91"/>
                      <a:pt x="24" y="91"/>
                    </a:cubicBezTo>
                    <a:cubicBezTo>
                      <a:pt x="24" y="91"/>
                      <a:pt x="23" y="91"/>
                      <a:pt x="22" y="91"/>
                    </a:cubicBezTo>
                    <a:cubicBezTo>
                      <a:pt x="21" y="92"/>
                      <a:pt x="20" y="92"/>
                      <a:pt x="20" y="92"/>
                    </a:cubicBezTo>
                    <a:cubicBezTo>
                      <a:pt x="19" y="92"/>
                      <a:pt x="19" y="93"/>
                      <a:pt x="19" y="93"/>
                    </a:cubicBezTo>
                    <a:cubicBezTo>
                      <a:pt x="19" y="93"/>
                      <a:pt x="19" y="94"/>
                      <a:pt x="20" y="94"/>
                    </a:cubicBezTo>
                    <a:cubicBezTo>
                      <a:pt x="20" y="95"/>
                      <a:pt x="21" y="94"/>
                      <a:pt x="21" y="94"/>
                    </a:cubicBezTo>
                    <a:close/>
                    <a:moveTo>
                      <a:pt x="71" y="75"/>
                    </a:moveTo>
                    <a:cubicBezTo>
                      <a:pt x="71" y="75"/>
                      <a:pt x="71" y="75"/>
                      <a:pt x="71" y="75"/>
                    </a:cubicBezTo>
                    <a:cubicBezTo>
                      <a:pt x="71" y="76"/>
                      <a:pt x="71" y="76"/>
                      <a:pt x="71" y="76"/>
                    </a:cubicBezTo>
                    <a:cubicBezTo>
                      <a:pt x="71" y="76"/>
                      <a:pt x="71" y="76"/>
                      <a:pt x="72" y="76"/>
                    </a:cubicBezTo>
                    <a:cubicBezTo>
                      <a:pt x="72" y="75"/>
                      <a:pt x="72" y="76"/>
                      <a:pt x="73" y="76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6"/>
                      <a:pt x="75" y="74"/>
                      <a:pt x="75" y="74"/>
                    </a:cubicBezTo>
                    <a:cubicBezTo>
                      <a:pt x="75" y="74"/>
                      <a:pt x="75" y="74"/>
                      <a:pt x="76" y="74"/>
                    </a:cubicBezTo>
                    <a:cubicBezTo>
                      <a:pt x="76" y="74"/>
                      <a:pt x="77" y="74"/>
                      <a:pt x="77" y="73"/>
                    </a:cubicBezTo>
                    <a:cubicBezTo>
                      <a:pt x="77" y="73"/>
                      <a:pt x="77" y="73"/>
                      <a:pt x="78" y="73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9" y="71"/>
                      <a:pt x="80" y="71"/>
                      <a:pt x="80" y="71"/>
                    </a:cubicBezTo>
                    <a:cubicBezTo>
                      <a:pt x="81" y="70"/>
                      <a:pt x="81" y="70"/>
                      <a:pt x="81" y="69"/>
                    </a:cubicBezTo>
                    <a:cubicBezTo>
                      <a:pt x="81" y="69"/>
                      <a:pt x="80" y="69"/>
                      <a:pt x="80" y="70"/>
                    </a:cubicBezTo>
                    <a:cubicBezTo>
                      <a:pt x="79" y="70"/>
                      <a:pt x="78" y="70"/>
                      <a:pt x="78" y="70"/>
                    </a:cubicBezTo>
                    <a:cubicBezTo>
                      <a:pt x="78" y="71"/>
                      <a:pt x="77" y="71"/>
                      <a:pt x="77" y="71"/>
                    </a:cubicBezTo>
                    <a:cubicBezTo>
                      <a:pt x="76" y="71"/>
                      <a:pt x="75" y="72"/>
                      <a:pt x="74" y="72"/>
                    </a:cubicBezTo>
                    <a:cubicBezTo>
                      <a:pt x="74" y="72"/>
                      <a:pt x="74" y="73"/>
                      <a:pt x="73" y="74"/>
                    </a:cubicBezTo>
                    <a:cubicBezTo>
                      <a:pt x="73" y="74"/>
                      <a:pt x="73" y="74"/>
                      <a:pt x="73" y="75"/>
                    </a:cubicBezTo>
                    <a:cubicBezTo>
                      <a:pt x="72" y="75"/>
                      <a:pt x="71" y="75"/>
                      <a:pt x="71" y="75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0" name="Freeform 217">
                <a:extLst>
                  <a:ext uri="{FF2B5EF4-FFF2-40B4-BE49-F238E27FC236}">
                    <a16:creationId xmlns:a16="http://schemas.microsoft.com/office/drawing/2014/main" id="{A8762110-7DBE-9449-AF81-30B975324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896" y="3267063"/>
                <a:ext cx="384801" cy="263158"/>
              </a:xfrm>
              <a:custGeom>
                <a:avLst/>
                <a:gdLst>
                  <a:gd name="T0" fmla="*/ 4 w 169"/>
                  <a:gd name="T1" fmla="*/ 28 h 119"/>
                  <a:gd name="T2" fmla="*/ 17 w 169"/>
                  <a:gd name="T3" fmla="*/ 23 h 119"/>
                  <a:gd name="T4" fmla="*/ 24 w 169"/>
                  <a:gd name="T5" fmla="*/ 19 h 119"/>
                  <a:gd name="T6" fmla="*/ 29 w 169"/>
                  <a:gd name="T7" fmla="*/ 16 h 119"/>
                  <a:gd name="T8" fmla="*/ 32 w 169"/>
                  <a:gd name="T9" fmla="*/ 14 h 119"/>
                  <a:gd name="T10" fmla="*/ 38 w 169"/>
                  <a:gd name="T11" fmla="*/ 12 h 119"/>
                  <a:gd name="T12" fmla="*/ 44 w 169"/>
                  <a:gd name="T13" fmla="*/ 11 h 119"/>
                  <a:gd name="T14" fmla="*/ 48 w 169"/>
                  <a:gd name="T15" fmla="*/ 8 h 119"/>
                  <a:gd name="T16" fmla="*/ 56 w 169"/>
                  <a:gd name="T17" fmla="*/ 7 h 119"/>
                  <a:gd name="T18" fmla="*/ 55 w 169"/>
                  <a:gd name="T19" fmla="*/ 2 h 119"/>
                  <a:gd name="T20" fmla="*/ 63 w 169"/>
                  <a:gd name="T21" fmla="*/ 0 h 119"/>
                  <a:gd name="T22" fmla="*/ 69 w 169"/>
                  <a:gd name="T23" fmla="*/ 4 h 119"/>
                  <a:gd name="T24" fmla="*/ 73 w 169"/>
                  <a:gd name="T25" fmla="*/ 8 h 119"/>
                  <a:gd name="T26" fmla="*/ 72 w 169"/>
                  <a:gd name="T27" fmla="*/ 11 h 119"/>
                  <a:gd name="T28" fmla="*/ 78 w 169"/>
                  <a:gd name="T29" fmla="*/ 12 h 119"/>
                  <a:gd name="T30" fmla="*/ 85 w 169"/>
                  <a:gd name="T31" fmla="*/ 10 h 119"/>
                  <a:gd name="T32" fmla="*/ 88 w 169"/>
                  <a:gd name="T33" fmla="*/ 13 h 119"/>
                  <a:gd name="T34" fmla="*/ 95 w 169"/>
                  <a:gd name="T35" fmla="*/ 16 h 119"/>
                  <a:gd name="T36" fmla="*/ 95 w 169"/>
                  <a:gd name="T37" fmla="*/ 21 h 119"/>
                  <a:gd name="T38" fmla="*/ 91 w 169"/>
                  <a:gd name="T39" fmla="*/ 27 h 119"/>
                  <a:gd name="T40" fmla="*/ 95 w 169"/>
                  <a:gd name="T41" fmla="*/ 34 h 119"/>
                  <a:gd name="T42" fmla="*/ 106 w 169"/>
                  <a:gd name="T43" fmla="*/ 41 h 119"/>
                  <a:gd name="T44" fmla="*/ 116 w 169"/>
                  <a:gd name="T45" fmla="*/ 45 h 119"/>
                  <a:gd name="T46" fmla="*/ 123 w 169"/>
                  <a:gd name="T47" fmla="*/ 47 h 119"/>
                  <a:gd name="T48" fmla="*/ 123 w 169"/>
                  <a:gd name="T49" fmla="*/ 53 h 119"/>
                  <a:gd name="T50" fmla="*/ 119 w 169"/>
                  <a:gd name="T51" fmla="*/ 59 h 119"/>
                  <a:gd name="T52" fmla="*/ 110 w 169"/>
                  <a:gd name="T53" fmla="*/ 64 h 119"/>
                  <a:gd name="T54" fmla="*/ 119 w 169"/>
                  <a:gd name="T55" fmla="*/ 66 h 119"/>
                  <a:gd name="T56" fmla="*/ 125 w 169"/>
                  <a:gd name="T57" fmla="*/ 71 h 119"/>
                  <a:gd name="T58" fmla="*/ 140 w 169"/>
                  <a:gd name="T59" fmla="*/ 76 h 119"/>
                  <a:gd name="T60" fmla="*/ 147 w 169"/>
                  <a:gd name="T61" fmla="*/ 76 h 119"/>
                  <a:gd name="T62" fmla="*/ 158 w 169"/>
                  <a:gd name="T63" fmla="*/ 75 h 119"/>
                  <a:gd name="T64" fmla="*/ 155 w 169"/>
                  <a:gd name="T65" fmla="*/ 83 h 119"/>
                  <a:gd name="T66" fmla="*/ 156 w 169"/>
                  <a:gd name="T67" fmla="*/ 87 h 119"/>
                  <a:gd name="T68" fmla="*/ 164 w 169"/>
                  <a:gd name="T69" fmla="*/ 93 h 119"/>
                  <a:gd name="T70" fmla="*/ 158 w 169"/>
                  <a:gd name="T71" fmla="*/ 96 h 119"/>
                  <a:gd name="T72" fmla="*/ 164 w 169"/>
                  <a:gd name="T73" fmla="*/ 101 h 119"/>
                  <a:gd name="T74" fmla="*/ 167 w 169"/>
                  <a:gd name="T75" fmla="*/ 111 h 119"/>
                  <a:gd name="T76" fmla="*/ 162 w 169"/>
                  <a:gd name="T77" fmla="*/ 114 h 119"/>
                  <a:gd name="T78" fmla="*/ 154 w 169"/>
                  <a:gd name="T79" fmla="*/ 119 h 119"/>
                  <a:gd name="T80" fmla="*/ 142 w 169"/>
                  <a:gd name="T81" fmla="*/ 107 h 119"/>
                  <a:gd name="T82" fmla="*/ 138 w 169"/>
                  <a:gd name="T83" fmla="*/ 98 h 119"/>
                  <a:gd name="T84" fmla="*/ 129 w 169"/>
                  <a:gd name="T85" fmla="*/ 97 h 119"/>
                  <a:gd name="T86" fmla="*/ 126 w 169"/>
                  <a:gd name="T87" fmla="*/ 85 h 119"/>
                  <a:gd name="T88" fmla="*/ 114 w 169"/>
                  <a:gd name="T89" fmla="*/ 91 h 119"/>
                  <a:gd name="T90" fmla="*/ 101 w 169"/>
                  <a:gd name="T91" fmla="*/ 90 h 119"/>
                  <a:gd name="T92" fmla="*/ 96 w 169"/>
                  <a:gd name="T93" fmla="*/ 86 h 119"/>
                  <a:gd name="T94" fmla="*/ 88 w 169"/>
                  <a:gd name="T95" fmla="*/ 84 h 119"/>
                  <a:gd name="T96" fmla="*/ 76 w 169"/>
                  <a:gd name="T97" fmla="*/ 88 h 119"/>
                  <a:gd name="T98" fmla="*/ 69 w 169"/>
                  <a:gd name="T99" fmla="*/ 84 h 119"/>
                  <a:gd name="T100" fmla="*/ 56 w 169"/>
                  <a:gd name="T101" fmla="*/ 80 h 119"/>
                  <a:gd name="T102" fmla="*/ 41 w 169"/>
                  <a:gd name="T103" fmla="*/ 83 h 119"/>
                  <a:gd name="T104" fmla="*/ 30 w 169"/>
                  <a:gd name="T105" fmla="*/ 83 h 119"/>
                  <a:gd name="T106" fmla="*/ 26 w 169"/>
                  <a:gd name="T107" fmla="*/ 77 h 119"/>
                  <a:gd name="T108" fmla="*/ 20 w 169"/>
                  <a:gd name="T109" fmla="*/ 71 h 119"/>
                  <a:gd name="T110" fmla="*/ 15 w 169"/>
                  <a:gd name="T111" fmla="*/ 61 h 119"/>
                  <a:gd name="T112" fmla="*/ 18 w 169"/>
                  <a:gd name="T113" fmla="*/ 46 h 119"/>
                  <a:gd name="T114" fmla="*/ 13 w 169"/>
                  <a:gd name="T115" fmla="*/ 37 h 119"/>
                  <a:gd name="T116" fmla="*/ 2 w 169"/>
                  <a:gd name="T117" fmla="*/ 3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119">
                    <a:moveTo>
                      <a:pt x="2" y="3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6" y="28"/>
                      <a:pt x="7" y="27"/>
                    </a:cubicBezTo>
                    <a:cubicBezTo>
                      <a:pt x="9" y="27"/>
                      <a:pt x="15" y="25"/>
                      <a:pt x="15" y="25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9" y="21"/>
                      <a:pt x="19" y="21"/>
                    </a:cubicBezTo>
                    <a:cubicBezTo>
                      <a:pt x="20" y="21"/>
                      <a:pt x="22" y="21"/>
                      <a:pt x="23" y="20"/>
                    </a:cubicBezTo>
                    <a:cubicBezTo>
                      <a:pt x="23" y="20"/>
                      <a:pt x="24" y="19"/>
                      <a:pt x="24" y="19"/>
                    </a:cubicBezTo>
                    <a:cubicBezTo>
                      <a:pt x="24" y="19"/>
                      <a:pt x="24" y="18"/>
                      <a:pt x="25" y="18"/>
                    </a:cubicBezTo>
                    <a:cubicBezTo>
                      <a:pt x="25" y="18"/>
                      <a:pt x="26" y="18"/>
                      <a:pt x="27" y="17"/>
                    </a:cubicBezTo>
                    <a:cubicBezTo>
                      <a:pt x="28" y="17"/>
                      <a:pt x="28" y="17"/>
                      <a:pt x="29" y="16"/>
                    </a:cubicBezTo>
                    <a:cubicBezTo>
                      <a:pt x="29" y="16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2" y="14"/>
                      <a:pt x="32" y="14"/>
                    </a:cubicBezTo>
                    <a:cubicBezTo>
                      <a:pt x="32" y="14"/>
                      <a:pt x="34" y="14"/>
                      <a:pt x="35" y="14"/>
                    </a:cubicBezTo>
                    <a:cubicBezTo>
                      <a:pt x="35" y="14"/>
                      <a:pt x="37" y="13"/>
                      <a:pt x="37" y="13"/>
                    </a:cubicBezTo>
                    <a:cubicBezTo>
                      <a:pt x="37" y="13"/>
                      <a:pt x="37" y="12"/>
                      <a:pt x="38" y="12"/>
                    </a:cubicBezTo>
                    <a:cubicBezTo>
                      <a:pt x="39" y="12"/>
                      <a:pt x="40" y="12"/>
                      <a:pt x="41" y="12"/>
                    </a:cubicBezTo>
                    <a:cubicBezTo>
                      <a:pt x="41" y="12"/>
                      <a:pt x="43" y="12"/>
                      <a:pt x="43" y="12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5" y="11"/>
                      <a:pt x="44" y="10"/>
                      <a:pt x="45" y="11"/>
                    </a:cubicBezTo>
                    <a:cubicBezTo>
                      <a:pt x="46" y="11"/>
                      <a:pt x="45" y="12"/>
                      <a:pt x="46" y="11"/>
                    </a:cubicBezTo>
                    <a:cubicBezTo>
                      <a:pt x="47" y="10"/>
                      <a:pt x="48" y="8"/>
                      <a:pt x="48" y="8"/>
                    </a:cubicBezTo>
                    <a:cubicBezTo>
                      <a:pt x="48" y="8"/>
                      <a:pt x="47" y="8"/>
                      <a:pt x="49" y="8"/>
                    </a:cubicBezTo>
                    <a:cubicBezTo>
                      <a:pt x="51" y="8"/>
                      <a:pt x="51" y="8"/>
                      <a:pt x="53" y="8"/>
                    </a:cubicBezTo>
                    <a:cubicBezTo>
                      <a:pt x="54" y="8"/>
                      <a:pt x="56" y="7"/>
                      <a:pt x="56" y="7"/>
                    </a:cubicBezTo>
                    <a:cubicBezTo>
                      <a:pt x="57" y="7"/>
                      <a:pt x="58" y="6"/>
                      <a:pt x="58" y="6"/>
                    </a:cubicBezTo>
                    <a:cubicBezTo>
                      <a:pt x="58" y="5"/>
                      <a:pt x="54" y="3"/>
                      <a:pt x="54" y="3"/>
                    </a:cubicBezTo>
                    <a:cubicBezTo>
                      <a:pt x="54" y="3"/>
                      <a:pt x="52" y="2"/>
                      <a:pt x="55" y="2"/>
                    </a:cubicBezTo>
                    <a:cubicBezTo>
                      <a:pt x="58" y="3"/>
                      <a:pt x="59" y="3"/>
                      <a:pt x="59" y="3"/>
                    </a:cubicBezTo>
                    <a:cubicBezTo>
                      <a:pt x="60" y="3"/>
                      <a:pt x="60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cubicBezTo>
                      <a:pt x="64" y="0"/>
                      <a:pt x="66" y="2"/>
                      <a:pt x="66" y="2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70" y="3"/>
                      <a:pt x="71" y="4"/>
                    </a:cubicBezTo>
                    <a:cubicBezTo>
                      <a:pt x="72" y="4"/>
                      <a:pt x="74" y="6"/>
                      <a:pt x="74" y="6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69" y="11"/>
                      <a:pt x="70" y="11"/>
                    </a:cubicBezTo>
                    <a:cubicBezTo>
                      <a:pt x="70" y="11"/>
                      <a:pt x="71" y="12"/>
                      <a:pt x="72" y="11"/>
                    </a:cubicBezTo>
                    <a:cubicBezTo>
                      <a:pt x="73" y="11"/>
                      <a:pt x="73" y="10"/>
                      <a:pt x="73" y="10"/>
                    </a:cubicBezTo>
                    <a:cubicBezTo>
                      <a:pt x="73" y="10"/>
                      <a:pt x="76" y="10"/>
                      <a:pt x="76" y="11"/>
                    </a:cubicBezTo>
                    <a:cubicBezTo>
                      <a:pt x="76" y="11"/>
                      <a:pt x="78" y="12"/>
                      <a:pt x="78" y="12"/>
                    </a:cubicBezTo>
                    <a:cubicBezTo>
                      <a:pt x="79" y="11"/>
                      <a:pt x="80" y="11"/>
                      <a:pt x="81" y="11"/>
                    </a:cubicBezTo>
                    <a:cubicBezTo>
                      <a:pt x="81" y="11"/>
                      <a:pt x="82" y="12"/>
                      <a:pt x="83" y="12"/>
                    </a:cubicBezTo>
                    <a:cubicBezTo>
                      <a:pt x="84" y="12"/>
                      <a:pt x="85" y="10"/>
                      <a:pt x="85" y="10"/>
                    </a:cubicBezTo>
                    <a:cubicBezTo>
                      <a:pt x="85" y="10"/>
                      <a:pt x="86" y="10"/>
                      <a:pt x="86" y="11"/>
                    </a:cubicBezTo>
                    <a:cubicBezTo>
                      <a:pt x="87" y="11"/>
                      <a:pt x="86" y="11"/>
                      <a:pt x="87" y="12"/>
                    </a:cubicBezTo>
                    <a:cubicBezTo>
                      <a:pt x="87" y="13"/>
                      <a:pt x="87" y="13"/>
                      <a:pt x="88" y="13"/>
                    </a:cubicBezTo>
                    <a:cubicBezTo>
                      <a:pt x="89" y="14"/>
                      <a:pt x="91" y="14"/>
                      <a:pt x="91" y="15"/>
                    </a:cubicBezTo>
                    <a:cubicBezTo>
                      <a:pt x="91" y="15"/>
                      <a:pt x="92" y="17"/>
                      <a:pt x="93" y="17"/>
                    </a:cubicBezTo>
                    <a:cubicBezTo>
                      <a:pt x="94" y="16"/>
                      <a:pt x="94" y="16"/>
                      <a:pt x="95" y="16"/>
                    </a:cubicBezTo>
                    <a:cubicBezTo>
                      <a:pt x="96" y="17"/>
                      <a:pt x="98" y="16"/>
                      <a:pt x="98" y="17"/>
                    </a:cubicBezTo>
                    <a:cubicBezTo>
                      <a:pt x="97" y="18"/>
                      <a:pt x="97" y="19"/>
                      <a:pt x="97" y="20"/>
                    </a:cubicBezTo>
                    <a:cubicBezTo>
                      <a:pt x="97" y="20"/>
                      <a:pt x="96" y="21"/>
                      <a:pt x="95" y="21"/>
                    </a:cubicBezTo>
                    <a:cubicBezTo>
                      <a:pt x="94" y="21"/>
                      <a:pt x="93" y="22"/>
                      <a:pt x="93" y="22"/>
                    </a:cubicBezTo>
                    <a:cubicBezTo>
                      <a:pt x="93" y="23"/>
                      <a:pt x="92" y="24"/>
                      <a:pt x="92" y="25"/>
                    </a:cubicBezTo>
                    <a:cubicBezTo>
                      <a:pt x="91" y="26"/>
                      <a:pt x="91" y="27"/>
                      <a:pt x="91" y="27"/>
                    </a:cubicBezTo>
                    <a:cubicBezTo>
                      <a:pt x="90" y="28"/>
                      <a:pt x="90" y="28"/>
                      <a:pt x="90" y="28"/>
                    </a:cubicBezTo>
                    <a:cubicBezTo>
                      <a:pt x="90" y="29"/>
                      <a:pt x="93" y="33"/>
                      <a:pt x="93" y="33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2" y="40"/>
                      <a:pt x="104" y="41"/>
                      <a:pt x="106" y="41"/>
                    </a:cubicBezTo>
                    <a:cubicBezTo>
                      <a:pt x="108" y="42"/>
                      <a:pt x="110" y="42"/>
                      <a:pt x="110" y="42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5" y="45"/>
                      <a:pt x="116" y="45"/>
                    </a:cubicBezTo>
                    <a:cubicBezTo>
                      <a:pt x="116" y="46"/>
                      <a:pt x="119" y="46"/>
                      <a:pt x="119" y="46"/>
                    </a:cubicBezTo>
                    <a:cubicBezTo>
                      <a:pt x="121" y="46"/>
                      <a:pt x="121" y="46"/>
                      <a:pt x="121" y="46"/>
                    </a:cubicBezTo>
                    <a:cubicBezTo>
                      <a:pt x="121" y="46"/>
                      <a:pt x="122" y="45"/>
                      <a:pt x="123" y="47"/>
                    </a:cubicBezTo>
                    <a:cubicBezTo>
                      <a:pt x="123" y="48"/>
                      <a:pt x="124" y="50"/>
                      <a:pt x="124" y="50"/>
                    </a:cubicBezTo>
                    <a:cubicBezTo>
                      <a:pt x="124" y="50"/>
                      <a:pt x="124" y="51"/>
                      <a:pt x="124" y="52"/>
                    </a:cubicBezTo>
                    <a:cubicBezTo>
                      <a:pt x="123" y="52"/>
                      <a:pt x="123" y="52"/>
                      <a:pt x="123" y="53"/>
                    </a:cubicBezTo>
                    <a:cubicBezTo>
                      <a:pt x="123" y="53"/>
                      <a:pt x="123" y="57"/>
                      <a:pt x="123" y="57"/>
                    </a:cubicBezTo>
                    <a:cubicBezTo>
                      <a:pt x="123" y="57"/>
                      <a:pt x="123" y="58"/>
                      <a:pt x="122" y="58"/>
                    </a:cubicBezTo>
                    <a:cubicBezTo>
                      <a:pt x="120" y="59"/>
                      <a:pt x="120" y="59"/>
                      <a:pt x="119" y="59"/>
                    </a:cubicBezTo>
                    <a:cubicBezTo>
                      <a:pt x="117" y="59"/>
                      <a:pt x="114" y="60"/>
                      <a:pt x="113" y="61"/>
                    </a:cubicBezTo>
                    <a:cubicBezTo>
                      <a:pt x="113" y="61"/>
                      <a:pt x="111" y="61"/>
                      <a:pt x="111" y="61"/>
                    </a:cubicBezTo>
                    <a:cubicBezTo>
                      <a:pt x="111" y="62"/>
                      <a:pt x="110" y="64"/>
                      <a:pt x="110" y="64"/>
                    </a:cubicBezTo>
                    <a:cubicBezTo>
                      <a:pt x="110" y="64"/>
                      <a:pt x="110" y="66"/>
                      <a:pt x="112" y="66"/>
                    </a:cubicBezTo>
                    <a:cubicBezTo>
                      <a:pt x="115" y="66"/>
                      <a:pt x="115" y="66"/>
                      <a:pt x="116" y="66"/>
                    </a:cubicBezTo>
                    <a:cubicBezTo>
                      <a:pt x="117" y="66"/>
                      <a:pt x="117" y="65"/>
                      <a:pt x="119" y="66"/>
                    </a:cubicBezTo>
                    <a:cubicBezTo>
                      <a:pt x="120" y="66"/>
                      <a:pt x="121" y="68"/>
                      <a:pt x="121" y="68"/>
                    </a:cubicBezTo>
                    <a:cubicBezTo>
                      <a:pt x="123" y="70"/>
                      <a:pt x="123" y="70"/>
                      <a:pt x="123" y="70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31" y="71"/>
                      <a:pt x="131" y="71"/>
                      <a:pt x="131" y="71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40" y="76"/>
                      <a:pt x="140" y="76"/>
                      <a:pt x="140" y="76"/>
                    </a:cubicBezTo>
                    <a:cubicBezTo>
                      <a:pt x="140" y="76"/>
                      <a:pt x="140" y="79"/>
                      <a:pt x="141" y="79"/>
                    </a:cubicBezTo>
                    <a:cubicBezTo>
                      <a:pt x="143" y="79"/>
                      <a:pt x="144" y="78"/>
                      <a:pt x="144" y="78"/>
                    </a:cubicBezTo>
                    <a:cubicBezTo>
                      <a:pt x="144" y="78"/>
                      <a:pt x="146" y="76"/>
                      <a:pt x="147" y="76"/>
                    </a:cubicBezTo>
                    <a:cubicBezTo>
                      <a:pt x="149" y="75"/>
                      <a:pt x="148" y="74"/>
                      <a:pt x="150" y="75"/>
                    </a:cubicBezTo>
                    <a:cubicBezTo>
                      <a:pt x="152" y="77"/>
                      <a:pt x="156" y="75"/>
                      <a:pt x="156" y="75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78"/>
                      <a:pt x="158" y="78"/>
                      <a:pt x="158" y="78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55" y="83"/>
                      <a:pt x="155" y="83"/>
                      <a:pt x="155" y="83"/>
                    </a:cubicBezTo>
                    <a:cubicBezTo>
                      <a:pt x="154" y="84"/>
                      <a:pt x="154" y="84"/>
                      <a:pt x="154" y="84"/>
                    </a:cubicBezTo>
                    <a:cubicBezTo>
                      <a:pt x="154" y="84"/>
                      <a:pt x="154" y="85"/>
                      <a:pt x="154" y="86"/>
                    </a:cubicBezTo>
                    <a:cubicBezTo>
                      <a:pt x="155" y="86"/>
                      <a:pt x="156" y="87"/>
                      <a:pt x="156" y="87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90"/>
                      <a:pt x="163" y="93"/>
                      <a:pt x="164" y="93"/>
                    </a:cubicBezTo>
                    <a:cubicBezTo>
                      <a:pt x="165" y="93"/>
                      <a:pt x="167" y="94"/>
                      <a:pt x="167" y="94"/>
                    </a:cubicBezTo>
                    <a:cubicBezTo>
                      <a:pt x="167" y="94"/>
                      <a:pt x="163" y="97"/>
                      <a:pt x="162" y="97"/>
                    </a:cubicBezTo>
                    <a:cubicBezTo>
                      <a:pt x="161" y="97"/>
                      <a:pt x="158" y="96"/>
                      <a:pt x="158" y="96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63" y="100"/>
                      <a:pt x="163" y="100"/>
                      <a:pt x="163" y="100"/>
                    </a:cubicBezTo>
                    <a:cubicBezTo>
                      <a:pt x="163" y="100"/>
                      <a:pt x="163" y="100"/>
                      <a:pt x="164" y="101"/>
                    </a:cubicBezTo>
                    <a:cubicBezTo>
                      <a:pt x="164" y="102"/>
                      <a:pt x="165" y="103"/>
                      <a:pt x="165" y="103"/>
                    </a:cubicBezTo>
                    <a:cubicBezTo>
                      <a:pt x="165" y="103"/>
                      <a:pt x="169" y="102"/>
                      <a:pt x="169" y="106"/>
                    </a:cubicBezTo>
                    <a:cubicBezTo>
                      <a:pt x="168" y="107"/>
                      <a:pt x="167" y="110"/>
                      <a:pt x="167" y="111"/>
                    </a:cubicBezTo>
                    <a:cubicBezTo>
                      <a:pt x="168" y="111"/>
                      <a:pt x="168" y="112"/>
                      <a:pt x="168" y="112"/>
                    </a:cubicBezTo>
                    <a:cubicBezTo>
                      <a:pt x="166" y="114"/>
                      <a:pt x="166" y="114"/>
                      <a:pt x="166" y="114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58" y="116"/>
                      <a:pt x="158" y="116"/>
                      <a:pt x="158" y="116"/>
                    </a:cubicBezTo>
                    <a:cubicBezTo>
                      <a:pt x="156" y="118"/>
                      <a:pt x="156" y="118"/>
                      <a:pt x="156" y="118"/>
                    </a:cubicBezTo>
                    <a:cubicBezTo>
                      <a:pt x="154" y="119"/>
                      <a:pt x="154" y="119"/>
                      <a:pt x="154" y="119"/>
                    </a:cubicBezTo>
                    <a:cubicBezTo>
                      <a:pt x="151" y="115"/>
                      <a:pt x="151" y="115"/>
                      <a:pt x="151" y="115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2" y="107"/>
                      <a:pt x="142" y="107"/>
                      <a:pt x="142" y="107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8" y="98"/>
                      <a:pt x="137" y="98"/>
                      <a:pt x="135" y="98"/>
                    </a:cubicBezTo>
                    <a:cubicBezTo>
                      <a:pt x="134" y="98"/>
                      <a:pt x="131" y="97"/>
                      <a:pt x="131" y="97"/>
                    </a:cubicBezTo>
                    <a:cubicBezTo>
                      <a:pt x="129" y="97"/>
                      <a:pt x="129" y="97"/>
                      <a:pt x="129" y="97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29" y="92"/>
                      <a:pt x="128" y="88"/>
                      <a:pt x="127" y="88"/>
                    </a:cubicBezTo>
                    <a:cubicBezTo>
                      <a:pt x="127" y="87"/>
                      <a:pt x="126" y="85"/>
                      <a:pt x="126" y="85"/>
                    </a:cubicBezTo>
                    <a:cubicBezTo>
                      <a:pt x="126" y="85"/>
                      <a:pt x="123" y="86"/>
                      <a:pt x="121" y="86"/>
                    </a:cubicBezTo>
                    <a:cubicBezTo>
                      <a:pt x="120" y="87"/>
                      <a:pt x="118" y="88"/>
                      <a:pt x="117" y="89"/>
                    </a:cubicBezTo>
                    <a:cubicBezTo>
                      <a:pt x="116" y="90"/>
                      <a:pt x="114" y="91"/>
                      <a:pt x="114" y="91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99" y="94"/>
                      <a:pt x="98" y="92"/>
                      <a:pt x="97" y="91"/>
                    </a:cubicBezTo>
                    <a:cubicBezTo>
                      <a:pt x="97" y="89"/>
                      <a:pt x="96" y="86"/>
                      <a:pt x="96" y="86"/>
                    </a:cubicBezTo>
                    <a:cubicBezTo>
                      <a:pt x="96" y="86"/>
                      <a:pt x="95" y="85"/>
                      <a:pt x="94" y="85"/>
                    </a:cubicBezTo>
                    <a:cubicBezTo>
                      <a:pt x="93" y="85"/>
                      <a:pt x="91" y="84"/>
                      <a:pt x="91" y="84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76" y="88"/>
                      <a:pt x="76" y="88"/>
                      <a:pt x="76" y="88"/>
                    </a:cubicBezTo>
                    <a:cubicBezTo>
                      <a:pt x="76" y="88"/>
                      <a:pt x="75" y="86"/>
                      <a:pt x="74" y="87"/>
                    </a:cubicBezTo>
                    <a:cubicBezTo>
                      <a:pt x="73" y="87"/>
                      <a:pt x="70" y="86"/>
                      <a:pt x="70" y="86"/>
                    </a:cubicBezTo>
                    <a:cubicBezTo>
                      <a:pt x="70" y="86"/>
                      <a:pt x="69" y="85"/>
                      <a:pt x="69" y="84"/>
                    </a:cubicBezTo>
                    <a:cubicBezTo>
                      <a:pt x="69" y="83"/>
                      <a:pt x="66" y="81"/>
                      <a:pt x="66" y="81"/>
                    </a:cubicBezTo>
                    <a:cubicBezTo>
                      <a:pt x="66" y="81"/>
                      <a:pt x="62" y="79"/>
                      <a:pt x="61" y="79"/>
                    </a:cubicBezTo>
                    <a:cubicBezTo>
                      <a:pt x="60" y="80"/>
                      <a:pt x="57" y="80"/>
                      <a:pt x="56" y="80"/>
                    </a:cubicBezTo>
                    <a:cubicBezTo>
                      <a:pt x="54" y="80"/>
                      <a:pt x="49" y="79"/>
                      <a:pt x="49" y="79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3" y="82"/>
                      <a:pt x="41" y="83"/>
                    </a:cubicBezTo>
                    <a:cubicBezTo>
                      <a:pt x="40" y="83"/>
                      <a:pt x="38" y="84"/>
                      <a:pt x="38" y="84"/>
                    </a:cubicBezTo>
                    <a:cubicBezTo>
                      <a:pt x="38" y="84"/>
                      <a:pt x="34" y="83"/>
                      <a:pt x="33" y="83"/>
                    </a:cubicBezTo>
                    <a:cubicBezTo>
                      <a:pt x="32" y="83"/>
                      <a:pt x="32" y="83"/>
                      <a:pt x="30" y="83"/>
                    </a:cubicBezTo>
                    <a:cubicBezTo>
                      <a:pt x="28" y="83"/>
                      <a:pt x="23" y="83"/>
                      <a:pt x="23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7" y="78"/>
                      <a:pt x="26" y="77"/>
                    </a:cubicBezTo>
                    <a:cubicBezTo>
                      <a:pt x="25" y="76"/>
                      <a:pt x="25" y="75"/>
                      <a:pt x="24" y="75"/>
                    </a:cubicBezTo>
                    <a:cubicBezTo>
                      <a:pt x="23" y="74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1"/>
                    </a:cubicBezTo>
                    <a:cubicBezTo>
                      <a:pt x="19" y="70"/>
                      <a:pt x="18" y="67"/>
                      <a:pt x="18" y="67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4" y="63"/>
                      <a:pt x="15" y="61"/>
                    </a:cubicBezTo>
                    <a:cubicBezTo>
                      <a:pt x="16" y="59"/>
                      <a:pt x="18" y="54"/>
                      <a:pt x="18" y="54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5" y="43"/>
                      <a:pt x="14" y="41"/>
                    </a:cubicBezTo>
                    <a:cubicBezTo>
                      <a:pt x="14" y="38"/>
                      <a:pt x="14" y="38"/>
                      <a:pt x="13" y="37"/>
                    </a:cubicBezTo>
                    <a:cubicBezTo>
                      <a:pt x="12" y="35"/>
                      <a:pt x="8" y="34"/>
                      <a:pt x="8" y="34"/>
                    </a:cubicBezTo>
                    <a:cubicBezTo>
                      <a:pt x="3" y="34"/>
                      <a:pt x="3" y="34"/>
                      <a:pt x="3" y="34"/>
                    </a:cubicBezTo>
                    <a:lnTo>
                      <a:pt x="2" y="33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1" name="Freeform 219">
                <a:extLst>
                  <a:ext uri="{FF2B5EF4-FFF2-40B4-BE49-F238E27FC236}">
                    <a16:creationId xmlns:a16="http://schemas.microsoft.com/office/drawing/2014/main" id="{08F8FD46-283F-2344-B7FA-D168EC1DB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394" y="2957026"/>
                <a:ext cx="547516" cy="376093"/>
              </a:xfrm>
              <a:custGeom>
                <a:avLst/>
                <a:gdLst>
                  <a:gd name="T0" fmla="*/ 28 w 240"/>
                  <a:gd name="T1" fmla="*/ 61 h 170"/>
                  <a:gd name="T2" fmla="*/ 31 w 240"/>
                  <a:gd name="T3" fmla="*/ 54 h 170"/>
                  <a:gd name="T4" fmla="*/ 44 w 240"/>
                  <a:gd name="T5" fmla="*/ 55 h 170"/>
                  <a:gd name="T6" fmla="*/ 64 w 240"/>
                  <a:gd name="T7" fmla="*/ 59 h 170"/>
                  <a:gd name="T8" fmla="*/ 96 w 240"/>
                  <a:gd name="T9" fmla="*/ 52 h 170"/>
                  <a:gd name="T10" fmla="*/ 95 w 240"/>
                  <a:gd name="T11" fmla="*/ 41 h 170"/>
                  <a:gd name="T12" fmla="*/ 115 w 240"/>
                  <a:gd name="T13" fmla="*/ 36 h 170"/>
                  <a:gd name="T14" fmla="*/ 127 w 240"/>
                  <a:gd name="T15" fmla="*/ 30 h 170"/>
                  <a:gd name="T16" fmla="*/ 139 w 240"/>
                  <a:gd name="T17" fmla="*/ 24 h 170"/>
                  <a:gd name="T18" fmla="*/ 148 w 240"/>
                  <a:gd name="T19" fmla="*/ 9 h 170"/>
                  <a:gd name="T20" fmla="*/ 168 w 240"/>
                  <a:gd name="T21" fmla="*/ 5 h 170"/>
                  <a:gd name="T22" fmla="*/ 186 w 240"/>
                  <a:gd name="T23" fmla="*/ 1 h 170"/>
                  <a:gd name="T24" fmla="*/ 207 w 240"/>
                  <a:gd name="T25" fmla="*/ 6 h 170"/>
                  <a:gd name="T26" fmla="*/ 218 w 240"/>
                  <a:gd name="T27" fmla="*/ 11 h 170"/>
                  <a:gd name="T28" fmla="*/ 229 w 240"/>
                  <a:gd name="T29" fmla="*/ 17 h 170"/>
                  <a:gd name="T30" fmla="*/ 238 w 240"/>
                  <a:gd name="T31" fmla="*/ 23 h 170"/>
                  <a:gd name="T32" fmla="*/ 234 w 240"/>
                  <a:gd name="T33" fmla="*/ 33 h 170"/>
                  <a:gd name="T34" fmla="*/ 224 w 240"/>
                  <a:gd name="T35" fmla="*/ 39 h 170"/>
                  <a:gd name="T36" fmla="*/ 217 w 240"/>
                  <a:gd name="T37" fmla="*/ 48 h 170"/>
                  <a:gd name="T38" fmla="*/ 213 w 240"/>
                  <a:gd name="T39" fmla="*/ 62 h 170"/>
                  <a:gd name="T40" fmla="*/ 206 w 240"/>
                  <a:gd name="T41" fmla="*/ 75 h 170"/>
                  <a:gd name="T42" fmla="*/ 201 w 240"/>
                  <a:gd name="T43" fmla="*/ 90 h 170"/>
                  <a:gd name="T44" fmla="*/ 199 w 240"/>
                  <a:gd name="T45" fmla="*/ 106 h 170"/>
                  <a:gd name="T46" fmla="*/ 196 w 240"/>
                  <a:gd name="T47" fmla="*/ 117 h 170"/>
                  <a:gd name="T48" fmla="*/ 192 w 240"/>
                  <a:gd name="T49" fmla="*/ 126 h 170"/>
                  <a:gd name="T50" fmla="*/ 177 w 240"/>
                  <a:gd name="T51" fmla="*/ 135 h 170"/>
                  <a:gd name="T52" fmla="*/ 168 w 240"/>
                  <a:gd name="T53" fmla="*/ 139 h 170"/>
                  <a:gd name="T54" fmla="*/ 153 w 240"/>
                  <a:gd name="T55" fmla="*/ 139 h 170"/>
                  <a:gd name="T56" fmla="*/ 139 w 240"/>
                  <a:gd name="T57" fmla="*/ 141 h 170"/>
                  <a:gd name="T58" fmla="*/ 130 w 240"/>
                  <a:gd name="T59" fmla="*/ 144 h 170"/>
                  <a:gd name="T60" fmla="*/ 123 w 240"/>
                  <a:gd name="T61" fmla="*/ 152 h 170"/>
                  <a:gd name="T62" fmla="*/ 115 w 240"/>
                  <a:gd name="T63" fmla="*/ 152 h 170"/>
                  <a:gd name="T64" fmla="*/ 105 w 240"/>
                  <a:gd name="T65" fmla="*/ 159 h 170"/>
                  <a:gd name="T66" fmla="*/ 94 w 240"/>
                  <a:gd name="T67" fmla="*/ 167 h 170"/>
                  <a:gd name="T68" fmla="*/ 80 w 240"/>
                  <a:gd name="T69" fmla="*/ 170 h 170"/>
                  <a:gd name="T70" fmla="*/ 64 w 240"/>
                  <a:gd name="T71" fmla="*/ 168 h 170"/>
                  <a:gd name="T72" fmla="*/ 55 w 240"/>
                  <a:gd name="T73" fmla="*/ 162 h 170"/>
                  <a:gd name="T74" fmla="*/ 42 w 240"/>
                  <a:gd name="T75" fmla="*/ 152 h 170"/>
                  <a:gd name="T76" fmla="*/ 26 w 240"/>
                  <a:gd name="T77" fmla="*/ 143 h 170"/>
                  <a:gd name="T78" fmla="*/ 16 w 240"/>
                  <a:gd name="T79" fmla="*/ 135 h 170"/>
                  <a:gd name="T80" fmla="*/ 7 w 240"/>
                  <a:gd name="T81" fmla="*/ 121 h 170"/>
                  <a:gd name="T82" fmla="*/ 0 w 240"/>
                  <a:gd name="T83" fmla="*/ 117 h 170"/>
                  <a:gd name="T84" fmla="*/ 3 w 240"/>
                  <a:gd name="T85" fmla="*/ 109 h 170"/>
                  <a:gd name="T86" fmla="*/ 8 w 240"/>
                  <a:gd name="T87" fmla="*/ 97 h 170"/>
                  <a:gd name="T88" fmla="*/ 7 w 240"/>
                  <a:gd name="T89" fmla="*/ 88 h 170"/>
                  <a:gd name="T90" fmla="*/ 12 w 240"/>
                  <a:gd name="T91" fmla="*/ 74 h 170"/>
                  <a:gd name="T92" fmla="*/ 8 w 240"/>
                  <a:gd name="T93" fmla="*/ 69 h 170"/>
                  <a:gd name="T94" fmla="*/ 20 w 240"/>
                  <a:gd name="T95" fmla="*/ 70 h 170"/>
                  <a:gd name="T96" fmla="*/ 27 w 240"/>
                  <a:gd name="T97" fmla="*/ 6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0" h="170">
                    <a:moveTo>
                      <a:pt x="28" y="61"/>
                    </a:move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1" y="58"/>
                      <a:pt x="90" y="57"/>
                      <a:pt x="91" y="56"/>
                    </a:cubicBezTo>
                    <a:cubicBezTo>
                      <a:pt x="92" y="55"/>
                      <a:pt x="98" y="54"/>
                      <a:pt x="96" y="52"/>
                    </a:cubicBezTo>
                    <a:cubicBezTo>
                      <a:pt x="94" y="51"/>
                      <a:pt x="90" y="48"/>
                      <a:pt x="90" y="48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33" y="30"/>
                      <a:pt x="133" y="30"/>
                      <a:pt x="133" y="30"/>
                    </a:cubicBezTo>
                    <a:cubicBezTo>
                      <a:pt x="136" y="26"/>
                      <a:pt x="136" y="26"/>
                      <a:pt x="136" y="26"/>
                    </a:cubicBezTo>
                    <a:cubicBezTo>
                      <a:pt x="139" y="24"/>
                      <a:pt x="139" y="24"/>
                      <a:pt x="139" y="24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75" y="4"/>
                      <a:pt x="175" y="4"/>
                      <a:pt x="175" y="4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6" y="1"/>
                      <a:pt x="186" y="1"/>
                      <a:pt x="186" y="1"/>
                    </a:cubicBezTo>
                    <a:cubicBezTo>
                      <a:pt x="194" y="9"/>
                      <a:pt x="194" y="9"/>
                      <a:pt x="194" y="9"/>
                    </a:cubicBezTo>
                    <a:cubicBezTo>
                      <a:pt x="202" y="9"/>
                      <a:pt x="202" y="9"/>
                      <a:pt x="202" y="9"/>
                    </a:cubicBezTo>
                    <a:cubicBezTo>
                      <a:pt x="207" y="6"/>
                      <a:pt x="207" y="6"/>
                      <a:pt x="207" y="6"/>
                    </a:cubicBezTo>
                    <a:cubicBezTo>
                      <a:pt x="212" y="4"/>
                      <a:pt x="212" y="4"/>
                      <a:pt x="212" y="4"/>
                    </a:cubicBezTo>
                    <a:cubicBezTo>
                      <a:pt x="215" y="7"/>
                      <a:pt x="215" y="7"/>
                      <a:pt x="215" y="7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23" y="10"/>
                      <a:pt x="223" y="10"/>
                      <a:pt x="223" y="10"/>
                    </a:cubicBezTo>
                    <a:cubicBezTo>
                      <a:pt x="226" y="14"/>
                      <a:pt x="226" y="14"/>
                      <a:pt x="226" y="14"/>
                    </a:cubicBezTo>
                    <a:cubicBezTo>
                      <a:pt x="229" y="17"/>
                      <a:pt x="229" y="17"/>
                      <a:pt x="229" y="17"/>
                    </a:cubicBezTo>
                    <a:cubicBezTo>
                      <a:pt x="234" y="16"/>
                      <a:pt x="234" y="16"/>
                      <a:pt x="234" y="16"/>
                    </a:cubicBezTo>
                    <a:cubicBezTo>
                      <a:pt x="239" y="19"/>
                      <a:pt x="239" y="19"/>
                      <a:pt x="239" y="19"/>
                    </a:cubicBezTo>
                    <a:cubicBezTo>
                      <a:pt x="238" y="23"/>
                      <a:pt x="238" y="23"/>
                      <a:pt x="238" y="23"/>
                    </a:cubicBezTo>
                    <a:cubicBezTo>
                      <a:pt x="240" y="28"/>
                      <a:pt x="240" y="28"/>
                      <a:pt x="240" y="28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31"/>
                      <a:pt x="236" y="33"/>
                      <a:pt x="234" y="33"/>
                    </a:cubicBezTo>
                    <a:cubicBezTo>
                      <a:pt x="233" y="34"/>
                      <a:pt x="231" y="35"/>
                      <a:pt x="231" y="35"/>
                    </a:cubicBezTo>
                    <a:cubicBezTo>
                      <a:pt x="228" y="38"/>
                      <a:pt x="228" y="38"/>
                      <a:pt x="228" y="38"/>
                    </a:cubicBezTo>
                    <a:cubicBezTo>
                      <a:pt x="224" y="39"/>
                      <a:pt x="224" y="39"/>
                      <a:pt x="224" y="39"/>
                    </a:cubicBezTo>
                    <a:cubicBezTo>
                      <a:pt x="221" y="40"/>
                      <a:pt x="221" y="40"/>
                      <a:pt x="221" y="40"/>
                    </a:cubicBezTo>
                    <a:cubicBezTo>
                      <a:pt x="219" y="42"/>
                      <a:pt x="219" y="42"/>
                      <a:pt x="219" y="42"/>
                    </a:cubicBezTo>
                    <a:cubicBezTo>
                      <a:pt x="217" y="48"/>
                      <a:pt x="217" y="48"/>
                      <a:pt x="217" y="48"/>
                    </a:cubicBezTo>
                    <a:cubicBezTo>
                      <a:pt x="214" y="51"/>
                      <a:pt x="214" y="51"/>
                      <a:pt x="214" y="51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3" y="56"/>
                      <a:pt x="215" y="61"/>
                      <a:pt x="213" y="62"/>
                    </a:cubicBezTo>
                    <a:cubicBezTo>
                      <a:pt x="212" y="62"/>
                      <a:pt x="211" y="63"/>
                      <a:pt x="211" y="63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06" y="75"/>
                      <a:pt x="206" y="75"/>
                      <a:pt x="206" y="75"/>
                    </a:cubicBezTo>
                    <a:cubicBezTo>
                      <a:pt x="205" y="83"/>
                      <a:pt x="205" y="83"/>
                      <a:pt x="205" y="83"/>
                    </a:cubicBezTo>
                    <a:cubicBezTo>
                      <a:pt x="205" y="83"/>
                      <a:pt x="207" y="87"/>
                      <a:pt x="204" y="87"/>
                    </a:cubicBezTo>
                    <a:cubicBezTo>
                      <a:pt x="202" y="88"/>
                      <a:pt x="201" y="90"/>
                      <a:pt x="201" y="90"/>
                    </a:cubicBezTo>
                    <a:cubicBezTo>
                      <a:pt x="201" y="97"/>
                      <a:pt x="201" y="97"/>
                      <a:pt x="201" y="97"/>
                    </a:cubicBezTo>
                    <a:cubicBezTo>
                      <a:pt x="198" y="102"/>
                      <a:pt x="198" y="102"/>
                      <a:pt x="198" y="102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8" y="114"/>
                      <a:pt x="198" y="114"/>
                      <a:pt x="198" y="114"/>
                    </a:cubicBezTo>
                    <a:cubicBezTo>
                      <a:pt x="196" y="117"/>
                      <a:pt x="196" y="117"/>
                      <a:pt x="196" y="117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4" y="121"/>
                      <a:pt x="194" y="121"/>
                      <a:pt x="194" y="121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84" y="133"/>
                      <a:pt x="184" y="133"/>
                      <a:pt x="184" y="133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77" y="135"/>
                      <a:pt x="177" y="135"/>
                      <a:pt x="177" y="135"/>
                    </a:cubicBezTo>
                    <a:cubicBezTo>
                      <a:pt x="177" y="135"/>
                      <a:pt x="178" y="135"/>
                      <a:pt x="176" y="137"/>
                    </a:cubicBezTo>
                    <a:cubicBezTo>
                      <a:pt x="174" y="138"/>
                      <a:pt x="170" y="139"/>
                      <a:pt x="170" y="139"/>
                    </a:cubicBezTo>
                    <a:cubicBezTo>
                      <a:pt x="168" y="139"/>
                      <a:pt x="168" y="139"/>
                      <a:pt x="168" y="139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1" y="139"/>
                      <a:pt x="160" y="138"/>
                      <a:pt x="159" y="139"/>
                    </a:cubicBezTo>
                    <a:cubicBezTo>
                      <a:pt x="158" y="139"/>
                      <a:pt x="153" y="139"/>
                      <a:pt x="153" y="139"/>
                    </a:cubicBezTo>
                    <a:cubicBezTo>
                      <a:pt x="153" y="139"/>
                      <a:pt x="151" y="138"/>
                      <a:pt x="150" y="138"/>
                    </a:cubicBezTo>
                    <a:cubicBezTo>
                      <a:pt x="149" y="138"/>
                      <a:pt x="143" y="139"/>
                      <a:pt x="143" y="139"/>
                    </a:cubicBezTo>
                    <a:cubicBezTo>
                      <a:pt x="139" y="141"/>
                      <a:pt x="139" y="141"/>
                      <a:pt x="139" y="141"/>
                    </a:cubicBezTo>
                    <a:cubicBezTo>
                      <a:pt x="139" y="141"/>
                      <a:pt x="138" y="139"/>
                      <a:pt x="137" y="140"/>
                    </a:cubicBezTo>
                    <a:cubicBezTo>
                      <a:pt x="135" y="140"/>
                      <a:pt x="130" y="142"/>
                      <a:pt x="130" y="142"/>
                    </a:cubicBezTo>
                    <a:cubicBezTo>
                      <a:pt x="130" y="142"/>
                      <a:pt x="132" y="144"/>
                      <a:pt x="130" y="144"/>
                    </a:cubicBezTo>
                    <a:cubicBezTo>
                      <a:pt x="129" y="144"/>
                      <a:pt x="126" y="148"/>
                      <a:pt x="126" y="148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3" y="152"/>
                      <a:pt x="123" y="152"/>
                      <a:pt x="123" y="152"/>
                    </a:cubicBezTo>
                    <a:cubicBezTo>
                      <a:pt x="123" y="152"/>
                      <a:pt x="122" y="152"/>
                      <a:pt x="120" y="152"/>
                    </a:cubicBezTo>
                    <a:cubicBezTo>
                      <a:pt x="119" y="152"/>
                      <a:pt x="116" y="153"/>
                      <a:pt x="116" y="153"/>
                    </a:cubicBezTo>
                    <a:cubicBezTo>
                      <a:pt x="115" y="152"/>
                      <a:pt x="115" y="152"/>
                      <a:pt x="115" y="152"/>
                    </a:cubicBezTo>
                    <a:cubicBezTo>
                      <a:pt x="111" y="158"/>
                      <a:pt x="111" y="158"/>
                      <a:pt x="111" y="158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5" y="159"/>
                      <a:pt x="105" y="159"/>
                      <a:pt x="105" y="159"/>
                    </a:cubicBezTo>
                    <a:cubicBezTo>
                      <a:pt x="103" y="164"/>
                      <a:pt x="103" y="164"/>
                      <a:pt x="103" y="164"/>
                    </a:cubicBezTo>
                    <a:cubicBezTo>
                      <a:pt x="103" y="164"/>
                      <a:pt x="100" y="165"/>
                      <a:pt x="100" y="166"/>
                    </a:cubicBezTo>
                    <a:cubicBezTo>
                      <a:pt x="99" y="167"/>
                      <a:pt x="94" y="167"/>
                      <a:pt x="94" y="167"/>
                    </a:cubicBezTo>
                    <a:cubicBezTo>
                      <a:pt x="90" y="167"/>
                      <a:pt x="90" y="167"/>
                      <a:pt x="90" y="167"/>
                    </a:cubicBezTo>
                    <a:cubicBezTo>
                      <a:pt x="83" y="169"/>
                      <a:pt x="83" y="169"/>
                      <a:pt x="83" y="169"/>
                    </a:cubicBezTo>
                    <a:cubicBezTo>
                      <a:pt x="83" y="169"/>
                      <a:pt x="81" y="170"/>
                      <a:pt x="80" y="170"/>
                    </a:cubicBezTo>
                    <a:cubicBezTo>
                      <a:pt x="79" y="170"/>
                      <a:pt x="74" y="169"/>
                      <a:pt x="74" y="169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64" y="168"/>
                      <a:pt x="64" y="168"/>
                      <a:pt x="64" y="168"/>
                    </a:cubicBezTo>
                    <a:cubicBezTo>
                      <a:pt x="62" y="165"/>
                      <a:pt x="62" y="165"/>
                      <a:pt x="62" y="165"/>
                    </a:cubicBezTo>
                    <a:cubicBezTo>
                      <a:pt x="56" y="164"/>
                      <a:pt x="56" y="164"/>
                      <a:pt x="56" y="164"/>
                    </a:cubicBezTo>
                    <a:cubicBezTo>
                      <a:pt x="55" y="162"/>
                      <a:pt x="55" y="162"/>
                      <a:pt x="55" y="162"/>
                    </a:cubicBezTo>
                    <a:cubicBezTo>
                      <a:pt x="51" y="162"/>
                      <a:pt x="51" y="162"/>
                      <a:pt x="51" y="162"/>
                    </a:cubicBezTo>
                    <a:cubicBezTo>
                      <a:pt x="47" y="158"/>
                      <a:pt x="47" y="158"/>
                      <a:pt x="47" y="158"/>
                    </a:cubicBezTo>
                    <a:cubicBezTo>
                      <a:pt x="42" y="152"/>
                      <a:pt x="42" y="152"/>
                      <a:pt x="42" y="152"/>
                    </a:cubicBezTo>
                    <a:cubicBezTo>
                      <a:pt x="32" y="149"/>
                      <a:pt x="32" y="149"/>
                      <a:pt x="32" y="149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26" y="143"/>
                      <a:pt x="26" y="143"/>
                      <a:pt x="26" y="143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6" y="135"/>
                      <a:pt x="16" y="135"/>
                      <a:pt x="16" y="135"/>
                    </a:cubicBezTo>
                    <a:cubicBezTo>
                      <a:pt x="10" y="127"/>
                      <a:pt x="10" y="127"/>
                      <a:pt x="10" y="127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6" y="88"/>
                      <a:pt x="7" y="88"/>
                    </a:cubicBezTo>
                    <a:cubicBezTo>
                      <a:pt x="8" y="88"/>
                      <a:pt x="11" y="86"/>
                      <a:pt x="11" y="86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0"/>
                      <a:pt x="21" y="71"/>
                      <a:pt x="20" y="70"/>
                    </a:cubicBezTo>
                    <a:cubicBezTo>
                      <a:pt x="20" y="67"/>
                      <a:pt x="21" y="69"/>
                      <a:pt x="21" y="69"/>
                    </a:cubicBezTo>
                    <a:cubicBezTo>
                      <a:pt x="22" y="71"/>
                      <a:pt x="25" y="69"/>
                      <a:pt x="27" y="69"/>
                    </a:cubicBezTo>
                    <a:cubicBezTo>
                      <a:pt x="30" y="68"/>
                      <a:pt x="28" y="66"/>
                      <a:pt x="27" y="64"/>
                    </a:cubicBezTo>
                    <a:cubicBezTo>
                      <a:pt x="27" y="63"/>
                      <a:pt x="27" y="62"/>
                      <a:pt x="28" y="61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2" name="Freeform 7">
                <a:extLst>
                  <a:ext uri="{FF2B5EF4-FFF2-40B4-BE49-F238E27FC236}">
                    <a16:creationId xmlns:a16="http://schemas.microsoft.com/office/drawing/2014/main" id="{7210178F-753B-8646-868F-136016671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1266" y="1973645"/>
                <a:ext cx="656360" cy="596634"/>
              </a:xfrm>
              <a:custGeom>
                <a:avLst/>
                <a:gdLst>
                  <a:gd name="T0" fmla="*/ 83 w 288"/>
                  <a:gd name="T1" fmla="*/ 55 h 270"/>
                  <a:gd name="T2" fmla="*/ 75 w 288"/>
                  <a:gd name="T3" fmla="*/ 45 h 270"/>
                  <a:gd name="T4" fmla="*/ 82 w 288"/>
                  <a:gd name="T5" fmla="*/ 27 h 270"/>
                  <a:gd name="T6" fmla="*/ 101 w 288"/>
                  <a:gd name="T7" fmla="*/ 24 h 270"/>
                  <a:gd name="T8" fmla="*/ 107 w 288"/>
                  <a:gd name="T9" fmla="*/ 4 h 270"/>
                  <a:gd name="T10" fmla="*/ 121 w 288"/>
                  <a:gd name="T11" fmla="*/ 2 h 270"/>
                  <a:gd name="T12" fmla="*/ 136 w 288"/>
                  <a:gd name="T13" fmla="*/ 5 h 270"/>
                  <a:gd name="T14" fmla="*/ 153 w 288"/>
                  <a:gd name="T15" fmla="*/ 7 h 270"/>
                  <a:gd name="T16" fmla="*/ 166 w 288"/>
                  <a:gd name="T17" fmla="*/ 4 h 270"/>
                  <a:gd name="T18" fmla="*/ 189 w 288"/>
                  <a:gd name="T19" fmla="*/ 5 h 270"/>
                  <a:gd name="T20" fmla="*/ 200 w 288"/>
                  <a:gd name="T21" fmla="*/ 6 h 270"/>
                  <a:gd name="T22" fmla="*/ 202 w 288"/>
                  <a:gd name="T23" fmla="*/ 24 h 270"/>
                  <a:gd name="T24" fmla="*/ 210 w 288"/>
                  <a:gd name="T25" fmla="*/ 39 h 270"/>
                  <a:gd name="T26" fmla="*/ 222 w 288"/>
                  <a:gd name="T27" fmla="*/ 53 h 270"/>
                  <a:gd name="T28" fmla="*/ 228 w 288"/>
                  <a:gd name="T29" fmla="*/ 65 h 270"/>
                  <a:gd name="T30" fmla="*/ 251 w 288"/>
                  <a:gd name="T31" fmla="*/ 80 h 270"/>
                  <a:gd name="T32" fmla="*/ 263 w 288"/>
                  <a:gd name="T33" fmla="*/ 85 h 270"/>
                  <a:gd name="T34" fmla="*/ 275 w 288"/>
                  <a:gd name="T35" fmla="*/ 92 h 270"/>
                  <a:gd name="T36" fmla="*/ 288 w 288"/>
                  <a:gd name="T37" fmla="*/ 104 h 270"/>
                  <a:gd name="T38" fmla="*/ 274 w 288"/>
                  <a:gd name="T39" fmla="*/ 121 h 270"/>
                  <a:gd name="T40" fmla="*/ 252 w 288"/>
                  <a:gd name="T41" fmla="*/ 124 h 270"/>
                  <a:gd name="T42" fmla="*/ 259 w 288"/>
                  <a:gd name="T43" fmla="*/ 138 h 270"/>
                  <a:gd name="T44" fmla="*/ 264 w 288"/>
                  <a:gd name="T45" fmla="*/ 151 h 270"/>
                  <a:gd name="T46" fmla="*/ 271 w 288"/>
                  <a:gd name="T47" fmla="*/ 164 h 270"/>
                  <a:gd name="T48" fmla="*/ 276 w 288"/>
                  <a:gd name="T49" fmla="*/ 170 h 270"/>
                  <a:gd name="T50" fmla="*/ 269 w 288"/>
                  <a:gd name="T51" fmla="*/ 182 h 270"/>
                  <a:gd name="T52" fmla="*/ 249 w 288"/>
                  <a:gd name="T53" fmla="*/ 211 h 270"/>
                  <a:gd name="T54" fmla="*/ 260 w 288"/>
                  <a:gd name="T55" fmla="*/ 230 h 270"/>
                  <a:gd name="T56" fmla="*/ 240 w 288"/>
                  <a:gd name="T57" fmla="*/ 225 h 270"/>
                  <a:gd name="T58" fmla="*/ 222 w 288"/>
                  <a:gd name="T59" fmla="*/ 234 h 270"/>
                  <a:gd name="T60" fmla="*/ 207 w 288"/>
                  <a:gd name="T61" fmla="*/ 228 h 270"/>
                  <a:gd name="T62" fmla="*/ 188 w 288"/>
                  <a:gd name="T63" fmla="*/ 235 h 270"/>
                  <a:gd name="T64" fmla="*/ 171 w 288"/>
                  <a:gd name="T65" fmla="*/ 242 h 270"/>
                  <a:gd name="T66" fmla="*/ 154 w 288"/>
                  <a:gd name="T67" fmla="*/ 242 h 270"/>
                  <a:gd name="T68" fmla="*/ 129 w 288"/>
                  <a:gd name="T69" fmla="*/ 240 h 270"/>
                  <a:gd name="T70" fmla="*/ 87 w 288"/>
                  <a:gd name="T71" fmla="*/ 242 h 270"/>
                  <a:gd name="T72" fmla="*/ 56 w 288"/>
                  <a:gd name="T73" fmla="*/ 249 h 270"/>
                  <a:gd name="T74" fmla="*/ 51 w 288"/>
                  <a:gd name="T75" fmla="*/ 253 h 270"/>
                  <a:gd name="T76" fmla="*/ 44 w 288"/>
                  <a:gd name="T77" fmla="*/ 266 h 270"/>
                  <a:gd name="T78" fmla="*/ 27 w 288"/>
                  <a:gd name="T79" fmla="*/ 270 h 270"/>
                  <a:gd name="T80" fmla="*/ 25 w 288"/>
                  <a:gd name="T81" fmla="*/ 249 h 270"/>
                  <a:gd name="T82" fmla="*/ 8 w 288"/>
                  <a:gd name="T83" fmla="*/ 237 h 270"/>
                  <a:gd name="T84" fmla="*/ 21 w 288"/>
                  <a:gd name="T85" fmla="*/ 216 h 270"/>
                  <a:gd name="T86" fmla="*/ 22 w 288"/>
                  <a:gd name="T87" fmla="*/ 194 h 270"/>
                  <a:gd name="T88" fmla="*/ 13 w 288"/>
                  <a:gd name="T89" fmla="*/ 175 h 270"/>
                  <a:gd name="T90" fmla="*/ 9 w 288"/>
                  <a:gd name="T91" fmla="*/ 145 h 270"/>
                  <a:gd name="T92" fmla="*/ 36 w 288"/>
                  <a:gd name="T93" fmla="*/ 136 h 270"/>
                  <a:gd name="T94" fmla="*/ 47 w 288"/>
                  <a:gd name="T95" fmla="*/ 127 h 270"/>
                  <a:gd name="T96" fmla="*/ 59 w 288"/>
                  <a:gd name="T97" fmla="*/ 116 h 270"/>
                  <a:gd name="T98" fmla="*/ 67 w 288"/>
                  <a:gd name="T99" fmla="*/ 115 h 270"/>
                  <a:gd name="T100" fmla="*/ 61 w 288"/>
                  <a:gd name="T101" fmla="*/ 103 h 270"/>
                  <a:gd name="T102" fmla="*/ 60 w 288"/>
                  <a:gd name="T103" fmla="*/ 82 h 270"/>
                  <a:gd name="T104" fmla="*/ 73 w 288"/>
                  <a:gd name="T105" fmla="*/ 6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8" h="270">
                    <a:moveTo>
                      <a:pt x="81" y="66"/>
                    </a:moveTo>
                    <a:cubicBezTo>
                      <a:pt x="80" y="61"/>
                      <a:pt x="80" y="61"/>
                      <a:pt x="80" y="61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6"/>
                      <a:pt x="72" y="36"/>
                      <a:pt x="75" y="34"/>
                    </a:cubicBezTo>
                    <a:cubicBezTo>
                      <a:pt x="79" y="33"/>
                      <a:pt x="81" y="33"/>
                      <a:pt x="81" y="33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5" y="24"/>
                      <a:pt x="84" y="24"/>
                      <a:pt x="88" y="24"/>
                    </a:cubicBezTo>
                    <a:cubicBezTo>
                      <a:pt x="92" y="24"/>
                      <a:pt x="93" y="24"/>
                      <a:pt x="93" y="24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12" y="1"/>
                      <a:pt x="112" y="1"/>
                      <a:pt x="112" y="1"/>
                    </a:cubicBezTo>
                    <a:cubicBezTo>
                      <a:pt x="112" y="1"/>
                      <a:pt x="115" y="4"/>
                      <a:pt x="116" y="4"/>
                    </a:cubicBezTo>
                    <a:cubicBezTo>
                      <a:pt x="117" y="4"/>
                      <a:pt x="118" y="5"/>
                      <a:pt x="119" y="4"/>
                    </a:cubicBezTo>
                    <a:cubicBezTo>
                      <a:pt x="120" y="4"/>
                      <a:pt x="121" y="2"/>
                      <a:pt x="121" y="2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7" y="3"/>
                      <a:pt x="137" y="3"/>
                      <a:pt x="137" y="3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3" y="10"/>
                      <a:pt x="155" y="13"/>
                      <a:pt x="157" y="12"/>
                    </a:cubicBezTo>
                    <a:cubicBezTo>
                      <a:pt x="158" y="12"/>
                      <a:pt x="162" y="11"/>
                      <a:pt x="163" y="9"/>
                    </a:cubicBezTo>
                    <a:cubicBezTo>
                      <a:pt x="163" y="7"/>
                      <a:pt x="164" y="5"/>
                      <a:pt x="166" y="4"/>
                    </a:cubicBezTo>
                    <a:cubicBezTo>
                      <a:pt x="168" y="4"/>
                      <a:pt x="167" y="3"/>
                      <a:pt x="170" y="2"/>
                    </a:cubicBezTo>
                    <a:cubicBezTo>
                      <a:pt x="174" y="1"/>
                      <a:pt x="177" y="0"/>
                      <a:pt x="177" y="0"/>
                    </a:cubicBezTo>
                    <a:cubicBezTo>
                      <a:pt x="186" y="2"/>
                      <a:pt x="186" y="2"/>
                      <a:pt x="186" y="2"/>
                    </a:cubicBezTo>
                    <a:cubicBezTo>
                      <a:pt x="189" y="5"/>
                      <a:pt x="189" y="5"/>
                      <a:pt x="189" y="5"/>
                    </a:cubicBezTo>
                    <a:cubicBezTo>
                      <a:pt x="192" y="7"/>
                      <a:pt x="192" y="7"/>
                      <a:pt x="192" y="7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6" y="8"/>
                      <a:pt x="196" y="8"/>
                      <a:pt x="196" y="8"/>
                    </a:cubicBezTo>
                    <a:cubicBezTo>
                      <a:pt x="200" y="6"/>
                      <a:pt x="200" y="6"/>
                      <a:pt x="200" y="6"/>
                    </a:cubicBezTo>
                    <a:cubicBezTo>
                      <a:pt x="202" y="10"/>
                      <a:pt x="202" y="10"/>
                      <a:pt x="202" y="10"/>
                    </a:cubicBezTo>
                    <a:cubicBezTo>
                      <a:pt x="202" y="18"/>
                      <a:pt x="202" y="18"/>
                      <a:pt x="202" y="18"/>
                    </a:cubicBezTo>
                    <a:cubicBezTo>
                      <a:pt x="202" y="21"/>
                      <a:pt x="202" y="21"/>
                      <a:pt x="202" y="21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208" y="28"/>
                      <a:pt x="208" y="28"/>
                      <a:pt x="208" y="28"/>
                    </a:cubicBezTo>
                    <a:cubicBezTo>
                      <a:pt x="211" y="31"/>
                      <a:pt x="211" y="31"/>
                      <a:pt x="211" y="31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10" y="39"/>
                      <a:pt x="210" y="39"/>
                      <a:pt x="210" y="39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14" y="49"/>
                      <a:pt x="214" y="49"/>
                      <a:pt x="214" y="49"/>
                    </a:cubicBezTo>
                    <a:cubicBezTo>
                      <a:pt x="218" y="53"/>
                      <a:pt x="218" y="53"/>
                      <a:pt x="218" y="53"/>
                    </a:cubicBezTo>
                    <a:cubicBezTo>
                      <a:pt x="222" y="53"/>
                      <a:pt x="222" y="53"/>
                      <a:pt x="222" y="53"/>
                    </a:cubicBezTo>
                    <a:cubicBezTo>
                      <a:pt x="222" y="58"/>
                      <a:pt x="222" y="58"/>
                      <a:pt x="222" y="58"/>
                    </a:cubicBezTo>
                    <a:cubicBezTo>
                      <a:pt x="222" y="58"/>
                      <a:pt x="220" y="61"/>
                      <a:pt x="223" y="61"/>
                    </a:cubicBezTo>
                    <a:cubicBezTo>
                      <a:pt x="226" y="62"/>
                      <a:pt x="227" y="62"/>
                      <a:pt x="227" y="62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33" y="72"/>
                      <a:pt x="233" y="72"/>
                      <a:pt x="233" y="72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9" y="76"/>
                      <a:pt x="249" y="76"/>
                      <a:pt x="249" y="76"/>
                    </a:cubicBezTo>
                    <a:cubicBezTo>
                      <a:pt x="251" y="80"/>
                      <a:pt x="251" y="80"/>
                      <a:pt x="251" y="80"/>
                    </a:cubicBezTo>
                    <a:cubicBezTo>
                      <a:pt x="252" y="89"/>
                      <a:pt x="252" y="89"/>
                      <a:pt x="252" y="89"/>
                    </a:cubicBezTo>
                    <a:cubicBezTo>
                      <a:pt x="257" y="89"/>
                      <a:pt x="257" y="89"/>
                      <a:pt x="257" y="89"/>
                    </a:cubicBezTo>
                    <a:cubicBezTo>
                      <a:pt x="260" y="86"/>
                      <a:pt x="260" y="86"/>
                      <a:pt x="260" y="86"/>
                    </a:cubicBezTo>
                    <a:cubicBezTo>
                      <a:pt x="263" y="85"/>
                      <a:pt x="263" y="85"/>
                      <a:pt x="263" y="85"/>
                    </a:cubicBezTo>
                    <a:cubicBezTo>
                      <a:pt x="267" y="86"/>
                      <a:pt x="267" y="86"/>
                      <a:pt x="267" y="86"/>
                    </a:cubicBezTo>
                    <a:cubicBezTo>
                      <a:pt x="272" y="87"/>
                      <a:pt x="272" y="87"/>
                      <a:pt x="272" y="87"/>
                    </a:cubicBezTo>
                    <a:cubicBezTo>
                      <a:pt x="277" y="87"/>
                      <a:pt x="277" y="87"/>
                      <a:pt x="277" y="87"/>
                    </a:cubicBezTo>
                    <a:cubicBezTo>
                      <a:pt x="275" y="92"/>
                      <a:pt x="275" y="92"/>
                      <a:pt x="275" y="92"/>
                    </a:cubicBezTo>
                    <a:cubicBezTo>
                      <a:pt x="279" y="95"/>
                      <a:pt x="279" y="95"/>
                      <a:pt x="279" y="95"/>
                    </a:cubicBezTo>
                    <a:cubicBezTo>
                      <a:pt x="283" y="96"/>
                      <a:pt x="283" y="96"/>
                      <a:pt x="283" y="96"/>
                    </a:cubicBezTo>
                    <a:cubicBezTo>
                      <a:pt x="288" y="98"/>
                      <a:pt x="288" y="98"/>
                      <a:pt x="288" y="98"/>
                    </a:cubicBezTo>
                    <a:cubicBezTo>
                      <a:pt x="288" y="104"/>
                      <a:pt x="288" y="104"/>
                      <a:pt x="288" y="104"/>
                    </a:cubicBezTo>
                    <a:cubicBezTo>
                      <a:pt x="286" y="107"/>
                      <a:pt x="286" y="107"/>
                      <a:pt x="286" y="107"/>
                    </a:cubicBezTo>
                    <a:cubicBezTo>
                      <a:pt x="282" y="108"/>
                      <a:pt x="282" y="108"/>
                      <a:pt x="282" y="108"/>
                    </a:cubicBezTo>
                    <a:cubicBezTo>
                      <a:pt x="282" y="108"/>
                      <a:pt x="284" y="113"/>
                      <a:pt x="282" y="114"/>
                    </a:cubicBezTo>
                    <a:cubicBezTo>
                      <a:pt x="281" y="115"/>
                      <a:pt x="274" y="121"/>
                      <a:pt x="274" y="121"/>
                    </a:cubicBezTo>
                    <a:cubicBezTo>
                      <a:pt x="267" y="123"/>
                      <a:pt x="267" y="123"/>
                      <a:pt x="267" y="123"/>
                    </a:cubicBezTo>
                    <a:cubicBezTo>
                      <a:pt x="261" y="121"/>
                      <a:pt x="261" y="121"/>
                      <a:pt x="261" y="121"/>
                    </a:cubicBezTo>
                    <a:cubicBezTo>
                      <a:pt x="261" y="121"/>
                      <a:pt x="260" y="120"/>
                      <a:pt x="256" y="121"/>
                    </a:cubicBezTo>
                    <a:cubicBezTo>
                      <a:pt x="252" y="123"/>
                      <a:pt x="252" y="124"/>
                      <a:pt x="252" y="124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50" y="134"/>
                      <a:pt x="250" y="134"/>
                      <a:pt x="250" y="13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59" y="138"/>
                      <a:pt x="259" y="138"/>
                      <a:pt x="259" y="138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64" y="145"/>
                      <a:pt x="264" y="145"/>
                      <a:pt x="264" y="145"/>
                    </a:cubicBezTo>
                    <a:cubicBezTo>
                      <a:pt x="262" y="149"/>
                      <a:pt x="262" y="149"/>
                      <a:pt x="262" y="149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8" y="153"/>
                      <a:pt x="268" y="153"/>
                      <a:pt x="268" y="153"/>
                    </a:cubicBezTo>
                    <a:cubicBezTo>
                      <a:pt x="266" y="155"/>
                      <a:pt x="266" y="155"/>
                      <a:pt x="266" y="155"/>
                    </a:cubicBezTo>
                    <a:cubicBezTo>
                      <a:pt x="269" y="161"/>
                      <a:pt x="269" y="161"/>
                      <a:pt x="269" y="161"/>
                    </a:cubicBezTo>
                    <a:cubicBezTo>
                      <a:pt x="271" y="164"/>
                      <a:pt x="271" y="164"/>
                      <a:pt x="271" y="164"/>
                    </a:cubicBezTo>
                    <a:cubicBezTo>
                      <a:pt x="269" y="166"/>
                      <a:pt x="269" y="166"/>
                      <a:pt x="269" y="166"/>
                    </a:cubicBezTo>
                    <a:cubicBezTo>
                      <a:pt x="272" y="167"/>
                      <a:pt x="272" y="167"/>
                      <a:pt x="272" y="167"/>
                    </a:cubicBezTo>
                    <a:cubicBezTo>
                      <a:pt x="276" y="167"/>
                      <a:pt x="276" y="167"/>
                      <a:pt x="276" y="167"/>
                    </a:cubicBezTo>
                    <a:cubicBezTo>
                      <a:pt x="276" y="170"/>
                      <a:pt x="276" y="170"/>
                      <a:pt x="276" y="170"/>
                    </a:cubicBezTo>
                    <a:cubicBezTo>
                      <a:pt x="283" y="174"/>
                      <a:pt x="283" y="174"/>
                      <a:pt x="283" y="174"/>
                    </a:cubicBezTo>
                    <a:cubicBezTo>
                      <a:pt x="281" y="174"/>
                      <a:pt x="281" y="174"/>
                      <a:pt x="281" y="174"/>
                    </a:cubicBezTo>
                    <a:cubicBezTo>
                      <a:pt x="273" y="176"/>
                      <a:pt x="273" y="176"/>
                      <a:pt x="273" y="176"/>
                    </a:cubicBezTo>
                    <a:cubicBezTo>
                      <a:pt x="269" y="182"/>
                      <a:pt x="269" y="182"/>
                      <a:pt x="269" y="182"/>
                    </a:cubicBezTo>
                    <a:cubicBezTo>
                      <a:pt x="257" y="182"/>
                      <a:pt x="257" y="182"/>
                      <a:pt x="257" y="182"/>
                    </a:cubicBezTo>
                    <a:cubicBezTo>
                      <a:pt x="255" y="194"/>
                      <a:pt x="255" y="194"/>
                      <a:pt x="255" y="194"/>
                    </a:cubicBezTo>
                    <a:cubicBezTo>
                      <a:pt x="252" y="202"/>
                      <a:pt x="252" y="202"/>
                      <a:pt x="252" y="202"/>
                    </a:cubicBezTo>
                    <a:cubicBezTo>
                      <a:pt x="249" y="211"/>
                      <a:pt x="249" y="211"/>
                      <a:pt x="249" y="211"/>
                    </a:cubicBezTo>
                    <a:cubicBezTo>
                      <a:pt x="251" y="216"/>
                      <a:pt x="251" y="216"/>
                      <a:pt x="251" y="216"/>
                    </a:cubicBezTo>
                    <a:cubicBezTo>
                      <a:pt x="254" y="223"/>
                      <a:pt x="254" y="223"/>
                      <a:pt x="254" y="223"/>
                    </a:cubicBezTo>
                    <a:cubicBezTo>
                      <a:pt x="260" y="230"/>
                      <a:pt x="260" y="230"/>
                      <a:pt x="260" y="230"/>
                    </a:cubicBezTo>
                    <a:cubicBezTo>
                      <a:pt x="260" y="230"/>
                      <a:pt x="260" y="230"/>
                      <a:pt x="260" y="230"/>
                    </a:cubicBezTo>
                    <a:cubicBezTo>
                      <a:pt x="254" y="232"/>
                      <a:pt x="254" y="232"/>
                      <a:pt x="254" y="232"/>
                    </a:cubicBezTo>
                    <a:cubicBezTo>
                      <a:pt x="250" y="233"/>
                      <a:pt x="250" y="233"/>
                      <a:pt x="250" y="233"/>
                    </a:cubicBezTo>
                    <a:cubicBezTo>
                      <a:pt x="246" y="227"/>
                      <a:pt x="246" y="227"/>
                      <a:pt x="246" y="227"/>
                    </a:cubicBezTo>
                    <a:cubicBezTo>
                      <a:pt x="240" y="225"/>
                      <a:pt x="240" y="225"/>
                      <a:pt x="240" y="225"/>
                    </a:cubicBezTo>
                    <a:cubicBezTo>
                      <a:pt x="233" y="228"/>
                      <a:pt x="233" y="228"/>
                      <a:pt x="233" y="228"/>
                    </a:cubicBezTo>
                    <a:cubicBezTo>
                      <a:pt x="226" y="230"/>
                      <a:pt x="226" y="230"/>
                      <a:pt x="226" y="230"/>
                    </a:cubicBezTo>
                    <a:cubicBezTo>
                      <a:pt x="224" y="230"/>
                      <a:pt x="224" y="230"/>
                      <a:pt x="224" y="230"/>
                    </a:cubicBezTo>
                    <a:cubicBezTo>
                      <a:pt x="222" y="234"/>
                      <a:pt x="222" y="234"/>
                      <a:pt x="222" y="234"/>
                    </a:cubicBezTo>
                    <a:cubicBezTo>
                      <a:pt x="216" y="237"/>
                      <a:pt x="216" y="237"/>
                      <a:pt x="216" y="237"/>
                    </a:cubicBezTo>
                    <a:cubicBezTo>
                      <a:pt x="216" y="237"/>
                      <a:pt x="214" y="235"/>
                      <a:pt x="213" y="234"/>
                    </a:cubicBezTo>
                    <a:cubicBezTo>
                      <a:pt x="212" y="233"/>
                      <a:pt x="209" y="231"/>
                      <a:pt x="209" y="231"/>
                    </a:cubicBezTo>
                    <a:cubicBezTo>
                      <a:pt x="209" y="231"/>
                      <a:pt x="208" y="229"/>
                      <a:pt x="207" y="228"/>
                    </a:cubicBezTo>
                    <a:cubicBezTo>
                      <a:pt x="206" y="228"/>
                      <a:pt x="200" y="232"/>
                      <a:pt x="200" y="232"/>
                    </a:cubicBezTo>
                    <a:cubicBezTo>
                      <a:pt x="200" y="232"/>
                      <a:pt x="195" y="235"/>
                      <a:pt x="195" y="236"/>
                    </a:cubicBezTo>
                    <a:cubicBezTo>
                      <a:pt x="196" y="236"/>
                      <a:pt x="195" y="241"/>
                      <a:pt x="195" y="241"/>
                    </a:cubicBezTo>
                    <a:cubicBezTo>
                      <a:pt x="188" y="235"/>
                      <a:pt x="188" y="235"/>
                      <a:pt x="188" y="235"/>
                    </a:cubicBezTo>
                    <a:cubicBezTo>
                      <a:pt x="183" y="239"/>
                      <a:pt x="183" y="239"/>
                      <a:pt x="183" y="239"/>
                    </a:cubicBezTo>
                    <a:cubicBezTo>
                      <a:pt x="179" y="236"/>
                      <a:pt x="179" y="236"/>
                      <a:pt x="179" y="236"/>
                    </a:cubicBezTo>
                    <a:cubicBezTo>
                      <a:pt x="177" y="235"/>
                      <a:pt x="177" y="235"/>
                      <a:pt x="177" y="235"/>
                    </a:cubicBezTo>
                    <a:cubicBezTo>
                      <a:pt x="171" y="242"/>
                      <a:pt x="171" y="242"/>
                      <a:pt x="171" y="242"/>
                    </a:cubicBezTo>
                    <a:cubicBezTo>
                      <a:pt x="167" y="240"/>
                      <a:pt x="167" y="240"/>
                      <a:pt x="167" y="240"/>
                    </a:cubicBezTo>
                    <a:cubicBezTo>
                      <a:pt x="165" y="247"/>
                      <a:pt x="165" y="247"/>
                      <a:pt x="165" y="247"/>
                    </a:cubicBezTo>
                    <a:cubicBezTo>
                      <a:pt x="160" y="243"/>
                      <a:pt x="160" y="243"/>
                      <a:pt x="160" y="243"/>
                    </a:cubicBezTo>
                    <a:cubicBezTo>
                      <a:pt x="160" y="243"/>
                      <a:pt x="155" y="242"/>
                      <a:pt x="154" y="242"/>
                    </a:cubicBezTo>
                    <a:cubicBezTo>
                      <a:pt x="153" y="242"/>
                      <a:pt x="150" y="246"/>
                      <a:pt x="150" y="246"/>
                    </a:cubicBezTo>
                    <a:cubicBezTo>
                      <a:pt x="145" y="242"/>
                      <a:pt x="145" y="242"/>
                      <a:pt x="145" y="242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1" y="239"/>
                      <a:pt x="130" y="240"/>
                      <a:pt x="129" y="240"/>
                    </a:cubicBezTo>
                    <a:cubicBezTo>
                      <a:pt x="128" y="240"/>
                      <a:pt x="121" y="239"/>
                      <a:pt x="121" y="239"/>
                    </a:cubicBezTo>
                    <a:cubicBezTo>
                      <a:pt x="112" y="241"/>
                      <a:pt x="112" y="241"/>
                      <a:pt x="112" y="241"/>
                    </a:cubicBezTo>
                    <a:cubicBezTo>
                      <a:pt x="99" y="241"/>
                      <a:pt x="99" y="241"/>
                      <a:pt x="99" y="241"/>
                    </a:cubicBezTo>
                    <a:cubicBezTo>
                      <a:pt x="87" y="242"/>
                      <a:pt x="87" y="242"/>
                      <a:pt x="87" y="242"/>
                    </a:cubicBezTo>
                    <a:cubicBezTo>
                      <a:pt x="78" y="242"/>
                      <a:pt x="78" y="242"/>
                      <a:pt x="78" y="242"/>
                    </a:cubicBezTo>
                    <a:cubicBezTo>
                      <a:pt x="71" y="247"/>
                      <a:pt x="71" y="247"/>
                      <a:pt x="71" y="247"/>
                    </a:cubicBezTo>
                    <a:cubicBezTo>
                      <a:pt x="64" y="248"/>
                      <a:pt x="64" y="248"/>
                      <a:pt x="64" y="248"/>
                    </a:cubicBezTo>
                    <a:cubicBezTo>
                      <a:pt x="56" y="249"/>
                      <a:pt x="56" y="249"/>
                      <a:pt x="56" y="249"/>
                    </a:cubicBezTo>
                    <a:cubicBezTo>
                      <a:pt x="55" y="249"/>
                      <a:pt x="55" y="249"/>
                      <a:pt x="55" y="249"/>
                    </a:cubicBezTo>
                    <a:cubicBezTo>
                      <a:pt x="54" y="250"/>
                      <a:pt x="54" y="250"/>
                      <a:pt x="54" y="250"/>
                    </a:cubicBezTo>
                    <a:cubicBezTo>
                      <a:pt x="51" y="252"/>
                      <a:pt x="51" y="252"/>
                      <a:pt x="51" y="252"/>
                    </a:cubicBezTo>
                    <a:cubicBezTo>
                      <a:pt x="51" y="253"/>
                      <a:pt x="51" y="253"/>
                      <a:pt x="51" y="253"/>
                    </a:cubicBezTo>
                    <a:cubicBezTo>
                      <a:pt x="49" y="255"/>
                      <a:pt x="49" y="255"/>
                      <a:pt x="49" y="255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47" y="262"/>
                      <a:pt x="45" y="264"/>
                      <a:pt x="44" y="266"/>
                    </a:cubicBezTo>
                    <a:cubicBezTo>
                      <a:pt x="44" y="266"/>
                      <a:pt x="44" y="266"/>
                      <a:pt x="44" y="266"/>
                    </a:cubicBezTo>
                    <a:cubicBezTo>
                      <a:pt x="44" y="266"/>
                      <a:pt x="41" y="265"/>
                      <a:pt x="41" y="267"/>
                    </a:cubicBezTo>
                    <a:cubicBezTo>
                      <a:pt x="41" y="268"/>
                      <a:pt x="41" y="268"/>
                      <a:pt x="41" y="268"/>
                    </a:cubicBezTo>
                    <a:cubicBezTo>
                      <a:pt x="38" y="269"/>
                      <a:pt x="33" y="267"/>
                      <a:pt x="33" y="267"/>
                    </a:cubicBezTo>
                    <a:cubicBezTo>
                      <a:pt x="27" y="270"/>
                      <a:pt x="27" y="270"/>
                      <a:pt x="27" y="270"/>
                    </a:cubicBezTo>
                    <a:cubicBezTo>
                      <a:pt x="27" y="270"/>
                      <a:pt x="27" y="270"/>
                      <a:pt x="27" y="270"/>
                    </a:cubicBezTo>
                    <a:cubicBezTo>
                      <a:pt x="27" y="269"/>
                      <a:pt x="25" y="265"/>
                      <a:pt x="25" y="265"/>
                    </a:cubicBezTo>
                    <a:cubicBezTo>
                      <a:pt x="25" y="265"/>
                      <a:pt x="26" y="258"/>
                      <a:pt x="26" y="258"/>
                    </a:cubicBezTo>
                    <a:cubicBezTo>
                      <a:pt x="26" y="257"/>
                      <a:pt x="25" y="249"/>
                      <a:pt x="25" y="249"/>
                    </a:cubicBezTo>
                    <a:cubicBezTo>
                      <a:pt x="25" y="245"/>
                      <a:pt x="25" y="245"/>
                      <a:pt x="25" y="245"/>
                    </a:cubicBezTo>
                    <a:cubicBezTo>
                      <a:pt x="19" y="241"/>
                      <a:pt x="19" y="241"/>
                      <a:pt x="19" y="241"/>
                    </a:cubicBezTo>
                    <a:cubicBezTo>
                      <a:pt x="19" y="241"/>
                      <a:pt x="12" y="240"/>
                      <a:pt x="10" y="240"/>
                    </a:cubicBezTo>
                    <a:cubicBezTo>
                      <a:pt x="9" y="240"/>
                      <a:pt x="8" y="237"/>
                      <a:pt x="8" y="237"/>
                    </a:cubicBezTo>
                    <a:cubicBezTo>
                      <a:pt x="9" y="234"/>
                      <a:pt x="9" y="234"/>
                      <a:pt x="9" y="234"/>
                    </a:cubicBezTo>
                    <a:cubicBezTo>
                      <a:pt x="12" y="225"/>
                      <a:pt x="12" y="225"/>
                      <a:pt x="12" y="225"/>
                    </a:cubicBezTo>
                    <a:cubicBezTo>
                      <a:pt x="17" y="218"/>
                      <a:pt x="17" y="218"/>
                      <a:pt x="17" y="218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21" y="216"/>
                      <a:pt x="25" y="210"/>
                      <a:pt x="26" y="209"/>
                    </a:cubicBezTo>
                    <a:cubicBezTo>
                      <a:pt x="27" y="209"/>
                      <a:pt x="26" y="204"/>
                      <a:pt x="25" y="204"/>
                    </a:cubicBezTo>
                    <a:cubicBezTo>
                      <a:pt x="25" y="203"/>
                      <a:pt x="25" y="200"/>
                      <a:pt x="25" y="199"/>
                    </a:cubicBezTo>
                    <a:cubicBezTo>
                      <a:pt x="25" y="197"/>
                      <a:pt x="22" y="194"/>
                      <a:pt x="22" y="194"/>
                    </a:cubicBezTo>
                    <a:cubicBezTo>
                      <a:pt x="21" y="186"/>
                      <a:pt x="21" y="186"/>
                      <a:pt x="21" y="186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3"/>
                      <a:pt x="19" y="183"/>
                      <a:pt x="19" y="183"/>
                    </a:cubicBezTo>
                    <a:cubicBezTo>
                      <a:pt x="13" y="175"/>
                      <a:pt x="13" y="175"/>
                      <a:pt x="13" y="175"/>
                    </a:cubicBezTo>
                    <a:cubicBezTo>
                      <a:pt x="8" y="164"/>
                      <a:pt x="8" y="164"/>
                      <a:pt x="8" y="164"/>
                    </a:cubicBezTo>
                    <a:cubicBezTo>
                      <a:pt x="8" y="164"/>
                      <a:pt x="2" y="154"/>
                      <a:pt x="1" y="15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9" y="141"/>
                      <a:pt x="19" y="141"/>
                      <a:pt x="19" y="141"/>
                    </a:cubicBezTo>
                    <a:cubicBezTo>
                      <a:pt x="25" y="142"/>
                      <a:pt x="25" y="142"/>
                      <a:pt x="25" y="142"/>
                    </a:cubicBezTo>
                    <a:cubicBezTo>
                      <a:pt x="32" y="141"/>
                      <a:pt x="32" y="141"/>
                      <a:pt x="32" y="141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41" y="136"/>
                      <a:pt x="41" y="136"/>
                      <a:pt x="41" y="136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9"/>
                      <a:pt x="40" y="126"/>
                      <a:pt x="41" y="127"/>
                    </a:cubicBezTo>
                    <a:cubicBezTo>
                      <a:pt x="43" y="127"/>
                      <a:pt x="47" y="127"/>
                      <a:pt x="47" y="127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7" y="115"/>
                      <a:pt x="67" y="115"/>
                      <a:pt x="67" y="115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58" y="113"/>
                      <a:pt x="58" y="111"/>
                    </a:cubicBezTo>
                    <a:cubicBezTo>
                      <a:pt x="59" y="108"/>
                      <a:pt x="61" y="103"/>
                      <a:pt x="61" y="103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3" y="65"/>
                      <a:pt x="73" y="65"/>
                      <a:pt x="73" y="65"/>
                    </a:cubicBezTo>
                    <a:lnTo>
                      <a:pt x="81" y="66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3" name="Freeform 17">
                <a:extLst>
                  <a:ext uri="{FF2B5EF4-FFF2-40B4-BE49-F238E27FC236}">
                    <a16:creationId xmlns:a16="http://schemas.microsoft.com/office/drawing/2014/main" id="{D5643AFF-E06A-E44A-892B-CAEC2057A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066" y="2862204"/>
                <a:ext cx="354017" cy="336672"/>
              </a:xfrm>
              <a:custGeom>
                <a:avLst/>
                <a:gdLst>
                  <a:gd name="T0" fmla="*/ 110 w 155"/>
                  <a:gd name="T1" fmla="*/ 145 h 152"/>
                  <a:gd name="T2" fmla="*/ 107 w 155"/>
                  <a:gd name="T3" fmla="*/ 137 h 152"/>
                  <a:gd name="T4" fmla="*/ 112 w 155"/>
                  <a:gd name="T5" fmla="*/ 127 h 152"/>
                  <a:gd name="T6" fmla="*/ 117 w 155"/>
                  <a:gd name="T7" fmla="*/ 116 h 152"/>
                  <a:gd name="T8" fmla="*/ 115 w 155"/>
                  <a:gd name="T9" fmla="*/ 104 h 152"/>
                  <a:gd name="T10" fmla="*/ 114 w 155"/>
                  <a:gd name="T11" fmla="*/ 88 h 152"/>
                  <a:gd name="T12" fmla="*/ 123 w 155"/>
                  <a:gd name="T13" fmla="*/ 92 h 152"/>
                  <a:gd name="T14" fmla="*/ 128 w 155"/>
                  <a:gd name="T15" fmla="*/ 90 h 152"/>
                  <a:gd name="T16" fmla="*/ 136 w 155"/>
                  <a:gd name="T17" fmla="*/ 90 h 152"/>
                  <a:gd name="T18" fmla="*/ 143 w 155"/>
                  <a:gd name="T19" fmla="*/ 86 h 152"/>
                  <a:gd name="T20" fmla="*/ 155 w 155"/>
                  <a:gd name="T21" fmla="*/ 83 h 152"/>
                  <a:gd name="T22" fmla="*/ 143 w 155"/>
                  <a:gd name="T23" fmla="*/ 77 h 152"/>
                  <a:gd name="T24" fmla="*/ 141 w 155"/>
                  <a:gd name="T25" fmla="*/ 63 h 152"/>
                  <a:gd name="T26" fmla="*/ 131 w 155"/>
                  <a:gd name="T27" fmla="*/ 62 h 152"/>
                  <a:gd name="T28" fmla="*/ 125 w 155"/>
                  <a:gd name="T29" fmla="*/ 54 h 152"/>
                  <a:gd name="T30" fmla="*/ 122 w 155"/>
                  <a:gd name="T31" fmla="*/ 48 h 152"/>
                  <a:gd name="T32" fmla="*/ 116 w 155"/>
                  <a:gd name="T33" fmla="*/ 44 h 152"/>
                  <a:gd name="T34" fmla="*/ 108 w 155"/>
                  <a:gd name="T35" fmla="*/ 38 h 152"/>
                  <a:gd name="T36" fmla="*/ 103 w 155"/>
                  <a:gd name="T37" fmla="*/ 32 h 152"/>
                  <a:gd name="T38" fmla="*/ 100 w 155"/>
                  <a:gd name="T39" fmla="*/ 21 h 152"/>
                  <a:gd name="T40" fmla="*/ 94 w 155"/>
                  <a:gd name="T41" fmla="*/ 12 h 152"/>
                  <a:gd name="T42" fmla="*/ 83 w 155"/>
                  <a:gd name="T43" fmla="*/ 12 h 152"/>
                  <a:gd name="T44" fmla="*/ 70 w 155"/>
                  <a:gd name="T45" fmla="*/ 11 h 152"/>
                  <a:gd name="T46" fmla="*/ 66 w 155"/>
                  <a:gd name="T47" fmla="*/ 9 h 152"/>
                  <a:gd name="T48" fmla="*/ 65 w 155"/>
                  <a:gd name="T49" fmla="*/ 9 h 152"/>
                  <a:gd name="T50" fmla="*/ 59 w 155"/>
                  <a:gd name="T51" fmla="*/ 10 h 152"/>
                  <a:gd name="T52" fmla="*/ 54 w 155"/>
                  <a:gd name="T53" fmla="*/ 7 h 152"/>
                  <a:gd name="T54" fmla="*/ 44 w 155"/>
                  <a:gd name="T55" fmla="*/ 3 h 152"/>
                  <a:gd name="T56" fmla="*/ 34 w 155"/>
                  <a:gd name="T57" fmla="*/ 2 h 152"/>
                  <a:gd name="T58" fmla="*/ 28 w 155"/>
                  <a:gd name="T59" fmla="*/ 7 h 152"/>
                  <a:gd name="T60" fmla="*/ 24 w 155"/>
                  <a:gd name="T61" fmla="*/ 10 h 152"/>
                  <a:gd name="T62" fmla="*/ 16 w 155"/>
                  <a:gd name="T63" fmla="*/ 12 h 152"/>
                  <a:gd name="T64" fmla="*/ 9 w 155"/>
                  <a:gd name="T65" fmla="*/ 14 h 152"/>
                  <a:gd name="T66" fmla="*/ 8 w 155"/>
                  <a:gd name="T67" fmla="*/ 19 h 152"/>
                  <a:gd name="T68" fmla="*/ 0 w 155"/>
                  <a:gd name="T69" fmla="*/ 22 h 152"/>
                  <a:gd name="T70" fmla="*/ 10 w 155"/>
                  <a:gd name="T71" fmla="*/ 22 h 152"/>
                  <a:gd name="T72" fmla="*/ 16 w 155"/>
                  <a:gd name="T73" fmla="*/ 24 h 152"/>
                  <a:gd name="T74" fmla="*/ 20 w 155"/>
                  <a:gd name="T75" fmla="*/ 27 h 152"/>
                  <a:gd name="T76" fmla="*/ 26 w 155"/>
                  <a:gd name="T77" fmla="*/ 33 h 152"/>
                  <a:gd name="T78" fmla="*/ 29 w 155"/>
                  <a:gd name="T79" fmla="*/ 37 h 152"/>
                  <a:gd name="T80" fmla="*/ 32 w 155"/>
                  <a:gd name="T81" fmla="*/ 42 h 152"/>
                  <a:gd name="T82" fmla="*/ 38 w 155"/>
                  <a:gd name="T83" fmla="*/ 49 h 152"/>
                  <a:gd name="T84" fmla="*/ 44 w 155"/>
                  <a:gd name="T85" fmla="*/ 54 h 152"/>
                  <a:gd name="T86" fmla="*/ 50 w 155"/>
                  <a:gd name="T87" fmla="*/ 61 h 152"/>
                  <a:gd name="T88" fmla="*/ 63 w 155"/>
                  <a:gd name="T89" fmla="*/ 71 h 152"/>
                  <a:gd name="T90" fmla="*/ 76 w 155"/>
                  <a:gd name="T91" fmla="*/ 82 h 152"/>
                  <a:gd name="T92" fmla="*/ 83 w 155"/>
                  <a:gd name="T93" fmla="*/ 94 h 152"/>
                  <a:gd name="T94" fmla="*/ 86 w 155"/>
                  <a:gd name="T95" fmla="*/ 104 h 152"/>
                  <a:gd name="T96" fmla="*/ 85 w 155"/>
                  <a:gd name="T97" fmla="*/ 112 h 152"/>
                  <a:gd name="T98" fmla="*/ 86 w 155"/>
                  <a:gd name="T99" fmla="*/ 122 h 152"/>
                  <a:gd name="T100" fmla="*/ 91 w 155"/>
                  <a:gd name="T101" fmla="*/ 135 h 152"/>
                  <a:gd name="T102" fmla="*/ 94 w 155"/>
                  <a:gd name="T103" fmla="*/ 144 h 152"/>
                  <a:gd name="T104" fmla="*/ 97 w 155"/>
                  <a:gd name="T105" fmla="*/ 1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" h="152">
                    <a:moveTo>
                      <a:pt x="99" y="152"/>
                    </a:move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0" y="148"/>
                      <a:pt x="103" y="147"/>
                      <a:pt x="104" y="147"/>
                    </a:cubicBezTo>
                    <a:cubicBezTo>
                      <a:pt x="105" y="146"/>
                      <a:pt x="106" y="147"/>
                      <a:pt x="107" y="146"/>
                    </a:cubicBezTo>
                    <a:cubicBezTo>
                      <a:pt x="108" y="146"/>
                      <a:pt x="110" y="145"/>
                      <a:pt x="110" y="145"/>
                    </a:cubicBezTo>
                    <a:cubicBezTo>
                      <a:pt x="109" y="145"/>
                      <a:pt x="109" y="145"/>
                      <a:pt x="109" y="145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10" y="141"/>
                      <a:pt x="110" y="141"/>
                      <a:pt x="110" y="141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37"/>
                      <a:pt x="106" y="135"/>
                      <a:pt x="107" y="135"/>
                    </a:cubicBezTo>
                    <a:cubicBezTo>
                      <a:pt x="108" y="135"/>
                      <a:pt x="108" y="132"/>
                      <a:pt x="108" y="132"/>
                    </a:cubicBezTo>
                    <a:cubicBezTo>
                      <a:pt x="109" y="130"/>
                      <a:pt x="109" y="130"/>
                      <a:pt x="109" y="130"/>
                    </a:cubicBezTo>
                    <a:cubicBezTo>
                      <a:pt x="111" y="130"/>
                      <a:pt x="111" y="130"/>
                      <a:pt x="111" y="130"/>
                    </a:cubicBezTo>
                    <a:cubicBezTo>
                      <a:pt x="111" y="130"/>
                      <a:pt x="111" y="128"/>
                      <a:pt x="112" y="127"/>
                    </a:cubicBezTo>
                    <a:cubicBezTo>
                      <a:pt x="112" y="127"/>
                      <a:pt x="113" y="126"/>
                      <a:pt x="113" y="126"/>
                    </a:cubicBezTo>
                    <a:cubicBezTo>
                      <a:pt x="112" y="123"/>
                      <a:pt x="112" y="123"/>
                      <a:pt x="112" y="123"/>
                    </a:cubicBezTo>
                    <a:cubicBezTo>
                      <a:pt x="112" y="123"/>
                      <a:pt x="110" y="120"/>
                      <a:pt x="111" y="120"/>
                    </a:cubicBezTo>
                    <a:cubicBezTo>
                      <a:pt x="112" y="120"/>
                      <a:pt x="113" y="119"/>
                      <a:pt x="113" y="119"/>
                    </a:cubicBezTo>
                    <a:cubicBezTo>
                      <a:pt x="113" y="119"/>
                      <a:pt x="116" y="116"/>
                      <a:pt x="117" y="116"/>
                    </a:cubicBezTo>
                    <a:cubicBezTo>
                      <a:pt x="117" y="116"/>
                      <a:pt x="119" y="114"/>
                      <a:pt x="119" y="113"/>
                    </a:cubicBezTo>
                    <a:cubicBezTo>
                      <a:pt x="118" y="112"/>
                      <a:pt x="117" y="111"/>
                      <a:pt x="117" y="111"/>
                    </a:cubicBezTo>
                    <a:cubicBezTo>
                      <a:pt x="118" y="107"/>
                      <a:pt x="118" y="107"/>
                      <a:pt x="118" y="107"/>
                    </a:cubicBezTo>
                    <a:cubicBezTo>
                      <a:pt x="118" y="107"/>
                      <a:pt x="119" y="105"/>
                      <a:pt x="118" y="105"/>
                    </a:cubicBezTo>
                    <a:cubicBezTo>
                      <a:pt x="117" y="104"/>
                      <a:pt x="115" y="104"/>
                      <a:pt x="115" y="104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3" y="99"/>
                      <a:pt x="113" y="99"/>
                      <a:pt x="113" y="99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1" y="96"/>
                      <a:pt x="111" y="94"/>
                      <a:pt x="111" y="93"/>
                    </a:cubicBezTo>
                    <a:cubicBezTo>
                      <a:pt x="112" y="93"/>
                      <a:pt x="114" y="89"/>
                      <a:pt x="114" y="88"/>
                    </a:cubicBezTo>
                    <a:cubicBezTo>
                      <a:pt x="115" y="88"/>
                      <a:pt x="119" y="84"/>
                      <a:pt x="119" y="84"/>
                    </a:cubicBezTo>
                    <a:cubicBezTo>
                      <a:pt x="121" y="89"/>
                      <a:pt x="121" y="89"/>
                      <a:pt x="121" y="89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21" y="93"/>
                      <a:pt x="120" y="95"/>
                      <a:pt x="121" y="95"/>
                    </a:cubicBezTo>
                    <a:cubicBezTo>
                      <a:pt x="123" y="94"/>
                      <a:pt x="123" y="92"/>
                      <a:pt x="123" y="92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4" y="91"/>
                      <a:pt x="122" y="88"/>
                      <a:pt x="123" y="88"/>
                    </a:cubicBezTo>
                    <a:cubicBezTo>
                      <a:pt x="124" y="88"/>
                      <a:pt x="124" y="86"/>
                      <a:pt x="124" y="88"/>
                    </a:cubicBezTo>
                    <a:cubicBezTo>
                      <a:pt x="125" y="89"/>
                      <a:pt x="125" y="91"/>
                      <a:pt x="126" y="90"/>
                    </a:cubicBezTo>
                    <a:cubicBezTo>
                      <a:pt x="128" y="90"/>
                      <a:pt x="128" y="91"/>
                      <a:pt x="128" y="90"/>
                    </a:cubicBezTo>
                    <a:cubicBezTo>
                      <a:pt x="129" y="89"/>
                      <a:pt x="129" y="88"/>
                      <a:pt x="129" y="88"/>
                    </a:cubicBezTo>
                    <a:cubicBezTo>
                      <a:pt x="130" y="87"/>
                      <a:pt x="130" y="87"/>
                      <a:pt x="130" y="87"/>
                    </a:cubicBezTo>
                    <a:cubicBezTo>
                      <a:pt x="130" y="87"/>
                      <a:pt x="130" y="89"/>
                      <a:pt x="131" y="89"/>
                    </a:cubicBezTo>
                    <a:cubicBezTo>
                      <a:pt x="132" y="89"/>
                      <a:pt x="134" y="89"/>
                      <a:pt x="134" y="89"/>
                    </a:cubicBezTo>
                    <a:cubicBezTo>
                      <a:pt x="136" y="90"/>
                      <a:pt x="136" y="90"/>
                      <a:pt x="136" y="90"/>
                    </a:cubicBezTo>
                    <a:cubicBezTo>
                      <a:pt x="136" y="90"/>
                      <a:pt x="137" y="90"/>
                      <a:pt x="137" y="89"/>
                    </a:cubicBezTo>
                    <a:cubicBezTo>
                      <a:pt x="137" y="88"/>
                      <a:pt x="137" y="87"/>
                      <a:pt x="137" y="87"/>
                    </a:cubicBezTo>
                    <a:cubicBezTo>
                      <a:pt x="139" y="86"/>
                      <a:pt x="139" y="86"/>
                      <a:pt x="139" y="86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3" y="86"/>
                      <a:pt x="143" y="86"/>
                      <a:pt x="143" y="86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6" y="88"/>
                      <a:pt x="146" y="88"/>
                      <a:pt x="146" y="88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147" y="85"/>
                      <a:pt x="150" y="85"/>
                      <a:pt x="151" y="84"/>
                    </a:cubicBezTo>
                    <a:cubicBezTo>
                      <a:pt x="152" y="84"/>
                      <a:pt x="155" y="83"/>
                      <a:pt x="155" y="83"/>
                    </a:cubicBezTo>
                    <a:cubicBezTo>
                      <a:pt x="155" y="82"/>
                      <a:pt x="153" y="81"/>
                      <a:pt x="152" y="82"/>
                    </a:cubicBezTo>
                    <a:cubicBezTo>
                      <a:pt x="151" y="82"/>
                      <a:pt x="149" y="83"/>
                      <a:pt x="148" y="82"/>
                    </a:cubicBezTo>
                    <a:cubicBezTo>
                      <a:pt x="148" y="81"/>
                      <a:pt x="146" y="79"/>
                      <a:pt x="146" y="79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44" y="79"/>
                      <a:pt x="142" y="78"/>
                      <a:pt x="143" y="77"/>
                    </a:cubicBezTo>
                    <a:cubicBezTo>
                      <a:pt x="144" y="76"/>
                      <a:pt x="145" y="76"/>
                      <a:pt x="145" y="76"/>
                    </a:cubicBezTo>
                    <a:cubicBezTo>
                      <a:pt x="145" y="76"/>
                      <a:pt x="144" y="74"/>
                      <a:pt x="144" y="73"/>
                    </a:cubicBezTo>
                    <a:cubicBezTo>
                      <a:pt x="144" y="72"/>
                      <a:pt x="144" y="70"/>
                      <a:pt x="143" y="69"/>
                    </a:cubicBezTo>
                    <a:cubicBezTo>
                      <a:pt x="143" y="69"/>
                      <a:pt x="141" y="65"/>
                      <a:pt x="141" y="65"/>
                    </a:cubicBezTo>
                    <a:cubicBezTo>
                      <a:pt x="141" y="63"/>
                      <a:pt x="141" y="63"/>
                      <a:pt x="141" y="63"/>
                    </a:cubicBezTo>
                    <a:cubicBezTo>
                      <a:pt x="139" y="64"/>
                      <a:pt x="139" y="64"/>
                      <a:pt x="139" y="64"/>
                    </a:cubicBezTo>
                    <a:cubicBezTo>
                      <a:pt x="137" y="62"/>
                      <a:pt x="137" y="62"/>
                      <a:pt x="137" y="62"/>
                    </a:cubicBezTo>
                    <a:cubicBezTo>
                      <a:pt x="137" y="62"/>
                      <a:pt x="135" y="62"/>
                      <a:pt x="135" y="63"/>
                    </a:cubicBezTo>
                    <a:cubicBezTo>
                      <a:pt x="134" y="63"/>
                      <a:pt x="133" y="62"/>
                      <a:pt x="133" y="62"/>
                    </a:cubicBezTo>
                    <a:cubicBezTo>
                      <a:pt x="131" y="62"/>
                      <a:pt x="131" y="62"/>
                      <a:pt x="131" y="62"/>
                    </a:cubicBezTo>
                    <a:cubicBezTo>
                      <a:pt x="131" y="62"/>
                      <a:pt x="131" y="62"/>
                      <a:pt x="129" y="62"/>
                    </a:cubicBezTo>
                    <a:cubicBezTo>
                      <a:pt x="128" y="62"/>
                      <a:pt x="126" y="61"/>
                      <a:pt x="125" y="61"/>
                    </a:cubicBezTo>
                    <a:cubicBezTo>
                      <a:pt x="125" y="60"/>
                      <a:pt x="125" y="59"/>
                      <a:pt x="125" y="59"/>
                    </a:cubicBezTo>
                    <a:cubicBezTo>
                      <a:pt x="126" y="58"/>
                      <a:pt x="126" y="57"/>
                      <a:pt x="126" y="57"/>
                    </a:cubicBezTo>
                    <a:cubicBezTo>
                      <a:pt x="126" y="57"/>
                      <a:pt x="126" y="54"/>
                      <a:pt x="125" y="54"/>
                    </a:cubicBezTo>
                    <a:cubicBezTo>
                      <a:pt x="124" y="54"/>
                      <a:pt x="122" y="54"/>
                      <a:pt x="122" y="54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3" y="52"/>
                      <a:pt x="123" y="52"/>
                      <a:pt x="123" y="52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48"/>
                      <a:pt x="122" y="48"/>
                    </a:cubicBezTo>
                    <a:cubicBezTo>
                      <a:pt x="122" y="47"/>
                      <a:pt x="121" y="46"/>
                      <a:pt x="121" y="46"/>
                    </a:cubicBezTo>
                    <a:cubicBezTo>
                      <a:pt x="121" y="42"/>
                      <a:pt x="121" y="42"/>
                      <a:pt x="121" y="42"/>
                    </a:cubicBezTo>
                    <a:cubicBezTo>
                      <a:pt x="119" y="42"/>
                      <a:pt x="119" y="42"/>
                      <a:pt x="119" y="42"/>
                    </a:cubicBezTo>
                    <a:cubicBezTo>
                      <a:pt x="117" y="41"/>
                      <a:pt x="117" y="41"/>
                      <a:pt x="117" y="41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5" y="41"/>
                      <a:pt x="104" y="39"/>
                    </a:cubicBezTo>
                    <a:cubicBezTo>
                      <a:pt x="103" y="38"/>
                      <a:pt x="103" y="35"/>
                      <a:pt x="103" y="35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2" y="27"/>
                      <a:pt x="102" y="27"/>
                    </a:cubicBezTo>
                    <a:cubicBezTo>
                      <a:pt x="102" y="26"/>
                      <a:pt x="101" y="24"/>
                      <a:pt x="101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97" y="16"/>
                      <a:pt x="97" y="15"/>
                      <a:pt x="96" y="14"/>
                    </a:cubicBezTo>
                    <a:cubicBezTo>
                      <a:pt x="96" y="14"/>
                      <a:pt x="94" y="12"/>
                      <a:pt x="94" y="12"/>
                    </a:cubicBezTo>
                    <a:cubicBezTo>
                      <a:pt x="94" y="12"/>
                      <a:pt x="93" y="12"/>
                      <a:pt x="93" y="13"/>
                    </a:cubicBezTo>
                    <a:cubicBezTo>
                      <a:pt x="92" y="14"/>
                      <a:pt x="92" y="16"/>
                      <a:pt x="91" y="16"/>
                    </a:cubicBezTo>
                    <a:cubicBezTo>
                      <a:pt x="91" y="16"/>
                      <a:pt x="92" y="16"/>
                      <a:pt x="89" y="16"/>
                    </a:cubicBezTo>
                    <a:cubicBezTo>
                      <a:pt x="87" y="15"/>
                      <a:pt x="87" y="15"/>
                      <a:pt x="86" y="14"/>
                    </a:cubicBezTo>
                    <a:cubicBezTo>
                      <a:pt x="85" y="14"/>
                      <a:pt x="83" y="12"/>
                      <a:pt x="83" y="12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3" y="9"/>
                      <a:pt x="79" y="9"/>
                    </a:cubicBezTo>
                    <a:cubicBezTo>
                      <a:pt x="75" y="9"/>
                      <a:pt x="71" y="9"/>
                      <a:pt x="71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11"/>
                      <a:pt x="69" y="13"/>
                      <a:pt x="69" y="14"/>
                    </a:cubicBezTo>
                    <a:cubicBezTo>
                      <a:pt x="69" y="14"/>
                      <a:pt x="70" y="15"/>
                      <a:pt x="69" y="14"/>
                    </a:cubicBezTo>
                    <a:cubicBezTo>
                      <a:pt x="69" y="13"/>
                      <a:pt x="68" y="13"/>
                      <a:pt x="68" y="12"/>
                    </a:cubicBezTo>
                    <a:cubicBezTo>
                      <a:pt x="68" y="12"/>
                      <a:pt x="68" y="11"/>
                      <a:pt x="68" y="11"/>
                    </a:cubicBezTo>
                    <a:cubicBezTo>
                      <a:pt x="68" y="10"/>
                      <a:pt x="66" y="9"/>
                      <a:pt x="66" y="9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1"/>
                      <a:pt x="66" y="12"/>
                      <a:pt x="64" y="12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3" y="12"/>
                      <a:pt x="64" y="11"/>
                      <a:pt x="64" y="11"/>
                    </a:cubicBezTo>
                    <a:cubicBezTo>
                      <a:pt x="64" y="11"/>
                      <a:pt x="65" y="9"/>
                      <a:pt x="65" y="9"/>
                    </a:cubicBezTo>
                    <a:cubicBezTo>
                      <a:pt x="65" y="9"/>
                      <a:pt x="65" y="7"/>
                      <a:pt x="64" y="7"/>
                    </a:cubicBezTo>
                    <a:cubicBezTo>
                      <a:pt x="64" y="7"/>
                      <a:pt x="62" y="7"/>
                      <a:pt x="61" y="7"/>
                    </a:cubicBezTo>
                    <a:cubicBezTo>
                      <a:pt x="61" y="7"/>
                      <a:pt x="60" y="8"/>
                      <a:pt x="60" y="8"/>
                    </a:cubicBezTo>
                    <a:cubicBezTo>
                      <a:pt x="60" y="8"/>
                      <a:pt x="61" y="9"/>
                      <a:pt x="60" y="9"/>
                    </a:cubicBezTo>
                    <a:cubicBezTo>
                      <a:pt x="60" y="9"/>
                      <a:pt x="59" y="9"/>
                      <a:pt x="59" y="10"/>
                    </a:cubicBezTo>
                    <a:cubicBezTo>
                      <a:pt x="58" y="10"/>
                      <a:pt x="58" y="8"/>
                      <a:pt x="58" y="8"/>
                    </a:cubicBezTo>
                    <a:cubicBezTo>
                      <a:pt x="58" y="8"/>
                      <a:pt x="57" y="7"/>
                      <a:pt x="57" y="7"/>
                    </a:cubicBezTo>
                    <a:cubicBezTo>
                      <a:pt x="57" y="8"/>
                      <a:pt x="56" y="10"/>
                      <a:pt x="56" y="10"/>
                    </a:cubicBezTo>
                    <a:cubicBezTo>
                      <a:pt x="55" y="10"/>
                      <a:pt x="55" y="10"/>
                      <a:pt x="55" y="9"/>
                    </a:cubicBezTo>
                    <a:cubicBezTo>
                      <a:pt x="54" y="9"/>
                      <a:pt x="54" y="7"/>
                      <a:pt x="54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0" y="6"/>
                      <a:pt x="49" y="6"/>
                    </a:cubicBezTo>
                    <a:cubicBezTo>
                      <a:pt x="49" y="6"/>
                      <a:pt x="47" y="6"/>
                      <a:pt x="47" y="5"/>
                    </a:cubicBezTo>
                    <a:cubicBezTo>
                      <a:pt x="46" y="4"/>
                      <a:pt x="45" y="4"/>
                      <a:pt x="45" y="4"/>
                    </a:cubicBezTo>
                    <a:cubicBezTo>
                      <a:pt x="45" y="4"/>
                      <a:pt x="45" y="4"/>
                      <a:pt x="44" y="3"/>
                    </a:cubicBezTo>
                    <a:cubicBezTo>
                      <a:pt x="43" y="3"/>
                      <a:pt x="43" y="3"/>
                      <a:pt x="42" y="3"/>
                    </a:cubicBezTo>
                    <a:cubicBezTo>
                      <a:pt x="41" y="2"/>
                      <a:pt x="42" y="2"/>
                      <a:pt x="40" y="2"/>
                    </a:cubicBezTo>
                    <a:cubicBezTo>
                      <a:pt x="38" y="2"/>
                      <a:pt x="38" y="4"/>
                      <a:pt x="37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3" y="0"/>
                      <a:pt x="33" y="1"/>
                    </a:cubicBezTo>
                    <a:cubicBezTo>
                      <a:pt x="33" y="3"/>
                      <a:pt x="33" y="2"/>
                      <a:pt x="32" y="3"/>
                    </a:cubicBezTo>
                    <a:cubicBezTo>
                      <a:pt x="32" y="4"/>
                      <a:pt x="30" y="5"/>
                      <a:pt x="30" y="5"/>
                    </a:cubicBezTo>
                    <a:cubicBezTo>
                      <a:pt x="30" y="5"/>
                      <a:pt x="29" y="5"/>
                      <a:pt x="29" y="6"/>
                    </a:cubicBezTo>
                    <a:cubicBezTo>
                      <a:pt x="29" y="6"/>
                      <a:pt x="28" y="7"/>
                      <a:pt x="28" y="7"/>
                    </a:cubicBezTo>
                    <a:cubicBezTo>
                      <a:pt x="28" y="7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5" y="6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4" y="10"/>
                      <a:pt x="24" y="1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0" y="11"/>
                      <a:pt x="18" y="11"/>
                      <a:pt x="18" y="11"/>
                    </a:cubicBezTo>
                    <a:cubicBezTo>
                      <a:pt x="17" y="11"/>
                      <a:pt x="16" y="11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5"/>
                      <a:pt x="13" y="14"/>
                    </a:cubicBezTo>
                    <a:cubicBezTo>
                      <a:pt x="13" y="14"/>
                      <a:pt x="12" y="14"/>
                      <a:pt x="12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19"/>
                      <a:pt x="6" y="18"/>
                      <a:pt x="6" y="18"/>
                    </a:cubicBezTo>
                    <a:cubicBezTo>
                      <a:pt x="6" y="18"/>
                      <a:pt x="6" y="17"/>
                      <a:pt x="5" y="17"/>
                    </a:cubicBezTo>
                    <a:cubicBezTo>
                      <a:pt x="5" y="18"/>
                      <a:pt x="2" y="19"/>
                      <a:pt x="2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10" y="22"/>
                    </a:cubicBezTo>
                    <a:cubicBezTo>
                      <a:pt x="10" y="22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26"/>
                      <a:pt x="20" y="26"/>
                    </a:cubicBezTo>
                    <a:cubicBezTo>
                      <a:pt x="20" y="26"/>
                      <a:pt x="20" y="27"/>
                      <a:pt x="20" y="27"/>
                    </a:cubicBezTo>
                    <a:cubicBezTo>
                      <a:pt x="20" y="27"/>
                      <a:pt x="21" y="28"/>
                      <a:pt x="22" y="29"/>
                    </a:cubicBezTo>
                    <a:cubicBezTo>
                      <a:pt x="22" y="29"/>
                      <a:pt x="23" y="30"/>
                      <a:pt x="23" y="3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4"/>
                      <a:pt x="26" y="35"/>
                      <a:pt x="27" y="35"/>
                    </a:cubicBezTo>
                    <a:cubicBezTo>
                      <a:pt x="27" y="35"/>
                      <a:pt x="27" y="35"/>
                      <a:pt x="28" y="35"/>
                    </a:cubicBezTo>
                    <a:cubicBezTo>
                      <a:pt x="28" y="35"/>
                      <a:pt x="28" y="35"/>
                      <a:pt x="28" y="36"/>
                    </a:cubicBezTo>
                    <a:cubicBezTo>
                      <a:pt x="28" y="36"/>
                      <a:pt x="28" y="36"/>
                      <a:pt x="29" y="37"/>
                    </a:cubicBezTo>
                    <a:cubicBezTo>
                      <a:pt x="29" y="37"/>
                      <a:pt x="30" y="38"/>
                      <a:pt x="30" y="38"/>
                    </a:cubicBezTo>
                    <a:cubicBezTo>
                      <a:pt x="30" y="38"/>
                      <a:pt x="30" y="38"/>
                      <a:pt x="30" y="39"/>
                    </a:cubicBezTo>
                    <a:cubicBezTo>
                      <a:pt x="30" y="40"/>
                      <a:pt x="31" y="41"/>
                      <a:pt x="31" y="41"/>
                    </a:cubicBezTo>
                    <a:cubicBezTo>
                      <a:pt x="31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3" y="42"/>
                      <a:pt x="33" y="43"/>
                    </a:cubicBezTo>
                    <a:cubicBezTo>
                      <a:pt x="33" y="44"/>
                      <a:pt x="32" y="45"/>
                      <a:pt x="33" y="45"/>
                    </a:cubicBezTo>
                    <a:cubicBezTo>
                      <a:pt x="33" y="45"/>
                      <a:pt x="34" y="47"/>
                      <a:pt x="35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7" y="47"/>
                      <a:pt x="37" y="49"/>
                      <a:pt x="38" y="49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1"/>
                    </a:cubicBezTo>
                    <a:cubicBezTo>
                      <a:pt x="41" y="51"/>
                      <a:pt x="43" y="53"/>
                      <a:pt x="43" y="53"/>
                    </a:cubicBezTo>
                    <a:cubicBezTo>
                      <a:pt x="43" y="53"/>
                      <a:pt x="44" y="54"/>
                      <a:pt x="44" y="54"/>
                    </a:cubicBezTo>
                    <a:cubicBezTo>
                      <a:pt x="44" y="54"/>
                      <a:pt x="45" y="54"/>
                      <a:pt x="46" y="54"/>
                    </a:cubicBezTo>
                    <a:cubicBezTo>
                      <a:pt x="46" y="54"/>
                      <a:pt x="47" y="54"/>
                      <a:pt x="47" y="55"/>
                    </a:cubicBezTo>
                    <a:cubicBezTo>
                      <a:pt x="47" y="56"/>
                      <a:pt x="48" y="56"/>
                      <a:pt x="48" y="57"/>
                    </a:cubicBezTo>
                    <a:cubicBezTo>
                      <a:pt x="48" y="58"/>
                      <a:pt x="49" y="58"/>
                      <a:pt x="49" y="59"/>
                    </a:cubicBezTo>
                    <a:cubicBezTo>
                      <a:pt x="49" y="59"/>
                      <a:pt x="50" y="61"/>
                      <a:pt x="50" y="61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7" y="65"/>
                      <a:pt x="58" y="67"/>
                      <a:pt x="58" y="67"/>
                    </a:cubicBezTo>
                    <a:cubicBezTo>
                      <a:pt x="59" y="68"/>
                      <a:pt x="60" y="68"/>
                      <a:pt x="60" y="6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6" y="72"/>
                      <a:pt x="68" y="73"/>
                      <a:pt x="69" y="73"/>
                    </a:cubicBezTo>
                    <a:cubicBezTo>
                      <a:pt x="69" y="73"/>
                      <a:pt x="71" y="74"/>
                      <a:pt x="72" y="74"/>
                    </a:cubicBezTo>
                    <a:cubicBezTo>
                      <a:pt x="72" y="75"/>
                      <a:pt x="73" y="78"/>
                      <a:pt x="73" y="78"/>
                    </a:cubicBezTo>
                    <a:cubicBezTo>
                      <a:pt x="74" y="78"/>
                      <a:pt x="76" y="80"/>
                      <a:pt x="76" y="82"/>
                    </a:cubicBezTo>
                    <a:cubicBezTo>
                      <a:pt x="77" y="83"/>
                      <a:pt x="77" y="83"/>
                      <a:pt x="77" y="85"/>
                    </a:cubicBezTo>
                    <a:cubicBezTo>
                      <a:pt x="78" y="86"/>
                      <a:pt x="80" y="88"/>
                      <a:pt x="80" y="88"/>
                    </a:cubicBezTo>
                    <a:cubicBezTo>
                      <a:pt x="80" y="88"/>
                      <a:pt x="80" y="88"/>
                      <a:pt x="81" y="90"/>
                    </a:cubicBezTo>
                    <a:cubicBezTo>
                      <a:pt x="82" y="91"/>
                      <a:pt x="83" y="92"/>
                      <a:pt x="83" y="93"/>
                    </a:cubicBezTo>
                    <a:cubicBezTo>
                      <a:pt x="83" y="93"/>
                      <a:pt x="83" y="93"/>
                      <a:pt x="83" y="94"/>
                    </a:cubicBezTo>
                    <a:cubicBezTo>
                      <a:pt x="83" y="94"/>
                      <a:pt x="83" y="95"/>
                      <a:pt x="83" y="95"/>
                    </a:cubicBezTo>
                    <a:cubicBezTo>
                      <a:pt x="83" y="95"/>
                      <a:pt x="84" y="97"/>
                      <a:pt x="84" y="98"/>
                    </a:cubicBezTo>
                    <a:cubicBezTo>
                      <a:pt x="84" y="98"/>
                      <a:pt x="85" y="100"/>
                      <a:pt x="85" y="100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6" y="104"/>
                      <a:pt x="86" y="104"/>
                      <a:pt x="86" y="104"/>
                    </a:cubicBezTo>
                    <a:cubicBezTo>
                      <a:pt x="85" y="106"/>
                      <a:pt x="85" y="106"/>
                      <a:pt x="85" y="106"/>
                    </a:cubicBezTo>
                    <a:cubicBezTo>
                      <a:pt x="85" y="106"/>
                      <a:pt x="84" y="107"/>
                      <a:pt x="85" y="107"/>
                    </a:cubicBezTo>
                    <a:cubicBezTo>
                      <a:pt x="86" y="107"/>
                      <a:pt x="87" y="108"/>
                      <a:pt x="86" y="109"/>
                    </a:cubicBezTo>
                    <a:cubicBezTo>
                      <a:pt x="86" y="109"/>
                      <a:pt x="85" y="111"/>
                      <a:pt x="85" y="111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114"/>
                      <a:pt x="86" y="115"/>
                      <a:pt x="86" y="115"/>
                    </a:cubicBezTo>
                    <a:cubicBezTo>
                      <a:pt x="86" y="116"/>
                      <a:pt x="87" y="117"/>
                      <a:pt x="86" y="118"/>
                    </a:cubicBezTo>
                    <a:cubicBezTo>
                      <a:pt x="86" y="118"/>
                      <a:pt x="86" y="120"/>
                      <a:pt x="86" y="120"/>
                    </a:cubicBezTo>
                    <a:cubicBezTo>
                      <a:pt x="86" y="120"/>
                      <a:pt x="86" y="122"/>
                      <a:pt x="86" y="122"/>
                    </a:cubicBezTo>
                    <a:cubicBezTo>
                      <a:pt x="86" y="122"/>
                      <a:pt x="88" y="123"/>
                      <a:pt x="87" y="124"/>
                    </a:cubicBezTo>
                    <a:cubicBezTo>
                      <a:pt x="87" y="124"/>
                      <a:pt x="87" y="125"/>
                      <a:pt x="87" y="126"/>
                    </a:cubicBezTo>
                    <a:cubicBezTo>
                      <a:pt x="88" y="128"/>
                      <a:pt x="90" y="131"/>
                      <a:pt x="90" y="131"/>
                    </a:cubicBezTo>
                    <a:cubicBezTo>
                      <a:pt x="90" y="131"/>
                      <a:pt x="91" y="133"/>
                      <a:pt x="91" y="133"/>
                    </a:cubicBezTo>
                    <a:cubicBezTo>
                      <a:pt x="91" y="134"/>
                      <a:pt x="90" y="134"/>
                      <a:pt x="91" y="135"/>
                    </a:cubicBezTo>
                    <a:cubicBezTo>
                      <a:pt x="91" y="135"/>
                      <a:pt x="90" y="136"/>
                      <a:pt x="91" y="136"/>
                    </a:cubicBezTo>
                    <a:cubicBezTo>
                      <a:pt x="92" y="137"/>
                      <a:pt x="93" y="139"/>
                      <a:pt x="93" y="139"/>
                    </a:cubicBezTo>
                    <a:cubicBezTo>
                      <a:pt x="93" y="139"/>
                      <a:pt x="93" y="139"/>
                      <a:pt x="94" y="140"/>
                    </a:cubicBezTo>
                    <a:cubicBezTo>
                      <a:pt x="94" y="141"/>
                      <a:pt x="94" y="143"/>
                      <a:pt x="94" y="143"/>
                    </a:cubicBezTo>
                    <a:cubicBezTo>
                      <a:pt x="94" y="144"/>
                      <a:pt x="95" y="144"/>
                      <a:pt x="94" y="144"/>
                    </a:cubicBezTo>
                    <a:cubicBezTo>
                      <a:pt x="94" y="144"/>
                      <a:pt x="93" y="145"/>
                      <a:pt x="93" y="145"/>
                    </a:cubicBezTo>
                    <a:cubicBezTo>
                      <a:pt x="92" y="147"/>
                      <a:pt x="92" y="147"/>
                      <a:pt x="92" y="147"/>
                    </a:cubicBezTo>
                    <a:cubicBezTo>
                      <a:pt x="92" y="147"/>
                      <a:pt x="93" y="148"/>
                      <a:pt x="94" y="148"/>
                    </a:cubicBezTo>
                    <a:cubicBezTo>
                      <a:pt x="94" y="148"/>
                      <a:pt x="95" y="148"/>
                      <a:pt x="95" y="148"/>
                    </a:cubicBezTo>
                    <a:cubicBezTo>
                      <a:pt x="97" y="150"/>
                      <a:pt x="97" y="150"/>
                      <a:pt x="97" y="150"/>
                    </a:cubicBezTo>
                    <a:cubicBezTo>
                      <a:pt x="97" y="152"/>
                      <a:pt x="97" y="152"/>
                      <a:pt x="97" y="152"/>
                    </a:cubicBezTo>
                    <a:lnTo>
                      <a:pt x="99" y="152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4" name="Freeform 29">
                <a:extLst>
                  <a:ext uri="{FF2B5EF4-FFF2-40B4-BE49-F238E27FC236}">
                    <a16:creationId xmlns:a16="http://schemas.microsoft.com/office/drawing/2014/main" id="{4A458F96-EF5B-C546-B22B-17C5DCBE4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566" y="2676821"/>
                <a:ext cx="294647" cy="240785"/>
              </a:xfrm>
              <a:custGeom>
                <a:avLst/>
                <a:gdLst>
                  <a:gd name="T0" fmla="*/ 27 w 129"/>
                  <a:gd name="T1" fmla="*/ 5 h 109"/>
                  <a:gd name="T2" fmla="*/ 33 w 129"/>
                  <a:gd name="T3" fmla="*/ 7 h 109"/>
                  <a:gd name="T4" fmla="*/ 40 w 129"/>
                  <a:gd name="T5" fmla="*/ 5 h 109"/>
                  <a:gd name="T6" fmla="*/ 57 w 129"/>
                  <a:gd name="T7" fmla="*/ 8 h 109"/>
                  <a:gd name="T8" fmla="*/ 64 w 129"/>
                  <a:gd name="T9" fmla="*/ 7 h 109"/>
                  <a:gd name="T10" fmla="*/ 66 w 129"/>
                  <a:gd name="T11" fmla="*/ 1 h 109"/>
                  <a:gd name="T12" fmla="*/ 70 w 129"/>
                  <a:gd name="T13" fmla="*/ 5 h 109"/>
                  <a:gd name="T14" fmla="*/ 77 w 129"/>
                  <a:gd name="T15" fmla="*/ 1 h 109"/>
                  <a:gd name="T16" fmla="*/ 79 w 129"/>
                  <a:gd name="T17" fmla="*/ 5 h 109"/>
                  <a:gd name="T18" fmla="*/ 86 w 129"/>
                  <a:gd name="T19" fmla="*/ 3 h 109"/>
                  <a:gd name="T20" fmla="*/ 89 w 129"/>
                  <a:gd name="T21" fmla="*/ 9 h 109"/>
                  <a:gd name="T22" fmla="*/ 92 w 129"/>
                  <a:gd name="T23" fmla="*/ 12 h 109"/>
                  <a:gd name="T24" fmla="*/ 98 w 129"/>
                  <a:gd name="T25" fmla="*/ 15 h 109"/>
                  <a:gd name="T26" fmla="*/ 102 w 129"/>
                  <a:gd name="T27" fmla="*/ 18 h 109"/>
                  <a:gd name="T28" fmla="*/ 113 w 129"/>
                  <a:gd name="T29" fmla="*/ 22 h 109"/>
                  <a:gd name="T30" fmla="*/ 109 w 129"/>
                  <a:gd name="T31" fmla="*/ 30 h 109"/>
                  <a:gd name="T32" fmla="*/ 104 w 129"/>
                  <a:gd name="T33" fmla="*/ 36 h 109"/>
                  <a:gd name="T34" fmla="*/ 105 w 129"/>
                  <a:gd name="T35" fmla="*/ 43 h 109"/>
                  <a:gd name="T36" fmla="*/ 114 w 129"/>
                  <a:gd name="T37" fmla="*/ 42 h 109"/>
                  <a:gd name="T38" fmla="*/ 120 w 129"/>
                  <a:gd name="T39" fmla="*/ 46 h 109"/>
                  <a:gd name="T40" fmla="*/ 124 w 129"/>
                  <a:gd name="T41" fmla="*/ 50 h 109"/>
                  <a:gd name="T42" fmla="*/ 124 w 129"/>
                  <a:gd name="T43" fmla="*/ 57 h 109"/>
                  <a:gd name="T44" fmla="*/ 129 w 129"/>
                  <a:gd name="T45" fmla="*/ 61 h 109"/>
                  <a:gd name="T46" fmla="*/ 127 w 129"/>
                  <a:gd name="T47" fmla="*/ 67 h 109"/>
                  <a:gd name="T48" fmla="*/ 123 w 129"/>
                  <a:gd name="T49" fmla="*/ 70 h 109"/>
                  <a:gd name="T50" fmla="*/ 120 w 129"/>
                  <a:gd name="T51" fmla="*/ 74 h 109"/>
                  <a:gd name="T52" fmla="*/ 117 w 129"/>
                  <a:gd name="T53" fmla="*/ 75 h 109"/>
                  <a:gd name="T54" fmla="*/ 112 w 129"/>
                  <a:gd name="T55" fmla="*/ 77 h 109"/>
                  <a:gd name="T56" fmla="*/ 109 w 129"/>
                  <a:gd name="T57" fmla="*/ 82 h 109"/>
                  <a:gd name="T58" fmla="*/ 105 w 129"/>
                  <a:gd name="T59" fmla="*/ 88 h 109"/>
                  <a:gd name="T60" fmla="*/ 106 w 129"/>
                  <a:gd name="T61" fmla="*/ 92 h 109"/>
                  <a:gd name="T62" fmla="*/ 107 w 129"/>
                  <a:gd name="T63" fmla="*/ 96 h 109"/>
                  <a:gd name="T64" fmla="*/ 110 w 129"/>
                  <a:gd name="T65" fmla="*/ 101 h 109"/>
                  <a:gd name="T66" fmla="*/ 107 w 129"/>
                  <a:gd name="T67" fmla="*/ 107 h 109"/>
                  <a:gd name="T68" fmla="*/ 103 w 129"/>
                  <a:gd name="T69" fmla="*/ 108 h 109"/>
                  <a:gd name="T70" fmla="*/ 96 w 129"/>
                  <a:gd name="T71" fmla="*/ 109 h 109"/>
                  <a:gd name="T72" fmla="*/ 93 w 129"/>
                  <a:gd name="T73" fmla="*/ 104 h 109"/>
                  <a:gd name="T74" fmla="*/ 90 w 129"/>
                  <a:gd name="T75" fmla="*/ 101 h 109"/>
                  <a:gd name="T76" fmla="*/ 85 w 129"/>
                  <a:gd name="T77" fmla="*/ 97 h 109"/>
                  <a:gd name="T78" fmla="*/ 79 w 129"/>
                  <a:gd name="T79" fmla="*/ 94 h 109"/>
                  <a:gd name="T80" fmla="*/ 74 w 129"/>
                  <a:gd name="T81" fmla="*/ 89 h 109"/>
                  <a:gd name="T82" fmla="*/ 74 w 129"/>
                  <a:gd name="T83" fmla="*/ 81 h 109"/>
                  <a:gd name="T84" fmla="*/ 74 w 129"/>
                  <a:gd name="T85" fmla="*/ 73 h 109"/>
                  <a:gd name="T86" fmla="*/ 69 w 129"/>
                  <a:gd name="T87" fmla="*/ 78 h 109"/>
                  <a:gd name="T88" fmla="*/ 63 w 129"/>
                  <a:gd name="T89" fmla="*/ 82 h 109"/>
                  <a:gd name="T90" fmla="*/ 55 w 129"/>
                  <a:gd name="T91" fmla="*/ 82 h 109"/>
                  <a:gd name="T92" fmla="*/ 51 w 129"/>
                  <a:gd name="T93" fmla="*/ 77 h 109"/>
                  <a:gd name="T94" fmla="*/ 52 w 129"/>
                  <a:gd name="T95" fmla="*/ 73 h 109"/>
                  <a:gd name="T96" fmla="*/ 53 w 129"/>
                  <a:gd name="T97" fmla="*/ 66 h 109"/>
                  <a:gd name="T98" fmla="*/ 49 w 129"/>
                  <a:gd name="T99" fmla="*/ 62 h 109"/>
                  <a:gd name="T100" fmla="*/ 42 w 129"/>
                  <a:gd name="T101" fmla="*/ 61 h 109"/>
                  <a:gd name="T102" fmla="*/ 35 w 129"/>
                  <a:gd name="T103" fmla="*/ 60 h 109"/>
                  <a:gd name="T104" fmla="*/ 33 w 129"/>
                  <a:gd name="T105" fmla="*/ 52 h 109"/>
                  <a:gd name="T106" fmla="*/ 27 w 129"/>
                  <a:gd name="T107" fmla="*/ 51 h 109"/>
                  <a:gd name="T108" fmla="*/ 23 w 129"/>
                  <a:gd name="T109" fmla="*/ 46 h 109"/>
                  <a:gd name="T110" fmla="*/ 19 w 129"/>
                  <a:gd name="T111" fmla="*/ 37 h 109"/>
                  <a:gd name="T112" fmla="*/ 11 w 129"/>
                  <a:gd name="T113" fmla="*/ 37 h 109"/>
                  <a:gd name="T114" fmla="*/ 6 w 129"/>
                  <a:gd name="T115" fmla="*/ 35 h 109"/>
                  <a:gd name="T116" fmla="*/ 2 w 129"/>
                  <a:gd name="T117" fmla="*/ 29 h 109"/>
                  <a:gd name="T118" fmla="*/ 0 w 129"/>
                  <a:gd name="T119" fmla="*/ 2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9" h="109">
                    <a:moveTo>
                      <a:pt x="1" y="18"/>
                    </a:moveTo>
                    <a:cubicBezTo>
                      <a:pt x="1" y="18"/>
                      <a:pt x="21" y="6"/>
                      <a:pt x="21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2" y="7"/>
                      <a:pt x="33" y="7"/>
                    </a:cubicBezTo>
                    <a:cubicBezTo>
                      <a:pt x="33" y="7"/>
                      <a:pt x="35" y="9"/>
                      <a:pt x="35" y="8"/>
                    </a:cubicBezTo>
                    <a:cubicBezTo>
                      <a:pt x="36" y="7"/>
                      <a:pt x="36" y="6"/>
                      <a:pt x="37" y="6"/>
                    </a:cubicBezTo>
                    <a:cubicBezTo>
                      <a:pt x="37" y="5"/>
                      <a:pt x="38" y="4"/>
                      <a:pt x="40" y="5"/>
                    </a:cubicBezTo>
                    <a:cubicBezTo>
                      <a:pt x="41" y="6"/>
                      <a:pt x="41" y="10"/>
                      <a:pt x="41" y="10"/>
                    </a:cubicBezTo>
                    <a:cubicBezTo>
                      <a:pt x="49" y="12"/>
                      <a:pt x="44" y="13"/>
                      <a:pt x="55" y="10"/>
                    </a:cubicBezTo>
                    <a:cubicBezTo>
                      <a:pt x="55" y="10"/>
                      <a:pt x="57" y="8"/>
                      <a:pt x="57" y="8"/>
                    </a:cubicBezTo>
                    <a:cubicBezTo>
                      <a:pt x="57" y="7"/>
                      <a:pt x="56" y="5"/>
                      <a:pt x="58" y="6"/>
                    </a:cubicBezTo>
                    <a:cubicBezTo>
                      <a:pt x="59" y="7"/>
                      <a:pt x="60" y="7"/>
                      <a:pt x="61" y="7"/>
                    </a:cubicBezTo>
                    <a:cubicBezTo>
                      <a:pt x="62" y="7"/>
                      <a:pt x="64" y="7"/>
                      <a:pt x="64" y="7"/>
                    </a:cubicBezTo>
                    <a:cubicBezTo>
                      <a:pt x="64" y="7"/>
                      <a:pt x="65" y="6"/>
                      <a:pt x="64" y="5"/>
                    </a:cubicBezTo>
                    <a:cubicBezTo>
                      <a:pt x="64" y="4"/>
                      <a:pt x="63" y="3"/>
                      <a:pt x="64" y="3"/>
                    </a:cubicBezTo>
                    <a:cubicBezTo>
                      <a:pt x="64" y="2"/>
                      <a:pt x="66" y="1"/>
                      <a:pt x="66" y="1"/>
                    </a:cubicBezTo>
                    <a:cubicBezTo>
                      <a:pt x="66" y="1"/>
                      <a:pt x="67" y="1"/>
                      <a:pt x="67" y="2"/>
                    </a:cubicBezTo>
                    <a:cubicBezTo>
                      <a:pt x="68" y="3"/>
                      <a:pt x="68" y="3"/>
                      <a:pt x="68" y="4"/>
                    </a:cubicBezTo>
                    <a:cubicBezTo>
                      <a:pt x="69" y="4"/>
                      <a:pt x="69" y="5"/>
                      <a:pt x="70" y="5"/>
                    </a:cubicBezTo>
                    <a:cubicBezTo>
                      <a:pt x="72" y="5"/>
                      <a:pt x="72" y="5"/>
                      <a:pt x="73" y="4"/>
                    </a:cubicBezTo>
                    <a:cubicBezTo>
                      <a:pt x="74" y="3"/>
                      <a:pt x="74" y="3"/>
                      <a:pt x="75" y="2"/>
                    </a:cubicBezTo>
                    <a:cubicBezTo>
                      <a:pt x="76" y="0"/>
                      <a:pt x="76" y="0"/>
                      <a:pt x="77" y="1"/>
                    </a:cubicBezTo>
                    <a:cubicBezTo>
                      <a:pt x="78" y="1"/>
                      <a:pt x="80" y="2"/>
                      <a:pt x="80" y="2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7" y="4"/>
                      <a:pt x="79" y="5"/>
                    </a:cubicBezTo>
                    <a:cubicBezTo>
                      <a:pt x="82" y="6"/>
                      <a:pt x="83" y="6"/>
                      <a:pt x="83" y="6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1"/>
                      <a:pt x="86" y="3"/>
                    </a:cubicBezTo>
                    <a:cubicBezTo>
                      <a:pt x="86" y="4"/>
                      <a:pt x="87" y="6"/>
                      <a:pt x="87" y="6"/>
                    </a:cubicBezTo>
                    <a:cubicBezTo>
                      <a:pt x="87" y="6"/>
                      <a:pt x="87" y="9"/>
                      <a:pt x="88" y="9"/>
                    </a:cubicBezTo>
                    <a:cubicBezTo>
                      <a:pt x="89" y="9"/>
                      <a:pt x="89" y="8"/>
                      <a:pt x="89" y="9"/>
                    </a:cubicBezTo>
                    <a:cubicBezTo>
                      <a:pt x="89" y="10"/>
                      <a:pt x="88" y="10"/>
                      <a:pt x="89" y="10"/>
                    </a:cubicBezTo>
                    <a:cubicBezTo>
                      <a:pt x="89" y="11"/>
                      <a:pt x="91" y="11"/>
                      <a:pt x="91" y="11"/>
                    </a:cubicBezTo>
                    <a:cubicBezTo>
                      <a:pt x="91" y="11"/>
                      <a:pt x="92" y="11"/>
                      <a:pt x="92" y="12"/>
                    </a:cubicBezTo>
                    <a:cubicBezTo>
                      <a:pt x="92" y="13"/>
                      <a:pt x="92" y="14"/>
                      <a:pt x="92" y="14"/>
                    </a:cubicBezTo>
                    <a:cubicBezTo>
                      <a:pt x="92" y="14"/>
                      <a:pt x="95" y="14"/>
                      <a:pt x="95" y="14"/>
                    </a:cubicBezTo>
                    <a:cubicBezTo>
                      <a:pt x="96" y="14"/>
                      <a:pt x="97" y="15"/>
                      <a:pt x="98" y="15"/>
                    </a:cubicBezTo>
                    <a:cubicBezTo>
                      <a:pt x="99" y="14"/>
                      <a:pt x="100" y="13"/>
                      <a:pt x="100" y="13"/>
                    </a:cubicBezTo>
                    <a:cubicBezTo>
                      <a:pt x="100" y="14"/>
                      <a:pt x="102" y="14"/>
                      <a:pt x="102" y="15"/>
                    </a:cubicBezTo>
                    <a:cubicBezTo>
                      <a:pt x="101" y="17"/>
                      <a:pt x="100" y="17"/>
                      <a:pt x="102" y="18"/>
                    </a:cubicBezTo>
                    <a:cubicBezTo>
                      <a:pt x="104" y="18"/>
                      <a:pt x="106" y="19"/>
                      <a:pt x="107" y="19"/>
                    </a:cubicBezTo>
                    <a:cubicBezTo>
                      <a:pt x="108" y="20"/>
                      <a:pt x="111" y="21"/>
                      <a:pt x="111" y="21"/>
                    </a:cubicBezTo>
                    <a:cubicBezTo>
                      <a:pt x="112" y="21"/>
                      <a:pt x="113" y="21"/>
                      <a:pt x="113" y="22"/>
                    </a:cubicBezTo>
                    <a:cubicBezTo>
                      <a:pt x="113" y="23"/>
                      <a:pt x="111" y="25"/>
                      <a:pt x="111" y="25"/>
                    </a:cubicBezTo>
                    <a:cubicBezTo>
                      <a:pt x="111" y="25"/>
                      <a:pt x="110" y="26"/>
                      <a:pt x="110" y="27"/>
                    </a:cubicBezTo>
                    <a:cubicBezTo>
                      <a:pt x="110" y="27"/>
                      <a:pt x="109" y="30"/>
                      <a:pt x="109" y="30"/>
                    </a:cubicBezTo>
                    <a:cubicBezTo>
                      <a:pt x="108" y="31"/>
                      <a:pt x="107" y="33"/>
                      <a:pt x="107" y="33"/>
                    </a:cubicBezTo>
                    <a:cubicBezTo>
                      <a:pt x="107" y="33"/>
                      <a:pt x="106" y="35"/>
                      <a:pt x="105" y="35"/>
                    </a:cubicBezTo>
                    <a:cubicBezTo>
                      <a:pt x="105" y="35"/>
                      <a:pt x="104" y="36"/>
                      <a:pt x="104" y="36"/>
                    </a:cubicBezTo>
                    <a:cubicBezTo>
                      <a:pt x="104" y="37"/>
                      <a:pt x="104" y="39"/>
                      <a:pt x="104" y="39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9" y="42"/>
                      <a:pt x="109" y="42"/>
                      <a:pt x="109" y="42"/>
                    </a:cubicBezTo>
                    <a:cubicBezTo>
                      <a:pt x="109" y="42"/>
                      <a:pt x="109" y="42"/>
                      <a:pt x="110" y="43"/>
                    </a:cubicBezTo>
                    <a:cubicBezTo>
                      <a:pt x="112" y="43"/>
                      <a:pt x="113" y="42"/>
                      <a:pt x="114" y="42"/>
                    </a:cubicBezTo>
                    <a:cubicBezTo>
                      <a:pt x="114" y="42"/>
                      <a:pt x="116" y="44"/>
                      <a:pt x="116" y="44"/>
                    </a:cubicBezTo>
                    <a:cubicBezTo>
                      <a:pt x="116" y="44"/>
                      <a:pt x="117" y="45"/>
                      <a:pt x="117" y="45"/>
                    </a:cubicBezTo>
                    <a:cubicBezTo>
                      <a:pt x="118" y="45"/>
                      <a:pt x="120" y="46"/>
                      <a:pt x="120" y="46"/>
                    </a:cubicBezTo>
                    <a:cubicBezTo>
                      <a:pt x="120" y="49"/>
                      <a:pt x="120" y="49"/>
                      <a:pt x="120" y="49"/>
                    </a:cubicBezTo>
                    <a:cubicBezTo>
                      <a:pt x="120" y="49"/>
                      <a:pt x="122" y="49"/>
                      <a:pt x="122" y="49"/>
                    </a:cubicBezTo>
                    <a:cubicBezTo>
                      <a:pt x="123" y="49"/>
                      <a:pt x="124" y="50"/>
                      <a:pt x="124" y="50"/>
                    </a:cubicBezTo>
                    <a:cubicBezTo>
                      <a:pt x="124" y="50"/>
                      <a:pt x="124" y="53"/>
                      <a:pt x="123" y="53"/>
                    </a:cubicBezTo>
                    <a:cubicBezTo>
                      <a:pt x="123" y="54"/>
                      <a:pt x="122" y="55"/>
                      <a:pt x="122" y="55"/>
                    </a:cubicBezTo>
                    <a:cubicBezTo>
                      <a:pt x="122" y="55"/>
                      <a:pt x="123" y="57"/>
                      <a:pt x="124" y="57"/>
                    </a:cubicBezTo>
                    <a:cubicBezTo>
                      <a:pt x="124" y="57"/>
                      <a:pt x="126" y="57"/>
                      <a:pt x="126" y="57"/>
                    </a:cubicBezTo>
                    <a:cubicBezTo>
                      <a:pt x="127" y="57"/>
                      <a:pt x="128" y="59"/>
                      <a:pt x="128" y="59"/>
                    </a:cubicBezTo>
                    <a:cubicBezTo>
                      <a:pt x="128" y="59"/>
                      <a:pt x="129" y="60"/>
                      <a:pt x="129" y="61"/>
                    </a:cubicBezTo>
                    <a:cubicBezTo>
                      <a:pt x="129" y="62"/>
                      <a:pt x="128" y="64"/>
                      <a:pt x="128" y="64"/>
                    </a:cubicBezTo>
                    <a:cubicBezTo>
                      <a:pt x="128" y="64"/>
                      <a:pt x="128" y="65"/>
                      <a:pt x="128" y="66"/>
                    </a:cubicBezTo>
                    <a:cubicBezTo>
                      <a:pt x="128" y="66"/>
                      <a:pt x="127" y="67"/>
                      <a:pt x="127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5" y="67"/>
                      <a:pt x="125" y="70"/>
                      <a:pt x="124" y="70"/>
                    </a:cubicBezTo>
                    <a:cubicBezTo>
                      <a:pt x="124" y="70"/>
                      <a:pt x="123" y="70"/>
                      <a:pt x="123" y="70"/>
                    </a:cubicBezTo>
                    <a:cubicBezTo>
                      <a:pt x="122" y="70"/>
                      <a:pt x="121" y="71"/>
                      <a:pt x="121" y="71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4"/>
                      <a:pt x="120" y="74"/>
                      <a:pt x="119" y="74"/>
                    </a:cubicBezTo>
                    <a:cubicBezTo>
                      <a:pt x="119" y="74"/>
                      <a:pt x="119" y="74"/>
                      <a:pt x="118" y="74"/>
                    </a:cubicBezTo>
                    <a:cubicBezTo>
                      <a:pt x="118" y="75"/>
                      <a:pt x="117" y="75"/>
                      <a:pt x="117" y="75"/>
                    </a:cubicBezTo>
                    <a:cubicBezTo>
                      <a:pt x="117" y="75"/>
                      <a:pt x="116" y="74"/>
                      <a:pt x="115" y="74"/>
                    </a:cubicBezTo>
                    <a:cubicBezTo>
                      <a:pt x="115" y="74"/>
                      <a:pt x="114" y="74"/>
                      <a:pt x="114" y="75"/>
                    </a:cubicBezTo>
                    <a:cubicBezTo>
                      <a:pt x="113" y="76"/>
                      <a:pt x="113" y="77"/>
                      <a:pt x="112" y="77"/>
                    </a:cubicBezTo>
                    <a:cubicBezTo>
                      <a:pt x="112" y="77"/>
                      <a:pt x="111" y="78"/>
                      <a:pt x="111" y="78"/>
                    </a:cubicBezTo>
                    <a:cubicBezTo>
                      <a:pt x="111" y="78"/>
                      <a:pt x="111" y="80"/>
                      <a:pt x="110" y="80"/>
                    </a:cubicBezTo>
                    <a:cubicBezTo>
                      <a:pt x="110" y="81"/>
                      <a:pt x="109" y="82"/>
                      <a:pt x="109" y="82"/>
                    </a:cubicBezTo>
                    <a:cubicBezTo>
                      <a:pt x="109" y="82"/>
                      <a:pt x="109" y="83"/>
                      <a:pt x="109" y="83"/>
                    </a:cubicBezTo>
                    <a:cubicBezTo>
                      <a:pt x="109" y="84"/>
                      <a:pt x="109" y="85"/>
                      <a:pt x="108" y="86"/>
                    </a:cubicBezTo>
                    <a:cubicBezTo>
                      <a:pt x="107" y="86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9"/>
                    </a:cubicBezTo>
                    <a:cubicBezTo>
                      <a:pt x="106" y="89"/>
                      <a:pt x="106" y="90"/>
                      <a:pt x="106" y="90"/>
                    </a:cubicBezTo>
                    <a:cubicBezTo>
                      <a:pt x="106" y="92"/>
                      <a:pt x="106" y="92"/>
                      <a:pt x="106" y="92"/>
                    </a:cubicBezTo>
                    <a:cubicBezTo>
                      <a:pt x="106" y="92"/>
                      <a:pt x="105" y="93"/>
                      <a:pt x="105" y="94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10" y="100"/>
                      <a:pt x="110" y="101"/>
                    </a:cubicBezTo>
                    <a:cubicBezTo>
                      <a:pt x="110" y="101"/>
                      <a:pt x="110" y="103"/>
                      <a:pt x="110" y="103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107"/>
                      <a:pt x="106" y="107"/>
                      <a:pt x="106" y="107"/>
                    </a:cubicBezTo>
                    <a:cubicBezTo>
                      <a:pt x="105" y="107"/>
                      <a:pt x="104" y="107"/>
                      <a:pt x="104" y="107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1" y="108"/>
                      <a:pt x="101" y="108"/>
                      <a:pt x="101" y="108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0" y="101"/>
                      <a:pt x="89" y="99"/>
                      <a:pt x="89" y="99"/>
                    </a:cubicBezTo>
                    <a:cubicBezTo>
                      <a:pt x="88" y="99"/>
                      <a:pt x="87" y="99"/>
                      <a:pt x="87" y="99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6"/>
                      <a:pt x="84" y="95"/>
                    </a:cubicBezTo>
                    <a:cubicBezTo>
                      <a:pt x="83" y="95"/>
                      <a:pt x="83" y="94"/>
                      <a:pt x="82" y="94"/>
                    </a:cubicBezTo>
                    <a:cubicBezTo>
                      <a:pt x="81" y="94"/>
                      <a:pt x="79" y="94"/>
                      <a:pt x="79" y="94"/>
                    </a:cubicBezTo>
                    <a:cubicBezTo>
                      <a:pt x="79" y="94"/>
                      <a:pt x="78" y="92"/>
                      <a:pt x="77" y="92"/>
                    </a:cubicBezTo>
                    <a:cubicBezTo>
                      <a:pt x="77" y="92"/>
                      <a:pt x="73" y="92"/>
                      <a:pt x="73" y="92"/>
                    </a:cubicBezTo>
                    <a:cubicBezTo>
                      <a:pt x="73" y="92"/>
                      <a:pt x="74" y="89"/>
                      <a:pt x="74" y="89"/>
                    </a:cubicBezTo>
                    <a:cubicBezTo>
                      <a:pt x="74" y="88"/>
                      <a:pt x="74" y="85"/>
                      <a:pt x="74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84"/>
                      <a:pt x="73" y="83"/>
                      <a:pt x="74" y="81"/>
                    </a:cubicBezTo>
                    <a:cubicBezTo>
                      <a:pt x="75" y="79"/>
                      <a:pt x="74" y="80"/>
                      <a:pt x="75" y="78"/>
                    </a:cubicBezTo>
                    <a:cubicBezTo>
                      <a:pt x="76" y="75"/>
                      <a:pt x="76" y="74"/>
                      <a:pt x="76" y="74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3" y="72"/>
                      <a:pt x="72" y="73"/>
                    </a:cubicBezTo>
                    <a:cubicBezTo>
                      <a:pt x="72" y="75"/>
                      <a:pt x="71" y="75"/>
                      <a:pt x="71" y="75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69" y="81"/>
                      <a:pt x="70" y="82"/>
                      <a:pt x="67" y="82"/>
                    </a:cubicBezTo>
                    <a:cubicBezTo>
                      <a:pt x="65" y="82"/>
                      <a:pt x="63" y="82"/>
                      <a:pt x="63" y="82"/>
                    </a:cubicBezTo>
                    <a:cubicBezTo>
                      <a:pt x="63" y="82"/>
                      <a:pt x="65" y="84"/>
                      <a:pt x="63" y="84"/>
                    </a:cubicBezTo>
                    <a:cubicBezTo>
                      <a:pt x="60" y="84"/>
                      <a:pt x="57" y="84"/>
                      <a:pt x="57" y="84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1" y="83"/>
                      <a:pt x="51" y="82"/>
                      <a:pt x="51" y="80"/>
                    </a:cubicBezTo>
                    <a:cubicBezTo>
                      <a:pt x="51" y="79"/>
                      <a:pt x="50" y="77"/>
                      <a:pt x="51" y="77"/>
                    </a:cubicBezTo>
                    <a:cubicBezTo>
                      <a:pt x="52" y="77"/>
                      <a:pt x="53" y="76"/>
                      <a:pt x="53" y="76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1" y="73"/>
                      <a:pt x="51" y="72"/>
                    </a:cubicBezTo>
                    <a:cubicBezTo>
                      <a:pt x="51" y="71"/>
                      <a:pt x="52" y="69"/>
                      <a:pt x="52" y="69"/>
                    </a:cubicBezTo>
                    <a:cubicBezTo>
                      <a:pt x="53" y="68"/>
                      <a:pt x="53" y="66"/>
                      <a:pt x="53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6"/>
                      <a:pt x="50" y="67"/>
                      <a:pt x="50" y="65"/>
                    </a:cubicBezTo>
                    <a:cubicBezTo>
                      <a:pt x="50" y="64"/>
                      <a:pt x="49" y="62"/>
                      <a:pt x="49" y="62"/>
                    </a:cubicBezTo>
                    <a:cubicBezTo>
                      <a:pt x="49" y="62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5" y="62"/>
                    </a:cubicBezTo>
                    <a:cubicBezTo>
                      <a:pt x="45" y="62"/>
                      <a:pt x="42" y="61"/>
                      <a:pt x="42" y="61"/>
                    </a:cubicBezTo>
                    <a:cubicBezTo>
                      <a:pt x="42" y="61"/>
                      <a:pt x="39" y="61"/>
                      <a:pt x="39" y="61"/>
                    </a:cubicBezTo>
                    <a:cubicBezTo>
                      <a:pt x="38" y="61"/>
                      <a:pt x="37" y="63"/>
                      <a:pt x="37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4" y="55"/>
                      <a:pt x="34" y="54"/>
                    </a:cubicBezTo>
                    <a:cubicBezTo>
                      <a:pt x="34" y="54"/>
                      <a:pt x="33" y="52"/>
                      <a:pt x="33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28" y="51"/>
                      <a:pt x="27" y="51"/>
                    </a:cubicBezTo>
                    <a:cubicBezTo>
                      <a:pt x="26" y="51"/>
                      <a:pt x="26" y="51"/>
                      <a:pt x="25" y="51"/>
                    </a:cubicBezTo>
                    <a:cubicBezTo>
                      <a:pt x="25" y="51"/>
                      <a:pt x="23" y="49"/>
                      <a:pt x="23" y="49"/>
                    </a:cubicBezTo>
                    <a:cubicBezTo>
                      <a:pt x="23" y="48"/>
                      <a:pt x="23" y="47"/>
                      <a:pt x="23" y="46"/>
                    </a:cubicBezTo>
                    <a:cubicBezTo>
                      <a:pt x="22" y="45"/>
                      <a:pt x="21" y="43"/>
                      <a:pt x="21" y="42"/>
                    </a:cubicBezTo>
                    <a:cubicBezTo>
                      <a:pt x="21" y="42"/>
                      <a:pt x="22" y="40"/>
                      <a:pt x="22" y="40"/>
                    </a:cubicBezTo>
                    <a:cubicBezTo>
                      <a:pt x="21" y="39"/>
                      <a:pt x="19" y="37"/>
                      <a:pt x="19" y="37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5" y="37"/>
                      <a:pt x="14" y="37"/>
                    </a:cubicBezTo>
                    <a:cubicBezTo>
                      <a:pt x="13" y="37"/>
                      <a:pt x="11" y="36"/>
                      <a:pt x="11" y="37"/>
                    </a:cubicBezTo>
                    <a:cubicBezTo>
                      <a:pt x="11" y="37"/>
                      <a:pt x="12" y="39"/>
                      <a:pt x="11" y="39"/>
                    </a:cubicBezTo>
                    <a:cubicBezTo>
                      <a:pt x="10" y="39"/>
                      <a:pt x="8" y="39"/>
                      <a:pt x="7" y="38"/>
                    </a:cubicBezTo>
                    <a:cubicBezTo>
                      <a:pt x="6" y="37"/>
                      <a:pt x="6" y="36"/>
                      <a:pt x="6" y="35"/>
                    </a:cubicBezTo>
                    <a:cubicBezTo>
                      <a:pt x="5" y="35"/>
                      <a:pt x="5" y="33"/>
                      <a:pt x="4" y="33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2" y="29"/>
                      <a:pt x="2" y="29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4"/>
                      <a:pt x="1" y="24"/>
                    </a:cubicBezTo>
                    <a:cubicBezTo>
                      <a:pt x="1" y="23"/>
                      <a:pt x="0" y="22"/>
                      <a:pt x="0" y="22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1" y="18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5" name="Freeform 31">
                <a:extLst>
                  <a:ext uri="{FF2B5EF4-FFF2-40B4-BE49-F238E27FC236}">
                    <a16:creationId xmlns:a16="http://schemas.microsoft.com/office/drawing/2014/main" id="{6B78CFB5-6864-6545-A5DB-C094EE779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7582" y="2730092"/>
                <a:ext cx="547516" cy="294055"/>
              </a:xfrm>
              <a:custGeom>
                <a:avLst/>
                <a:gdLst>
                  <a:gd name="T0" fmla="*/ 56 w 240"/>
                  <a:gd name="T1" fmla="*/ 20 h 133"/>
                  <a:gd name="T2" fmla="*/ 62 w 240"/>
                  <a:gd name="T3" fmla="*/ 12 h 133"/>
                  <a:gd name="T4" fmla="*/ 73 w 240"/>
                  <a:gd name="T5" fmla="*/ 5 h 133"/>
                  <a:gd name="T6" fmla="*/ 85 w 240"/>
                  <a:gd name="T7" fmla="*/ 3 h 133"/>
                  <a:gd name="T8" fmla="*/ 87 w 240"/>
                  <a:gd name="T9" fmla="*/ 11 h 133"/>
                  <a:gd name="T10" fmla="*/ 93 w 240"/>
                  <a:gd name="T11" fmla="*/ 10 h 133"/>
                  <a:gd name="T12" fmla="*/ 99 w 240"/>
                  <a:gd name="T13" fmla="*/ 6 h 133"/>
                  <a:gd name="T14" fmla="*/ 103 w 240"/>
                  <a:gd name="T15" fmla="*/ 3 h 133"/>
                  <a:gd name="T16" fmla="*/ 110 w 240"/>
                  <a:gd name="T17" fmla="*/ 10 h 133"/>
                  <a:gd name="T18" fmla="*/ 118 w 240"/>
                  <a:gd name="T19" fmla="*/ 12 h 133"/>
                  <a:gd name="T20" fmla="*/ 126 w 240"/>
                  <a:gd name="T21" fmla="*/ 15 h 133"/>
                  <a:gd name="T22" fmla="*/ 133 w 240"/>
                  <a:gd name="T23" fmla="*/ 17 h 133"/>
                  <a:gd name="T24" fmla="*/ 142 w 240"/>
                  <a:gd name="T25" fmla="*/ 18 h 133"/>
                  <a:gd name="T26" fmla="*/ 146 w 240"/>
                  <a:gd name="T27" fmla="*/ 25 h 133"/>
                  <a:gd name="T28" fmla="*/ 146 w 240"/>
                  <a:gd name="T29" fmla="*/ 31 h 133"/>
                  <a:gd name="T30" fmla="*/ 154 w 240"/>
                  <a:gd name="T31" fmla="*/ 38 h 133"/>
                  <a:gd name="T32" fmla="*/ 164 w 240"/>
                  <a:gd name="T33" fmla="*/ 44 h 133"/>
                  <a:gd name="T34" fmla="*/ 169 w 240"/>
                  <a:gd name="T35" fmla="*/ 31 h 133"/>
                  <a:gd name="T36" fmla="*/ 176 w 240"/>
                  <a:gd name="T37" fmla="*/ 28 h 133"/>
                  <a:gd name="T38" fmla="*/ 194 w 240"/>
                  <a:gd name="T39" fmla="*/ 29 h 133"/>
                  <a:gd name="T40" fmla="*/ 193 w 240"/>
                  <a:gd name="T41" fmla="*/ 39 h 133"/>
                  <a:gd name="T42" fmla="*/ 203 w 240"/>
                  <a:gd name="T43" fmla="*/ 46 h 133"/>
                  <a:gd name="T44" fmla="*/ 213 w 240"/>
                  <a:gd name="T45" fmla="*/ 45 h 133"/>
                  <a:gd name="T46" fmla="*/ 228 w 240"/>
                  <a:gd name="T47" fmla="*/ 54 h 133"/>
                  <a:gd name="T48" fmla="*/ 237 w 240"/>
                  <a:gd name="T49" fmla="*/ 60 h 133"/>
                  <a:gd name="T50" fmla="*/ 236 w 240"/>
                  <a:gd name="T51" fmla="*/ 68 h 133"/>
                  <a:gd name="T52" fmla="*/ 229 w 240"/>
                  <a:gd name="T53" fmla="*/ 70 h 133"/>
                  <a:gd name="T54" fmla="*/ 223 w 240"/>
                  <a:gd name="T55" fmla="*/ 78 h 133"/>
                  <a:gd name="T56" fmla="*/ 216 w 240"/>
                  <a:gd name="T57" fmla="*/ 85 h 133"/>
                  <a:gd name="T58" fmla="*/ 215 w 240"/>
                  <a:gd name="T59" fmla="*/ 97 h 133"/>
                  <a:gd name="T60" fmla="*/ 208 w 240"/>
                  <a:gd name="T61" fmla="*/ 104 h 133"/>
                  <a:gd name="T62" fmla="*/ 203 w 240"/>
                  <a:gd name="T63" fmla="*/ 109 h 133"/>
                  <a:gd name="T64" fmla="*/ 198 w 240"/>
                  <a:gd name="T65" fmla="*/ 111 h 133"/>
                  <a:gd name="T66" fmla="*/ 193 w 240"/>
                  <a:gd name="T67" fmla="*/ 111 h 133"/>
                  <a:gd name="T68" fmla="*/ 189 w 240"/>
                  <a:gd name="T69" fmla="*/ 110 h 133"/>
                  <a:gd name="T70" fmla="*/ 184 w 240"/>
                  <a:gd name="T71" fmla="*/ 111 h 133"/>
                  <a:gd name="T72" fmla="*/ 181 w 240"/>
                  <a:gd name="T73" fmla="*/ 115 h 133"/>
                  <a:gd name="T74" fmla="*/ 179 w 240"/>
                  <a:gd name="T75" fmla="*/ 121 h 133"/>
                  <a:gd name="T76" fmla="*/ 177 w 240"/>
                  <a:gd name="T77" fmla="*/ 123 h 133"/>
                  <a:gd name="T78" fmla="*/ 163 w 240"/>
                  <a:gd name="T79" fmla="*/ 115 h 133"/>
                  <a:gd name="T80" fmla="*/ 147 w 240"/>
                  <a:gd name="T81" fmla="*/ 118 h 133"/>
                  <a:gd name="T82" fmla="*/ 134 w 240"/>
                  <a:gd name="T83" fmla="*/ 112 h 133"/>
                  <a:gd name="T84" fmla="*/ 119 w 240"/>
                  <a:gd name="T85" fmla="*/ 110 h 133"/>
                  <a:gd name="T86" fmla="*/ 106 w 240"/>
                  <a:gd name="T87" fmla="*/ 108 h 133"/>
                  <a:gd name="T88" fmla="*/ 104 w 240"/>
                  <a:gd name="T89" fmla="*/ 121 h 133"/>
                  <a:gd name="T90" fmla="*/ 97 w 240"/>
                  <a:gd name="T91" fmla="*/ 131 h 133"/>
                  <a:gd name="T92" fmla="*/ 86 w 240"/>
                  <a:gd name="T93" fmla="*/ 131 h 133"/>
                  <a:gd name="T94" fmla="*/ 74 w 240"/>
                  <a:gd name="T95" fmla="*/ 131 h 133"/>
                  <a:gd name="T96" fmla="*/ 63 w 240"/>
                  <a:gd name="T97" fmla="*/ 122 h 133"/>
                  <a:gd name="T98" fmla="*/ 55 w 240"/>
                  <a:gd name="T99" fmla="*/ 114 h 133"/>
                  <a:gd name="T100" fmla="*/ 45 w 240"/>
                  <a:gd name="T101" fmla="*/ 107 h 133"/>
                  <a:gd name="T102" fmla="*/ 39 w 240"/>
                  <a:gd name="T103" fmla="*/ 100 h 133"/>
                  <a:gd name="T104" fmla="*/ 24 w 240"/>
                  <a:gd name="T105" fmla="*/ 93 h 133"/>
                  <a:gd name="T106" fmla="*/ 17 w 240"/>
                  <a:gd name="T107" fmla="*/ 79 h 133"/>
                  <a:gd name="T108" fmla="*/ 16 w 240"/>
                  <a:gd name="T109" fmla="*/ 66 h 133"/>
                  <a:gd name="T110" fmla="*/ 4 w 240"/>
                  <a:gd name="T111" fmla="*/ 55 h 133"/>
                  <a:gd name="T112" fmla="*/ 5 w 240"/>
                  <a:gd name="T113" fmla="*/ 44 h 133"/>
                  <a:gd name="T114" fmla="*/ 10 w 240"/>
                  <a:gd name="T115" fmla="*/ 45 h 133"/>
                  <a:gd name="T116" fmla="*/ 23 w 240"/>
                  <a:gd name="T117" fmla="*/ 38 h 133"/>
                  <a:gd name="T118" fmla="*/ 35 w 240"/>
                  <a:gd name="T119" fmla="*/ 3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0" h="133">
                    <a:moveTo>
                      <a:pt x="43" y="27"/>
                    </a:moveTo>
                    <a:cubicBezTo>
                      <a:pt x="44" y="27"/>
                      <a:pt x="50" y="22"/>
                      <a:pt x="50" y="22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2"/>
                      <a:pt x="62" y="12"/>
                    </a:cubicBezTo>
                    <a:cubicBezTo>
                      <a:pt x="65" y="12"/>
                      <a:pt x="74" y="10"/>
                      <a:pt x="74" y="10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1"/>
                      <a:pt x="73" y="1"/>
                    </a:cubicBezTo>
                    <a:cubicBezTo>
                      <a:pt x="74" y="0"/>
                      <a:pt x="78" y="0"/>
                      <a:pt x="80" y="0"/>
                    </a:cubicBezTo>
                    <a:cubicBezTo>
                      <a:pt x="82" y="1"/>
                      <a:pt x="84" y="2"/>
                      <a:pt x="85" y="3"/>
                    </a:cubicBezTo>
                    <a:cubicBezTo>
                      <a:pt x="85" y="4"/>
                      <a:pt x="85" y="3"/>
                      <a:pt x="85" y="5"/>
                    </a:cubicBezTo>
                    <a:cubicBezTo>
                      <a:pt x="85" y="7"/>
                      <a:pt x="85" y="9"/>
                      <a:pt x="85" y="9"/>
                    </a:cubicBezTo>
                    <a:cubicBezTo>
                      <a:pt x="85" y="9"/>
                      <a:pt x="86" y="10"/>
                      <a:pt x="87" y="11"/>
                    </a:cubicBezTo>
                    <a:cubicBezTo>
                      <a:pt x="89" y="11"/>
                      <a:pt x="91" y="13"/>
                      <a:pt x="91" y="12"/>
                    </a:cubicBezTo>
                    <a:cubicBezTo>
                      <a:pt x="91" y="12"/>
                      <a:pt x="92" y="11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2"/>
                      <a:pt x="94" y="11"/>
                      <a:pt x="95" y="11"/>
                    </a:cubicBezTo>
                    <a:cubicBezTo>
                      <a:pt x="96" y="11"/>
                      <a:pt x="100" y="9"/>
                      <a:pt x="100" y="9"/>
                    </a:cubicBezTo>
                    <a:cubicBezTo>
                      <a:pt x="100" y="9"/>
                      <a:pt x="99" y="6"/>
                      <a:pt x="99" y="6"/>
                    </a:cubicBezTo>
                    <a:cubicBezTo>
                      <a:pt x="99" y="5"/>
                      <a:pt x="99" y="4"/>
                      <a:pt x="99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1" y="2"/>
                      <a:pt x="103" y="3"/>
                      <a:pt x="103" y="3"/>
                    </a:cubicBezTo>
                    <a:cubicBezTo>
                      <a:pt x="103" y="3"/>
                      <a:pt x="105" y="4"/>
                      <a:pt x="106" y="4"/>
                    </a:cubicBezTo>
                    <a:cubicBezTo>
                      <a:pt x="108" y="4"/>
                      <a:pt x="107" y="6"/>
                      <a:pt x="107" y="6"/>
                    </a:cubicBezTo>
                    <a:cubicBezTo>
                      <a:pt x="107" y="6"/>
                      <a:pt x="108" y="9"/>
                      <a:pt x="110" y="10"/>
                    </a:cubicBezTo>
                    <a:cubicBezTo>
                      <a:pt x="112" y="11"/>
                      <a:pt x="112" y="12"/>
                      <a:pt x="112" y="13"/>
                    </a:cubicBezTo>
                    <a:cubicBezTo>
                      <a:pt x="113" y="13"/>
                      <a:pt x="115" y="13"/>
                      <a:pt x="115" y="13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20" y="13"/>
                      <a:pt x="121" y="15"/>
                    </a:cubicBezTo>
                    <a:cubicBezTo>
                      <a:pt x="121" y="16"/>
                      <a:pt x="124" y="16"/>
                      <a:pt x="125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16"/>
                      <a:pt x="129" y="20"/>
                      <a:pt x="132" y="17"/>
                    </a:cubicBezTo>
                    <a:cubicBezTo>
                      <a:pt x="135" y="14"/>
                      <a:pt x="133" y="17"/>
                      <a:pt x="133" y="17"/>
                    </a:cubicBezTo>
                    <a:cubicBezTo>
                      <a:pt x="133" y="17"/>
                      <a:pt x="135" y="20"/>
                      <a:pt x="136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7"/>
                      <a:pt x="148" y="17"/>
                      <a:pt x="147" y="22"/>
                    </a:cubicBezTo>
                    <a:cubicBezTo>
                      <a:pt x="147" y="26"/>
                      <a:pt x="146" y="25"/>
                      <a:pt x="146" y="25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31"/>
                      <a:pt x="144" y="31"/>
                      <a:pt x="144" y="31"/>
                    </a:cubicBezTo>
                    <a:cubicBezTo>
                      <a:pt x="144" y="31"/>
                      <a:pt x="145" y="31"/>
                      <a:pt x="146" y="31"/>
                    </a:cubicBezTo>
                    <a:cubicBezTo>
                      <a:pt x="147" y="31"/>
                      <a:pt x="148" y="35"/>
                      <a:pt x="14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1" y="36"/>
                      <a:pt x="152" y="37"/>
                      <a:pt x="154" y="38"/>
                    </a:cubicBezTo>
                    <a:cubicBezTo>
                      <a:pt x="155" y="39"/>
                      <a:pt x="156" y="41"/>
                      <a:pt x="156" y="41"/>
                    </a:cubicBezTo>
                    <a:cubicBezTo>
                      <a:pt x="156" y="41"/>
                      <a:pt x="157" y="45"/>
                      <a:pt x="158" y="46"/>
                    </a:cubicBezTo>
                    <a:cubicBezTo>
                      <a:pt x="158" y="48"/>
                      <a:pt x="164" y="44"/>
                      <a:pt x="164" y="44"/>
                    </a:cubicBezTo>
                    <a:cubicBezTo>
                      <a:pt x="165" y="39"/>
                      <a:pt x="165" y="39"/>
                      <a:pt x="165" y="39"/>
                    </a:cubicBezTo>
                    <a:cubicBezTo>
                      <a:pt x="171" y="37"/>
                      <a:pt x="171" y="37"/>
                      <a:pt x="171" y="37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67" y="27"/>
                      <a:pt x="167" y="27"/>
                      <a:pt x="167" y="27"/>
                    </a:cubicBezTo>
                    <a:cubicBezTo>
                      <a:pt x="167" y="27"/>
                      <a:pt x="171" y="28"/>
                      <a:pt x="172" y="27"/>
                    </a:cubicBezTo>
                    <a:cubicBezTo>
                      <a:pt x="173" y="27"/>
                      <a:pt x="176" y="28"/>
                      <a:pt x="176" y="28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187" y="33"/>
                      <a:pt x="190" y="32"/>
                      <a:pt x="192" y="32"/>
                    </a:cubicBezTo>
                    <a:cubicBezTo>
                      <a:pt x="194" y="31"/>
                      <a:pt x="194" y="29"/>
                      <a:pt x="194" y="29"/>
                    </a:cubicBezTo>
                    <a:cubicBezTo>
                      <a:pt x="194" y="29"/>
                      <a:pt x="195" y="30"/>
                      <a:pt x="197" y="32"/>
                    </a:cubicBezTo>
                    <a:cubicBezTo>
                      <a:pt x="198" y="35"/>
                      <a:pt x="196" y="34"/>
                      <a:pt x="196" y="35"/>
                    </a:cubicBezTo>
                    <a:cubicBezTo>
                      <a:pt x="195" y="36"/>
                      <a:pt x="193" y="39"/>
                      <a:pt x="193" y="39"/>
                    </a:cubicBezTo>
                    <a:cubicBezTo>
                      <a:pt x="193" y="39"/>
                      <a:pt x="194" y="41"/>
                      <a:pt x="196" y="41"/>
                    </a:cubicBezTo>
                    <a:cubicBezTo>
                      <a:pt x="197" y="41"/>
                      <a:pt x="196" y="42"/>
                      <a:pt x="198" y="44"/>
                    </a:cubicBezTo>
                    <a:cubicBezTo>
                      <a:pt x="199" y="45"/>
                      <a:pt x="203" y="46"/>
                      <a:pt x="203" y="46"/>
                    </a:cubicBezTo>
                    <a:cubicBezTo>
                      <a:pt x="206" y="46"/>
                      <a:pt x="206" y="46"/>
                      <a:pt x="206" y="46"/>
                    </a:cubicBezTo>
                    <a:cubicBezTo>
                      <a:pt x="209" y="43"/>
                      <a:pt x="209" y="43"/>
                      <a:pt x="209" y="43"/>
                    </a:cubicBezTo>
                    <a:cubicBezTo>
                      <a:pt x="209" y="43"/>
                      <a:pt x="212" y="44"/>
                      <a:pt x="213" y="45"/>
                    </a:cubicBezTo>
                    <a:cubicBezTo>
                      <a:pt x="214" y="46"/>
                      <a:pt x="219" y="48"/>
                      <a:pt x="219" y="48"/>
                    </a:cubicBezTo>
                    <a:cubicBezTo>
                      <a:pt x="227" y="46"/>
                      <a:pt x="227" y="46"/>
                      <a:pt x="227" y="46"/>
                    </a:cubicBezTo>
                    <a:cubicBezTo>
                      <a:pt x="228" y="54"/>
                      <a:pt x="228" y="54"/>
                      <a:pt x="228" y="54"/>
                    </a:cubicBezTo>
                    <a:cubicBezTo>
                      <a:pt x="228" y="54"/>
                      <a:pt x="230" y="54"/>
                      <a:pt x="232" y="57"/>
                    </a:cubicBezTo>
                    <a:cubicBezTo>
                      <a:pt x="234" y="59"/>
                      <a:pt x="233" y="57"/>
                      <a:pt x="233" y="57"/>
                    </a:cubicBezTo>
                    <a:cubicBezTo>
                      <a:pt x="233" y="57"/>
                      <a:pt x="237" y="59"/>
                      <a:pt x="237" y="60"/>
                    </a:cubicBezTo>
                    <a:cubicBezTo>
                      <a:pt x="237" y="62"/>
                      <a:pt x="238" y="64"/>
                      <a:pt x="238" y="64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39" y="68"/>
                      <a:pt x="237" y="68"/>
                      <a:pt x="236" y="68"/>
                    </a:cubicBezTo>
                    <a:cubicBezTo>
                      <a:pt x="236" y="68"/>
                      <a:pt x="235" y="69"/>
                      <a:pt x="234" y="69"/>
                    </a:cubicBezTo>
                    <a:cubicBezTo>
                      <a:pt x="233" y="69"/>
                      <a:pt x="232" y="69"/>
                      <a:pt x="232" y="69"/>
                    </a:cubicBezTo>
                    <a:cubicBezTo>
                      <a:pt x="229" y="70"/>
                      <a:pt x="229" y="70"/>
                      <a:pt x="229" y="70"/>
                    </a:cubicBezTo>
                    <a:cubicBezTo>
                      <a:pt x="227" y="72"/>
                      <a:pt x="227" y="72"/>
                      <a:pt x="227" y="72"/>
                    </a:cubicBezTo>
                    <a:cubicBezTo>
                      <a:pt x="225" y="74"/>
                      <a:pt x="225" y="74"/>
                      <a:pt x="225" y="74"/>
                    </a:cubicBezTo>
                    <a:cubicBezTo>
                      <a:pt x="223" y="78"/>
                      <a:pt x="223" y="78"/>
                      <a:pt x="223" y="78"/>
                    </a:cubicBezTo>
                    <a:cubicBezTo>
                      <a:pt x="223" y="80"/>
                      <a:pt x="223" y="80"/>
                      <a:pt x="223" y="80"/>
                    </a:cubicBezTo>
                    <a:cubicBezTo>
                      <a:pt x="220" y="83"/>
                      <a:pt x="220" y="83"/>
                      <a:pt x="220" y="83"/>
                    </a:cubicBezTo>
                    <a:cubicBezTo>
                      <a:pt x="220" y="83"/>
                      <a:pt x="217" y="85"/>
                      <a:pt x="216" y="85"/>
                    </a:cubicBezTo>
                    <a:cubicBezTo>
                      <a:pt x="215" y="85"/>
                      <a:pt x="215" y="89"/>
                      <a:pt x="215" y="89"/>
                    </a:cubicBezTo>
                    <a:cubicBezTo>
                      <a:pt x="216" y="92"/>
                      <a:pt x="216" y="92"/>
                      <a:pt x="216" y="92"/>
                    </a:cubicBezTo>
                    <a:cubicBezTo>
                      <a:pt x="215" y="97"/>
                      <a:pt x="215" y="97"/>
                      <a:pt x="215" y="97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09" y="102"/>
                      <a:pt x="209" y="102"/>
                      <a:pt x="209" y="102"/>
                    </a:cubicBezTo>
                    <a:cubicBezTo>
                      <a:pt x="208" y="104"/>
                      <a:pt x="208" y="104"/>
                      <a:pt x="208" y="104"/>
                    </a:cubicBezTo>
                    <a:cubicBezTo>
                      <a:pt x="208" y="104"/>
                      <a:pt x="206" y="105"/>
                      <a:pt x="206" y="105"/>
                    </a:cubicBezTo>
                    <a:cubicBezTo>
                      <a:pt x="205" y="104"/>
                      <a:pt x="205" y="107"/>
                      <a:pt x="205" y="107"/>
                    </a:cubicBezTo>
                    <a:cubicBezTo>
                      <a:pt x="203" y="109"/>
                      <a:pt x="203" y="109"/>
                      <a:pt x="203" y="109"/>
                    </a:cubicBezTo>
                    <a:cubicBezTo>
                      <a:pt x="202" y="109"/>
                      <a:pt x="202" y="109"/>
                      <a:pt x="202" y="109"/>
                    </a:cubicBezTo>
                    <a:cubicBezTo>
                      <a:pt x="200" y="110"/>
                      <a:pt x="200" y="110"/>
                      <a:pt x="200" y="110"/>
                    </a:cubicBezTo>
                    <a:cubicBezTo>
                      <a:pt x="200" y="110"/>
                      <a:pt x="199" y="111"/>
                      <a:pt x="198" y="111"/>
                    </a:cubicBezTo>
                    <a:cubicBezTo>
                      <a:pt x="198" y="112"/>
                      <a:pt x="197" y="111"/>
                      <a:pt x="197" y="111"/>
                    </a:cubicBezTo>
                    <a:cubicBezTo>
                      <a:pt x="197" y="111"/>
                      <a:pt x="195" y="110"/>
                      <a:pt x="194" y="110"/>
                    </a:cubicBezTo>
                    <a:cubicBezTo>
                      <a:pt x="194" y="110"/>
                      <a:pt x="194" y="111"/>
                      <a:pt x="193" y="111"/>
                    </a:cubicBezTo>
                    <a:cubicBezTo>
                      <a:pt x="193" y="111"/>
                      <a:pt x="193" y="111"/>
                      <a:pt x="192" y="112"/>
                    </a:cubicBezTo>
                    <a:cubicBezTo>
                      <a:pt x="192" y="112"/>
                      <a:pt x="191" y="111"/>
                      <a:pt x="190" y="111"/>
                    </a:cubicBezTo>
                    <a:cubicBezTo>
                      <a:pt x="189" y="111"/>
                      <a:pt x="189" y="110"/>
                      <a:pt x="189" y="110"/>
                    </a:cubicBezTo>
                    <a:cubicBezTo>
                      <a:pt x="188" y="110"/>
                      <a:pt x="187" y="110"/>
                      <a:pt x="187" y="110"/>
                    </a:cubicBezTo>
                    <a:cubicBezTo>
                      <a:pt x="186" y="110"/>
                      <a:pt x="185" y="110"/>
                      <a:pt x="185" y="110"/>
                    </a:cubicBezTo>
                    <a:cubicBezTo>
                      <a:pt x="185" y="110"/>
                      <a:pt x="184" y="111"/>
                      <a:pt x="184" y="111"/>
                    </a:cubicBezTo>
                    <a:cubicBezTo>
                      <a:pt x="182" y="112"/>
                      <a:pt x="182" y="112"/>
                      <a:pt x="182" y="112"/>
                    </a:cubicBezTo>
                    <a:cubicBezTo>
                      <a:pt x="182" y="112"/>
                      <a:pt x="182" y="113"/>
                      <a:pt x="182" y="114"/>
                    </a:cubicBezTo>
                    <a:cubicBezTo>
                      <a:pt x="182" y="114"/>
                      <a:pt x="182" y="115"/>
                      <a:pt x="181" y="115"/>
                    </a:cubicBezTo>
                    <a:cubicBezTo>
                      <a:pt x="181" y="115"/>
                      <a:pt x="180" y="117"/>
                      <a:pt x="180" y="117"/>
                    </a:cubicBezTo>
                    <a:cubicBezTo>
                      <a:pt x="180" y="117"/>
                      <a:pt x="180" y="120"/>
                      <a:pt x="179" y="120"/>
                    </a:cubicBezTo>
                    <a:cubicBezTo>
                      <a:pt x="179" y="120"/>
                      <a:pt x="179" y="121"/>
                      <a:pt x="179" y="121"/>
                    </a:cubicBezTo>
                    <a:cubicBezTo>
                      <a:pt x="179" y="123"/>
                      <a:pt x="179" y="123"/>
                      <a:pt x="179" y="123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7" y="123"/>
                      <a:pt x="177" y="123"/>
                      <a:pt x="177" y="12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7"/>
                      <a:pt x="172" y="118"/>
                      <a:pt x="169" y="118"/>
                    </a:cubicBezTo>
                    <a:cubicBezTo>
                      <a:pt x="166" y="117"/>
                      <a:pt x="164" y="115"/>
                      <a:pt x="163" y="115"/>
                    </a:cubicBezTo>
                    <a:cubicBezTo>
                      <a:pt x="163" y="114"/>
                      <a:pt x="159" y="115"/>
                      <a:pt x="159" y="115"/>
                    </a:cubicBezTo>
                    <a:cubicBezTo>
                      <a:pt x="158" y="119"/>
                      <a:pt x="158" y="119"/>
                      <a:pt x="158" y="119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34" y="112"/>
                      <a:pt x="134" y="112"/>
                      <a:pt x="134" y="112"/>
                    </a:cubicBezTo>
                    <a:cubicBezTo>
                      <a:pt x="134" y="112"/>
                      <a:pt x="130" y="112"/>
                      <a:pt x="129" y="112"/>
                    </a:cubicBezTo>
                    <a:cubicBezTo>
                      <a:pt x="128" y="112"/>
                      <a:pt x="124" y="111"/>
                      <a:pt x="124" y="111"/>
                    </a:cubicBezTo>
                    <a:cubicBezTo>
                      <a:pt x="124" y="111"/>
                      <a:pt x="120" y="110"/>
                      <a:pt x="119" y="110"/>
                    </a:cubicBezTo>
                    <a:cubicBezTo>
                      <a:pt x="118" y="110"/>
                      <a:pt x="116" y="110"/>
                      <a:pt x="116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11" y="109"/>
                      <a:pt x="108" y="107"/>
                      <a:pt x="106" y="108"/>
                    </a:cubicBezTo>
                    <a:cubicBezTo>
                      <a:pt x="105" y="108"/>
                      <a:pt x="106" y="111"/>
                      <a:pt x="106" y="111"/>
                    </a:cubicBezTo>
                    <a:cubicBezTo>
                      <a:pt x="106" y="111"/>
                      <a:pt x="105" y="116"/>
                      <a:pt x="106" y="117"/>
                    </a:cubicBezTo>
                    <a:cubicBezTo>
                      <a:pt x="106" y="119"/>
                      <a:pt x="104" y="121"/>
                      <a:pt x="104" y="121"/>
                    </a:cubicBezTo>
                    <a:cubicBezTo>
                      <a:pt x="101" y="122"/>
                      <a:pt x="101" y="122"/>
                      <a:pt x="101" y="122"/>
                    </a:cubicBezTo>
                    <a:cubicBezTo>
                      <a:pt x="101" y="122"/>
                      <a:pt x="99" y="125"/>
                      <a:pt x="98" y="125"/>
                    </a:cubicBezTo>
                    <a:cubicBezTo>
                      <a:pt x="97" y="125"/>
                      <a:pt x="97" y="131"/>
                      <a:pt x="97" y="131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89" y="129"/>
                      <a:pt x="89" y="129"/>
                      <a:pt x="89" y="129"/>
                    </a:cubicBezTo>
                    <a:cubicBezTo>
                      <a:pt x="86" y="131"/>
                      <a:pt x="86" y="131"/>
                      <a:pt x="86" y="131"/>
                    </a:cubicBezTo>
                    <a:cubicBezTo>
                      <a:pt x="85" y="133"/>
                      <a:pt x="85" y="133"/>
                      <a:pt x="85" y="133"/>
                    </a:cubicBezTo>
                    <a:cubicBezTo>
                      <a:pt x="85" y="133"/>
                      <a:pt x="80" y="132"/>
                      <a:pt x="80" y="132"/>
                    </a:cubicBezTo>
                    <a:cubicBezTo>
                      <a:pt x="79" y="132"/>
                      <a:pt x="74" y="131"/>
                      <a:pt x="74" y="131"/>
                    </a:cubicBezTo>
                    <a:cubicBezTo>
                      <a:pt x="74" y="131"/>
                      <a:pt x="71" y="128"/>
                      <a:pt x="70" y="127"/>
                    </a:cubicBezTo>
                    <a:cubicBezTo>
                      <a:pt x="69" y="126"/>
                      <a:pt x="65" y="124"/>
                      <a:pt x="64" y="123"/>
                    </a:cubicBezTo>
                    <a:cubicBezTo>
                      <a:pt x="63" y="123"/>
                      <a:pt x="63" y="122"/>
                      <a:pt x="63" y="122"/>
                    </a:cubicBezTo>
                    <a:cubicBezTo>
                      <a:pt x="61" y="120"/>
                      <a:pt x="62" y="120"/>
                      <a:pt x="60" y="119"/>
                    </a:cubicBezTo>
                    <a:cubicBezTo>
                      <a:pt x="58" y="118"/>
                      <a:pt x="56" y="118"/>
                      <a:pt x="56" y="117"/>
                    </a:cubicBezTo>
                    <a:cubicBezTo>
                      <a:pt x="56" y="116"/>
                      <a:pt x="57" y="114"/>
                      <a:pt x="55" y="114"/>
                    </a:cubicBezTo>
                    <a:cubicBezTo>
                      <a:pt x="52" y="115"/>
                      <a:pt x="51" y="116"/>
                      <a:pt x="50" y="115"/>
                    </a:cubicBezTo>
                    <a:cubicBezTo>
                      <a:pt x="48" y="113"/>
                      <a:pt x="48" y="113"/>
                      <a:pt x="47" y="111"/>
                    </a:cubicBezTo>
                    <a:cubicBezTo>
                      <a:pt x="47" y="109"/>
                      <a:pt x="47" y="107"/>
                      <a:pt x="45" y="107"/>
                    </a:cubicBezTo>
                    <a:cubicBezTo>
                      <a:pt x="43" y="107"/>
                      <a:pt x="42" y="106"/>
                      <a:pt x="42" y="106"/>
                    </a:cubicBezTo>
                    <a:cubicBezTo>
                      <a:pt x="42" y="106"/>
                      <a:pt x="41" y="107"/>
                      <a:pt x="40" y="105"/>
                    </a:cubicBezTo>
                    <a:cubicBezTo>
                      <a:pt x="39" y="102"/>
                      <a:pt x="42" y="104"/>
                      <a:pt x="39" y="100"/>
                    </a:cubicBezTo>
                    <a:cubicBezTo>
                      <a:pt x="35" y="97"/>
                      <a:pt x="36" y="98"/>
                      <a:pt x="34" y="96"/>
                    </a:cubicBezTo>
                    <a:cubicBezTo>
                      <a:pt x="32" y="94"/>
                      <a:pt x="26" y="96"/>
                      <a:pt x="26" y="96"/>
                    </a:cubicBezTo>
                    <a:cubicBezTo>
                      <a:pt x="26" y="96"/>
                      <a:pt x="26" y="95"/>
                      <a:pt x="24" y="93"/>
                    </a:cubicBezTo>
                    <a:cubicBezTo>
                      <a:pt x="22" y="91"/>
                      <a:pt x="23" y="92"/>
                      <a:pt x="21" y="90"/>
                    </a:cubicBezTo>
                    <a:cubicBezTo>
                      <a:pt x="19" y="87"/>
                      <a:pt x="19" y="88"/>
                      <a:pt x="19" y="85"/>
                    </a:cubicBezTo>
                    <a:cubicBezTo>
                      <a:pt x="18" y="82"/>
                      <a:pt x="19" y="81"/>
                      <a:pt x="17" y="79"/>
                    </a:cubicBezTo>
                    <a:cubicBezTo>
                      <a:pt x="15" y="77"/>
                      <a:pt x="14" y="75"/>
                      <a:pt x="14" y="75"/>
                    </a:cubicBezTo>
                    <a:cubicBezTo>
                      <a:pt x="14" y="75"/>
                      <a:pt x="12" y="73"/>
                      <a:pt x="14" y="70"/>
                    </a:cubicBezTo>
                    <a:cubicBezTo>
                      <a:pt x="16" y="68"/>
                      <a:pt x="16" y="68"/>
                      <a:pt x="16" y="66"/>
                    </a:cubicBezTo>
                    <a:cubicBezTo>
                      <a:pt x="16" y="65"/>
                      <a:pt x="17" y="63"/>
                      <a:pt x="14" y="61"/>
                    </a:cubicBezTo>
                    <a:cubicBezTo>
                      <a:pt x="11" y="59"/>
                      <a:pt x="11" y="59"/>
                      <a:pt x="8" y="57"/>
                    </a:cubicBezTo>
                    <a:cubicBezTo>
                      <a:pt x="6" y="56"/>
                      <a:pt x="5" y="56"/>
                      <a:pt x="4" y="55"/>
                    </a:cubicBezTo>
                    <a:cubicBezTo>
                      <a:pt x="3" y="54"/>
                      <a:pt x="1" y="47"/>
                      <a:pt x="1" y="4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7" y="40"/>
                    </a:cubicBezTo>
                    <a:cubicBezTo>
                      <a:pt x="19" y="40"/>
                      <a:pt x="22" y="38"/>
                      <a:pt x="23" y="38"/>
                    </a:cubicBezTo>
                    <a:cubicBezTo>
                      <a:pt x="25" y="38"/>
                      <a:pt x="28" y="39"/>
                      <a:pt x="29" y="39"/>
                    </a:cubicBezTo>
                    <a:cubicBezTo>
                      <a:pt x="31" y="38"/>
                      <a:pt x="32" y="38"/>
                      <a:pt x="32" y="36"/>
                    </a:cubicBezTo>
                    <a:cubicBezTo>
                      <a:pt x="33" y="35"/>
                      <a:pt x="31" y="33"/>
                      <a:pt x="35" y="32"/>
                    </a:cubicBezTo>
                    <a:cubicBezTo>
                      <a:pt x="38" y="30"/>
                      <a:pt x="39" y="30"/>
                      <a:pt x="39" y="30"/>
                    </a:cubicBezTo>
                    <a:lnTo>
                      <a:pt x="43" y="27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96" name="Freeform 33">
                <a:extLst>
                  <a:ext uri="{FF2B5EF4-FFF2-40B4-BE49-F238E27FC236}">
                    <a16:creationId xmlns:a16="http://schemas.microsoft.com/office/drawing/2014/main" id="{A825B3DA-7147-D849-B9AE-6950A11926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87686" y="3123231"/>
                <a:ext cx="662956" cy="236523"/>
              </a:xfrm>
              <a:custGeom>
                <a:avLst/>
                <a:gdLst>
                  <a:gd name="T0" fmla="*/ 233 w 291"/>
                  <a:gd name="T1" fmla="*/ 67 h 107"/>
                  <a:gd name="T2" fmla="*/ 238 w 291"/>
                  <a:gd name="T3" fmla="*/ 67 h 107"/>
                  <a:gd name="T4" fmla="*/ 239 w 291"/>
                  <a:gd name="T5" fmla="*/ 67 h 107"/>
                  <a:gd name="T6" fmla="*/ 240 w 291"/>
                  <a:gd name="T7" fmla="*/ 67 h 107"/>
                  <a:gd name="T8" fmla="*/ 240 w 291"/>
                  <a:gd name="T9" fmla="*/ 68 h 107"/>
                  <a:gd name="T10" fmla="*/ 241 w 291"/>
                  <a:gd name="T11" fmla="*/ 68 h 107"/>
                  <a:gd name="T12" fmla="*/ 242 w 291"/>
                  <a:gd name="T13" fmla="*/ 67 h 107"/>
                  <a:gd name="T14" fmla="*/ 243 w 291"/>
                  <a:gd name="T15" fmla="*/ 67 h 107"/>
                  <a:gd name="T16" fmla="*/ 244 w 291"/>
                  <a:gd name="T17" fmla="*/ 67 h 107"/>
                  <a:gd name="T18" fmla="*/ 245 w 291"/>
                  <a:gd name="T19" fmla="*/ 67 h 107"/>
                  <a:gd name="T20" fmla="*/ 247 w 291"/>
                  <a:gd name="T21" fmla="*/ 67 h 107"/>
                  <a:gd name="T22" fmla="*/ 248 w 291"/>
                  <a:gd name="T23" fmla="*/ 67 h 107"/>
                  <a:gd name="T24" fmla="*/ 249 w 291"/>
                  <a:gd name="T25" fmla="*/ 66 h 107"/>
                  <a:gd name="T26" fmla="*/ 250 w 291"/>
                  <a:gd name="T27" fmla="*/ 66 h 107"/>
                  <a:gd name="T28" fmla="*/ 250 w 291"/>
                  <a:gd name="T29" fmla="*/ 66 h 107"/>
                  <a:gd name="T30" fmla="*/ 267 w 291"/>
                  <a:gd name="T31" fmla="*/ 71 h 107"/>
                  <a:gd name="T32" fmla="*/ 268 w 291"/>
                  <a:gd name="T33" fmla="*/ 71 h 107"/>
                  <a:gd name="T34" fmla="*/ 268 w 291"/>
                  <a:gd name="T35" fmla="*/ 71 h 107"/>
                  <a:gd name="T36" fmla="*/ 268 w 291"/>
                  <a:gd name="T37" fmla="*/ 71 h 107"/>
                  <a:gd name="T38" fmla="*/ 233 w 291"/>
                  <a:gd name="T39" fmla="*/ 67 h 107"/>
                  <a:gd name="T40" fmla="*/ 269 w 291"/>
                  <a:gd name="T41" fmla="*/ 71 h 107"/>
                  <a:gd name="T42" fmla="*/ 269 w 291"/>
                  <a:gd name="T43" fmla="*/ 71 h 107"/>
                  <a:gd name="T44" fmla="*/ 270 w 291"/>
                  <a:gd name="T45" fmla="*/ 71 h 107"/>
                  <a:gd name="T46" fmla="*/ 270 w 291"/>
                  <a:gd name="T47" fmla="*/ 70 h 107"/>
                  <a:gd name="T48" fmla="*/ 271 w 291"/>
                  <a:gd name="T49" fmla="*/ 70 h 107"/>
                  <a:gd name="T50" fmla="*/ 271 w 291"/>
                  <a:gd name="T51" fmla="*/ 70 h 107"/>
                  <a:gd name="T52" fmla="*/ 271 w 291"/>
                  <a:gd name="T53" fmla="*/ 70 h 107"/>
                  <a:gd name="T54" fmla="*/ 272 w 291"/>
                  <a:gd name="T55" fmla="*/ 69 h 107"/>
                  <a:gd name="T56" fmla="*/ 272 w 291"/>
                  <a:gd name="T57" fmla="*/ 69 h 107"/>
                  <a:gd name="T58" fmla="*/ 273 w 291"/>
                  <a:gd name="T59" fmla="*/ 69 h 107"/>
                  <a:gd name="T60" fmla="*/ 273 w 291"/>
                  <a:gd name="T61" fmla="*/ 69 h 107"/>
                  <a:gd name="T62" fmla="*/ 273 w 291"/>
                  <a:gd name="T63" fmla="*/ 69 h 107"/>
                  <a:gd name="T64" fmla="*/ 273 w 291"/>
                  <a:gd name="T65" fmla="*/ 69 h 107"/>
                  <a:gd name="T66" fmla="*/ 274 w 291"/>
                  <a:gd name="T67" fmla="*/ 69 h 107"/>
                  <a:gd name="T68" fmla="*/ 274 w 291"/>
                  <a:gd name="T69" fmla="*/ 69 h 107"/>
                  <a:gd name="T70" fmla="*/ 274 w 291"/>
                  <a:gd name="T71" fmla="*/ 69 h 107"/>
                  <a:gd name="T72" fmla="*/ 275 w 291"/>
                  <a:gd name="T73" fmla="*/ 69 h 107"/>
                  <a:gd name="T74" fmla="*/ 289 w 291"/>
                  <a:gd name="T75" fmla="*/ 72 h 107"/>
                  <a:gd name="T76" fmla="*/ 272 w 291"/>
                  <a:gd name="T77" fmla="*/ 47 h 107"/>
                  <a:gd name="T78" fmla="*/ 266 w 291"/>
                  <a:gd name="T79" fmla="*/ 27 h 107"/>
                  <a:gd name="T80" fmla="*/ 235 w 291"/>
                  <a:gd name="T81" fmla="*/ 11 h 107"/>
                  <a:gd name="T82" fmla="*/ 197 w 291"/>
                  <a:gd name="T83" fmla="*/ 0 h 107"/>
                  <a:gd name="T84" fmla="*/ 173 w 291"/>
                  <a:gd name="T85" fmla="*/ 17 h 107"/>
                  <a:gd name="T86" fmla="*/ 157 w 291"/>
                  <a:gd name="T87" fmla="*/ 16 h 107"/>
                  <a:gd name="T88" fmla="*/ 111 w 291"/>
                  <a:gd name="T89" fmla="*/ 2 h 107"/>
                  <a:gd name="T90" fmla="*/ 68 w 291"/>
                  <a:gd name="T91" fmla="*/ 11 h 107"/>
                  <a:gd name="T92" fmla="*/ 40 w 291"/>
                  <a:gd name="T93" fmla="*/ 10 h 107"/>
                  <a:gd name="T94" fmla="*/ 1 w 291"/>
                  <a:gd name="T95" fmla="*/ 10 h 107"/>
                  <a:gd name="T96" fmla="*/ 18 w 291"/>
                  <a:gd name="T97" fmla="*/ 27 h 107"/>
                  <a:gd name="T98" fmla="*/ 44 w 291"/>
                  <a:gd name="T99" fmla="*/ 31 h 107"/>
                  <a:gd name="T100" fmla="*/ 70 w 291"/>
                  <a:gd name="T101" fmla="*/ 48 h 107"/>
                  <a:gd name="T102" fmla="*/ 83 w 291"/>
                  <a:gd name="T103" fmla="*/ 100 h 107"/>
                  <a:gd name="T104" fmla="*/ 124 w 291"/>
                  <a:gd name="T105" fmla="*/ 91 h 107"/>
                  <a:gd name="T106" fmla="*/ 153 w 291"/>
                  <a:gd name="T107" fmla="*/ 102 h 107"/>
                  <a:gd name="T108" fmla="*/ 163 w 291"/>
                  <a:gd name="T109" fmla="*/ 98 h 107"/>
                  <a:gd name="T110" fmla="*/ 184 w 291"/>
                  <a:gd name="T111" fmla="*/ 85 h 107"/>
                  <a:gd name="T112" fmla="*/ 193 w 291"/>
                  <a:gd name="T113" fmla="*/ 79 h 107"/>
                  <a:gd name="T114" fmla="*/ 206 w 291"/>
                  <a:gd name="T115" fmla="*/ 76 h 107"/>
                  <a:gd name="T116" fmla="*/ 215 w 291"/>
                  <a:gd name="T117" fmla="*/ 68 h 107"/>
                  <a:gd name="T118" fmla="*/ 230 w 291"/>
                  <a:gd name="T119" fmla="*/ 6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1" h="107">
                    <a:moveTo>
                      <a:pt x="231" y="69"/>
                    </a:moveTo>
                    <a:cubicBezTo>
                      <a:pt x="232" y="69"/>
                      <a:pt x="232" y="69"/>
                      <a:pt x="232" y="69"/>
                    </a:cubicBezTo>
                    <a:cubicBezTo>
                      <a:pt x="231" y="68"/>
                      <a:pt x="231" y="68"/>
                      <a:pt x="231" y="68"/>
                    </a:cubicBezTo>
                    <a:cubicBezTo>
                      <a:pt x="231" y="68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4" y="67"/>
                      <a:pt x="234" y="67"/>
                      <a:pt x="234" y="67"/>
                    </a:cubicBezTo>
                    <a:cubicBezTo>
                      <a:pt x="234" y="67"/>
                      <a:pt x="234" y="67"/>
                      <a:pt x="234" y="67"/>
                    </a:cubicBezTo>
                    <a:cubicBezTo>
                      <a:pt x="235" y="67"/>
                      <a:pt x="237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9" y="67"/>
                      <a:pt x="249" y="67"/>
                      <a:pt x="249" y="67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2" y="70"/>
                      <a:pt x="252" y="70"/>
                      <a:pt x="252" y="70"/>
                    </a:cubicBezTo>
                    <a:cubicBezTo>
                      <a:pt x="252" y="70"/>
                      <a:pt x="263" y="72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31" y="69"/>
                      <a:pt x="231" y="69"/>
                      <a:pt x="231" y="69"/>
                    </a:cubicBezTo>
                    <a:close/>
                    <a:moveTo>
                      <a:pt x="233" y="67"/>
                    </a:move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lose/>
                    <a:moveTo>
                      <a:pt x="269" y="71"/>
                    </a:move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2" y="70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6" y="69"/>
                      <a:pt x="276" y="69"/>
                      <a:pt x="278" y="70"/>
                    </a:cubicBezTo>
                    <a:cubicBezTo>
                      <a:pt x="280" y="71"/>
                      <a:pt x="283" y="72"/>
                      <a:pt x="285" y="72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90" y="69"/>
                      <a:pt x="290" y="69"/>
                      <a:pt x="290" y="69"/>
                    </a:cubicBezTo>
                    <a:cubicBezTo>
                      <a:pt x="291" y="71"/>
                      <a:pt x="289" y="61"/>
                      <a:pt x="290" y="58"/>
                    </a:cubicBezTo>
                    <a:cubicBezTo>
                      <a:pt x="289" y="57"/>
                      <a:pt x="288" y="56"/>
                      <a:pt x="288" y="55"/>
                    </a:cubicBezTo>
                    <a:cubicBezTo>
                      <a:pt x="287" y="54"/>
                      <a:pt x="282" y="54"/>
                      <a:pt x="282" y="54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75" y="52"/>
                      <a:pt x="275" y="52"/>
                      <a:pt x="275" y="52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69" y="45"/>
                      <a:pt x="269" y="45"/>
                      <a:pt x="269" y="45"/>
                    </a:cubicBezTo>
                    <a:cubicBezTo>
                      <a:pt x="266" y="41"/>
                      <a:pt x="266" y="41"/>
                      <a:pt x="266" y="41"/>
                    </a:cubicBezTo>
                    <a:cubicBezTo>
                      <a:pt x="267" y="39"/>
                      <a:pt x="267" y="39"/>
                      <a:pt x="267" y="39"/>
                    </a:cubicBezTo>
                    <a:cubicBezTo>
                      <a:pt x="270" y="35"/>
                      <a:pt x="270" y="35"/>
                      <a:pt x="270" y="35"/>
                    </a:cubicBezTo>
                    <a:cubicBezTo>
                      <a:pt x="270" y="35"/>
                      <a:pt x="271" y="35"/>
                      <a:pt x="272" y="33"/>
                    </a:cubicBezTo>
                    <a:cubicBezTo>
                      <a:pt x="274" y="30"/>
                      <a:pt x="272" y="30"/>
                      <a:pt x="272" y="30"/>
                    </a:cubicBezTo>
                    <a:cubicBezTo>
                      <a:pt x="272" y="30"/>
                      <a:pt x="268" y="28"/>
                      <a:pt x="266" y="27"/>
                    </a:cubicBezTo>
                    <a:cubicBezTo>
                      <a:pt x="264" y="26"/>
                      <a:pt x="261" y="29"/>
                      <a:pt x="261" y="29"/>
                    </a:cubicBezTo>
                    <a:cubicBezTo>
                      <a:pt x="255" y="28"/>
                      <a:pt x="255" y="28"/>
                      <a:pt x="255" y="28"/>
                    </a:cubicBezTo>
                    <a:cubicBezTo>
                      <a:pt x="250" y="28"/>
                      <a:pt x="250" y="28"/>
                      <a:pt x="250" y="28"/>
                    </a:cubicBezTo>
                    <a:cubicBezTo>
                      <a:pt x="246" y="24"/>
                      <a:pt x="246" y="24"/>
                      <a:pt x="246" y="24"/>
                    </a:cubicBezTo>
                    <a:cubicBezTo>
                      <a:pt x="239" y="22"/>
                      <a:pt x="239" y="22"/>
                      <a:pt x="239" y="22"/>
                    </a:cubicBezTo>
                    <a:cubicBezTo>
                      <a:pt x="235" y="20"/>
                      <a:pt x="235" y="20"/>
                      <a:pt x="235" y="20"/>
                    </a:cubicBezTo>
                    <a:cubicBezTo>
                      <a:pt x="235" y="20"/>
                      <a:pt x="235" y="12"/>
                      <a:pt x="235" y="11"/>
                    </a:cubicBezTo>
                    <a:cubicBezTo>
                      <a:pt x="235" y="9"/>
                      <a:pt x="235" y="6"/>
                      <a:pt x="235" y="6"/>
                    </a:cubicBezTo>
                    <a:cubicBezTo>
                      <a:pt x="235" y="6"/>
                      <a:pt x="229" y="5"/>
                      <a:pt x="226" y="6"/>
                    </a:cubicBezTo>
                    <a:cubicBezTo>
                      <a:pt x="224" y="7"/>
                      <a:pt x="221" y="6"/>
                      <a:pt x="221" y="6"/>
                    </a:cubicBezTo>
                    <a:cubicBezTo>
                      <a:pt x="221" y="6"/>
                      <a:pt x="213" y="5"/>
                      <a:pt x="212" y="3"/>
                    </a:cubicBezTo>
                    <a:cubicBezTo>
                      <a:pt x="212" y="1"/>
                      <a:pt x="212" y="2"/>
                      <a:pt x="211" y="2"/>
                    </a:cubicBezTo>
                    <a:cubicBezTo>
                      <a:pt x="209" y="2"/>
                      <a:pt x="203" y="2"/>
                      <a:pt x="203" y="2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7" y="9"/>
                      <a:pt x="197" y="9"/>
                      <a:pt x="197" y="9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86" y="6"/>
                      <a:pt x="186" y="6"/>
                      <a:pt x="186" y="6"/>
                    </a:cubicBezTo>
                    <a:cubicBezTo>
                      <a:pt x="180" y="9"/>
                      <a:pt x="180" y="9"/>
                      <a:pt x="180" y="9"/>
                    </a:cubicBezTo>
                    <a:cubicBezTo>
                      <a:pt x="175" y="11"/>
                      <a:pt x="175" y="11"/>
                      <a:pt x="175" y="11"/>
                    </a:cubicBezTo>
                    <a:cubicBezTo>
                      <a:pt x="175" y="14"/>
                      <a:pt x="175" y="14"/>
                      <a:pt x="175" y="14"/>
                    </a:cubicBezTo>
                    <a:cubicBezTo>
                      <a:pt x="173" y="17"/>
                      <a:pt x="173" y="17"/>
                      <a:pt x="173" y="17"/>
                    </a:cubicBezTo>
                    <a:cubicBezTo>
                      <a:pt x="173" y="17"/>
                      <a:pt x="170" y="18"/>
                      <a:pt x="168" y="18"/>
                    </a:cubicBezTo>
                    <a:cubicBezTo>
                      <a:pt x="168" y="19"/>
                      <a:pt x="167" y="21"/>
                      <a:pt x="167" y="22"/>
                    </a:cubicBezTo>
                    <a:cubicBezTo>
                      <a:pt x="166" y="23"/>
                      <a:pt x="164" y="23"/>
                      <a:pt x="164" y="23"/>
                    </a:cubicBezTo>
                    <a:cubicBezTo>
                      <a:pt x="160" y="22"/>
                      <a:pt x="160" y="22"/>
                      <a:pt x="160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45" y="12"/>
                      <a:pt x="145" y="12"/>
                      <a:pt x="145" y="12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4" y="7"/>
                      <a:pt x="97" y="4"/>
                      <a:pt x="94" y="4"/>
                    </a:cubicBezTo>
                    <a:cubicBezTo>
                      <a:pt x="92" y="5"/>
                      <a:pt x="88" y="6"/>
                      <a:pt x="87" y="7"/>
                    </a:cubicBezTo>
                    <a:cubicBezTo>
                      <a:pt x="86" y="7"/>
                      <a:pt x="84" y="10"/>
                      <a:pt x="83" y="10"/>
                    </a:cubicBezTo>
                    <a:cubicBezTo>
                      <a:pt x="81" y="11"/>
                      <a:pt x="79" y="10"/>
                      <a:pt x="77" y="10"/>
                    </a:cubicBezTo>
                    <a:cubicBezTo>
                      <a:pt x="76" y="11"/>
                      <a:pt x="75" y="12"/>
                      <a:pt x="73" y="12"/>
                    </a:cubicBezTo>
                    <a:cubicBezTo>
                      <a:pt x="71" y="12"/>
                      <a:pt x="70" y="11"/>
                      <a:pt x="68" y="11"/>
                    </a:cubicBezTo>
                    <a:cubicBezTo>
                      <a:pt x="67" y="12"/>
                      <a:pt x="66" y="13"/>
                      <a:pt x="64" y="13"/>
                    </a:cubicBezTo>
                    <a:cubicBezTo>
                      <a:pt x="62" y="13"/>
                      <a:pt x="61" y="11"/>
                      <a:pt x="61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8"/>
                      <a:pt x="54" y="10"/>
                      <a:pt x="51" y="10"/>
                    </a:cubicBezTo>
                    <a:cubicBezTo>
                      <a:pt x="49" y="9"/>
                      <a:pt x="47" y="8"/>
                      <a:pt x="45" y="9"/>
                    </a:cubicBezTo>
                    <a:cubicBezTo>
                      <a:pt x="43" y="9"/>
                      <a:pt x="40" y="10"/>
                      <a:pt x="40" y="10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0" y="6"/>
                      <a:pt x="6" y="7"/>
                    </a:cubicBezTo>
                    <a:cubicBezTo>
                      <a:pt x="5" y="7"/>
                      <a:pt x="2" y="10"/>
                      <a:pt x="1" y="10"/>
                    </a:cubicBezTo>
                    <a:cubicBezTo>
                      <a:pt x="0" y="11"/>
                      <a:pt x="1" y="11"/>
                      <a:pt x="2" y="14"/>
                    </a:cubicBezTo>
                    <a:cubicBezTo>
                      <a:pt x="2" y="16"/>
                      <a:pt x="1" y="20"/>
                      <a:pt x="1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6" y="30"/>
                      <a:pt x="17" y="29"/>
                    </a:cubicBezTo>
                    <a:cubicBezTo>
                      <a:pt x="18" y="29"/>
                      <a:pt x="17" y="28"/>
                      <a:pt x="18" y="27"/>
                    </a:cubicBezTo>
                    <a:cubicBezTo>
                      <a:pt x="18" y="27"/>
                      <a:pt x="19" y="29"/>
                      <a:pt x="21" y="29"/>
                    </a:cubicBezTo>
                    <a:cubicBezTo>
                      <a:pt x="21" y="29"/>
                      <a:pt x="23" y="28"/>
                      <a:pt x="24" y="28"/>
                    </a:cubicBezTo>
                    <a:cubicBezTo>
                      <a:pt x="26" y="29"/>
                      <a:pt x="27" y="30"/>
                      <a:pt x="28" y="30"/>
                    </a:cubicBezTo>
                    <a:cubicBezTo>
                      <a:pt x="29" y="30"/>
                      <a:pt x="31" y="29"/>
                      <a:pt x="31" y="29"/>
                    </a:cubicBezTo>
                    <a:cubicBezTo>
                      <a:pt x="33" y="28"/>
                      <a:pt x="36" y="27"/>
                      <a:pt x="39" y="30"/>
                    </a:cubicBezTo>
                    <a:cubicBezTo>
                      <a:pt x="41" y="32"/>
                      <a:pt x="40" y="33"/>
                      <a:pt x="42" y="33"/>
                    </a:cubicBezTo>
                    <a:cubicBezTo>
                      <a:pt x="43" y="33"/>
                      <a:pt x="43" y="31"/>
                      <a:pt x="44" y="31"/>
                    </a:cubicBezTo>
                    <a:cubicBezTo>
                      <a:pt x="46" y="31"/>
                      <a:pt x="46" y="32"/>
                      <a:pt x="47" y="33"/>
                    </a:cubicBezTo>
                    <a:cubicBezTo>
                      <a:pt x="49" y="35"/>
                      <a:pt x="49" y="37"/>
                      <a:pt x="51" y="38"/>
                    </a:cubicBezTo>
                    <a:cubicBezTo>
                      <a:pt x="51" y="39"/>
                      <a:pt x="52" y="40"/>
                      <a:pt x="54" y="40"/>
                    </a:cubicBezTo>
                    <a:cubicBezTo>
                      <a:pt x="54" y="40"/>
                      <a:pt x="55" y="39"/>
                      <a:pt x="55" y="39"/>
                    </a:cubicBezTo>
                    <a:cubicBezTo>
                      <a:pt x="57" y="39"/>
                      <a:pt x="59" y="39"/>
                      <a:pt x="60" y="40"/>
                    </a:cubicBezTo>
                    <a:cubicBezTo>
                      <a:pt x="64" y="40"/>
                      <a:pt x="65" y="40"/>
                      <a:pt x="66" y="41"/>
                    </a:cubicBezTo>
                    <a:cubicBezTo>
                      <a:pt x="67" y="43"/>
                      <a:pt x="69" y="46"/>
                      <a:pt x="70" y="48"/>
                    </a:cubicBezTo>
                    <a:cubicBezTo>
                      <a:pt x="71" y="50"/>
                      <a:pt x="72" y="54"/>
                      <a:pt x="73" y="55"/>
                    </a:cubicBezTo>
                    <a:cubicBezTo>
                      <a:pt x="74" y="57"/>
                      <a:pt x="77" y="58"/>
                      <a:pt x="78" y="60"/>
                    </a:cubicBezTo>
                    <a:cubicBezTo>
                      <a:pt x="79" y="61"/>
                      <a:pt x="81" y="67"/>
                      <a:pt x="82" y="69"/>
                    </a:cubicBezTo>
                    <a:cubicBezTo>
                      <a:pt x="82" y="71"/>
                      <a:pt x="85" y="74"/>
                      <a:pt x="86" y="78"/>
                    </a:cubicBezTo>
                    <a:cubicBezTo>
                      <a:pt x="88" y="82"/>
                      <a:pt x="88" y="85"/>
                      <a:pt x="88" y="85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88" y="89"/>
                      <a:pt x="85" y="98"/>
                      <a:pt x="83" y="100"/>
                    </a:cubicBezTo>
                    <a:cubicBezTo>
                      <a:pt x="81" y="102"/>
                      <a:pt x="84" y="105"/>
                      <a:pt x="87" y="106"/>
                    </a:cubicBezTo>
                    <a:cubicBezTo>
                      <a:pt x="90" y="107"/>
                      <a:pt x="98" y="103"/>
                      <a:pt x="98" y="103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20" y="99"/>
                      <a:pt x="122" y="98"/>
                    </a:cubicBezTo>
                    <a:cubicBezTo>
                      <a:pt x="125" y="96"/>
                      <a:pt x="125" y="94"/>
                      <a:pt x="125" y="94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4" y="91"/>
                      <a:pt x="130" y="88"/>
                      <a:pt x="133" y="87"/>
                    </a:cubicBezTo>
                    <a:cubicBezTo>
                      <a:pt x="135" y="86"/>
                      <a:pt x="137" y="88"/>
                      <a:pt x="137" y="88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4" y="95"/>
                      <a:pt x="144" y="95"/>
                      <a:pt x="144" y="95"/>
                    </a:cubicBezTo>
                    <a:cubicBezTo>
                      <a:pt x="149" y="96"/>
                      <a:pt x="149" y="96"/>
                      <a:pt x="149" y="96"/>
                    </a:cubicBezTo>
                    <a:cubicBezTo>
                      <a:pt x="149" y="96"/>
                      <a:pt x="152" y="99"/>
                      <a:pt x="153" y="100"/>
                    </a:cubicBezTo>
                    <a:cubicBezTo>
                      <a:pt x="153" y="102"/>
                      <a:pt x="153" y="102"/>
                      <a:pt x="153" y="102"/>
                    </a:cubicBezTo>
                    <a:cubicBezTo>
                      <a:pt x="159" y="102"/>
                      <a:pt x="159" y="102"/>
                      <a:pt x="159" y="102"/>
                    </a:cubicBezTo>
                    <a:cubicBezTo>
                      <a:pt x="164" y="100"/>
                      <a:pt x="164" y="100"/>
                      <a:pt x="164" y="100"/>
                    </a:cubicBezTo>
                    <a:cubicBezTo>
                      <a:pt x="169" y="103"/>
                      <a:pt x="169" y="103"/>
                      <a:pt x="169" y="103"/>
                    </a:cubicBezTo>
                    <a:cubicBezTo>
                      <a:pt x="174" y="101"/>
                      <a:pt x="174" y="101"/>
                      <a:pt x="174" y="101"/>
                    </a:cubicBezTo>
                    <a:cubicBezTo>
                      <a:pt x="173" y="100"/>
                      <a:pt x="169" y="99"/>
                      <a:pt x="169" y="99"/>
                    </a:cubicBezTo>
                    <a:cubicBezTo>
                      <a:pt x="164" y="99"/>
                      <a:pt x="164" y="99"/>
                      <a:pt x="164" y="99"/>
                    </a:cubicBezTo>
                    <a:cubicBezTo>
                      <a:pt x="163" y="98"/>
                      <a:pt x="163" y="98"/>
                      <a:pt x="163" y="98"/>
                    </a:cubicBezTo>
                    <a:cubicBezTo>
                      <a:pt x="161" y="96"/>
                      <a:pt x="161" y="96"/>
                      <a:pt x="161" y="96"/>
                    </a:cubicBezTo>
                    <a:cubicBezTo>
                      <a:pt x="165" y="93"/>
                      <a:pt x="165" y="93"/>
                      <a:pt x="165" y="93"/>
                    </a:cubicBezTo>
                    <a:cubicBezTo>
                      <a:pt x="165" y="93"/>
                      <a:pt x="167" y="93"/>
                      <a:pt x="168" y="92"/>
                    </a:cubicBezTo>
                    <a:cubicBezTo>
                      <a:pt x="170" y="92"/>
                      <a:pt x="176" y="90"/>
                      <a:pt x="176" y="90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8" y="88"/>
                      <a:pt x="180" y="86"/>
                      <a:pt x="180" y="86"/>
                    </a:cubicBezTo>
                    <a:cubicBezTo>
                      <a:pt x="181" y="86"/>
                      <a:pt x="183" y="86"/>
                      <a:pt x="184" y="85"/>
                    </a:cubicBezTo>
                    <a:cubicBezTo>
                      <a:pt x="184" y="85"/>
                      <a:pt x="185" y="84"/>
                      <a:pt x="185" y="84"/>
                    </a:cubicBezTo>
                    <a:cubicBezTo>
                      <a:pt x="185" y="84"/>
                      <a:pt x="185" y="83"/>
                      <a:pt x="186" y="83"/>
                    </a:cubicBezTo>
                    <a:cubicBezTo>
                      <a:pt x="186" y="83"/>
                      <a:pt x="187" y="83"/>
                      <a:pt x="188" y="82"/>
                    </a:cubicBezTo>
                    <a:cubicBezTo>
                      <a:pt x="189" y="82"/>
                      <a:pt x="189" y="82"/>
                      <a:pt x="190" y="81"/>
                    </a:cubicBezTo>
                    <a:cubicBezTo>
                      <a:pt x="190" y="81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2" y="78"/>
                      <a:pt x="193" y="79"/>
                      <a:pt x="193" y="79"/>
                    </a:cubicBezTo>
                    <a:cubicBezTo>
                      <a:pt x="193" y="79"/>
                      <a:pt x="195" y="79"/>
                      <a:pt x="196" y="79"/>
                    </a:cubicBezTo>
                    <a:cubicBezTo>
                      <a:pt x="196" y="79"/>
                      <a:pt x="198" y="78"/>
                      <a:pt x="198" y="78"/>
                    </a:cubicBezTo>
                    <a:cubicBezTo>
                      <a:pt x="198" y="78"/>
                      <a:pt x="198" y="77"/>
                      <a:pt x="199" y="77"/>
                    </a:cubicBezTo>
                    <a:cubicBezTo>
                      <a:pt x="200" y="77"/>
                      <a:pt x="201" y="77"/>
                      <a:pt x="202" y="77"/>
                    </a:cubicBezTo>
                    <a:cubicBezTo>
                      <a:pt x="202" y="77"/>
                      <a:pt x="204" y="77"/>
                      <a:pt x="204" y="77"/>
                    </a:cubicBezTo>
                    <a:cubicBezTo>
                      <a:pt x="205" y="76"/>
                      <a:pt x="205" y="76"/>
                      <a:pt x="205" y="76"/>
                    </a:cubicBezTo>
                    <a:cubicBezTo>
                      <a:pt x="206" y="76"/>
                      <a:pt x="205" y="75"/>
                      <a:pt x="206" y="76"/>
                    </a:cubicBezTo>
                    <a:cubicBezTo>
                      <a:pt x="207" y="76"/>
                      <a:pt x="206" y="77"/>
                      <a:pt x="207" y="76"/>
                    </a:cubicBezTo>
                    <a:cubicBezTo>
                      <a:pt x="208" y="75"/>
                      <a:pt x="209" y="73"/>
                      <a:pt x="209" y="73"/>
                    </a:cubicBezTo>
                    <a:cubicBezTo>
                      <a:pt x="209" y="73"/>
                      <a:pt x="208" y="73"/>
                      <a:pt x="210" y="73"/>
                    </a:cubicBezTo>
                    <a:cubicBezTo>
                      <a:pt x="212" y="73"/>
                      <a:pt x="212" y="73"/>
                      <a:pt x="214" y="73"/>
                    </a:cubicBezTo>
                    <a:cubicBezTo>
                      <a:pt x="215" y="73"/>
                      <a:pt x="217" y="72"/>
                      <a:pt x="217" y="72"/>
                    </a:cubicBezTo>
                    <a:cubicBezTo>
                      <a:pt x="218" y="72"/>
                      <a:pt x="219" y="71"/>
                      <a:pt x="219" y="71"/>
                    </a:cubicBezTo>
                    <a:cubicBezTo>
                      <a:pt x="219" y="70"/>
                      <a:pt x="215" y="68"/>
                      <a:pt x="215" y="68"/>
                    </a:cubicBezTo>
                    <a:cubicBezTo>
                      <a:pt x="215" y="68"/>
                      <a:pt x="213" y="67"/>
                      <a:pt x="216" y="67"/>
                    </a:cubicBezTo>
                    <a:cubicBezTo>
                      <a:pt x="219" y="68"/>
                      <a:pt x="220" y="68"/>
                      <a:pt x="220" y="68"/>
                    </a:cubicBezTo>
                    <a:cubicBezTo>
                      <a:pt x="221" y="68"/>
                      <a:pt x="221" y="67"/>
                      <a:pt x="222" y="67"/>
                    </a:cubicBezTo>
                    <a:cubicBezTo>
                      <a:pt x="223" y="66"/>
                      <a:pt x="224" y="65"/>
                      <a:pt x="224" y="65"/>
                    </a:cubicBezTo>
                    <a:cubicBezTo>
                      <a:pt x="225" y="65"/>
                      <a:pt x="227" y="67"/>
                      <a:pt x="227" y="67"/>
                    </a:cubicBezTo>
                    <a:cubicBezTo>
                      <a:pt x="227" y="69"/>
                      <a:pt x="227" y="69"/>
                      <a:pt x="227" y="69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1" y="69"/>
                      <a:pt x="231" y="69"/>
                    </a:cubicBezTo>
                    <a:cubicBezTo>
                      <a:pt x="269" y="71"/>
                      <a:pt x="269" y="71"/>
                      <a:pt x="269" y="71"/>
                    </a:cubicBezTo>
                    <a:close/>
                    <a:moveTo>
                      <a:pt x="269" y="71"/>
                    </a:move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7" name="Freeform 41">
                <a:extLst>
                  <a:ext uri="{FF2B5EF4-FFF2-40B4-BE49-F238E27FC236}">
                    <a16:creationId xmlns:a16="http://schemas.microsoft.com/office/drawing/2014/main" id="{EEBE43FB-D60C-9645-A281-E09192324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9181" y="1991757"/>
                <a:ext cx="413386" cy="308971"/>
              </a:xfrm>
              <a:custGeom>
                <a:avLst/>
                <a:gdLst>
                  <a:gd name="T0" fmla="*/ 24 w 181"/>
                  <a:gd name="T1" fmla="*/ 22 h 140"/>
                  <a:gd name="T2" fmla="*/ 34 w 181"/>
                  <a:gd name="T3" fmla="*/ 20 h 140"/>
                  <a:gd name="T4" fmla="*/ 48 w 181"/>
                  <a:gd name="T5" fmla="*/ 17 h 140"/>
                  <a:gd name="T6" fmla="*/ 55 w 181"/>
                  <a:gd name="T7" fmla="*/ 16 h 140"/>
                  <a:gd name="T8" fmla="*/ 62 w 181"/>
                  <a:gd name="T9" fmla="*/ 15 h 140"/>
                  <a:gd name="T10" fmla="*/ 73 w 181"/>
                  <a:gd name="T11" fmla="*/ 13 h 140"/>
                  <a:gd name="T12" fmla="*/ 81 w 181"/>
                  <a:gd name="T13" fmla="*/ 13 h 140"/>
                  <a:gd name="T14" fmla="*/ 92 w 181"/>
                  <a:gd name="T15" fmla="*/ 15 h 140"/>
                  <a:gd name="T16" fmla="*/ 101 w 181"/>
                  <a:gd name="T17" fmla="*/ 12 h 140"/>
                  <a:gd name="T18" fmla="*/ 105 w 181"/>
                  <a:gd name="T19" fmla="*/ 3 h 140"/>
                  <a:gd name="T20" fmla="*/ 112 w 181"/>
                  <a:gd name="T21" fmla="*/ 6 h 140"/>
                  <a:gd name="T22" fmla="*/ 117 w 181"/>
                  <a:gd name="T23" fmla="*/ 10 h 140"/>
                  <a:gd name="T24" fmla="*/ 128 w 181"/>
                  <a:gd name="T25" fmla="*/ 11 h 140"/>
                  <a:gd name="T26" fmla="*/ 135 w 181"/>
                  <a:gd name="T27" fmla="*/ 10 h 140"/>
                  <a:gd name="T28" fmla="*/ 139 w 181"/>
                  <a:gd name="T29" fmla="*/ 14 h 140"/>
                  <a:gd name="T30" fmla="*/ 146 w 181"/>
                  <a:gd name="T31" fmla="*/ 17 h 140"/>
                  <a:gd name="T32" fmla="*/ 153 w 181"/>
                  <a:gd name="T33" fmla="*/ 22 h 140"/>
                  <a:gd name="T34" fmla="*/ 158 w 181"/>
                  <a:gd name="T35" fmla="*/ 27 h 140"/>
                  <a:gd name="T36" fmla="*/ 167 w 181"/>
                  <a:gd name="T37" fmla="*/ 28 h 140"/>
                  <a:gd name="T38" fmla="*/ 170 w 181"/>
                  <a:gd name="T39" fmla="*/ 28 h 140"/>
                  <a:gd name="T40" fmla="*/ 172 w 181"/>
                  <a:gd name="T41" fmla="*/ 37 h 140"/>
                  <a:gd name="T42" fmla="*/ 170 w 181"/>
                  <a:gd name="T43" fmla="*/ 47 h 140"/>
                  <a:gd name="T44" fmla="*/ 180 w 181"/>
                  <a:gd name="T45" fmla="*/ 47 h 140"/>
                  <a:gd name="T46" fmla="*/ 177 w 181"/>
                  <a:gd name="T47" fmla="*/ 53 h 140"/>
                  <a:gd name="T48" fmla="*/ 170 w 181"/>
                  <a:gd name="T49" fmla="*/ 57 h 140"/>
                  <a:gd name="T50" fmla="*/ 167 w 181"/>
                  <a:gd name="T51" fmla="*/ 67 h 140"/>
                  <a:gd name="T52" fmla="*/ 157 w 181"/>
                  <a:gd name="T53" fmla="*/ 74 h 140"/>
                  <a:gd name="T54" fmla="*/ 156 w 181"/>
                  <a:gd name="T55" fmla="*/ 82 h 140"/>
                  <a:gd name="T56" fmla="*/ 158 w 181"/>
                  <a:gd name="T57" fmla="*/ 95 h 140"/>
                  <a:gd name="T58" fmla="*/ 157 w 181"/>
                  <a:gd name="T59" fmla="*/ 104 h 140"/>
                  <a:gd name="T60" fmla="*/ 164 w 181"/>
                  <a:gd name="T61" fmla="*/ 107 h 140"/>
                  <a:gd name="T62" fmla="*/ 157 w 181"/>
                  <a:gd name="T63" fmla="*/ 114 h 140"/>
                  <a:gd name="T64" fmla="*/ 156 w 181"/>
                  <a:gd name="T65" fmla="*/ 108 h 140"/>
                  <a:gd name="T66" fmla="*/ 146 w 181"/>
                  <a:gd name="T67" fmla="*/ 113 h 140"/>
                  <a:gd name="T68" fmla="*/ 144 w 181"/>
                  <a:gd name="T69" fmla="*/ 119 h 140"/>
                  <a:gd name="T70" fmla="*/ 136 w 181"/>
                  <a:gd name="T71" fmla="*/ 121 h 140"/>
                  <a:gd name="T72" fmla="*/ 133 w 181"/>
                  <a:gd name="T73" fmla="*/ 128 h 140"/>
                  <a:gd name="T74" fmla="*/ 122 w 181"/>
                  <a:gd name="T75" fmla="*/ 134 h 140"/>
                  <a:gd name="T76" fmla="*/ 106 w 181"/>
                  <a:gd name="T77" fmla="*/ 137 h 140"/>
                  <a:gd name="T78" fmla="*/ 97 w 181"/>
                  <a:gd name="T79" fmla="*/ 140 h 140"/>
                  <a:gd name="T80" fmla="*/ 93 w 181"/>
                  <a:gd name="T81" fmla="*/ 131 h 140"/>
                  <a:gd name="T82" fmla="*/ 79 w 181"/>
                  <a:gd name="T83" fmla="*/ 124 h 140"/>
                  <a:gd name="T84" fmla="*/ 73 w 181"/>
                  <a:gd name="T85" fmla="*/ 121 h 140"/>
                  <a:gd name="T86" fmla="*/ 69 w 181"/>
                  <a:gd name="T87" fmla="*/ 121 h 140"/>
                  <a:gd name="T88" fmla="*/ 66 w 181"/>
                  <a:gd name="T89" fmla="*/ 107 h 140"/>
                  <a:gd name="T90" fmla="*/ 68 w 181"/>
                  <a:gd name="T91" fmla="*/ 97 h 140"/>
                  <a:gd name="T92" fmla="*/ 61 w 181"/>
                  <a:gd name="T93" fmla="*/ 90 h 140"/>
                  <a:gd name="T94" fmla="*/ 56 w 181"/>
                  <a:gd name="T95" fmla="*/ 86 h 140"/>
                  <a:gd name="T96" fmla="*/ 45 w 181"/>
                  <a:gd name="T97" fmla="*/ 89 h 140"/>
                  <a:gd name="T98" fmla="*/ 31 w 181"/>
                  <a:gd name="T99" fmla="*/ 90 h 140"/>
                  <a:gd name="T100" fmla="*/ 22 w 181"/>
                  <a:gd name="T101" fmla="*/ 86 h 140"/>
                  <a:gd name="T102" fmla="*/ 13 w 181"/>
                  <a:gd name="T103" fmla="*/ 79 h 140"/>
                  <a:gd name="T104" fmla="*/ 11 w 181"/>
                  <a:gd name="T105" fmla="*/ 69 h 140"/>
                  <a:gd name="T106" fmla="*/ 4 w 181"/>
                  <a:gd name="T107" fmla="*/ 60 h 140"/>
                  <a:gd name="T108" fmla="*/ 1 w 181"/>
                  <a:gd name="T109" fmla="*/ 49 h 140"/>
                  <a:gd name="T110" fmla="*/ 1 w 181"/>
                  <a:gd name="T111" fmla="*/ 42 h 140"/>
                  <a:gd name="T112" fmla="*/ 7 w 181"/>
                  <a:gd name="T113" fmla="*/ 35 h 140"/>
                  <a:gd name="T114" fmla="*/ 12 w 181"/>
                  <a:gd name="T115" fmla="*/ 31 h 140"/>
                  <a:gd name="T116" fmla="*/ 18 w 181"/>
                  <a:gd name="T117" fmla="*/ 2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1" h="140">
                    <a:moveTo>
                      <a:pt x="18" y="26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9" y="18"/>
                      <a:pt x="40" y="18"/>
                    </a:cubicBezTo>
                    <a:cubicBezTo>
                      <a:pt x="41" y="18"/>
                      <a:pt x="48" y="17"/>
                      <a:pt x="48" y="17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5" y="15"/>
                      <a:pt x="55" y="16"/>
                    </a:cubicBezTo>
                    <a:cubicBezTo>
                      <a:pt x="56" y="17"/>
                      <a:pt x="59" y="20"/>
                      <a:pt x="60" y="20"/>
                    </a:cubicBezTo>
                    <a:cubicBezTo>
                      <a:pt x="61" y="19"/>
                      <a:pt x="62" y="15"/>
                      <a:pt x="62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3" y="12"/>
                      <a:pt x="74" y="12"/>
                    </a:cubicBezTo>
                    <a:cubicBezTo>
                      <a:pt x="75" y="13"/>
                      <a:pt x="81" y="13"/>
                      <a:pt x="81" y="13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13"/>
                      <a:pt x="91" y="15"/>
                      <a:pt x="92" y="15"/>
                    </a:cubicBezTo>
                    <a:cubicBezTo>
                      <a:pt x="92" y="14"/>
                      <a:pt x="95" y="10"/>
                      <a:pt x="95" y="10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5" y="3"/>
                      <a:pt x="105" y="3"/>
                    </a:cubicBezTo>
                    <a:cubicBezTo>
                      <a:pt x="106" y="3"/>
                      <a:pt x="110" y="0"/>
                      <a:pt x="110" y="0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44" y="14"/>
                      <a:pt x="144" y="14"/>
                      <a:pt x="144" y="14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3" y="22"/>
                      <a:pt x="153" y="22"/>
                      <a:pt x="153" y="22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58" y="27"/>
                      <a:pt x="158" y="27"/>
                      <a:pt x="158" y="27"/>
                    </a:cubicBezTo>
                    <a:cubicBezTo>
                      <a:pt x="162" y="27"/>
                      <a:pt x="162" y="27"/>
                      <a:pt x="162" y="27"/>
                    </a:cubicBezTo>
                    <a:cubicBezTo>
                      <a:pt x="167" y="28"/>
                      <a:pt x="167" y="28"/>
                      <a:pt x="167" y="28"/>
                    </a:cubicBezTo>
                    <a:cubicBezTo>
                      <a:pt x="170" y="28"/>
                      <a:pt x="170" y="28"/>
                      <a:pt x="170" y="28"/>
                    </a:cubicBezTo>
                    <a:cubicBezTo>
                      <a:pt x="170" y="28"/>
                      <a:pt x="170" y="28"/>
                      <a:pt x="170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2" y="37"/>
                      <a:pt x="172" y="37"/>
                      <a:pt x="172" y="37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73" y="48"/>
                      <a:pt x="173" y="48"/>
                      <a:pt x="173" y="48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77" y="53"/>
                      <a:pt x="177" y="53"/>
                      <a:pt x="177" y="53"/>
                    </a:cubicBezTo>
                    <a:cubicBezTo>
                      <a:pt x="178" y="58"/>
                      <a:pt x="178" y="58"/>
                      <a:pt x="178" y="58"/>
                    </a:cubicBezTo>
                    <a:cubicBezTo>
                      <a:pt x="170" y="57"/>
                      <a:pt x="170" y="57"/>
                      <a:pt x="170" y="57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6" y="82"/>
                      <a:pt x="156" y="82"/>
                      <a:pt x="156" y="82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8" y="95"/>
                      <a:pt x="158" y="95"/>
                      <a:pt x="158" y="95"/>
                    </a:cubicBezTo>
                    <a:cubicBezTo>
                      <a:pt x="158" y="95"/>
                      <a:pt x="156" y="100"/>
                      <a:pt x="155" y="103"/>
                    </a:cubicBezTo>
                    <a:cubicBezTo>
                      <a:pt x="155" y="105"/>
                      <a:pt x="157" y="104"/>
                      <a:pt x="157" y="104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4" y="107"/>
                      <a:pt x="164" y="107"/>
                      <a:pt x="164" y="107"/>
                    </a:cubicBezTo>
                    <a:cubicBezTo>
                      <a:pt x="162" y="113"/>
                      <a:pt x="162" y="113"/>
                      <a:pt x="162" y="113"/>
                    </a:cubicBezTo>
                    <a:cubicBezTo>
                      <a:pt x="157" y="114"/>
                      <a:pt x="157" y="114"/>
                      <a:pt x="157" y="114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3" y="111"/>
                      <a:pt x="153" y="111"/>
                      <a:pt x="153" y="111"/>
                    </a:cubicBez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6" y="115"/>
                      <a:pt x="146" y="115"/>
                      <a:pt x="146" y="115"/>
                    </a:cubicBezTo>
                    <a:cubicBezTo>
                      <a:pt x="144" y="119"/>
                      <a:pt x="144" y="119"/>
                      <a:pt x="144" y="119"/>
                    </a:cubicBezTo>
                    <a:cubicBezTo>
                      <a:pt x="144" y="119"/>
                      <a:pt x="140" y="119"/>
                      <a:pt x="138" y="119"/>
                    </a:cubicBezTo>
                    <a:cubicBezTo>
                      <a:pt x="137" y="118"/>
                      <a:pt x="136" y="121"/>
                      <a:pt x="136" y="121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3" y="128"/>
                      <a:pt x="133" y="128"/>
                      <a:pt x="133" y="128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22" y="134"/>
                      <a:pt x="122" y="134"/>
                      <a:pt x="122" y="134"/>
                    </a:cubicBez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97" y="140"/>
                      <a:pt x="97" y="140"/>
                      <a:pt x="97" y="140"/>
                    </a:cubicBezTo>
                    <a:cubicBezTo>
                      <a:pt x="96" y="134"/>
                      <a:pt x="96" y="134"/>
                      <a:pt x="96" y="134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0" y="125"/>
                      <a:pt x="90" y="124"/>
                    </a:cubicBezTo>
                    <a:cubicBezTo>
                      <a:pt x="90" y="124"/>
                      <a:pt x="79" y="124"/>
                      <a:pt x="79" y="124"/>
                    </a:cubicBezTo>
                    <a:cubicBezTo>
                      <a:pt x="79" y="124"/>
                      <a:pt x="77" y="121"/>
                      <a:pt x="76" y="119"/>
                    </a:cubicBezTo>
                    <a:cubicBezTo>
                      <a:pt x="76" y="118"/>
                      <a:pt x="73" y="121"/>
                      <a:pt x="73" y="121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6" y="107"/>
                      <a:pt x="66" y="107"/>
                      <a:pt x="66" y="107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68" y="97"/>
                      <a:pt x="68" y="97"/>
                      <a:pt x="68" y="97"/>
                    </a:cubicBezTo>
                    <a:cubicBezTo>
                      <a:pt x="68" y="97"/>
                      <a:pt x="66" y="96"/>
                      <a:pt x="65" y="94"/>
                    </a:cubicBezTo>
                    <a:cubicBezTo>
                      <a:pt x="63" y="92"/>
                      <a:pt x="61" y="90"/>
                      <a:pt x="61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0" y="43"/>
                      <a:pt x="1" y="42"/>
                    </a:cubicBezTo>
                    <a:cubicBezTo>
                      <a:pt x="3" y="42"/>
                      <a:pt x="6" y="41"/>
                      <a:pt x="6" y="4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8" y="26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8" name="Freeform 53">
                <a:extLst>
                  <a:ext uri="{FF2B5EF4-FFF2-40B4-BE49-F238E27FC236}">
                    <a16:creationId xmlns:a16="http://schemas.microsoft.com/office/drawing/2014/main" id="{AE722BA7-EB1A-734A-8892-DB8A8F82C2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6982" y="1595422"/>
                <a:ext cx="401292" cy="265289"/>
              </a:xfrm>
              <a:custGeom>
                <a:avLst/>
                <a:gdLst>
                  <a:gd name="T0" fmla="*/ 39 w 176"/>
                  <a:gd name="T1" fmla="*/ 45 h 120"/>
                  <a:gd name="T2" fmla="*/ 46 w 176"/>
                  <a:gd name="T3" fmla="*/ 36 h 120"/>
                  <a:gd name="T4" fmla="*/ 51 w 176"/>
                  <a:gd name="T5" fmla="*/ 29 h 120"/>
                  <a:gd name="T6" fmla="*/ 59 w 176"/>
                  <a:gd name="T7" fmla="*/ 23 h 120"/>
                  <a:gd name="T8" fmla="*/ 69 w 176"/>
                  <a:gd name="T9" fmla="*/ 17 h 120"/>
                  <a:gd name="T10" fmla="*/ 81 w 176"/>
                  <a:gd name="T11" fmla="*/ 15 h 120"/>
                  <a:gd name="T12" fmla="*/ 89 w 176"/>
                  <a:gd name="T13" fmla="*/ 6 h 120"/>
                  <a:gd name="T14" fmla="*/ 97 w 176"/>
                  <a:gd name="T15" fmla="*/ 7 h 120"/>
                  <a:gd name="T16" fmla="*/ 109 w 176"/>
                  <a:gd name="T17" fmla="*/ 4 h 120"/>
                  <a:gd name="T18" fmla="*/ 128 w 176"/>
                  <a:gd name="T19" fmla="*/ 7 h 120"/>
                  <a:gd name="T20" fmla="*/ 154 w 176"/>
                  <a:gd name="T21" fmla="*/ 3 h 120"/>
                  <a:gd name="T22" fmla="*/ 157 w 176"/>
                  <a:gd name="T23" fmla="*/ 15 h 120"/>
                  <a:gd name="T24" fmla="*/ 162 w 176"/>
                  <a:gd name="T25" fmla="*/ 70 h 120"/>
                  <a:gd name="T26" fmla="*/ 171 w 176"/>
                  <a:gd name="T27" fmla="*/ 80 h 120"/>
                  <a:gd name="T28" fmla="*/ 168 w 176"/>
                  <a:gd name="T29" fmla="*/ 90 h 120"/>
                  <a:gd name="T30" fmla="*/ 165 w 176"/>
                  <a:gd name="T31" fmla="*/ 105 h 120"/>
                  <a:gd name="T32" fmla="*/ 146 w 176"/>
                  <a:gd name="T33" fmla="*/ 109 h 120"/>
                  <a:gd name="T34" fmla="*/ 124 w 176"/>
                  <a:gd name="T35" fmla="*/ 99 h 120"/>
                  <a:gd name="T36" fmla="*/ 102 w 176"/>
                  <a:gd name="T37" fmla="*/ 94 h 120"/>
                  <a:gd name="T38" fmla="*/ 78 w 176"/>
                  <a:gd name="T39" fmla="*/ 107 h 120"/>
                  <a:gd name="T40" fmla="*/ 77 w 176"/>
                  <a:gd name="T41" fmla="*/ 87 h 120"/>
                  <a:gd name="T42" fmla="*/ 71 w 176"/>
                  <a:gd name="T43" fmla="*/ 83 h 120"/>
                  <a:gd name="T44" fmla="*/ 61 w 176"/>
                  <a:gd name="T45" fmla="*/ 86 h 120"/>
                  <a:gd name="T46" fmla="*/ 48 w 176"/>
                  <a:gd name="T47" fmla="*/ 75 h 120"/>
                  <a:gd name="T48" fmla="*/ 48 w 176"/>
                  <a:gd name="T49" fmla="*/ 67 h 120"/>
                  <a:gd name="T50" fmla="*/ 53 w 176"/>
                  <a:gd name="T51" fmla="*/ 62 h 120"/>
                  <a:gd name="T52" fmla="*/ 42 w 176"/>
                  <a:gd name="T53" fmla="*/ 59 h 120"/>
                  <a:gd name="T54" fmla="*/ 45 w 176"/>
                  <a:gd name="T55" fmla="*/ 51 h 120"/>
                  <a:gd name="T56" fmla="*/ 23 w 176"/>
                  <a:gd name="T57" fmla="*/ 103 h 120"/>
                  <a:gd name="T58" fmla="*/ 22 w 176"/>
                  <a:gd name="T59" fmla="*/ 105 h 120"/>
                  <a:gd name="T60" fmla="*/ 64 w 176"/>
                  <a:gd name="T61" fmla="*/ 98 h 120"/>
                  <a:gd name="T62" fmla="*/ 9 w 176"/>
                  <a:gd name="T63" fmla="*/ 91 h 120"/>
                  <a:gd name="T64" fmla="*/ 4 w 176"/>
                  <a:gd name="T65" fmla="*/ 87 h 120"/>
                  <a:gd name="T66" fmla="*/ 3 w 176"/>
                  <a:gd name="T67" fmla="*/ 91 h 120"/>
                  <a:gd name="T68" fmla="*/ 5 w 176"/>
                  <a:gd name="T69" fmla="*/ 98 h 120"/>
                  <a:gd name="T70" fmla="*/ 10 w 176"/>
                  <a:gd name="T71" fmla="*/ 103 h 120"/>
                  <a:gd name="T72" fmla="*/ 14 w 176"/>
                  <a:gd name="T73" fmla="*/ 110 h 120"/>
                  <a:gd name="T74" fmla="*/ 13 w 176"/>
                  <a:gd name="T75" fmla="*/ 119 h 120"/>
                  <a:gd name="T76" fmla="*/ 17 w 176"/>
                  <a:gd name="T77" fmla="*/ 109 h 120"/>
                  <a:gd name="T78" fmla="*/ 23 w 176"/>
                  <a:gd name="T79" fmla="*/ 99 h 120"/>
                  <a:gd name="T80" fmla="*/ 29 w 176"/>
                  <a:gd name="T81" fmla="*/ 97 h 120"/>
                  <a:gd name="T82" fmla="*/ 33 w 176"/>
                  <a:gd name="T83" fmla="*/ 89 h 120"/>
                  <a:gd name="T84" fmla="*/ 37 w 176"/>
                  <a:gd name="T85" fmla="*/ 84 h 120"/>
                  <a:gd name="T86" fmla="*/ 41 w 176"/>
                  <a:gd name="T87" fmla="*/ 81 h 120"/>
                  <a:gd name="T88" fmla="*/ 28 w 176"/>
                  <a:gd name="T89" fmla="*/ 77 h 120"/>
                  <a:gd name="T90" fmla="*/ 19 w 176"/>
                  <a:gd name="T91" fmla="*/ 81 h 120"/>
                  <a:gd name="T92" fmla="*/ 12 w 176"/>
                  <a:gd name="T93" fmla="*/ 86 h 120"/>
                  <a:gd name="T94" fmla="*/ 35 w 176"/>
                  <a:gd name="T95" fmla="*/ 76 h 120"/>
                  <a:gd name="T96" fmla="*/ 43 w 176"/>
                  <a:gd name="T97" fmla="*/ 76 h 120"/>
                  <a:gd name="T98" fmla="*/ 36 w 176"/>
                  <a:gd name="T99" fmla="*/ 75 h 120"/>
                  <a:gd name="T100" fmla="*/ 27 w 176"/>
                  <a:gd name="T101" fmla="*/ 59 h 120"/>
                  <a:gd name="T102" fmla="*/ 27 w 176"/>
                  <a:gd name="T103" fmla="*/ 65 h 120"/>
                  <a:gd name="T104" fmla="*/ 22 w 176"/>
                  <a:gd name="T105" fmla="*/ 70 h 120"/>
                  <a:gd name="T106" fmla="*/ 14 w 176"/>
                  <a:gd name="T107" fmla="*/ 68 h 120"/>
                  <a:gd name="T108" fmla="*/ 3 w 176"/>
                  <a:gd name="T109" fmla="*/ 64 h 120"/>
                  <a:gd name="T110" fmla="*/ 16 w 176"/>
                  <a:gd name="T111" fmla="*/ 54 h 120"/>
                  <a:gd name="T112" fmla="*/ 36 w 176"/>
                  <a:gd name="T113" fmla="*/ 52 h 120"/>
                  <a:gd name="T114" fmla="*/ 33 w 176"/>
                  <a:gd name="T115" fmla="*/ 57 h 120"/>
                  <a:gd name="T116" fmla="*/ 36 w 176"/>
                  <a:gd name="T117" fmla="*/ 5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6" h="120">
                    <a:moveTo>
                      <a:pt x="39" y="52"/>
                    </a:moveTo>
                    <a:cubicBezTo>
                      <a:pt x="40" y="50"/>
                      <a:pt x="40" y="50"/>
                      <a:pt x="40" y="50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9" y="41"/>
                      <a:pt x="40" y="41"/>
                    </a:cubicBezTo>
                    <a:cubicBezTo>
                      <a:pt x="40" y="40"/>
                      <a:pt x="43" y="40"/>
                      <a:pt x="43" y="40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4" y="36"/>
                      <a:pt x="46" y="36"/>
                    </a:cubicBezTo>
                    <a:cubicBezTo>
                      <a:pt x="47" y="36"/>
                      <a:pt x="49" y="36"/>
                      <a:pt x="50" y="36"/>
                    </a:cubicBezTo>
                    <a:cubicBezTo>
                      <a:pt x="51" y="36"/>
                      <a:pt x="52" y="35"/>
                      <a:pt x="52" y="35"/>
                    </a:cubicBezTo>
                    <a:cubicBezTo>
                      <a:pt x="54" y="35"/>
                      <a:pt x="55" y="36"/>
                      <a:pt x="54" y="35"/>
                    </a:cubicBezTo>
                    <a:cubicBezTo>
                      <a:pt x="54" y="35"/>
                      <a:pt x="54" y="34"/>
                      <a:pt x="53" y="33"/>
                    </a:cubicBezTo>
                    <a:cubicBezTo>
                      <a:pt x="52" y="32"/>
                      <a:pt x="49" y="30"/>
                      <a:pt x="51" y="29"/>
                    </a:cubicBezTo>
                    <a:cubicBezTo>
                      <a:pt x="52" y="28"/>
                      <a:pt x="53" y="28"/>
                      <a:pt x="54" y="29"/>
                    </a:cubicBezTo>
                    <a:cubicBezTo>
                      <a:pt x="55" y="29"/>
                      <a:pt x="56" y="31"/>
                      <a:pt x="56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9" y="27"/>
                      <a:pt x="60" y="26"/>
                    </a:cubicBezTo>
                    <a:cubicBezTo>
                      <a:pt x="60" y="25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62" y="23"/>
                    </a:cubicBezTo>
                    <a:cubicBezTo>
                      <a:pt x="65" y="22"/>
                      <a:pt x="64" y="22"/>
                      <a:pt x="66" y="22"/>
                    </a:cubicBezTo>
                    <a:cubicBezTo>
                      <a:pt x="67" y="22"/>
                      <a:pt x="70" y="22"/>
                      <a:pt x="70" y="22"/>
                    </a:cubicBezTo>
                    <a:cubicBezTo>
                      <a:pt x="70" y="22"/>
                      <a:pt x="72" y="21"/>
                      <a:pt x="71" y="20"/>
                    </a:cubicBezTo>
                    <a:cubicBezTo>
                      <a:pt x="71" y="19"/>
                      <a:pt x="69" y="17"/>
                      <a:pt x="69" y="17"/>
                    </a:cubicBezTo>
                    <a:cubicBezTo>
                      <a:pt x="69" y="17"/>
                      <a:pt x="70" y="14"/>
                      <a:pt x="70" y="15"/>
                    </a:cubicBezTo>
                    <a:cubicBezTo>
                      <a:pt x="70" y="17"/>
                      <a:pt x="73" y="19"/>
                      <a:pt x="73" y="19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4" y="15"/>
                      <a:pt x="86" y="15"/>
                    </a:cubicBezTo>
                    <a:cubicBezTo>
                      <a:pt x="87" y="15"/>
                      <a:pt x="90" y="14"/>
                      <a:pt x="90" y="14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8"/>
                      <a:pt x="89" y="5"/>
                      <a:pt x="89" y="6"/>
                    </a:cubicBezTo>
                    <a:cubicBezTo>
                      <a:pt x="90" y="7"/>
                      <a:pt x="90" y="9"/>
                      <a:pt x="91" y="9"/>
                    </a:cubicBezTo>
                    <a:cubicBezTo>
                      <a:pt x="92" y="9"/>
                      <a:pt x="93" y="10"/>
                      <a:pt x="94" y="9"/>
                    </a:cubicBezTo>
                    <a:cubicBezTo>
                      <a:pt x="94" y="8"/>
                      <a:pt x="94" y="5"/>
                      <a:pt x="94" y="5"/>
                    </a:cubicBezTo>
                    <a:cubicBezTo>
                      <a:pt x="94" y="5"/>
                      <a:pt x="93" y="4"/>
                      <a:pt x="94" y="4"/>
                    </a:cubicBezTo>
                    <a:cubicBezTo>
                      <a:pt x="95" y="5"/>
                      <a:pt x="97" y="7"/>
                      <a:pt x="97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6" y="5"/>
                      <a:pt x="107" y="5"/>
                    </a:cubicBezTo>
                    <a:cubicBezTo>
                      <a:pt x="108" y="5"/>
                      <a:pt x="108" y="4"/>
                      <a:pt x="109" y="4"/>
                    </a:cubicBezTo>
                    <a:cubicBezTo>
                      <a:pt x="110" y="4"/>
                      <a:pt x="112" y="5"/>
                      <a:pt x="112" y="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7" y="5"/>
                      <a:pt x="138" y="5"/>
                    </a:cubicBezTo>
                    <a:cubicBezTo>
                      <a:pt x="140" y="4"/>
                      <a:pt x="144" y="4"/>
                      <a:pt x="144" y="4"/>
                    </a:cubicBezTo>
                    <a:cubicBezTo>
                      <a:pt x="144" y="4"/>
                      <a:pt x="145" y="4"/>
                      <a:pt x="147" y="4"/>
                    </a:cubicBezTo>
                    <a:cubicBezTo>
                      <a:pt x="149" y="3"/>
                      <a:pt x="154" y="3"/>
                      <a:pt x="154" y="3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57" y="8"/>
                      <a:pt x="157" y="8"/>
                      <a:pt x="157" y="8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6" y="25"/>
                      <a:pt x="153" y="30"/>
                      <a:pt x="152" y="36"/>
                    </a:cubicBezTo>
                    <a:cubicBezTo>
                      <a:pt x="151" y="39"/>
                      <a:pt x="149" y="40"/>
                      <a:pt x="152" y="45"/>
                    </a:cubicBezTo>
                    <a:cubicBezTo>
                      <a:pt x="154" y="47"/>
                      <a:pt x="154" y="54"/>
                      <a:pt x="158" y="58"/>
                    </a:cubicBezTo>
                    <a:cubicBezTo>
                      <a:pt x="160" y="60"/>
                      <a:pt x="158" y="65"/>
                      <a:pt x="161" y="67"/>
                    </a:cubicBezTo>
                    <a:cubicBezTo>
                      <a:pt x="161" y="67"/>
                      <a:pt x="161" y="68"/>
                      <a:pt x="162" y="70"/>
                    </a:cubicBezTo>
                    <a:cubicBezTo>
                      <a:pt x="164" y="72"/>
                      <a:pt x="164" y="71"/>
                      <a:pt x="165" y="72"/>
                    </a:cubicBezTo>
                    <a:cubicBezTo>
                      <a:pt x="165" y="72"/>
                      <a:pt x="167" y="73"/>
                      <a:pt x="168" y="74"/>
                    </a:cubicBezTo>
                    <a:cubicBezTo>
                      <a:pt x="169" y="75"/>
                      <a:pt x="169" y="77"/>
                      <a:pt x="169" y="78"/>
                    </a:cubicBezTo>
                    <a:cubicBezTo>
                      <a:pt x="169" y="79"/>
                      <a:pt x="170" y="80"/>
                      <a:pt x="170" y="80"/>
                    </a:cubicBezTo>
                    <a:cubicBezTo>
                      <a:pt x="170" y="80"/>
                      <a:pt x="171" y="79"/>
                      <a:pt x="171" y="80"/>
                    </a:cubicBezTo>
                    <a:cubicBezTo>
                      <a:pt x="171" y="81"/>
                      <a:pt x="170" y="79"/>
                      <a:pt x="171" y="81"/>
                    </a:cubicBezTo>
                    <a:cubicBezTo>
                      <a:pt x="173" y="83"/>
                      <a:pt x="176" y="83"/>
                      <a:pt x="176" y="83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8"/>
                      <a:pt x="168" y="88"/>
                      <a:pt x="168" y="90"/>
                    </a:cubicBezTo>
                    <a:cubicBezTo>
                      <a:pt x="168" y="91"/>
                      <a:pt x="168" y="95"/>
                      <a:pt x="168" y="95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5" y="98"/>
                      <a:pt x="167" y="102"/>
                      <a:pt x="167" y="103"/>
                    </a:cubicBezTo>
                    <a:cubicBezTo>
                      <a:pt x="167" y="104"/>
                      <a:pt x="168" y="104"/>
                      <a:pt x="168" y="104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1" y="105"/>
                      <a:pt x="161" y="105"/>
                      <a:pt x="161" y="105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51" y="106"/>
                      <a:pt x="151" y="106"/>
                      <a:pt x="151" y="106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49" y="106"/>
                      <a:pt x="148" y="108"/>
                      <a:pt x="146" y="109"/>
                    </a:cubicBezTo>
                    <a:cubicBezTo>
                      <a:pt x="145" y="110"/>
                      <a:pt x="144" y="111"/>
                      <a:pt x="143" y="111"/>
                    </a:cubicBezTo>
                    <a:cubicBezTo>
                      <a:pt x="141" y="112"/>
                      <a:pt x="139" y="110"/>
                      <a:pt x="139" y="110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24" y="99"/>
                      <a:pt x="124" y="99"/>
                      <a:pt x="124" y="99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3" y="103"/>
                      <a:pt x="83" y="103"/>
                      <a:pt x="83" y="103"/>
                    </a:cubicBezTo>
                    <a:cubicBezTo>
                      <a:pt x="83" y="103"/>
                      <a:pt x="80" y="106"/>
                      <a:pt x="78" y="107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77" y="106"/>
                      <a:pt x="77" y="103"/>
                      <a:pt x="78" y="101"/>
                    </a:cubicBezTo>
                    <a:cubicBezTo>
                      <a:pt x="79" y="100"/>
                      <a:pt x="79" y="98"/>
                      <a:pt x="79" y="97"/>
                    </a:cubicBezTo>
                    <a:cubicBezTo>
                      <a:pt x="79" y="96"/>
                      <a:pt x="79" y="94"/>
                      <a:pt x="78" y="92"/>
                    </a:cubicBezTo>
                    <a:cubicBezTo>
                      <a:pt x="78" y="90"/>
                      <a:pt x="77" y="87"/>
                      <a:pt x="77" y="87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1" y="83"/>
                      <a:pt x="72" y="85"/>
                      <a:pt x="72" y="86"/>
                    </a:cubicBezTo>
                    <a:cubicBezTo>
                      <a:pt x="71" y="87"/>
                      <a:pt x="69" y="87"/>
                      <a:pt x="69" y="87"/>
                    </a:cubicBezTo>
                    <a:cubicBezTo>
                      <a:pt x="68" y="88"/>
                      <a:pt x="68" y="91"/>
                      <a:pt x="68" y="91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7"/>
                      <a:pt x="62" y="87"/>
                      <a:pt x="61" y="86"/>
                    </a:cubicBezTo>
                    <a:cubicBezTo>
                      <a:pt x="60" y="86"/>
                      <a:pt x="58" y="86"/>
                      <a:pt x="58" y="86"/>
                    </a:cubicBezTo>
                    <a:cubicBezTo>
                      <a:pt x="58" y="86"/>
                      <a:pt x="58" y="86"/>
                      <a:pt x="57" y="86"/>
                    </a:cubicBezTo>
                    <a:cubicBezTo>
                      <a:pt x="55" y="86"/>
                      <a:pt x="55" y="86"/>
                      <a:pt x="54" y="84"/>
                    </a:cubicBezTo>
                    <a:cubicBezTo>
                      <a:pt x="53" y="82"/>
                      <a:pt x="50" y="77"/>
                      <a:pt x="50" y="77"/>
                    </a:cubicBezTo>
                    <a:cubicBezTo>
                      <a:pt x="50" y="77"/>
                      <a:pt x="49" y="75"/>
                      <a:pt x="48" y="75"/>
                    </a:cubicBezTo>
                    <a:cubicBezTo>
                      <a:pt x="48" y="75"/>
                      <a:pt x="47" y="77"/>
                      <a:pt x="47" y="77"/>
                    </a:cubicBezTo>
                    <a:cubicBezTo>
                      <a:pt x="46" y="77"/>
                      <a:pt x="46" y="75"/>
                      <a:pt x="46" y="74"/>
                    </a:cubicBezTo>
                    <a:cubicBezTo>
                      <a:pt x="46" y="73"/>
                      <a:pt x="46" y="72"/>
                      <a:pt x="46" y="70"/>
                    </a:cubicBezTo>
                    <a:cubicBezTo>
                      <a:pt x="46" y="68"/>
                      <a:pt x="45" y="66"/>
                      <a:pt x="46" y="66"/>
                    </a:cubicBezTo>
                    <a:cubicBezTo>
                      <a:pt x="46" y="66"/>
                      <a:pt x="47" y="67"/>
                      <a:pt x="48" y="67"/>
                    </a:cubicBezTo>
                    <a:cubicBezTo>
                      <a:pt x="49" y="67"/>
                      <a:pt x="49" y="65"/>
                      <a:pt x="49" y="65"/>
                    </a:cubicBezTo>
                    <a:cubicBezTo>
                      <a:pt x="50" y="65"/>
                      <a:pt x="51" y="66"/>
                      <a:pt x="51" y="66"/>
                    </a:cubicBezTo>
                    <a:cubicBezTo>
                      <a:pt x="52" y="66"/>
                      <a:pt x="53" y="66"/>
                      <a:pt x="53" y="66"/>
                    </a:cubicBezTo>
                    <a:cubicBezTo>
                      <a:pt x="54" y="65"/>
                      <a:pt x="54" y="65"/>
                      <a:pt x="54" y="64"/>
                    </a:cubicBezTo>
                    <a:cubicBezTo>
                      <a:pt x="54" y="63"/>
                      <a:pt x="53" y="62"/>
                      <a:pt x="53" y="62"/>
                    </a:cubicBezTo>
                    <a:cubicBezTo>
                      <a:pt x="52" y="62"/>
                      <a:pt x="46" y="65"/>
                      <a:pt x="46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9" y="52"/>
                      <a:pt x="39" y="52"/>
                      <a:pt x="39" y="52"/>
                    </a:cubicBezTo>
                    <a:close/>
                    <a:moveTo>
                      <a:pt x="23" y="103"/>
                    </a:moveTo>
                    <a:cubicBezTo>
                      <a:pt x="23" y="103"/>
                      <a:pt x="23" y="103"/>
                      <a:pt x="23" y="103"/>
                    </a:cubicBezTo>
                    <a:cubicBezTo>
                      <a:pt x="23" y="103"/>
                      <a:pt x="25" y="103"/>
                      <a:pt x="25" y="103"/>
                    </a:cubicBezTo>
                    <a:cubicBezTo>
                      <a:pt x="25" y="103"/>
                      <a:pt x="26" y="104"/>
                      <a:pt x="25" y="104"/>
                    </a:cubicBezTo>
                    <a:cubicBezTo>
                      <a:pt x="25" y="105"/>
                      <a:pt x="26" y="105"/>
                      <a:pt x="25" y="105"/>
                    </a:cubicBezTo>
                    <a:cubicBezTo>
                      <a:pt x="24" y="105"/>
                      <a:pt x="22" y="106"/>
                      <a:pt x="22" y="105"/>
                    </a:cubicBezTo>
                    <a:cubicBezTo>
                      <a:pt x="22" y="105"/>
                      <a:pt x="23" y="104"/>
                      <a:pt x="23" y="104"/>
                    </a:cubicBezTo>
                    <a:cubicBezTo>
                      <a:pt x="23" y="103"/>
                      <a:pt x="23" y="103"/>
                      <a:pt x="23" y="103"/>
                    </a:cubicBezTo>
                    <a:close/>
                    <a:moveTo>
                      <a:pt x="64" y="95"/>
                    </a:move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5"/>
                      <a:pt x="63" y="98"/>
                      <a:pt x="64" y="98"/>
                    </a:cubicBezTo>
                    <a:cubicBezTo>
                      <a:pt x="64" y="98"/>
                      <a:pt x="65" y="98"/>
                      <a:pt x="66" y="98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7" y="96"/>
                      <a:pt x="67" y="95"/>
                      <a:pt x="67" y="95"/>
                    </a:cubicBezTo>
                    <a:cubicBezTo>
                      <a:pt x="64" y="95"/>
                      <a:pt x="64" y="95"/>
                      <a:pt x="64" y="95"/>
                    </a:cubicBezTo>
                    <a:close/>
                    <a:moveTo>
                      <a:pt x="9" y="91"/>
                    </a:moveTo>
                    <a:cubicBezTo>
                      <a:pt x="9" y="91"/>
                      <a:pt x="9" y="91"/>
                      <a:pt x="9" y="91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2"/>
                      <a:pt x="7" y="89"/>
                      <a:pt x="7" y="88"/>
                    </a:cubicBezTo>
                    <a:cubicBezTo>
                      <a:pt x="7" y="88"/>
                      <a:pt x="5" y="87"/>
                      <a:pt x="5" y="87"/>
                    </a:cubicBezTo>
                    <a:cubicBezTo>
                      <a:pt x="5" y="87"/>
                      <a:pt x="4" y="87"/>
                      <a:pt x="4" y="87"/>
                    </a:cubicBezTo>
                    <a:cubicBezTo>
                      <a:pt x="3" y="87"/>
                      <a:pt x="3" y="88"/>
                      <a:pt x="3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1" y="88"/>
                      <a:pt x="1" y="88"/>
                    </a:cubicBezTo>
                    <a:cubicBezTo>
                      <a:pt x="0" y="89"/>
                      <a:pt x="1" y="90"/>
                      <a:pt x="1" y="90"/>
                    </a:cubicBezTo>
                    <a:cubicBezTo>
                      <a:pt x="1" y="90"/>
                      <a:pt x="2" y="90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6" y="93"/>
                      <a:pt x="7" y="94"/>
                    </a:cubicBezTo>
                    <a:cubicBezTo>
                      <a:pt x="7" y="94"/>
                      <a:pt x="7" y="95"/>
                      <a:pt x="7" y="95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7"/>
                      <a:pt x="5" y="98"/>
                      <a:pt x="5" y="98"/>
                    </a:cubicBezTo>
                    <a:cubicBezTo>
                      <a:pt x="6" y="98"/>
                      <a:pt x="4" y="99"/>
                      <a:pt x="4" y="99"/>
                    </a:cubicBezTo>
                    <a:cubicBezTo>
                      <a:pt x="4" y="99"/>
                      <a:pt x="4" y="101"/>
                      <a:pt x="4" y="101"/>
                    </a:cubicBezTo>
                    <a:cubicBezTo>
                      <a:pt x="4" y="101"/>
                      <a:pt x="5" y="102"/>
                      <a:pt x="7" y="102"/>
                    </a:cubicBezTo>
                    <a:cubicBezTo>
                      <a:pt x="9" y="103"/>
                      <a:pt x="9" y="102"/>
                      <a:pt x="9" y="102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10" y="104"/>
                      <a:pt x="10" y="104"/>
                      <a:pt x="10" y="104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4" y="110"/>
                      <a:pt x="13" y="110"/>
                      <a:pt x="12" y="110"/>
                    </a:cubicBezTo>
                    <a:cubicBezTo>
                      <a:pt x="12" y="111"/>
                      <a:pt x="12" y="112"/>
                      <a:pt x="11" y="112"/>
                    </a:cubicBezTo>
                    <a:cubicBezTo>
                      <a:pt x="11" y="112"/>
                      <a:pt x="11" y="114"/>
                      <a:pt x="10" y="115"/>
                    </a:cubicBezTo>
                    <a:cubicBezTo>
                      <a:pt x="10" y="116"/>
                      <a:pt x="11" y="117"/>
                      <a:pt x="11" y="118"/>
                    </a:cubicBezTo>
                    <a:cubicBezTo>
                      <a:pt x="11" y="120"/>
                      <a:pt x="12" y="119"/>
                      <a:pt x="13" y="119"/>
                    </a:cubicBezTo>
                    <a:cubicBezTo>
                      <a:pt x="13" y="119"/>
                      <a:pt x="14" y="118"/>
                      <a:pt x="14" y="118"/>
                    </a:cubicBezTo>
                    <a:cubicBezTo>
                      <a:pt x="15" y="118"/>
                      <a:pt x="16" y="116"/>
                      <a:pt x="17" y="115"/>
                    </a:cubicBezTo>
                    <a:cubicBezTo>
                      <a:pt x="17" y="114"/>
                      <a:pt x="17" y="113"/>
                      <a:pt x="17" y="113"/>
                    </a:cubicBezTo>
                    <a:cubicBezTo>
                      <a:pt x="16" y="112"/>
                      <a:pt x="17" y="110"/>
                      <a:pt x="17" y="110"/>
                    </a:cubicBezTo>
                    <a:cubicBezTo>
                      <a:pt x="17" y="109"/>
                      <a:pt x="17" y="109"/>
                      <a:pt x="17" y="109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4" y="99"/>
                      <a:pt x="25" y="98"/>
                    </a:cubicBezTo>
                    <a:cubicBezTo>
                      <a:pt x="27" y="98"/>
                      <a:pt x="26" y="99"/>
                      <a:pt x="27" y="99"/>
                    </a:cubicBezTo>
                    <a:cubicBezTo>
                      <a:pt x="27" y="100"/>
                      <a:pt x="28" y="100"/>
                      <a:pt x="29" y="100"/>
                    </a:cubicBezTo>
                    <a:cubicBezTo>
                      <a:pt x="29" y="100"/>
                      <a:pt x="30" y="98"/>
                      <a:pt x="30" y="98"/>
                    </a:cubicBezTo>
                    <a:cubicBezTo>
                      <a:pt x="30" y="97"/>
                      <a:pt x="29" y="97"/>
                      <a:pt x="29" y="97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89"/>
                      <a:pt x="35" y="89"/>
                      <a:pt x="36" y="89"/>
                    </a:cubicBezTo>
                    <a:cubicBezTo>
                      <a:pt x="36" y="89"/>
                      <a:pt x="36" y="88"/>
                      <a:pt x="36" y="88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86"/>
                      <a:pt x="37" y="86"/>
                      <a:pt x="38" y="85"/>
                    </a:cubicBezTo>
                    <a:cubicBezTo>
                      <a:pt x="38" y="85"/>
                      <a:pt x="37" y="84"/>
                      <a:pt x="37" y="84"/>
                    </a:cubicBezTo>
                    <a:cubicBezTo>
                      <a:pt x="37" y="83"/>
                      <a:pt x="38" y="82"/>
                      <a:pt x="38" y="82"/>
                    </a:cubicBezTo>
                    <a:cubicBezTo>
                      <a:pt x="38" y="82"/>
                      <a:pt x="40" y="84"/>
                      <a:pt x="41" y="84"/>
                    </a:cubicBezTo>
                    <a:cubicBezTo>
                      <a:pt x="42" y="85"/>
                      <a:pt x="42" y="84"/>
                      <a:pt x="43" y="84"/>
                    </a:cubicBezTo>
                    <a:cubicBezTo>
                      <a:pt x="43" y="83"/>
                      <a:pt x="42" y="82"/>
                      <a:pt x="42" y="82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4" y="78"/>
                      <a:pt x="31" y="78"/>
                      <a:pt x="31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7"/>
                      <a:pt x="28" y="77"/>
                      <a:pt x="28" y="77"/>
                    </a:cubicBezTo>
                    <a:cubicBezTo>
                      <a:pt x="27" y="77"/>
                      <a:pt x="26" y="78"/>
                      <a:pt x="25" y="79"/>
                    </a:cubicBezTo>
                    <a:cubicBezTo>
                      <a:pt x="25" y="79"/>
                      <a:pt x="24" y="80"/>
                      <a:pt x="23" y="80"/>
                    </a:cubicBezTo>
                    <a:cubicBezTo>
                      <a:pt x="23" y="80"/>
                      <a:pt x="22" y="78"/>
                      <a:pt x="22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78"/>
                      <a:pt x="19" y="80"/>
                      <a:pt x="19" y="81"/>
                    </a:cubicBezTo>
                    <a:cubicBezTo>
                      <a:pt x="19" y="81"/>
                      <a:pt x="17" y="81"/>
                      <a:pt x="16" y="81"/>
                    </a:cubicBezTo>
                    <a:cubicBezTo>
                      <a:pt x="15" y="82"/>
                      <a:pt x="14" y="82"/>
                      <a:pt x="13" y="83"/>
                    </a:cubicBezTo>
                    <a:cubicBezTo>
                      <a:pt x="12" y="83"/>
                      <a:pt x="14" y="84"/>
                      <a:pt x="14" y="84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8" y="89"/>
                      <a:pt x="9" y="91"/>
                      <a:pt x="9" y="91"/>
                    </a:cubicBezTo>
                    <a:close/>
                    <a:moveTo>
                      <a:pt x="35" y="76"/>
                    </a:moveTo>
                    <a:cubicBezTo>
                      <a:pt x="35" y="76"/>
                      <a:pt x="35" y="76"/>
                      <a:pt x="35" y="76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36" y="77"/>
                      <a:pt x="37" y="78"/>
                      <a:pt x="39" y="78"/>
                    </a:cubicBezTo>
                    <a:cubicBezTo>
                      <a:pt x="42" y="78"/>
                      <a:pt x="42" y="80"/>
                      <a:pt x="44" y="78"/>
                    </a:cubicBezTo>
                    <a:cubicBezTo>
                      <a:pt x="44" y="77"/>
                      <a:pt x="44" y="77"/>
                      <a:pt x="43" y="76"/>
                    </a:cubicBezTo>
                    <a:cubicBezTo>
                      <a:pt x="43" y="75"/>
                      <a:pt x="42" y="75"/>
                      <a:pt x="42" y="74"/>
                    </a:cubicBezTo>
                    <a:cubicBezTo>
                      <a:pt x="42" y="74"/>
                      <a:pt x="42" y="74"/>
                      <a:pt x="40" y="72"/>
                    </a:cubicBezTo>
                    <a:cubicBezTo>
                      <a:pt x="39" y="71"/>
                      <a:pt x="39" y="72"/>
                      <a:pt x="38" y="72"/>
                    </a:cubicBezTo>
                    <a:cubicBezTo>
                      <a:pt x="37" y="72"/>
                      <a:pt x="36" y="72"/>
                      <a:pt x="35" y="72"/>
                    </a:cubicBezTo>
                    <a:cubicBezTo>
                      <a:pt x="34" y="73"/>
                      <a:pt x="36" y="74"/>
                      <a:pt x="36" y="75"/>
                    </a:cubicBezTo>
                    <a:cubicBezTo>
                      <a:pt x="36" y="75"/>
                      <a:pt x="35" y="76"/>
                      <a:pt x="35" y="76"/>
                    </a:cubicBezTo>
                    <a:close/>
                    <a:moveTo>
                      <a:pt x="22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6"/>
                      <a:pt x="24" y="56"/>
                      <a:pt x="25" y="57"/>
                    </a:cubicBezTo>
                    <a:cubicBezTo>
                      <a:pt x="25" y="57"/>
                      <a:pt x="27" y="58"/>
                      <a:pt x="27" y="59"/>
                    </a:cubicBezTo>
                    <a:cubicBezTo>
                      <a:pt x="27" y="59"/>
                      <a:pt x="28" y="59"/>
                      <a:pt x="28" y="60"/>
                    </a:cubicBezTo>
                    <a:cubicBezTo>
                      <a:pt x="28" y="60"/>
                      <a:pt x="29" y="61"/>
                      <a:pt x="29" y="62"/>
                    </a:cubicBezTo>
                    <a:cubicBezTo>
                      <a:pt x="30" y="63"/>
                      <a:pt x="31" y="64"/>
                      <a:pt x="31" y="64"/>
                    </a:cubicBezTo>
                    <a:cubicBezTo>
                      <a:pt x="31" y="64"/>
                      <a:pt x="32" y="65"/>
                      <a:pt x="31" y="65"/>
                    </a:cubicBezTo>
                    <a:cubicBezTo>
                      <a:pt x="30" y="65"/>
                      <a:pt x="27" y="65"/>
                      <a:pt x="27" y="65"/>
                    </a:cubicBezTo>
                    <a:cubicBezTo>
                      <a:pt x="27" y="65"/>
                      <a:pt x="26" y="66"/>
                      <a:pt x="26" y="66"/>
                    </a:cubicBezTo>
                    <a:cubicBezTo>
                      <a:pt x="26" y="67"/>
                      <a:pt x="28" y="68"/>
                      <a:pt x="27" y="68"/>
                    </a:cubicBezTo>
                    <a:cubicBezTo>
                      <a:pt x="26" y="69"/>
                      <a:pt x="26" y="69"/>
                      <a:pt x="25" y="69"/>
                    </a:cubicBezTo>
                    <a:cubicBezTo>
                      <a:pt x="24" y="68"/>
                      <a:pt x="23" y="66"/>
                      <a:pt x="23" y="66"/>
                    </a:cubicBezTo>
                    <a:cubicBezTo>
                      <a:pt x="22" y="67"/>
                      <a:pt x="22" y="70"/>
                      <a:pt x="22" y="70"/>
                    </a:cubicBezTo>
                    <a:cubicBezTo>
                      <a:pt x="22" y="71"/>
                      <a:pt x="23" y="72"/>
                      <a:pt x="22" y="73"/>
                    </a:cubicBezTo>
                    <a:cubicBezTo>
                      <a:pt x="22" y="73"/>
                      <a:pt x="19" y="74"/>
                      <a:pt x="19" y="74"/>
                    </a:cubicBezTo>
                    <a:cubicBezTo>
                      <a:pt x="19" y="74"/>
                      <a:pt x="18" y="74"/>
                      <a:pt x="18" y="74"/>
                    </a:cubicBezTo>
                    <a:cubicBezTo>
                      <a:pt x="17" y="74"/>
                      <a:pt x="15" y="72"/>
                      <a:pt x="14" y="71"/>
                    </a:cubicBezTo>
                    <a:cubicBezTo>
                      <a:pt x="14" y="70"/>
                      <a:pt x="14" y="68"/>
                      <a:pt x="14" y="68"/>
                    </a:cubicBezTo>
                    <a:cubicBezTo>
                      <a:pt x="13" y="67"/>
                      <a:pt x="12" y="66"/>
                      <a:pt x="12" y="66"/>
                    </a:cubicBezTo>
                    <a:cubicBezTo>
                      <a:pt x="12" y="66"/>
                      <a:pt x="13" y="65"/>
                      <a:pt x="11" y="66"/>
                    </a:cubicBezTo>
                    <a:cubicBezTo>
                      <a:pt x="8" y="66"/>
                      <a:pt x="9" y="67"/>
                      <a:pt x="8" y="67"/>
                    </a:cubicBezTo>
                    <a:cubicBezTo>
                      <a:pt x="7" y="66"/>
                      <a:pt x="7" y="65"/>
                      <a:pt x="5" y="65"/>
                    </a:cubicBezTo>
                    <a:cubicBezTo>
                      <a:pt x="4" y="65"/>
                      <a:pt x="3" y="64"/>
                      <a:pt x="3" y="64"/>
                    </a:cubicBezTo>
                    <a:cubicBezTo>
                      <a:pt x="3" y="64"/>
                      <a:pt x="6" y="62"/>
                      <a:pt x="7" y="62"/>
                    </a:cubicBezTo>
                    <a:cubicBezTo>
                      <a:pt x="8" y="62"/>
                      <a:pt x="7" y="62"/>
                      <a:pt x="9" y="62"/>
                    </a:cubicBezTo>
                    <a:cubicBezTo>
                      <a:pt x="12" y="61"/>
                      <a:pt x="13" y="63"/>
                      <a:pt x="13" y="61"/>
                    </a:cubicBezTo>
                    <a:cubicBezTo>
                      <a:pt x="14" y="59"/>
                      <a:pt x="14" y="58"/>
                      <a:pt x="15" y="57"/>
                    </a:cubicBezTo>
                    <a:cubicBezTo>
                      <a:pt x="15" y="56"/>
                      <a:pt x="16" y="54"/>
                      <a:pt x="16" y="54"/>
                    </a:cubicBezTo>
                    <a:cubicBezTo>
                      <a:pt x="16" y="53"/>
                      <a:pt x="19" y="53"/>
                      <a:pt x="19" y="53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7"/>
                      <a:pt x="21" y="57"/>
                    </a:cubicBezTo>
                    <a:cubicBezTo>
                      <a:pt x="22" y="57"/>
                      <a:pt x="22" y="57"/>
                      <a:pt x="22" y="57"/>
                    </a:cubicBezTo>
                    <a:close/>
                    <a:moveTo>
                      <a:pt x="36" y="52"/>
                    </a:moveTo>
                    <a:cubicBezTo>
                      <a:pt x="36" y="52"/>
                      <a:pt x="36" y="52"/>
                      <a:pt x="36" y="52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3" y="57"/>
                      <a:pt x="34" y="56"/>
                      <a:pt x="35" y="56"/>
                    </a:cubicBezTo>
                    <a:cubicBezTo>
                      <a:pt x="36" y="56"/>
                      <a:pt x="38" y="56"/>
                      <a:pt x="38" y="56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8" y="52"/>
                      <a:pt x="38" y="52"/>
                      <a:pt x="38" y="52"/>
                    </a:cubicBezTo>
                    <a:lnTo>
                      <a:pt x="36" y="52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9" name="Freeform 195">
                <a:extLst>
                  <a:ext uri="{FF2B5EF4-FFF2-40B4-BE49-F238E27FC236}">
                    <a16:creationId xmlns:a16="http://schemas.microsoft.com/office/drawing/2014/main" id="{A2508589-7909-414B-ABB1-871C41D36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4086" y="3377866"/>
                <a:ext cx="556312" cy="405924"/>
              </a:xfrm>
              <a:custGeom>
                <a:avLst/>
                <a:gdLst>
                  <a:gd name="T0" fmla="*/ 7 w 244"/>
                  <a:gd name="T1" fmla="*/ 36 h 184"/>
                  <a:gd name="T2" fmla="*/ 21 w 244"/>
                  <a:gd name="T3" fmla="*/ 52 h 184"/>
                  <a:gd name="T4" fmla="*/ 77 w 244"/>
                  <a:gd name="T5" fmla="*/ 49 h 184"/>
                  <a:gd name="T6" fmla="*/ 144 w 244"/>
                  <a:gd name="T7" fmla="*/ 21 h 184"/>
                  <a:gd name="T8" fmla="*/ 203 w 244"/>
                  <a:gd name="T9" fmla="*/ 3 h 184"/>
                  <a:gd name="T10" fmla="*/ 238 w 244"/>
                  <a:gd name="T11" fmla="*/ 8 h 184"/>
                  <a:gd name="T12" fmla="*/ 241 w 244"/>
                  <a:gd name="T13" fmla="*/ 22 h 184"/>
                  <a:gd name="T14" fmla="*/ 232 w 244"/>
                  <a:gd name="T15" fmla="*/ 27 h 184"/>
                  <a:gd name="T16" fmla="*/ 225 w 244"/>
                  <a:gd name="T17" fmla="*/ 36 h 184"/>
                  <a:gd name="T18" fmla="*/ 225 w 244"/>
                  <a:gd name="T19" fmla="*/ 56 h 184"/>
                  <a:gd name="T20" fmla="*/ 222 w 244"/>
                  <a:gd name="T21" fmla="*/ 69 h 184"/>
                  <a:gd name="T22" fmla="*/ 220 w 244"/>
                  <a:gd name="T23" fmla="*/ 76 h 184"/>
                  <a:gd name="T24" fmla="*/ 216 w 244"/>
                  <a:gd name="T25" fmla="*/ 83 h 184"/>
                  <a:gd name="T26" fmla="*/ 232 w 244"/>
                  <a:gd name="T27" fmla="*/ 92 h 184"/>
                  <a:gd name="T28" fmla="*/ 244 w 244"/>
                  <a:gd name="T29" fmla="*/ 102 h 184"/>
                  <a:gd name="T30" fmla="*/ 231 w 244"/>
                  <a:gd name="T31" fmla="*/ 108 h 184"/>
                  <a:gd name="T32" fmla="*/ 211 w 244"/>
                  <a:gd name="T33" fmla="*/ 106 h 184"/>
                  <a:gd name="T34" fmla="*/ 201 w 244"/>
                  <a:gd name="T35" fmla="*/ 115 h 184"/>
                  <a:gd name="T36" fmla="*/ 188 w 244"/>
                  <a:gd name="T37" fmla="*/ 126 h 184"/>
                  <a:gd name="T38" fmla="*/ 181 w 244"/>
                  <a:gd name="T39" fmla="*/ 135 h 184"/>
                  <a:gd name="T40" fmla="*/ 179 w 244"/>
                  <a:gd name="T41" fmla="*/ 147 h 184"/>
                  <a:gd name="T42" fmla="*/ 174 w 244"/>
                  <a:gd name="T43" fmla="*/ 158 h 184"/>
                  <a:gd name="T44" fmla="*/ 155 w 244"/>
                  <a:gd name="T45" fmla="*/ 165 h 184"/>
                  <a:gd name="T46" fmla="*/ 139 w 244"/>
                  <a:gd name="T47" fmla="*/ 167 h 184"/>
                  <a:gd name="T48" fmla="*/ 116 w 244"/>
                  <a:gd name="T49" fmla="*/ 164 h 184"/>
                  <a:gd name="T50" fmla="*/ 104 w 244"/>
                  <a:gd name="T51" fmla="*/ 163 h 184"/>
                  <a:gd name="T52" fmla="*/ 92 w 244"/>
                  <a:gd name="T53" fmla="*/ 169 h 184"/>
                  <a:gd name="T54" fmla="*/ 70 w 244"/>
                  <a:gd name="T55" fmla="*/ 177 h 184"/>
                  <a:gd name="T56" fmla="*/ 57 w 244"/>
                  <a:gd name="T57" fmla="*/ 184 h 184"/>
                  <a:gd name="T58" fmla="*/ 51 w 244"/>
                  <a:gd name="T59" fmla="*/ 183 h 184"/>
                  <a:gd name="T60" fmla="*/ 48 w 244"/>
                  <a:gd name="T61" fmla="*/ 172 h 184"/>
                  <a:gd name="T62" fmla="*/ 50 w 244"/>
                  <a:gd name="T63" fmla="*/ 165 h 184"/>
                  <a:gd name="T64" fmla="*/ 24 w 244"/>
                  <a:gd name="T65" fmla="*/ 143 h 184"/>
                  <a:gd name="T66" fmla="*/ 21 w 244"/>
                  <a:gd name="T67" fmla="*/ 138 h 184"/>
                  <a:gd name="T68" fmla="*/ 20 w 244"/>
                  <a:gd name="T69" fmla="*/ 133 h 184"/>
                  <a:gd name="T70" fmla="*/ 20 w 244"/>
                  <a:gd name="T71" fmla="*/ 125 h 184"/>
                  <a:gd name="T72" fmla="*/ 16 w 244"/>
                  <a:gd name="T73" fmla="*/ 113 h 184"/>
                  <a:gd name="T74" fmla="*/ 19 w 244"/>
                  <a:gd name="T75" fmla="*/ 106 h 184"/>
                  <a:gd name="T76" fmla="*/ 25 w 244"/>
                  <a:gd name="T77" fmla="*/ 99 h 184"/>
                  <a:gd name="T78" fmla="*/ 33 w 244"/>
                  <a:gd name="T79" fmla="*/ 84 h 184"/>
                  <a:gd name="T80" fmla="*/ 21 w 244"/>
                  <a:gd name="T81" fmla="*/ 77 h 184"/>
                  <a:gd name="T82" fmla="*/ 11 w 244"/>
                  <a:gd name="T83" fmla="*/ 73 h 184"/>
                  <a:gd name="T84" fmla="*/ 2 w 244"/>
                  <a:gd name="T85" fmla="*/ 60 h 184"/>
                  <a:gd name="T86" fmla="*/ 1 w 244"/>
                  <a:gd name="T87" fmla="*/ 47 h 184"/>
                  <a:gd name="T88" fmla="*/ 7 w 244"/>
                  <a:gd name="T89" fmla="*/ 3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4" h="184">
                    <a:moveTo>
                      <a:pt x="7" y="38"/>
                    </a:move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4" y="34"/>
                      <a:pt x="20" y="38"/>
                      <a:pt x="23" y="38"/>
                    </a:cubicBezTo>
                    <a:cubicBezTo>
                      <a:pt x="29" y="39"/>
                      <a:pt x="16" y="46"/>
                      <a:pt x="18" y="46"/>
                    </a:cubicBezTo>
                    <a:cubicBezTo>
                      <a:pt x="20" y="45"/>
                      <a:pt x="18" y="51"/>
                      <a:pt x="21" y="52"/>
                    </a:cubicBezTo>
                    <a:cubicBezTo>
                      <a:pt x="26" y="53"/>
                      <a:pt x="30" y="49"/>
                      <a:pt x="36" y="49"/>
                    </a:cubicBezTo>
                    <a:cubicBezTo>
                      <a:pt x="41" y="48"/>
                      <a:pt x="47" y="51"/>
                      <a:pt x="49" y="49"/>
                    </a:cubicBezTo>
                    <a:cubicBezTo>
                      <a:pt x="53" y="44"/>
                      <a:pt x="69" y="54"/>
                      <a:pt x="77" y="49"/>
                    </a:cubicBezTo>
                    <a:cubicBezTo>
                      <a:pt x="82" y="45"/>
                      <a:pt x="102" y="43"/>
                      <a:pt x="109" y="43"/>
                    </a:cubicBezTo>
                    <a:cubicBezTo>
                      <a:pt x="127" y="42"/>
                      <a:pt x="128" y="42"/>
                      <a:pt x="136" y="37"/>
                    </a:cubicBezTo>
                    <a:cubicBezTo>
                      <a:pt x="136" y="37"/>
                      <a:pt x="141" y="26"/>
                      <a:pt x="144" y="21"/>
                    </a:cubicBezTo>
                    <a:cubicBezTo>
                      <a:pt x="146" y="17"/>
                      <a:pt x="152" y="15"/>
                      <a:pt x="158" y="11"/>
                    </a:cubicBezTo>
                    <a:cubicBezTo>
                      <a:pt x="163" y="7"/>
                      <a:pt x="176" y="3"/>
                      <a:pt x="179" y="2"/>
                    </a:cubicBezTo>
                    <a:cubicBezTo>
                      <a:pt x="182" y="2"/>
                      <a:pt x="203" y="3"/>
                      <a:pt x="203" y="3"/>
                    </a:cubicBezTo>
                    <a:cubicBezTo>
                      <a:pt x="214" y="0"/>
                      <a:pt x="214" y="0"/>
                      <a:pt x="214" y="0"/>
                    </a:cubicBezTo>
                    <a:cubicBezTo>
                      <a:pt x="214" y="0"/>
                      <a:pt x="216" y="8"/>
                      <a:pt x="219" y="9"/>
                    </a:cubicBezTo>
                    <a:cubicBezTo>
                      <a:pt x="228" y="10"/>
                      <a:pt x="235" y="10"/>
                      <a:pt x="238" y="8"/>
                    </a:cubicBezTo>
                    <a:cubicBezTo>
                      <a:pt x="239" y="8"/>
                      <a:pt x="239" y="10"/>
                      <a:pt x="240" y="11"/>
                    </a:cubicBezTo>
                    <a:cubicBezTo>
                      <a:pt x="241" y="13"/>
                      <a:pt x="242" y="17"/>
                      <a:pt x="242" y="17"/>
                    </a:cubicBezTo>
                    <a:cubicBezTo>
                      <a:pt x="241" y="22"/>
                      <a:pt x="241" y="22"/>
                      <a:pt x="241" y="22"/>
                    </a:cubicBezTo>
                    <a:cubicBezTo>
                      <a:pt x="240" y="23"/>
                      <a:pt x="240" y="23"/>
                      <a:pt x="240" y="23"/>
                    </a:cubicBezTo>
                    <a:cubicBezTo>
                      <a:pt x="235" y="26"/>
                      <a:pt x="235" y="26"/>
                      <a:pt x="235" y="26"/>
                    </a:cubicBezTo>
                    <a:cubicBezTo>
                      <a:pt x="235" y="26"/>
                      <a:pt x="233" y="26"/>
                      <a:pt x="232" y="27"/>
                    </a:cubicBezTo>
                    <a:cubicBezTo>
                      <a:pt x="231" y="27"/>
                      <a:pt x="229" y="28"/>
                      <a:pt x="229" y="28"/>
                    </a:cubicBezTo>
                    <a:cubicBezTo>
                      <a:pt x="229" y="28"/>
                      <a:pt x="227" y="30"/>
                      <a:pt x="227" y="31"/>
                    </a:cubicBezTo>
                    <a:cubicBezTo>
                      <a:pt x="226" y="33"/>
                      <a:pt x="225" y="36"/>
                      <a:pt x="225" y="36"/>
                    </a:cubicBezTo>
                    <a:cubicBezTo>
                      <a:pt x="223" y="41"/>
                      <a:pt x="223" y="41"/>
                      <a:pt x="223" y="41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7" y="65"/>
                      <a:pt x="227" y="65"/>
                      <a:pt x="227" y="65"/>
                    </a:cubicBezTo>
                    <a:cubicBezTo>
                      <a:pt x="227" y="65"/>
                      <a:pt x="224" y="68"/>
                      <a:pt x="223" y="68"/>
                    </a:cubicBezTo>
                    <a:cubicBezTo>
                      <a:pt x="223" y="68"/>
                      <a:pt x="222" y="69"/>
                      <a:pt x="222" y="69"/>
                    </a:cubicBezTo>
                    <a:cubicBezTo>
                      <a:pt x="222" y="71"/>
                      <a:pt x="222" y="71"/>
                      <a:pt x="222" y="71"/>
                    </a:cubicBezTo>
                    <a:cubicBezTo>
                      <a:pt x="221" y="74"/>
                      <a:pt x="221" y="74"/>
                      <a:pt x="221" y="74"/>
                    </a:cubicBezTo>
                    <a:cubicBezTo>
                      <a:pt x="220" y="76"/>
                      <a:pt x="220" y="76"/>
                      <a:pt x="220" y="76"/>
                    </a:cubicBezTo>
                    <a:cubicBezTo>
                      <a:pt x="220" y="76"/>
                      <a:pt x="219" y="78"/>
                      <a:pt x="218" y="78"/>
                    </a:cubicBezTo>
                    <a:cubicBezTo>
                      <a:pt x="217" y="79"/>
                      <a:pt x="215" y="81"/>
                      <a:pt x="215" y="81"/>
                    </a:cubicBezTo>
                    <a:cubicBezTo>
                      <a:pt x="216" y="83"/>
                      <a:pt x="216" y="83"/>
                      <a:pt x="216" y="83"/>
                    </a:cubicBezTo>
                    <a:cubicBezTo>
                      <a:pt x="227" y="85"/>
                      <a:pt x="227" y="85"/>
                      <a:pt x="227" y="85"/>
                    </a:cubicBezTo>
                    <a:cubicBezTo>
                      <a:pt x="227" y="87"/>
                      <a:pt x="227" y="87"/>
                      <a:pt x="227" y="87"/>
                    </a:cubicBezTo>
                    <a:cubicBezTo>
                      <a:pt x="232" y="92"/>
                      <a:pt x="232" y="92"/>
                      <a:pt x="232" y="92"/>
                    </a:cubicBezTo>
                    <a:cubicBezTo>
                      <a:pt x="235" y="97"/>
                      <a:pt x="235" y="97"/>
                      <a:pt x="235" y="97"/>
                    </a:cubicBezTo>
                    <a:cubicBezTo>
                      <a:pt x="240" y="99"/>
                      <a:pt x="240" y="99"/>
                      <a:pt x="240" y="99"/>
                    </a:cubicBezTo>
                    <a:cubicBezTo>
                      <a:pt x="240" y="99"/>
                      <a:pt x="244" y="102"/>
                      <a:pt x="244" y="102"/>
                    </a:cubicBezTo>
                    <a:cubicBezTo>
                      <a:pt x="243" y="103"/>
                      <a:pt x="238" y="105"/>
                      <a:pt x="238" y="105"/>
                    </a:cubicBezTo>
                    <a:cubicBezTo>
                      <a:pt x="235" y="107"/>
                      <a:pt x="235" y="107"/>
                      <a:pt x="235" y="107"/>
                    </a:cubicBezTo>
                    <a:cubicBezTo>
                      <a:pt x="235" y="107"/>
                      <a:pt x="233" y="107"/>
                      <a:pt x="231" y="108"/>
                    </a:cubicBezTo>
                    <a:cubicBezTo>
                      <a:pt x="230" y="109"/>
                      <a:pt x="224" y="112"/>
                      <a:pt x="224" y="112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11" y="106"/>
                      <a:pt x="211" y="106"/>
                      <a:pt x="211" y="106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4" y="110"/>
                      <a:pt x="204" y="110"/>
                      <a:pt x="204" y="110"/>
                    </a:cubicBezTo>
                    <a:cubicBezTo>
                      <a:pt x="201" y="115"/>
                      <a:pt x="201" y="115"/>
                      <a:pt x="201" y="115"/>
                    </a:cubicBezTo>
                    <a:cubicBezTo>
                      <a:pt x="201" y="115"/>
                      <a:pt x="194" y="117"/>
                      <a:pt x="192" y="118"/>
                    </a:cubicBezTo>
                    <a:cubicBezTo>
                      <a:pt x="191" y="119"/>
                      <a:pt x="187" y="122"/>
                      <a:pt x="187" y="122"/>
                    </a:cubicBezTo>
                    <a:cubicBezTo>
                      <a:pt x="188" y="126"/>
                      <a:pt x="188" y="126"/>
                      <a:pt x="188" y="126"/>
                    </a:cubicBezTo>
                    <a:cubicBezTo>
                      <a:pt x="184" y="129"/>
                      <a:pt x="184" y="129"/>
                      <a:pt x="184" y="129"/>
                    </a:cubicBezTo>
                    <a:cubicBezTo>
                      <a:pt x="184" y="129"/>
                      <a:pt x="181" y="130"/>
                      <a:pt x="180" y="132"/>
                    </a:cubicBezTo>
                    <a:cubicBezTo>
                      <a:pt x="180" y="134"/>
                      <a:pt x="181" y="135"/>
                      <a:pt x="181" y="135"/>
                    </a:cubicBezTo>
                    <a:cubicBezTo>
                      <a:pt x="179" y="135"/>
                      <a:pt x="176" y="136"/>
                      <a:pt x="175" y="137"/>
                    </a:cubicBezTo>
                    <a:cubicBezTo>
                      <a:pt x="174" y="137"/>
                      <a:pt x="174" y="139"/>
                      <a:pt x="175" y="141"/>
                    </a:cubicBezTo>
                    <a:cubicBezTo>
                      <a:pt x="175" y="142"/>
                      <a:pt x="177" y="144"/>
                      <a:pt x="179" y="147"/>
                    </a:cubicBezTo>
                    <a:cubicBezTo>
                      <a:pt x="180" y="150"/>
                      <a:pt x="181" y="150"/>
                      <a:pt x="181" y="151"/>
                    </a:cubicBezTo>
                    <a:cubicBezTo>
                      <a:pt x="181" y="152"/>
                      <a:pt x="180" y="155"/>
                      <a:pt x="179" y="156"/>
                    </a:cubicBezTo>
                    <a:cubicBezTo>
                      <a:pt x="177" y="158"/>
                      <a:pt x="175" y="158"/>
                      <a:pt x="174" y="158"/>
                    </a:cubicBezTo>
                    <a:cubicBezTo>
                      <a:pt x="173" y="159"/>
                      <a:pt x="170" y="161"/>
                      <a:pt x="169" y="161"/>
                    </a:cubicBezTo>
                    <a:cubicBezTo>
                      <a:pt x="168" y="162"/>
                      <a:pt x="163" y="163"/>
                      <a:pt x="162" y="163"/>
                    </a:cubicBezTo>
                    <a:cubicBezTo>
                      <a:pt x="161" y="163"/>
                      <a:pt x="155" y="165"/>
                      <a:pt x="155" y="165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47" y="169"/>
                      <a:pt x="147" y="169"/>
                      <a:pt x="147" y="169"/>
                    </a:cubicBezTo>
                    <a:cubicBezTo>
                      <a:pt x="139" y="167"/>
                      <a:pt x="139" y="167"/>
                      <a:pt x="139" y="167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9" y="164"/>
                      <a:pt x="124" y="168"/>
                      <a:pt x="123" y="168"/>
                    </a:cubicBezTo>
                    <a:cubicBezTo>
                      <a:pt x="122" y="168"/>
                      <a:pt x="116" y="164"/>
                      <a:pt x="116" y="164"/>
                    </a:cubicBezTo>
                    <a:cubicBezTo>
                      <a:pt x="113" y="159"/>
                      <a:pt x="113" y="159"/>
                      <a:pt x="113" y="159"/>
                    </a:cubicBezTo>
                    <a:cubicBezTo>
                      <a:pt x="113" y="159"/>
                      <a:pt x="107" y="160"/>
                      <a:pt x="106" y="160"/>
                    </a:cubicBezTo>
                    <a:cubicBezTo>
                      <a:pt x="105" y="160"/>
                      <a:pt x="104" y="162"/>
                      <a:pt x="104" y="163"/>
                    </a:cubicBezTo>
                    <a:cubicBezTo>
                      <a:pt x="103" y="163"/>
                      <a:pt x="101" y="163"/>
                      <a:pt x="99" y="163"/>
                    </a:cubicBezTo>
                    <a:cubicBezTo>
                      <a:pt x="96" y="163"/>
                      <a:pt x="94" y="165"/>
                      <a:pt x="94" y="165"/>
                    </a:cubicBezTo>
                    <a:cubicBezTo>
                      <a:pt x="92" y="169"/>
                      <a:pt x="92" y="169"/>
                      <a:pt x="92" y="169"/>
                    </a:cubicBezTo>
                    <a:cubicBezTo>
                      <a:pt x="92" y="169"/>
                      <a:pt x="87" y="171"/>
                      <a:pt x="87" y="171"/>
                    </a:cubicBezTo>
                    <a:cubicBezTo>
                      <a:pt x="86" y="172"/>
                      <a:pt x="77" y="175"/>
                      <a:pt x="77" y="175"/>
                    </a:cubicBezTo>
                    <a:cubicBezTo>
                      <a:pt x="70" y="177"/>
                      <a:pt x="70" y="177"/>
                      <a:pt x="70" y="177"/>
                    </a:cubicBezTo>
                    <a:cubicBezTo>
                      <a:pt x="70" y="177"/>
                      <a:pt x="68" y="178"/>
                      <a:pt x="67" y="177"/>
                    </a:cubicBezTo>
                    <a:cubicBezTo>
                      <a:pt x="66" y="177"/>
                      <a:pt x="63" y="180"/>
                      <a:pt x="63" y="180"/>
                    </a:cubicBezTo>
                    <a:cubicBezTo>
                      <a:pt x="57" y="184"/>
                      <a:pt x="57" y="184"/>
                      <a:pt x="57" y="184"/>
                    </a:cubicBezTo>
                    <a:cubicBezTo>
                      <a:pt x="51" y="184"/>
                      <a:pt x="51" y="184"/>
                      <a:pt x="51" y="184"/>
                    </a:cubicBezTo>
                    <a:cubicBezTo>
                      <a:pt x="51" y="184"/>
                      <a:pt x="51" y="183"/>
                      <a:pt x="51" y="183"/>
                    </a:cubicBezTo>
                    <a:cubicBezTo>
                      <a:pt x="51" y="183"/>
                      <a:pt x="51" y="183"/>
                      <a:pt x="51" y="183"/>
                    </a:cubicBezTo>
                    <a:cubicBezTo>
                      <a:pt x="51" y="182"/>
                      <a:pt x="51" y="182"/>
                      <a:pt x="51" y="182"/>
                    </a:cubicBezTo>
                    <a:cubicBezTo>
                      <a:pt x="51" y="181"/>
                      <a:pt x="50" y="180"/>
                      <a:pt x="50" y="178"/>
                    </a:cubicBezTo>
                    <a:cubicBezTo>
                      <a:pt x="49" y="176"/>
                      <a:pt x="48" y="174"/>
                      <a:pt x="48" y="172"/>
                    </a:cubicBezTo>
                    <a:cubicBezTo>
                      <a:pt x="48" y="171"/>
                      <a:pt x="49" y="170"/>
                      <a:pt x="49" y="169"/>
                    </a:cubicBezTo>
                    <a:cubicBezTo>
                      <a:pt x="49" y="169"/>
                      <a:pt x="49" y="169"/>
                      <a:pt x="49" y="169"/>
                    </a:cubicBezTo>
                    <a:cubicBezTo>
                      <a:pt x="50" y="168"/>
                      <a:pt x="50" y="167"/>
                      <a:pt x="50" y="165"/>
                    </a:cubicBezTo>
                    <a:cubicBezTo>
                      <a:pt x="49" y="161"/>
                      <a:pt x="45" y="161"/>
                      <a:pt x="44" y="157"/>
                    </a:cubicBezTo>
                    <a:cubicBezTo>
                      <a:pt x="43" y="154"/>
                      <a:pt x="39" y="151"/>
                      <a:pt x="39" y="150"/>
                    </a:cubicBezTo>
                    <a:cubicBezTo>
                      <a:pt x="32" y="146"/>
                      <a:pt x="28" y="147"/>
                      <a:pt x="24" y="143"/>
                    </a:cubicBezTo>
                    <a:cubicBezTo>
                      <a:pt x="23" y="142"/>
                      <a:pt x="22" y="141"/>
                      <a:pt x="22" y="140"/>
                    </a:cubicBezTo>
                    <a:cubicBezTo>
                      <a:pt x="23" y="139"/>
                      <a:pt x="23" y="139"/>
                      <a:pt x="23" y="139"/>
                    </a:cubicBezTo>
                    <a:cubicBezTo>
                      <a:pt x="23" y="139"/>
                      <a:pt x="22" y="139"/>
                      <a:pt x="21" y="138"/>
                    </a:cubicBezTo>
                    <a:cubicBezTo>
                      <a:pt x="20" y="137"/>
                      <a:pt x="19" y="136"/>
                      <a:pt x="18" y="135"/>
                    </a:cubicBezTo>
                    <a:cubicBezTo>
                      <a:pt x="18" y="135"/>
                      <a:pt x="18" y="135"/>
                      <a:pt x="18" y="135"/>
                    </a:cubicBezTo>
                    <a:cubicBezTo>
                      <a:pt x="19" y="135"/>
                      <a:pt x="20" y="133"/>
                      <a:pt x="20" y="133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22" y="128"/>
                      <a:pt x="21" y="125"/>
                      <a:pt x="20" y="125"/>
                    </a:cubicBezTo>
                    <a:cubicBezTo>
                      <a:pt x="20" y="124"/>
                      <a:pt x="17" y="123"/>
                      <a:pt x="17" y="123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4" y="110"/>
                      <a:pt x="16" y="108"/>
                      <a:pt x="17" y="107"/>
                    </a:cubicBezTo>
                    <a:cubicBezTo>
                      <a:pt x="17" y="107"/>
                      <a:pt x="18" y="106"/>
                      <a:pt x="19" y="106"/>
                    </a:cubicBezTo>
                    <a:cubicBezTo>
                      <a:pt x="20" y="105"/>
                      <a:pt x="22" y="105"/>
                      <a:pt x="23" y="105"/>
                    </a:cubicBezTo>
                    <a:cubicBezTo>
                      <a:pt x="24" y="105"/>
                      <a:pt x="26" y="103"/>
                      <a:pt x="26" y="103"/>
                    </a:cubicBezTo>
                    <a:cubicBezTo>
                      <a:pt x="26" y="103"/>
                      <a:pt x="26" y="100"/>
                      <a:pt x="25" y="99"/>
                    </a:cubicBezTo>
                    <a:cubicBezTo>
                      <a:pt x="25" y="97"/>
                      <a:pt x="27" y="95"/>
                      <a:pt x="27" y="95"/>
                    </a:cubicBezTo>
                    <a:cubicBezTo>
                      <a:pt x="27" y="95"/>
                      <a:pt x="30" y="91"/>
                      <a:pt x="31" y="90"/>
                    </a:cubicBezTo>
                    <a:cubicBezTo>
                      <a:pt x="32" y="89"/>
                      <a:pt x="33" y="84"/>
                      <a:pt x="33" y="84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5" y="83"/>
                      <a:pt x="21" y="77"/>
                      <a:pt x="21" y="77"/>
                    </a:cubicBezTo>
                    <a:cubicBezTo>
                      <a:pt x="21" y="76"/>
                      <a:pt x="19" y="76"/>
                      <a:pt x="19" y="76"/>
                    </a:cubicBezTo>
                    <a:cubicBezTo>
                      <a:pt x="19" y="76"/>
                      <a:pt x="15" y="74"/>
                      <a:pt x="15" y="74"/>
                    </a:cubicBezTo>
                    <a:cubicBezTo>
                      <a:pt x="14" y="74"/>
                      <a:pt x="11" y="73"/>
                      <a:pt x="11" y="73"/>
                    </a:cubicBezTo>
                    <a:cubicBezTo>
                      <a:pt x="11" y="73"/>
                      <a:pt x="7" y="68"/>
                      <a:pt x="6" y="66"/>
                    </a:cubicBezTo>
                    <a:cubicBezTo>
                      <a:pt x="5" y="64"/>
                      <a:pt x="4" y="63"/>
                      <a:pt x="4" y="63"/>
                    </a:cubicBezTo>
                    <a:cubicBezTo>
                      <a:pt x="4" y="63"/>
                      <a:pt x="3" y="61"/>
                      <a:pt x="2" y="60"/>
                    </a:cubicBezTo>
                    <a:cubicBezTo>
                      <a:pt x="1" y="59"/>
                      <a:pt x="1" y="57"/>
                      <a:pt x="1" y="57"/>
                    </a:cubicBezTo>
                    <a:cubicBezTo>
                      <a:pt x="1" y="57"/>
                      <a:pt x="2" y="54"/>
                      <a:pt x="1" y="52"/>
                    </a:cubicBezTo>
                    <a:cubicBezTo>
                      <a:pt x="1" y="51"/>
                      <a:pt x="0" y="47"/>
                      <a:pt x="1" y="47"/>
                    </a:cubicBezTo>
                    <a:cubicBezTo>
                      <a:pt x="2" y="45"/>
                      <a:pt x="3" y="43"/>
                      <a:pt x="5" y="42"/>
                    </a:cubicBezTo>
                    <a:cubicBezTo>
                      <a:pt x="6" y="42"/>
                      <a:pt x="6" y="42"/>
                      <a:pt x="7" y="42"/>
                    </a:cubicBezTo>
                    <a:cubicBezTo>
                      <a:pt x="8" y="42"/>
                      <a:pt x="7" y="39"/>
                      <a:pt x="7" y="39"/>
                    </a:cubicBezTo>
                    <a:lnTo>
                      <a:pt x="7" y="38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0" name="Freeform 212">
                <a:extLst>
                  <a:ext uri="{FF2B5EF4-FFF2-40B4-BE49-F238E27FC236}">
                    <a16:creationId xmlns:a16="http://schemas.microsoft.com/office/drawing/2014/main" id="{764A72F0-FC19-6945-93B9-5491BC702B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2115" y="3121100"/>
                <a:ext cx="622278" cy="493289"/>
              </a:xfrm>
              <a:custGeom>
                <a:avLst/>
                <a:gdLst>
                  <a:gd name="T0" fmla="*/ 3 w 273"/>
                  <a:gd name="T1" fmla="*/ 68 h 223"/>
                  <a:gd name="T2" fmla="*/ 41 w 273"/>
                  <a:gd name="T3" fmla="*/ 71 h 223"/>
                  <a:gd name="T4" fmla="*/ 60 w 273"/>
                  <a:gd name="T5" fmla="*/ 70 h 223"/>
                  <a:gd name="T6" fmla="*/ 73 w 273"/>
                  <a:gd name="T7" fmla="*/ 54 h 223"/>
                  <a:gd name="T8" fmla="*/ 49 w 273"/>
                  <a:gd name="T9" fmla="*/ 36 h 223"/>
                  <a:gd name="T10" fmla="*/ 65 w 273"/>
                  <a:gd name="T11" fmla="*/ 28 h 223"/>
                  <a:gd name="T12" fmla="*/ 87 w 273"/>
                  <a:gd name="T13" fmla="*/ 33 h 223"/>
                  <a:gd name="T14" fmla="*/ 101 w 273"/>
                  <a:gd name="T15" fmla="*/ 44 h 223"/>
                  <a:gd name="T16" fmla="*/ 128 w 273"/>
                  <a:gd name="T17" fmla="*/ 54 h 223"/>
                  <a:gd name="T18" fmla="*/ 145 w 273"/>
                  <a:gd name="T19" fmla="*/ 30 h 223"/>
                  <a:gd name="T20" fmla="*/ 161 w 273"/>
                  <a:gd name="T21" fmla="*/ 0 h 223"/>
                  <a:gd name="T22" fmla="*/ 202 w 273"/>
                  <a:gd name="T23" fmla="*/ 43 h 223"/>
                  <a:gd name="T24" fmla="*/ 227 w 273"/>
                  <a:gd name="T25" fmla="*/ 63 h 223"/>
                  <a:gd name="T26" fmla="*/ 260 w 273"/>
                  <a:gd name="T27" fmla="*/ 65 h 223"/>
                  <a:gd name="T28" fmla="*/ 262 w 273"/>
                  <a:gd name="T29" fmla="*/ 72 h 223"/>
                  <a:gd name="T30" fmla="*/ 240 w 273"/>
                  <a:gd name="T31" fmla="*/ 85 h 223"/>
                  <a:gd name="T32" fmla="*/ 233 w 273"/>
                  <a:gd name="T33" fmla="*/ 106 h 223"/>
                  <a:gd name="T34" fmla="*/ 236 w 273"/>
                  <a:gd name="T35" fmla="*/ 125 h 223"/>
                  <a:gd name="T36" fmla="*/ 243 w 273"/>
                  <a:gd name="T37" fmla="*/ 148 h 223"/>
                  <a:gd name="T38" fmla="*/ 237 w 273"/>
                  <a:gd name="T39" fmla="*/ 172 h 223"/>
                  <a:gd name="T40" fmla="*/ 229 w 273"/>
                  <a:gd name="T41" fmla="*/ 161 h 223"/>
                  <a:gd name="T42" fmla="*/ 223 w 273"/>
                  <a:gd name="T43" fmla="*/ 178 h 223"/>
                  <a:gd name="T44" fmla="*/ 230 w 273"/>
                  <a:gd name="T45" fmla="*/ 201 h 223"/>
                  <a:gd name="T46" fmla="*/ 211 w 273"/>
                  <a:gd name="T47" fmla="*/ 207 h 223"/>
                  <a:gd name="T48" fmla="*/ 195 w 273"/>
                  <a:gd name="T49" fmla="*/ 200 h 223"/>
                  <a:gd name="T50" fmla="*/ 193 w 273"/>
                  <a:gd name="T51" fmla="*/ 177 h 223"/>
                  <a:gd name="T52" fmla="*/ 189 w 273"/>
                  <a:gd name="T53" fmla="*/ 154 h 223"/>
                  <a:gd name="T54" fmla="*/ 152 w 273"/>
                  <a:gd name="T55" fmla="*/ 156 h 223"/>
                  <a:gd name="T56" fmla="*/ 123 w 273"/>
                  <a:gd name="T57" fmla="*/ 193 h 223"/>
                  <a:gd name="T58" fmla="*/ 98 w 273"/>
                  <a:gd name="T59" fmla="*/ 195 h 223"/>
                  <a:gd name="T60" fmla="*/ 96 w 273"/>
                  <a:gd name="T61" fmla="*/ 182 h 223"/>
                  <a:gd name="T62" fmla="*/ 98 w 273"/>
                  <a:gd name="T63" fmla="*/ 169 h 223"/>
                  <a:gd name="T64" fmla="*/ 89 w 273"/>
                  <a:gd name="T65" fmla="*/ 162 h 223"/>
                  <a:gd name="T66" fmla="*/ 91 w 273"/>
                  <a:gd name="T67" fmla="*/ 154 h 223"/>
                  <a:gd name="T68" fmla="*/ 89 w 273"/>
                  <a:gd name="T69" fmla="*/ 147 h 223"/>
                  <a:gd name="T70" fmla="*/ 78 w 273"/>
                  <a:gd name="T71" fmla="*/ 142 h 223"/>
                  <a:gd name="T72" fmla="*/ 62 w 273"/>
                  <a:gd name="T73" fmla="*/ 137 h 223"/>
                  <a:gd name="T74" fmla="*/ 47 w 273"/>
                  <a:gd name="T75" fmla="*/ 132 h 223"/>
                  <a:gd name="T76" fmla="*/ 50 w 273"/>
                  <a:gd name="T77" fmla="*/ 125 h 223"/>
                  <a:gd name="T78" fmla="*/ 55 w 273"/>
                  <a:gd name="T79" fmla="*/ 116 h 223"/>
                  <a:gd name="T80" fmla="*/ 44 w 273"/>
                  <a:gd name="T81" fmla="*/ 111 h 223"/>
                  <a:gd name="T82" fmla="*/ 26 w 273"/>
                  <a:gd name="T83" fmla="*/ 100 h 223"/>
                  <a:gd name="T84" fmla="*/ 24 w 273"/>
                  <a:gd name="T85" fmla="*/ 88 h 223"/>
                  <a:gd name="T86" fmla="*/ 24 w 273"/>
                  <a:gd name="T87" fmla="*/ 83 h 223"/>
                  <a:gd name="T88" fmla="*/ 16 w 273"/>
                  <a:gd name="T89" fmla="*/ 76 h 223"/>
                  <a:gd name="T90" fmla="*/ 4 w 273"/>
                  <a:gd name="T91" fmla="*/ 76 h 223"/>
                  <a:gd name="T92" fmla="*/ 10 w 273"/>
                  <a:gd name="T93" fmla="*/ 182 h 223"/>
                  <a:gd name="T94" fmla="*/ 26 w 273"/>
                  <a:gd name="T95" fmla="*/ 198 h 223"/>
                  <a:gd name="T96" fmla="*/ 44 w 273"/>
                  <a:gd name="T97" fmla="*/ 209 h 223"/>
                  <a:gd name="T98" fmla="*/ 76 w 273"/>
                  <a:gd name="T99" fmla="*/ 223 h 223"/>
                  <a:gd name="T100" fmla="*/ 78 w 273"/>
                  <a:gd name="T101" fmla="*/ 204 h 223"/>
                  <a:gd name="T102" fmla="*/ 69 w 273"/>
                  <a:gd name="T103" fmla="*/ 195 h 223"/>
                  <a:gd name="T104" fmla="*/ 61 w 273"/>
                  <a:gd name="T105" fmla="*/ 180 h 223"/>
                  <a:gd name="T106" fmla="*/ 34 w 273"/>
                  <a:gd name="T107" fmla="*/ 186 h 223"/>
                  <a:gd name="T108" fmla="*/ 18 w 273"/>
                  <a:gd name="T109" fmla="*/ 18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3" h="223">
                    <a:moveTo>
                      <a:pt x="0" y="75"/>
                    </a:moveTo>
                    <a:cubicBezTo>
                      <a:pt x="1" y="75"/>
                      <a:pt x="3" y="74"/>
                      <a:pt x="4" y="74"/>
                    </a:cubicBezTo>
                    <a:cubicBezTo>
                      <a:pt x="4" y="73"/>
                      <a:pt x="5" y="73"/>
                      <a:pt x="5" y="72"/>
                    </a:cubicBezTo>
                    <a:cubicBezTo>
                      <a:pt x="5" y="72"/>
                      <a:pt x="2" y="71"/>
                      <a:pt x="1" y="69"/>
                    </a:cubicBezTo>
                    <a:cubicBezTo>
                      <a:pt x="1" y="69"/>
                      <a:pt x="3" y="68"/>
                      <a:pt x="3" y="68"/>
                    </a:cubicBezTo>
                    <a:cubicBezTo>
                      <a:pt x="3" y="68"/>
                      <a:pt x="9" y="69"/>
                      <a:pt x="11" y="69"/>
                    </a:cubicBezTo>
                    <a:cubicBezTo>
                      <a:pt x="13" y="69"/>
                      <a:pt x="20" y="67"/>
                      <a:pt x="20" y="67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2" y="71"/>
                      <a:pt x="33" y="71"/>
                      <a:pt x="37" y="72"/>
                    </a:cubicBezTo>
                    <a:cubicBezTo>
                      <a:pt x="39" y="73"/>
                      <a:pt x="39" y="72"/>
                      <a:pt x="41" y="71"/>
                    </a:cubicBezTo>
                    <a:cubicBezTo>
                      <a:pt x="42" y="70"/>
                      <a:pt x="44" y="69"/>
                      <a:pt x="45" y="70"/>
                    </a:cubicBezTo>
                    <a:cubicBezTo>
                      <a:pt x="46" y="70"/>
                      <a:pt x="46" y="70"/>
                      <a:pt x="48" y="71"/>
                    </a:cubicBezTo>
                    <a:cubicBezTo>
                      <a:pt x="50" y="72"/>
                      <a:pt x="53" y="73"/>
                      <a:pt x="55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2" y="72"/>
                      <a:pt x="58" y="59"/>
                      <a:pt x="60" y="59"/>
                    </a:cubicBezTo>
                    <a:cubicBezTo>
                      <a:pt x="63" y="58"/>
                      <a:pt x="64" y="61"/>
                      <a:pt x="68" y="60"/>
                    </a:cubicBezTo>
                    <a:cubicBezTo>
                      <a:pt x="72" y="58"/>
                      <a:pt x="78" y="66"/>
                      <a:pt x="79" y="62"/>
                    </a:cubicBezTo>
                    <a:cubicBezTo>
                      <a:pt x="80" y="59"/>
                      <a:pt x="86" y="63"/>
                      <a:pt x="81" y="59"/>
                    </a:cubicBezTo>
                    <a:cubicBezTo>
                      <a:pt x="75" y="54"/>
                      <a:pt x="77" y="55"/>
                      <a:pt x="73" y="54"/>
                    </a:cubicBezTo>
                    <a:cubicBezTo>
                      <a:pt x="69" y="52"/>
                      <a:pt x="66" y="51"/>
                      <a:pt x="64" y="50"/>
                    </a:cubicBezTo>
                    <a:cubicBezTo>
                      <a:pt x="62" y="50"/>
                      <a:pt x="63" y="50"/>
                      <a:pt x="60" y="48"/>
                    </a:cubicBezTo>
                    <a:cubicBezTo>
                      <a:pt x="57" y="46"/>
                      <a:pt x="54" y="44"/>
                      <a:pt x="54" y="44"/>
                    </a:cubicBezTo>
                    <a:cubicBezTo>
                      <a:pt x="54" y="44"/>
                      <a:pt x="51" y="43"/>
                      <a:pt x="51" y="41"/>
                    </a:cubicBezTo>
                    <a:cubicBezTo>
                      <a:pt x="50" y="39"/>
                      <a:pt x="49" y="36"/>
                      <a:pt x="49" y="36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4" y="23"/>
                      <a:pt x="59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4" y="29"/>
                      <a:pt x="65" y="28"/>
                    </a:cubicBezTo>
                    <a:cubicBezTo>
                      <a:pt x="67" y="28"/>
                      <a:pt x="68" y="26"/>
                      <a:pt x="69" y="25"/>
                    </a:cubicBezTo>
                    <a:cubicBezTo>
                      <a:pt x="70" y="24"/>
                      <a:pt x="73" y="21"/>
                      <a:pt x="74" y="22"/>
                    </a:cubicBezTo>
                    <a:cubicBezTo>
                      <a:pt x="74" y="24"/>
                      <a:pt x="71" y="27"/>
                      <a:pt x="75" y="27"/>
                    </a:cubicBezTo>
                    <a:cubicBezTo>
                      <a:pt x="79" y="27"/>
                      <a:pt x="78" y="29"/>
                      <a:pt x="81" y="30"/>
                    </a:cubicBezTo>
                    <a:cubicBezTo>
                      <a:pt x="84" y="30"/>
                      <a:pt x="87" y="32"/>
                      <a:pt x="87" y="33"/>
                    </a:cubicBezTo>
                    <a:cubicBezTo>
                      <a:pt x="87" y="34"/>
                      <a:pt x="87" y="35"/>
                      <a:pt x="88" y="36"/>
                    </a:cubicBezTo>
                    <a:cubicBezTo>
                      <a:pt x="90" y="37"/>
                      <a:pt x="91" y="36"/>
                      <a:pt x="93" y="36"/>
                    </a:cubicBezTo>
                    <a:cubicBezTo>
                      <a:pt x="95" y="36"/>
                      <a:pt x="95" y="34"/>
                      <a:pt x="96" y="36"/>
                    </a:cubicBezTo>
                    <a:cubicBezTo>
                      <a:pt x="96" y="38"/>
                      <a:pt x="97" y="39"/>
                      <a:pt x="97" y="39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105" y="48"/>
                      <a:pt x="102" y="48"/>
                      <a:pt x="106" y="50"/>
                    </a:cubicBezTo>
                    <a:cubicBezTo>
                      <a:pt x="110" y="51"/>
                      <a:pt x="113" y="51"/>
                      <a:pt x="113" y="51"/>
                    </a:cubicBezTo>
                    <a:cubicBezTo>
                      <a:pt x="113" y="51"/>
                      <a:pt x="113" y="51"/>
                      <a:pt x="117" y="52"/>
                    </a:cubicBezTo>
                    <a:cubicBezTo>
                      <a:pt x="121" y="53"/>
                      <a:pt x="124" y="55"/>
                      <a:pt x="128" y="54"/>
                    </a:cubicBezTo>
                    <a:cubicBezTo>
                      <a:pt x="133" y="54"/>
                      <a:pt x="137" y="49"/>
                      <a:pt x="137" y="49"/>
                    </a:cubicBezTo>
                    <a:cubicBezTo>
                      <a:pt x="137" y="49"/>
                      <a:pt x="139" y="46"/>
                      <a:pt x="138" y="44"/>
                    </a:cubicBezTo>
                    <a:cubicBezTo>
                      <a:pt x="138" y="42"/>
                      <a:pt x="140" y="38"/>
                      <a:pt x="142" y="37"/>
                    </a:cubicBezTo>
                    <a:cubicBezTo>
                      <a:pt x="144" y="36"/>
                      <a:pt x="141" y="35"/>
                      <a:pt x="142" y="33"/>
                    </a:cubicBezTo>
                    <a:cubicBezTo>
                      <a:pt x="143" y="32"/>
                      <a:pt x="144" y="31"/>
                      <a:pt x="145" y="30"/>
                    </a:cubicBezTo>
                    <a:cubicBezTo>
                      <a:pt x="147" y="29"/>
                      <a:pt x="153" y="23"/>
                      <a:pt x="153" y="23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8"/>
                      <a:pt x="155" y="12"/>
                      <a:pt x="156" y="11"/>
                    </a:cubicBezTo>
                    <a:cubicBezTo>
                      <a:pt x="157" y="10"/>
                      <a:pt x="160" y="2"/>
                      <a:pt x="160" y="2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0"/>
                      <a:pt x="181" y="18"/>
                      <a:pt x="182" y="18"/>
                    </a:cubicBezTo>
                    <a:cubicBezTo>
                      <a:pt x="183" y="18"/>
                      <a:pt x="191" y="23"/>
                      <a:pt x="192" y="25"/>
                    </a:cubicBezTo>
                    <a:cubicBezTo>
                      <a:pt x="193" y="26"/>
                      <a:pt x="199" y="34"/>
                      <a:pt x="199" y="34"/>
                    </a:cubicBezTo>
                    <a:cubicBezTo>
                      <a:pt x="200" y="38"/>
                      <a:pt x="200" y="38"/>
                      <a:pt x="200" y="38"/>
                    </a:cubicBezTo>
                    <a:cubicBezTo>
                      <a:pt x="200" y="38"/>
                      <a:pt x="200" y="41"/>
                      <a:pt x="202" y="43"/>
                    </a:cubicBezTo>
                    <a:cubicBezTo>
                      <a:pt x="204" y="44"/>
                      <a:pt x="208" y="48"/>
                      <a:pt x="210" y="49"/>
                    </a:cubicBezTo>
                    <a:cubicBezTo>
                      <a:pt x="212" y="49"/>
                      <a:pt x="220" y="54"/>
                      <a:pt x="220" y="54"/>
                    </a:cubicBezTo>
                    <a:cubicBezTo>
                      <a:pt x="220" y="54"/>
                      <a:pt x="221" y="51"/>
                      <a:pt x="222" y="53"/>
                    </a:cubicBezTo>
                    <a:cubicBezTo>
                      <a:pt x="223" y="55"/>
                      <a:pt x="224" y="58"/>
                      <a:pt x="224" y="59"/>
                    </a:cubicBezTo>
                    <a:cubicBezTo>
                      <a:pt x="224" y="60"/>
                      <a:pt x="225" y="64"/>
                      <a:pt x="227" y="63"/>
                    </a:cubicBezTo>
                    <a:cubicBezTo>
                      <a:pt x="229" y="63"/>
                      <a:pt x="235" y="63"/>
                      <a:pt x="235" y="63"/>
                    </a:cubicBezTo>
                    <a:cubicBezTo>
                      <a:pt x="235" y="63"/>
                      <a:pt x="236" y="65"/>
                      <a:pt x="239" y="65"/>
                    </a:cubicBezTo>
                    <a:cubicBezTo>
                      <a:pt x="242" y="65"/>
                      <a:pt x="243" y="64"/>
                      <a:pt x="245" y="63"/>
                    </a:cubicBezTo>
                    <a:cubicBezTo>
                      <a:pt x="246" y="63"/>
                      <a:pt x="254" y="62"/>
                      <a:pt x="254" y="62"/>
                    </a:cubicBezTo>
                    <a:cubicBezTo>
                      <a:pt x="260" y="65"/>
                      <a:pt x="260" y="65"/>
                      <a:pt x="260" y="65"/>
                    </a:cubicBezTo>
                    <a:cubicBezTo>
                      <a:pt x="266" y="67"/>
                      <a:pt x="266" y="67"/>
                      <a:pt x="266" y="67"/>
                    </a:cubicBezTo>
                    <a:cubicBezTo>
                      <a:pt x="271" y="72"/>
                      <a:pt x="271" y="72"/>
                      <a:pt x="271" y="72"/>
                    </a:cubicBezTo>
                    <a:cubicBezTo>
                      <a:pt x="273" y="76"/>
                      <a:pt x="273" y="76"/>
                      <a:pt x="273" y="76"/>
                    </a:cubicBezTo>
                    <a:cubicBezTo>
                      <a:pt x="273" y="76"/>
                      <a:pt x="267" y="71"/>
                      <a:pt x="266" y="71"/>
                    </a:cubicBezTo>
                    <a:cubicBezTo>
                      <a:pt x="265" y="72"/>
                      <a:pt x="263" y="72"/>
                      <a:pt x="262" y="72"/>
                    </a:cubicBezTo>
                    <a:cubicBezTo>
                      <a:pt x="260" y="73"/>
                      <a:pt x="255" y="74"/>
                      <a:pt x="255" y="74"/>
                    </a:cubicBezTo>
                    <a:cubicBezTo>
                      <a:pt x="252" y="76"/>
                      <a:pt x="252" y="76"/>
                      <a:pt x="252" y="76"/>
                    </a:cubicBezTo>
                    <a:cubicBezTo>
                      <a:pt x="248" y="76"/>
                      <a:pt x="248" y="76"/>
                      <a:pt x="248" y="76"/>
                    </a:cubicBezTo>
                    <a:cubicBezTo>
                      <a:pt x="245" y="81"/>
                      <a:pt x="245" y="81"/>
                      <a:pt x="245" y="81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4" y="90"/>
                      <a:pt x="234" y="90"/>
                      <a:pt x="234" y="90"/>
                    </a:cubicBezTo>
                    <a:cubicBezTo>
                      <a:pt x="231" y="97"/>
                      <a:pt x="231" y="97"/>
                      <a:pt x="231" y="97"/>
                    </a:cubicBezTo>
                    <a:cubicBezTo>
                      <a:pt x="231" y="97"/>
                      <a:pt x="235" y="100"/>
                      <a:pt x="234" y="100"/>
                    </a:cubicBezTo>
                    <a:cubicBezTo>
                      <a:pt x="233" y="101"/>
                      <a:pt x="231" y="103"/>
                      <a:pt x="231" y="103"/>
                    </a:cubicBezTo>
                    <a:cubicBezTo>
                      <a:pt x="233" y="106"/>
                      <a:pt x="233" y="106"/>
                      <a:pt x="233" y="106"/>
                    </a:cubicBezTo>
                    <a:cubicBezTo>
                      <a:pt x="232" y="110"/>
                      <a:pt x="232" y="110"/>
                      <a:pt x="232" y="110"/>
                    </a:cubicBezTo>
                    <a:cubicBezTo>
                      <a:pt x="236" y="114"/>
                      <a:pt x="236" y="114"/>
                      <a:pt x="236" y="114"/>
                    </a:cubicBezTo>
                    <a:cubicBezTo>
                      <a:pt x="235" y="117"/>
                      <a:pt x="235" y="117"/>
                      <a:pt x="235" y="117"/>
                    </a:cubicBezTo>
                    <a:cubicBezTo>
                      <a:pt x="236" y="121"/>
                      <a:pt x="236" y="121"/>
                      <a:pt x="236" y="121"/>
                    </a:cubicBezTo>
                    <a:cubicBezTo>
                      <a:pt x="236" y="121"/>
                      <a:pt x="240" y="121"/>
                      <a:pt x="236" y="125"/>
                    </a:cubicBezTo>
                    <a:cubicBezTo>
                      <a:pt x="233" y="128"/>
                      <a:pt x="232" y="129"/>
                      <a:pt x="232" y="130"/>
                    </a:cubicBezTo>
                    <a:cubicBezTo>
                      <a:pt x="233" y="132"/>
                      <a:pt x="234" y="136"/>
                      <a:pt x="234" y="136"/>
                    </a:cubicBezTo>
                    <a:cubicBezTo>
                      <a:pt x="234" y="136"/>
                      <a:pt x="233" y="139"/>
                      <a:pt x="235" y="141"/>
                    </a:cubicBezTo>
                    <a:cubicBezTo>
                      <a:pt x="236" y="142"/>
                      <a:pt x="241" y="144"/>
                      <a:pt x="241" y="144"/>
                    </a:cubicBezTo>
                    <a:cubicBezTo>
                      <a:pt x="241" y="144"/>
                      <a:pt x="243" y="147"/>
                      <a:pt x="243" y="148"/>
                    </a:cubicBezTo>
                    <a:cubicBezTo>
                      <a:pt x="242" y="149"/>
                      <a:pt x="236" y="150"/>
                      <a:pt x="236" y="150"/>
                    </a:cubicBezTo>
                    <a:cubicBezTo>
                      <a:pt x="236" y="150"/>
                      <a:pt x="236" y="153"/>
                      <a:pt x="236" y="154"/>
                    </a:cubicBezTo>
                    <a:cubicBezTo>
                      <a:pt x="236" y="155"/>
                      <a:pt x="237" y="160"/>
                      <a:pt x="237" y="16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6"/>
                      <a:pt x="239" y="170"/>
                      <a:pt x="237" y="172"/>
                    </a:cubicBezTo>
                    <a:cubicBezTo>
                      <a:pt x="234" y="174"/>
                      <a:pt x="233" y="175"/>
                      <a:pt x="231" y="173"/>
                    </a:cubicBezTo>
                    <a:cubicBezTo>
                      <a:pt x="235" y="169"/>
                      <a:pt x="235" y="169"/>
                      <a:pt x="235" y="169"/>
                    </a:cubicBezTo>
                    <a:cubicBezTo>
                      <a:pt x="234" y="165"/>
                      <a:pt x="234" y="165"/>
                      <a:pt x="234" y="165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25" y="162"/>
                      <a:pt x="225" y="162"/>
                      <a:pt x="225" y="162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5" y="174"/>
                      <a:pt x="225" y="174"/>
                      <a:pt x="225" y="174"/>
                    </a:cubicBezTo>
                    <a:cubicBezTo>
                      <a:pt x="226" y="177"/>
                      <a:pt x="226" y="177"/>
                      <a:pt x="226" y="177"/>
                    </a:cubicBezTo>
                    <a:cubicBezTo>
                      <a:pt x="226" y="177"/>
                      <a:pt x="224" y="177"/>
                      <a:pt x="223" y="178"/>
                    </a:cubicBezTo>
                    <a:cubicBezTo>
                      <a:pt x="223" y="178"/>
                      <a:pt x="221" y="179"/>
                      <a:pt x="222" y="180"/>
                    </a:cubicBezTo>
                    <a:cubicBezTo>
                      <a:pt x="223" y="181"/>
                      <a:pt x="224" y="183"/>
                      <a:pt x="224" y="183"/>
                    </a:cubicBezTo>
                    <a:cubicBezTo>
                      <a:pt x="224" y="184"/>
                      <a:pt x="225" y="188"/>
                      <a:pt x="225" y="188"/>
                    </a:cubicBezTo>
                    <a:cubicBezTo>
                      <a:pt x="227" y="192"/>
                      <a:pt x="227" y="192"/>
                      <a:pt x="227" y="192"/>
                    </a:cubicBezTo>
                    <a:cubicBezTo>
                      <a:pt x="227" y="192"/>
                      <a:pt x="230" y="200"/>
                      <a:pt x="230" y="201"/>
                    </a:cubicBezTo>
                    <a:cubicBezTo>
                      <a:pt x="230" y="201"/>
                      <a:pt x="232" y="209"/>
                      <a:pt x="232" y="209"/>
                    </a:cubicBezTo>
                    <a:cubicBezTo>
                      <a:pt x="232" y="209"/>
                      <a:pt x="227" y="214"/>
                      <a:pt x="226" y="215"/>
                    </a:cubicBezTo>
                    <a:cubicBezTo>
                      <a:pt x="224" y="216"/>
                      <a:pt x="224" y="218"/>
                      <a:pt x="223" y="217"/>
                    </a:cubicBezTo>
                    <a:cubicBezTo>
                      <a:pt x="222" y="216"/>
                      <a:pt x="220" y="214"/>
                      <a:pt x="218" y="213"/>
                    </a:cubicBezTo>
                    <a:cubicBezTo>
                      <a:pt x="217" y="212"/>
                      <a:pt x="212" y="208"/>
                      <a:pt x="211" y="207"/>
                    </a:cubicBezTo>
                    <a:cubicBezTo>
                      <a:pt x="210" y="206"/>
                      <a:pt x="208" y="205"/>
                      <a:pt x="208" y="205"/>
                    </a:cubicBezTo>
                    <a:cubicBezTo>
                      <a:pt x="208" y="205"/>
                      <a:pt x="207" y="207"/>
                      <a:pt x="206" y="207"/>
                    </a:cubicBezTo>
                    <a:cubicBezTo>
                      <a:pt x="205" y="207"/>
                      <a:pt x="203" y="206"/>
                      <a:pt x="203" y="206"/>
                    </a:cubicBezTo>
                    <a:cubicBezTo>
                      <a:pt x="202" y="206"/>
                      <a:pt x="200" y="205"/>
                      <a:pt x="199" y="204"/>
                    </a:cubicBezTo>
                    <a:cubicBezTo>
                      <a:pt x="197" y="202"/>
                      <a:pt x="196" y="200"/>
                      <a:pt x="195" y="200"/>
                    </a:cubicBezTo>
                    <a:cubicBezTo>
                      <a:pt x="195" y="200"/>
                      <a:pt x="195" y="199"/>
                      <a:pt x="191" y="199"/>
                    </a:cubicBezTo>
                    <a:cubicBezTo>
                      <a:pt x="187" y="200"/>
                      <a:pt x="179" y="200"/>
                      <a:pt x="184" y="194"/>
                    </a:cubicBezTo>
                    <a:cubicBezTo>
                      <a:pt x="185" y="192"/>
                      <a:pt x="183" y="189"/>
                      <a:pt x="189" y="186"/>
                    </a:cubicBezTo>
                    <a:cubicBezTo>
                      <a:pt x="189" y="186"/>
                      <a:pt x="194" y="184"/>
                      <a:pt x="195" y="182"/>
                    </a:cubicBezTo>
                    <a:cubicBezTo>
                      <a:pt x="197" y="180"/>
                      <a:pt x="193" y="177"/>
                      <a:pt x="193" y="177"/>
                    </a:cubicBezTo>
                    <a:cubicBezTo>
                      <a:pt x="192" y="177"/>
                      <a:pt x="191" y="177"/>
                      <a:pt x="189" y="176"/>
                    </a:cubicBezTo>
                    <a:cubicBezTo>
                      <a:pt x="188" y="176"/>
                      <a:pt x="183" y="173"/>
                      <a:pt x="183" y="172"/>
                    </a:cubicBezTo>
                    <a:cubicBezTo>
                      <a:pt x="182" y="170"/>
                      <a:pt x="182" y="169"/>
                      <a:pt x="183" y="165"/>
                    </a:cubicBezTo>
                    <a:cubicBezTo>
                      <a:pt x="184" y="161"/>
                      <a:pt x="185" y="163"/>
                      <a:pt x="187" y="161"/>
                    </a:cubicBezTo>
                    <a:cubicBezTo>
                      <a:pt x="190" y="158"/>
                      <a:pt x="192" y="156"/>
                      <a:pt x="189" y="154"/>
                    </a:cubicBezTo>
                    <a:cubicBezTo>
                      <a:pt x="186" y="153"/>
                      <a:pt x="185" y="154"/>
                      <a:pt x="179" y="150"/>
                    </a:cubicBezTo>
                    <a:cubicBezTo>
                      <a:pt x="173" y="146"/>
                      <a:pt x="171" y="144"/>
                      <a:pt x="170" y="144"/>
                    </a:cubicBezTo>
                    <a:cubicBezTo>
                      <a:pt x="169" y="143"/>
                      <a:pt x="168" y="142"/>
                      <a:pt x="166" y="143"/>
                    </a:cubicBezTo>
                    <a:cubicBezTo>
                      <a:pt x="165" y="144"/>
                      <a:pt x="160" y="149"/>
                      <a:pt x="159" y="150"/>
                    </a:cubicBezTo>
                    <a:cubicBezTo>
                      <a:pt x="158" y="151"/>
                      <a:pt x="152" y="156"/>
                      <a:pt x="152" y="156"/>
                    </a:cubicBezTo>
                    <a:cubicBezTo>
                      <a:pt x="151" y="157"/>
                      <a:pt x="141" y="164"/>
                      <a:pt x="141" y="164"/>
                    </a:cubicBezTo>
                    <a:cubicBezTo>
                      <a:pt x="141" y="164"/>
                      <a:pt x="138" y="172"/>
                      <a:pt x="136" y="175"/>
                    </a:cubicBezTo>
                    <a:cubicBezTo>
                      <a:pt x="135" y="178"/>
                      <a:pt x="129" y="182"/>
                      <a:pt x="129" y="184"/>
                    </a:cubicBezTo>
                    <a:cubicBezTo>
                      <a:pt x="129" y="185"/>
                      <a:pt x="129" y="188"/>
                      <a:pt x="128" y="189"/>
                    </a:cubicBezTo>
                    <a:cubicBezTo>
                      <a:pt x="128" y="189"/>
                      <a:pt x="125" y="193"/>
                      <a:pt x="123" y="193"/>
                    </a:cubicBezTo>
                    <a:cubicBezTo>
                      <a:pt x="122" y="194"/>
                      <a:pt x="116" y="195"/>
                      <a:pt x="116" y="197"/>
                    </a:cubicBezTo>
                    <a:cubicBezTo>
                      <a:pt x="116" y="199"/>
                      <a:pt x="119" y="199"/>
                      <a:pt x="116" y="203"/>
                    </a:cubicBezTo>
                    <a:cubicBezTo>
                      <a:pt x="113" y="206"/>
                      <a:pt x="110" y="220"/>
                      <a:pt x="107" y="208"/>
                    </a:cubicBezTo>
                    <a:cubicBezTo>
                      <a:pt x="105" y="200"/>
                      <a:pt x="105" y="199"/>
                      <a:pt x="103" y="198"/>
                    </a:cubicBezTo>
                    <a:cubicBezTo>
                      <a:pt x="100" y="196"/>
                      <a:pt x="98" y="195"/>
                      <a:pt x="98" y="195"/>
                    </a:cubicBezTo>
                    <a:cubicBezTo>
                      <a:pt x="98" y="195"/>
                      <a:pt x="96" y="192"/>
                      <a:pt x="100" y="191"/>
                    </a:cubicBezTo>
                    <a:cubicBezTo>
                      <a:pt x="104" y="191"/>
                      <a:pt x="105" y="193"/>
                      <a:pt x="107" y="191"/>
                    </a:cubicBezTo>
                    <a:cubicBezTo>
                      <a:pt x="110" y="189"/>
                      <a:pt x="111" y="188"/>
                      <a:pt x="107" y="187"/>
                    </a:cubicBezTo>
                    <a:cubicBezTo>
                      <a:pt x="103" y="186"/>
                      <a:pt x="105" y="188"/>
                      <a:pt x="101" y="186"/>
                    </a:cubicBezTo>
                    <a:cubicBezTo>
                      <a:pt x="98" y="183"/>
                      <a:pt x="97" y="183"/>
                      <a:pt x="96" y="182"/>
                    </a:cubicBezTo>
                    <a:cubicBezTo>
                      <a:pt x="96" y="181"/>
                      <a:pt x="96" y="181"/>
                      <a:pt x="97" y="180"/>
                    </a:cubicBezTo>
                    <a:cubicBezTo>
                      <a:pt x="99" y="177"/>
                      <a:pt x="99" y="177"/>
                      <a:pt x="99" y="177"/>
                    </a:cubicBezTo>
                    <a:cubicBezTo>
                      <a:pt x="99" y="177"/>
                      <a:pt x="99" y="177"/>
                      <a:pt x="98" y="177"/>
                    </a:cubicBezTo>
                    <a:cubicBezTo>
                      <a:pt x="98" y="175"/>
                      <a:pt x="100" y="173"/>
                      <a:pt x="100" y="171"/>
                    </a:cubicBezTo>
                    <a:cubicBezTo>
                      <a:pt x="100" y="170"/>
                      <a:pt x="99" y="169"/>
                      <a:pt x="98" y="169"/>
                    </a:cubicBezTo>
                    <a:cubicBezTo>
                      <a:pt x="97" y="169"/>
                      <a:pt x="98" y="169"/>
                      <a:pt x="96" y="169"/>
                    </a:cubicBezTo>
                    <a:cubicBezTo>
                      <a:pt x="96" y="168"/>
                      <a:pt x="95" y="168"/>
                      <a:pt x="95" y="167"/>
                    </a:cubicBezTo>
                    <a:cubicBezTo>
                      <a:pt x="94" y="166"/>
                      <a:pt x="94" y="166"/>
                      <a:pt x="94" y="166"/>
                    </a:cubicBezTo>
                    <a:cubicBezTo>
                      <a:pt x="90" y="166"/>
                      <a:pt x="90" y="166"/>
                      <a:pt x="90" y="166"/>
                    </a:cubicBezTo>
                    <a:cubicBezTo>
                      <a:pt x="89" y="162"/>
                      <a:pt x="89" y="162"/>
                      <a:pt x="89" y="162"/>
                    </a:cubicBezTo>
                    <a:cubicBezTo>
                      <a:pt x="89" y="162"/>
                      <a:pt x="92" y="163"/>
                      <a:pt x="93" y="163"/>
                    </a:cubicBezTo>
                    <a:cubicBezTo>
                      <a:pt x="94" y="163"/>
                      <a:pt x="98" y="160"/>
                      <a:pt x="98" y="160"/>
                    </a:cubicBezTo>
                    <a:cubicBezTo>
                      <a:pt x="98" y="160"/>
                      <a:pt x="96" y="159"/>
                      <a:pt x="95" y="159"/>
                    </a:cubicBezTo>
                    <a:cubicBezTo>
                      <a:pt x="94" y="159"/>
                      <a:pt x="94" y="156"/>
                      <a:pt x="94" y="156"/>
                    </a:cubicBezTo>
                    <a:cubicBezTo>
                      <a:pt x="91" y="154"/>
                      <a:pt x="91" y="154"/>
                      <a:pt x="91" y="154"/>
                    </a:cubicBezTo>
                    <a:cubicBezTo>
                      <a:pt x="87" y="153"/>
                      <a:pt x="87" y="153"/>
                      <a:pt x="87" y="153"/>
                    </a:cubicBezTo>
                    <a:cubicBezTo>
                      <a:pt x="87" y="153"/>
                      <a:pt x="86" y="152"/>
                      <a:pt x="85" y="152"/>
                    </a:cubicBezTo>
                    <a:cubicBezTo>
                      <a:pt x="85" y="151"/>
                      <a:pt x="85" y="150"/>
                      <a:pt x="85" y="150"/>
                    </a:cubicBezTo>
                    <a:cubicBezTo>
                      <a:pt x="86" y="149"/>
                      <a:pt x="86" y="149"/>
                      <a:pt x="86" y="149"/>
                    </a:cubicBezTo>
                    <a:cubicBezTo>
                      <a:pt x="89" y="147"/>
                      <a:pt x="89" y="147"/>
                      <a:pt x="89" y="147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89" y="141"/>
                      <a:pt x="89" y="141"/>
                      <a:pt x="89" y="141"/>
                    </a:cubicBezTo>
                    <a:cubicBezTo>
                      <a:pt x="87" y="141"/>
                      <a:pt x="87" y="141"/>
                      <a:pt x="87" y="141"/>
                    </a:cubicBezTo>
                    <a:cubicBezTo>
                      <a:pt x="87" y="141"/>
                      <a:pt x="83" y="143"/>
                      <a:pt x="81" y="141"/>
                    </a:cubicBezTo>
                    <a:cubicBezTo>
                      <a:pt x="79" y="140"/>
                      <a:pt x="80" y="141"/>
                      <a:pt x="78" y="142"/>
                    </a:cubicBezTo>
                    <a:cubicBezTo>
                      <a:pt x="77" y="142"/>
                      <a:pt x="75" y="144"/>
                      <a:pt x="75" y="144"/>
                    </a:cubicBezTo>
                    <a:cubicBezTo>
                      <a:pt x="75" y="144"/>
                      <a:pt x="74" y="145"/>
                      <a:pt x="72" y="145"/>
                    </a:cubicBezTo>
                    <a:cubicBezTo>
                      <a:pt x="71" y="145"/>
                      <a:pt x="71" y="142"/>
                      <a:pt x="71" y="142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2" y="137"/>
                      <a:pt x="62" y="137"/>
                      <a:pt x="62" y="137"/>
                    </a:cubicBezTo>
                    <a:cubicBezTo>
                      <a:pt x="56" y="137"/>
                      <a:pt x="56" y="137"/>
                      <a:pt x="56" y="137"/>
                    </a:cubicBezTo>
                    <a:cubicBezTo>
                      <a:pt x="54" y="136"/>
                      <a:pt x="54" y="136"/>
                      <a:pt x="54" y="136"/>
                    </a:cubicBezTo>
                    <a:cubicBezTo>
                      <a:pt x="52" y="134"/>
                      <a:pt x="52" y="134"/>
                      <a:pt x="52" y="134"/>
                    </a:cubicBezTo>
                    <a:cubicBezTo>
                      <a:pt x="52" y="134"/>
                      <a:pt x="51" y="132"/>
                      <a:pt x="50" y="132"/>
                    </a:cubicBezTo>
                    <a:cubicBezTo>
                      <a:pt x="48" y="131"/>
                      <a:pt x="48" y="132"/>
                      <a:pt x="47" y="132"/>
                    </a:cubicBezTo>
                    <a:cubicBezTo>
                      <a:pt x="46" y="132"/>
                      <a:pt x="46" y="132"/>
                      <a:pt x="43" y="132"/>
                    </a:cubicBezTo>
                    <a:cubicBezTo>
                      <a:pt x="41" y="132"/>
                      <a:pt x="41" y="130"/>
                      <a:pt x="41" y="130"/>
                    </a:cubicBezTo>
                    <a:cubicBezTo>
                      <a:pt x="41" y="130"/>
                      <a:pt x="42" y="128"/>
                      <a:pt x="42" y="127"/>
                    </a:cubicBezTo>
                    <a:cubicBezTo>
                      <a:pt x="42" y="127"/>
                      <a:pt x="44" y="127"/>
                      <a:pt x="44" y="127"/>
                    </a:cubicBezTo>
                    <a:cubicBezTo>
                      <a:pt x="45" y="126"/>
                      <a:pt x="48" y="125"/>
                      <a:pt x="50" y="125"/>
                    </a:cubicBezTo>
                    <a:cubicBezTo>
                      <a:pt x="51" y="125"/>
                      <a:pt x="51" y="125"/>
                      <a:pt x="53" y="124"/>
                    </a:cubicBezTo>
                    <a:cubicBezTo>
                      <a:pt x="54" y="124"/>
                      <a:pt x="54" y="123"/>
                      <a:pt x="54" y="123"/>
                    </a:cubicBezTo>
                    <a:cubicBezTo>
                      <a:pt x="54" y="123"/>
                      <a:pt x="54" y="119"/>
                      <a:pt x="54" y="119"/>
                    </a:cubicBezTo>
                    <a:cubicBezTo>
                      <a:pt x="54" y="118"/>
                      <a:pt x="54" y="118"/>
                      <a:pt x="55" y="118"/>
                    </a:cubicBezTo>
                    <a:cubicBezTo>
                      <a:pt x="55" y="117"/>
                      <a:pt x="55" y="116"/>
                      <a:pt x="55" y="116"/>
                    </a:cubicBezTo>
                    <a:cubicBezTo>
                      <a:pt x="55" y="116"/>
                      <a:pt x="54" y="114"/>
                      <a:pt x="54" y="113"/>
                    </a:cubicBezTo>
                    <a:cubicBezTo>
                      <a:pt x="53" y="111"/>
                      <a:pt x="52" y="112"/>
                      <a:pt x="52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47" y="112"/>
                      <a:pt x="47" y="111"/>
                    </a:cubicBezTo>
                    <a:cubicBezTo>
                      <a:pt x="46" y="111"/>
                      <a:pt x="44" y="111"/>
                      <a:pt x="44" y="111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41" y="108"/>
                      <a:pt x="39" y="108"/>
                      <a:pt x="37" y="108"/>
                    </a:cubicBezTo>
                    <a:cubicBezTo>
                      <a:pt x="35" y="107"/>
                      <a:pt x="33" y="106"/>
                      <a:pt x="33" y="106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4" y="99"/>
                      <a:pt x="21" y="95"/>
                      <a:pt x="21" y="94"/>
                    </a:cubicBezTo>
                    <a:cubicBezTo>
                      <a:pt x="21" y="94"/>
                      <a:pt x="21" y="94"/>
                      <a:pt x="22" y="93"/>
                    </a:cubicBezTo>
                    <a:cubicBezTo>
                      <a:pt x="22" y="93"/>
                      <a:pt x="22" y="92"/>
                      <a:pt x="23" y="91"/>
                    </a:cubicBezTo>
                    <a:cubicBezTo>
                      <a:pt x="23" y="90"/>
                      <a:pt x="24" y="89"/>
                      <a:pt x="24" y="88"/>
                    </a:cubicBezTo>
                    <a:cubicBezTo>
                      <a:pt x="24" y="88"/>
                      <a:pt x="25" y="87"/>
                      <a:pt x="26" y="87"/>
                    </a:cubicBezTo>
                    <a:cubicBezTo>
                      <a:pt x="27" y="87"/>
                      <a:pt x="28" y="86"/>
                      <a:pt x="28" y="86"/>
                    </a:cubicBezTo>
                    <a:cubicBezTo>
                      <a:pt x="28" y="85"/>
                      <a:pt x="28" y="84"/>
                      <a:pt x="29" y="83"/>
                    </a:cubicBezTo>
                    <a:cubicBezTo>
                      <a:pt x="29" y="82"/>
                      <a:pt x="27" y="83"/>
                      <a:pt x="26" y="82"/>
                    </a:cubicBezTo>
                    <a:cubicBezTo>
                      <a:pt x="25" y="82"/>
                      <a:pt x="25" y="82"/>
                      <a:pt x="24" y="83"/>
                    </a:cubicBezTo>
                    <a:cubicBezTo>
                      <a:pt x="23" y="83"/>
                      <a:pt x="22" y="81"/>
                      <a:pt x="22" y="81"/>
                    </a:cubicBezTo>
                    <a:cubicBezTo>
                      <a:pt x="22" y="80"/>
                      <a:pt x="20" y="80"/>
                      <a:pt x="19" y="79"/>
                    </a:cubicBezTo>
                    <a:cubicBezTo>
                      <a:pt x="18" y="79"/>
                      <a:pt x="18" y="79"/>
                      <a:pt x="18" y="78"/>
                    </a:cubicBezTo>
                    <a:cubicBezTo>
                      <a:pt x="17" y="77"/>
                      <a:pt x="18" y="77"/>
                      <a:pt x="17" y="77"/>
                    </a:cubicBezTo>
                    <a:cubicBezTo>
                      <a:pt x="17" y="76"/>
                      <a:pt x="16" y="76"/>
                      <a:pt x="16" y="76"/>
                    </a:cubicBezTo>
                    <a:cubicBezTo>
                      <a:pt x="16" y="76"/>
                      <a:pt x="15" y="78"/>
                      <a:pt x="14" y="78"/>
                    </a:cubicBezTo>
                    <a:cubicBezTo>
                      <a:pt x="13" y="78"/>
                      <a:pt x="12" y="77"/>
                      <a:pt x="12" y="77"/>
                    </a:cubicBezTo>
                    <a:cubicBezTo>
                      <a:pt x="11" y="77"/>
                      <a:pt x="10" y="77"/>
                      <a:pt x="9" y="78"/>
                    </a:cubicBezTo>
                    <a:cubicBezTo>
                      <a:pt x="9" y="78"/>
                      <a:pt x="7" y="77"/>
                      <a:pt x="7" y="77"/>
                    </a:cubicBezTo>
                    <a:cubicBezTo>
                      <a:pt x="7" y="76"/>
                      <a:pt x="4" y="76"/>
                      <a:pt x="4" y="76"/>
                    </a:cubicBezTo>
                    <a:cubicBezTo>
                      <a:pt x="4" y="76"/>
                      <a:pt x="4" y="77"/>
                      <a:pt x="3" y="77"/>
                    </a:cubicBezTo>
                    <a:cubicBezTo>
                      <a:pt x="2" y="78"/>
                      <a:pt x="1" y="77"/>
                      <a:pt x="1" y="77"/>
                    </a:cubicBezTo>
                    <a:cubicBezTo>
                      <a:pt x="0" y="77"/>
                      <a:pt x="0" y="76"/>
                      <a:pt x="0" y="75"/>
                    </a:cubicBezTo>
                    <a:close/>
                    <a:moveTo>
                      <a:pt x="10" y="182"/>
                    </a:moveTo>
                    <a:cubicBezTo>
                      <a:pt x="10" y="182"/>
                      <a:pt x="10" y="182"/>
                      <a:pt x="10" y="182"/>
                    </a:cubicBezTo>
                    <a:cubicBezTo>
                      <a:pt x="10" y="185"/>
                      <a:pt x="10" y="185"/>
                      <a:pt x="10" y="185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20" y="190"/>
                      <a:pt x="20" y="190"/>
                      <a:pt x="20" y="190"/>
                    </a:cubicBezTo>
                    <a:cubicBezTo>
                      <a:pt x="20" y="190"/>
                      <a:pt x="22" y="195"/>
                      <a:pt x="22" y="196"/>
                    </a:cubicBezTo>
                    <a:cubicBezTo>
                      <a:pt x="22" y="198"/>
                      <a:pt x="25" y="198"/>
                      <a:pt x="26" y="198"/>
                    </a:cubicBezTo>
                    <a:cubicBezTo>
                      <a:pt x="26" y="198"/>
                      <a:pt x="30" y="199"/>
                      <a:pt x="30" y="199"/>
                    </a:cubicBezTo>
                    <a:cubicBezTo>
                      <a:pt x="30" y="199"/>
                      <a:pt x="32" y="201"/>
                      <a:pt x="33" y="202"/>
                    </a:cubicBezTo>
                    <a:cubicBezTo>
                      <a:pt x="33" y="203"/>
                      <a:pt x="33" y="205"/>
                      <a:pt x="33" y="205"/>
                    </a:cubicBezTo>
                    <a:cubicBezTo>
                      <a:pt x="37" y="209"/>
                      <a:pt x="37" y="209"/>
                      <a:pt x="37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44" y="209"/>
                      <a:pt x="51" y="215"/>
                      <a:pt x="52" y="216"/>
                    </a:cubicBezTo>
                    <a:cubicBezTo>
                      <a:pt x="52" y="217"/>
                      <a:pt x="56" y="221"/>
                      <a:pt x="56" y="221"/>
                    </a:cubicBezTo>
                    <a:cubicBezTo>
                      <a:pt x="56" y="221"/>
                      <a:pt x="63" y="221"/>
                      <a:pt x="64" y="221"/>
                    </a:cubicBezTo>
                    <a:cubicBezTo>
                      <a:pt x="64" y="221"/>
                      <a:pt x="71" y="221"/>
                      <a:pt x="71" y="221"/>
                    </a:cubicBezTo>
                    <a:cubicBezTo>
                      <a:pt x="76" y="223"/>
                      <a:pt x="76" y="223"/>
                      <a:pt x="76" y="223"/>
                    </a:cubicBezTo>
                    <a:cubicBezTo>
                      <a:pt x="81" y="222"/>
                      <a:pt x="81" y="222"/>
                      <a:pt x="81" y="222"/>
                    </a:cubicBezTo>
                    <a:cubicBezTo>
                      <a:pt x="92" y="219"/>
                      <a:pt x="92" y="219"/>
                      <a:pt x="92" y="219"/>
                    </a:cubicBezTo>
                    <a:cubicBezTo>
                      <a:pt x="92" y="219"/>
                      <a:pt x="89" y="217"/>
                      <a:pt x="89" y="217"/>
                    </a:cubicBezTo>
                    <a:cubicBezTo>
                      <a:pt x="89" y="216"/>
                      <a:pt x="85" y="211"/>
                      <a:pt x="85" y="211"/>
                    </a:cubicBezTo>
                    <a:cubicBezTo>
                      <a:pt x="85" y="211"/>
                      <a:pt x="79" y="204"/>
                      <a:pt x="78" y="204"/>
                    </a:cubicBezTo>
                    <a:cubicBezTo>
                      <a:pt x="78" y="203"/>
                      <a:pt x="77" y="202"/>
                      <a:pt x="77" y="201"/>
                    </a:cubicBezTo>
                    <a:cubicBezTo>
                      <a:pt x="77" y="199"/>
                      <a:pt x="78" y="198"/>
                      <a:pt x="78" y="197"/>
                    </a:cubicBezTo>
                    <a:cubicBezTo>
                      <a:pt x="79" y="196"/>
                      <a:pt x="79" y="194"/>
                      <a:pt x="79" y="194"/>
                    </a:cubicBezTo>
                    <a:cubicBezTo>
                      <a:pt x="79" y="194"/>
                      <a:pt x="76" y="194"/>
                      <a:pt x="74" y="194"/>
                    </a:cubicBezTo>
                    <a:cubicBezTo>
                      <a:pt x="73" y="194"/>
                      <a:pt x="71" y="195"/>
                      <a:pt x="69" y="195"/>
                    </a:cubicBezTo>
                    <a:cubicBezTo>
                      <a:pt x="68" y="195"/>
                      <a:pt x="66" y="194"/>
                      <a:pt x="66" y="194"/>
                    </a:cubicBezTo>
                    <a:cubicBezTo>
                      <a:pt x="65" y="194"/>
                      <a:pt x="65" y="191"/>
                      <a:pt x="65" y="191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65" y="184"/>
                      <a:pt x="65" y="184"/>
                      <a:pt x="65" y="184"/>
                    </a:cubicBezTo>
                    <a:cubicBezTo>
                      <a:pt x="61" y="180"/>
                      <a:pt x="61" y="180"/>
                      <a:pt x="61" y="180"/>
                    </a:cubicBezTo>
                    <a:cubicBezTo>
                      <a:pt x="61" y="180"/>
                      <a:pt x="54" y="183"/>
                      <a:pt x="53" y="183"/>
                    </a:cubicBezTo>
                    <a:cubicBezTo>
                      <a:pt x="52" y="183"/>
                      <a:pt x="48" y="188"/>
                      <a:pt x="47" y="188"/>
                    </a:cubicBezTo>
                    <a:cubicBezTo>
                      <a:pt x="47" y="188"/>
                      <a:pt x="44" y="185"/>
                      <a:pt x="44" y="185"/>
                    </a:cubicBezTo>
                    <a:cubicBezTo>
                      <a:pt x="36" y="183"/>
                      <a:pt x="36" y="183"/>
                      <a:pt x="36" y="183"/>
                    </a:cubicBezTo>
                    <a:cubicBezTo>
                      <a:pt x="36" y="183"/>
                      <a:pt x="35" y="185"/>
                      <a:pt x="34" y="186"/>
                    </a:cubicBezTo>
                    <a:cubicBezTo>
                      <a:pt x="33" y="187"/>
                      <a:pt x="32" y="186"/>
                      <a:pt x="32" y="185"/>
                    </a:cubicBezTo>
                    <a:cubicBezTo>
                      <a:pt x="31" y="183"/>
                      <a:pt x="33" y="180"/>
                      <a:pt x="33" y="180"/>
                    </a:cubicBezTo>
                    <a:cubicBezTo>
                      <a:pt x="27" y="177"/>
                      <a:pt x="27" y="177"/>
                      <a:pt x="27" y="177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18" y="180"/>
                      <a:pt x="11" y="181"/>
                      <a:pt x="10" y="182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1" name="Freeform 221">
                <a:extLst>
                  <a:ext uri="{FF2B5EF4-FFF2-40B4-BE49-F238E27FC236}">
                    <a16:creationId xmlns:a16="http://schemas.microsoft.com/office/drawing/2014/main" id="{3EA9D42E-E1C6-C044-8937-4FB4446174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3088" y="2966615"/>
                <a:ext cx="635471" cy="313233"/>
              </a:xfrm>
              <a:custGeom>
                <a:avLst/>
                <a:gdLst>
                  <a:gd name="T0" fmla="*/ 196 w 279"/>
                  <a:gd name="T1" fmla="*/ 4 h 142"/>
                  <a:gd name="T2" fmla="*/ 219 w 279"/>
                  <a:gd name="T3" fmla="*/ 5 h 142"/>
                  <a:gd name="T4" fmla="*/ 249 w 279"/>
                  <a:gd name="T5" fmla="*/ 8 h 142"/>
                  <a:gd name="T6" fmla="*/ 268 w 279"/>
                  <a:gd name="T7" fmla="*/ 17 h 142"/>
                  <a:gd name="T8" fmla="*/ 266 w 279"/>
                  <a:gd name="T9" fmla="*/ 29 h 142"/>
                  <a:gd name="T10" fmla="*/ 271 w 279"/>
                  <a:gd name="T11" fmla="*/ 39 h 142"/>
                  <a:gd name="T12" fmla="*/ 277 w 279"/>
                  <a:gd name="T13" fmla="*/ 56 h 142"/>
                  <a:gd name="T14" fmla="*/ 259 w 279"/>
                  <a:gd name="T15" fmla="*/ 63 h 142"/>
                  <a:gd name="T16" fmla="*/ 260 w 279"/>
                  <a:gd name="T17" fmla="*/ 82 h 142"/>
                  <a:gd name="T18" fmla="*/ 255 w 279"/>
                  <a:gd name="T19" fmla="*/ 104 h 142"/>
                  <a:gd name="T20" fmla="*/ 238 w 279"/>
                  <a:gd name="T21" fmla="*/ 121 h 142"/>
                  <a:gd name="T22" fmla="*/ 206 w 279"/>
                  <a:gd name="T23" fmla="*/ 128 h 142"/>
                  <a:gd name="T24" fmla="*/ 191 w 279"/>
                  <a:gd name="T25" fmla="*/ 142 h 142"/>
                  <a:gd name="T26" fmla="*/ 146 w 279"/>
                  <a:gd name="T27" fmla="*/ 138 h 142"/>
                  <a:gd name="T28" fmla="*/ 104 w 279"/>
                  <a:gd name="T29" fmla="*/ 126 h 142"/>
                  <a:gd name="T30" fmla="*/ 94 w 279"/>
                  <a:gd name="T31" fmla="*/ 112 h 142"/>
                  <a:gd name="T32" fmla="*/ 60 w 279"/>
                  <a:gd name="T33" fmla="*/ 121 h 142"/>
                  <a:gd name="T34" fmla="*/ 39 w 279"/>
                  <a:gd name="T35" fmla="*/ 126 h 142"/>
                  <a:gd name="T36" fmla="*/ 37 w 279"/>
                  <a:gd name="T37" fmla="*/ 118 h 142"/>
                  <a:gd name="T38" fmla="*/ 31 w 279"/>
                  <a:gd name="T39" fmla="*/ 120 h 142"/>
                  <a:gd name="T40" fmla="*/ 26 w 279"/>
                  <a:gd name="T41" fmla="*/ 124 h 142"/>
                  <a:gd name="T42" fmla="*/ 17 w 279"/>
                  <a:gd name="T43" fmla="*/ 120 h 142"/>
                  <a:gd name="T44" fmla="*/ 2 w 279"/>
                  <a:gd name="T45" fmla="*/ 114 h 142"/>
                  <a:gd name="T46" fmla="*/ 2 w 279"/>
                  <a:gd name="T47" fmla="*/ 113 h 142"/>
                  <a:gd name="T48" fmla="*/ 4 w 279"/>
                  <a:gd name="T49" fmla="*/ 113 h 142"/>
                  <a:gd name="T50" fmla="*/ 5 w 279"/>
                  <a:gd name="T51" fmla="*/ 112 h 142"/>
                  <a:gd name="T52" fmla="*/ 4 w 279"/>
                  <a:gd name="T53" fmla="*/ 111 h 142"/>
                  <a:gd name="T54" fmla="*/ 4 w 279"/>
                  <a:gd name="T55" fmla="*/ 110 h 142"/>
                  <a:gd name="T56" fmla="*/ 3 w 279"/>
                  <a:gd name="T57" fmla="*/ 109 h 142"/>
                  <a:gd name="T58" fmla="*/ 3 w 279"/>
                  <a:gd name="T59" fmla="*/ 108 h 142"/>
                  <a:gd name="T60" fmla="*/ 2 w 279"/>
                  <a:gd name="T61" fmla="*/ 106 h 142"/>
                  <a:gd name="T62" fmla="*/ 2 w 279"/>
                  <a:gd name="T63" fmla="*/ 104 h 142"/>
                  <a:gd name="T64" fmla="*/ 7 w 279"/>
                  <a:gd name="T65" fmla="*/ 94 h 142"/>
                  <a:gd name="T66" fmla="*/ 6 w 279"/>
                  <a:gd name="T67" fmla="*/ 91 h 142"/>
                  <a:gd name="T68" fmla="*/ 6 w 279"/>
                  <a:gd name="T69" fmla="*/ 91 h 142"/>
                  <a:gd name="T70" fmla="*/ 6 w 279"/>
                  <a:gd name="T71" fmla="*/ 90 h 142"/>
                  <a:gd name="T72" fmla="*/ 6 w 279"/>
                  <a:gd name="T73" fmla="*/ 90 h 142"/>
                  <a:gd name="T74" fmla="*/ 23 w 279"/>
                  <a:gd name="T75" fmla="*/ 94 h 142"/>
                  <a:gd name="T76" fmla="*/ 32 w 279"/>
                  <a:gd name="T77" fmla="*/ 101 h 142"/>
                  <a:gd name="T78" fmla="*/ 38 w 279"/>
                  <a:gd name="T79" fmla="*/ 88 h 142"/>
                  <a:gd name="T80" fmla="*/ 55 w 279"/>
                  <a:gd name="T81" fmla="*/ 95 h 142"/>
                  <a:gd name="T82" fmla="*/ 73 w 279"/>
                  <a:gd name="T83" fmla="*/ 88 h 142"/>
                  <a:gd name="T84" fmla="*/ 95 w 279"/>
                  <a:gd name="T85" fmla="*/ 82 h 142"/>
                  <a:gd name="T86" fmla="*/ 110 w 279"/>
                  <a:gd name="T87" fmla="*/ 80 h 142"/>
                  <a:gd name="T88" fmla="*/ 123 w 279"/>
                  <a:gd name="T89" fmla="*/ 85 h 142"/>
                  <a:gd name="T90" fmla="*/ 130 w 279"/>
                  <a:gd name="T91" fmla="*/ 76 h 142"/>
                  <a:gd name="T92" fmla="*/ 123 w 279"/>
                  <a:gd name="T93" fmla="*/ 62 h 142"/>
                  <a:gd name="T94" fmla="*/ 126 w 279"/>
                  <a:gd name="T95" fmla="*/ 48 h 142"/>
                  <a:gd name="T96" fmla="*/ 141 w 279"/>
                  <a:gd name="T97" fmla="*/ 38 h 142"/>
                  <a:gd name="T98" fmla="*/ 152 w 279"/>
                  <a:gd name="T99" fmla="*/ 29 h 142"/>
                  <a:gd name="T100" fmla="*/ 160 w 279"/>
                  <a:gd name="T101" fmla="*/ 20 h 142"/>
                  <a:gd name="T102" fmla="*/ 183 w 279"/>
                  <a:gd name="T103" fmla="*/ 25 h 142"/>
                  <a:gd name="T104" fmla="*/ 1 w 279"/>
                  <a:gd name="T105" fmla="*/ 114 h 142"/>
                  <a:gd name="T106" fmla="*/ 1 w 279"/>
                  <a:gd name="T107" fmla="*/ 114 h 142"/>
                  <a:gd name="T108" fmla="*/ 2 w 279"/>
                  <a:gd name="T109" fmla="*/ 11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9" h="142">
                    <a:moveTo>
                      <a:pt x="187" y="24"/>
                    </a:moveTo>
                    <a:cubicBezTo>
                      <a:pt x="187" y="24"/>
                      <a:pt x="187" y="18"/>
                      <a:pt x="188" y="18"/>
                    </a:cubicBezTo>
                    <a:cubicBezTo>
                      <a:pt x="189" y="18"/>
                      <a:pt x="191" y="15"/>
                      <a:pt x="191" y="15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6" y="12"/>
                      <a:pt x="196" y="10"/>
                    </a:cubicBezTo>
                    <a:cubicBezTo>
                      <a:pt x="195" y="9"/>
                      <a:pt x="196" y="4"/>
                      <a:pt x="196" y="4"/>
                    </a:cubicBezTo>
                    <a:cubicBezTo>
                      <a:pt x="196" y="4"/>
                      <a:pt x="195" y="1"/>
                      <a:pt x="196" y="1"/>
                    </a:cubicBezTo>
                    <a:cubicBezTo>
                      <a:pt x="198" y="0"/>
                      <a:pt x="201" y="2"/>
                      <a:pt x="201" y="2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8" y="3"/>
                      <a:pt x="209" y="3"/>
                    </a:cubicBezTo>
                    <a:cubicBezTo>
                      <a:pt x="210" y="3"/>
                      <a:pt x="214" y="4"/>
                      <a:pt x="214" y="4"/>
                    </a:cubicBezTo>
                    <a:cubicBezTo>
                      <a:pt x="214" y="4"/>
                      <a:pt x="218" y="5"/>
                      <a:pt x="219" y="5"/>
                    </a:cubicBezTo>
                    <a:cubicBezTo>
                      <a:pt x="220" y="5"/>
                      <a:pt x="224" y="5"/>
                      <a:pt x="224" y="5"/>
                    </a:cubicBezTo>
                    <a:cubicBezTo>
                      <a:pt x="226" y="6"/>
                      <a:pt x="226" y="6"/>
                      <a:pt x="226" y="6"/>
                    </a:cubicBezTo>
                    <a:cubicBezTo>
                      <a:pt x="233" y="9"/>
                      <a:pt x="233" y="9"/>
                      <a:pt x="233" y="9"/>
                    </a:cubicBezTo>
                    <a:cubicBezTo>
                      <a:pt x="237" y="11"/>
                      <a:pt x="237" y="11"/>
                      <a:pt x="237" y="11"/>
                    </a:cubicBezTo>
                    <a:cubicBezTo>
                      <a:pt x="248" y="12"/>
                      <a:pt x="248" y="12"/>
                      <a:pt x="248" y="12"/>
                    </a:cubicBezTo>
                    <a:cubicBezTo>
                      <a:pt x="249" y="8"/>
                      <a:pt x="249" y="8"/>
                      <a:pt x="249" y="8"/>
                    </a:cubicBezTo>
                    <a:cubicBezTo>
                      <a:pt x="249" y="8"/>
                      <a:pt x="253" y="7"/>
                      <a:pt x="253" y="8"/>
                    </a:cubicBezTo>
                    <a:cubicBezTo>
                      <a:pt x="254" y="8"/>
                      <a:pt x="256" y="10"/>
                      <a:pt x="259" y="11"/>
                    </a:cubicBezTo>
                    <a:cubicBezTo>
                      <a:pt x="262" y="11"/>
                      <a:pt x="265" y="10"/>
                      <a:pt x="265" y="10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9" y="17"/>
                      <a:pt x="269" y="17"/>
                      <a:pt x="269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8" y="20"/>
                      <a:pt x="268" y="20"/>
                      <a:pt x="268" y="20"/>
                    </a:cubicBezTo>
                    <a:cubicBezTo>
                      <a:pt x="269" y="21"/>
                      <a:pt x="269" y="21"/>
                      <a:pt x="269" y="21"/>
                    </a:cubicBezTo>
                    <a:cubicBezTo>
                      <a:pt x="269" y="21"/>
                      <a:pt x="268" y="23"/>
                      <a:pt x="268" y="23"/>
                    </a:cubicBezTo>
                    <a:cubicBezTo>
                      <a:pt x="268" y="23"/>
                      <a:pt x="268" y="25"/>
                      <a:pt x="268" y="25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66" y="29"/>
                      <a:pt x="266" y="32"/>
                      <a:pt x="266" y="32"/>
                    </a:cubicBezTo>
                    <a:cubicBezTo>
                      <a:pt x="266" y="32"/>
                      <a:pt x="267" y="33"/>
                      <a:pt x="268" y="33"/>
                    </a:cubicBezTo>
                    <a:cubicBezTo>
                      <a:pt x="268" y="33"/>
                      <a:pt x="268" y="34"/>
                      <a:pt x="268" y="34"/>
                    </a:cubicBezTo>
                    <a:cubicBezTo>
                      <a:pt x="268" y="34"/>
                      <a:pt x="269" y="35"/>
                      <a:pt x="270" y="36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70" y="36"/>
                      <a:pt x="271" y="38"/>
                      <a:pt x="271" y="39"/>
                    </a:cubicBezTo>
                    <a:cubicBezTo>
                      <a:pt x="272" y="40"/>
                      <a:pt x="272" y="41"/>
                      <a:pt x="272" y="41"/>
                    </a:cubicBezTo>
                    <a:cubicBezTo>
                      <a:pt x="272" y="41"/>
                      <a:pt x="273" y="43"/>
                      <a:pt x="274" y="43"/>
                    </a:cubicBezTo>
                    <a:cubicBezTo>
                      <a:pt x="274" y="43"/>
                      <a:pt x="275" y="43"/>
                      <a:pt x="276" y="43"/>
                    </a:cubicBezTo>
                    <a:cubicBezTo>
                      <a:pt x="276" y="43"/>
                      <a:pt x="277" y="43"/>
                      <a:pt x="277" y="43"/>
                    </a:cubicBezTo>
                    <a:cubicBezTo>
                      <a:pt x="277" y="44"/>
                      <a:pt x="276" y="50"/>
                      <a:pt x="276" y="50"/>
                    </a:cubicBezTo>
                    <a:cubicBezTo>
                      <a:pt x="277" y="56"/>
                      <a:pt x="277" y="56"/>
                      <a:pt x="277" y="56"/>
                    </a:cubicBezTo>
                    <a:cubicBezTo>
                      <a:pt x="277" y="56"/>
                      <a:pt x="276" y="59"/>
                      <a:pt x="276" y="60"/>
                    </a:cubicBezTo>
                    <a:cubicBezTo>
                      <a:pt x="277" y="62"/>
                      <a:pt x="279" y="64"/>
                      <a:pt x="276" y="65"/>
                    </a:cubicBezTo>
                    <a:cubicBezTo>
                      <a:pt x="274" y="65"/>
                      <a:pt x="271" y="67"/>
                      <a:pt x="270" y="65"/>
                    </a:cubicBezTo>
                    <a:cubicBezTo>
                      <a:pt x="270" y="65"/>
                      <a:pt x="269" y="63"/>
                      <a:pt x="269" y="66"/>
                    </a:cubicBezTo>
                    <a:cubicBezTo>
                      <a:pt x="270" y="67"/>
                      <a:pt x="267" y="66"/>
                      <a:pt x="267" y="66"/>
                    </a:cubicBezTo>
                    <a:cubicBezTo>
                      <a:pt x="259" y="63"/>
                      <a:pt x="259" y="63"/>
                      <a:pt x="259" y="63"/>
                    </a:cubicBezTo>
                    <a:cubicBezTo>
                      <a:pt x="257" y="65"/>
                      <a:pt x="257" y="65"/>
                      <a:pt x="257" y="65"/>
                    </a:cubicBezTo>
                    <a:cubicBezTo>
                      <a:pt x="253" y="68"/>
                      <a:pt x="253" y="68"/>
                      <a:pt x="253" y="68"/>
                    </a:cubicBezTo>
                    <a:cubicBezTo>
                      <a:pt x="259" y="70"/>
                      <a:pt x="259" y="70"/>
                      <a:pt x="259" y="70"/>
                    </a:cubicBezTo>
                    <a:cubicBezTo>
                      <a:pt x="261" y="70"/>
                      <a:pt x="261" y="70"/>
                      <a:pt x="261" y="70"/>
                    </a:cubicBezTo>
                    <a:cubicBezTo>
                      <a:pt x="266" y="78"/>
                      <a:pt x="266" y="78"/>
                      <a:pt x="266" y="78"/>
                    </a:cubicBezTo>
                    <a:cubicBezTo>
                      <a:pt x="260" y="82"/>
                      <a:pt x="260" y="82"/>
                      <a:pt x="260" y="82"/>
                    </a:cubicBezTo>
                    <a:cubicBezTo>
                      <a:pt x="260" y="82"/>
                      <a:pt x="257" y="84"/>
                      <a:pt x="256" y="84"/>
                    </a:cubicBezTo>
                    <a:cubicBezTo>
                      <a:pt x="255" y="84"/>
                      <a:pt x="254" y="85"/>
                      <a:pt x="254" y="85"/>
                    </a:cubicBezTo>
                    <a:cubicBezTo>
                      <a:pt x="257" y="91"/>
                      <a:pt x="257" y="91"/>
                      <a:pt x="257" y="91"/>
                    </a:cubicBezTo>
                    <a:cubicBezTo>
                      <a:pt x="257" y="93"/>
                      <a:pt x="257" y="93"/>
                      <a:pt x="257" y="93"/>
                    </a:cubicBezTo>
                    <a:cubicBezTo>
                      <a:pt x="258" y="99"/>
                      <a:pt x="258" y="99"/>
                      <a:pt x="258" y="99"/>
                    </a:cubicBezTo>
                    <a:cubicBezTo>
                      <a:pt x="255" y="104"/>
                      <a:pt x="255" y="104"/>
                      <a:pt x="255" y="104"/>
                    </a:cubicBezTo>
                    <a:cubicBezTo>
                      <a:pt x="252" y="105"/>
                      <a:pt x="252" y="105"/>
                      <a:pt x="252" y="105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25"/>
                      <a:pt x="244" y="125"/>
                      <a:pt x="244" y="125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233" y="123"/>
                      <a:pt x="233" y="123"/>
                      <a:pt x="233" y="123"/>
                    </a:cubicBezTo>
                    <a:cubicBezTo>
                      <a:pt x="230" y="124"/>
                      <a:pt x="230" y="124"/>
                      <a:pt x="230" y="124"/>
                    </a:cubicBezTo>
                    <a:cubicBezTo>
                      <a:pt x="224" y="128"/>
                      <a:pt x="224" y="128"/>
                      <a:pt x="224" y="128"/>
                    </a:cubicBezTo>
                    <a:cubicBezTo>
                      <a:pt x="219" y="126"/>
                      <a:pt x="219" y="126"/>
                      <a:pt x="219" y="126"/>
                    </a:cubicBezTo>
                    <a:cubicBezTo>
                      <a:pt x="212" y="128"/>
                      <a:pt x="212" y="128"/>
                      <a:pt x="212" y="128"/>
                    </a:cubicBezTo>
                    <a:cubicBezTo>
                      <a:pt x="206" y="128"/>
                      <a:pt x="206" y="128"/>
                      <a:pt x="206" y="128"/>
                    </a:cubicBezTo>
                    <a:cubicBezTo>
                      <a:pt x="203" y="130"/>
                      <a:pt x="203" y="130"/>
                      <a:pt x="203" y="130"/>
                    </a:cubicBezTo>
                    <a:cubicBezTo>
                      <a:pt x="201" y="134"/>
                      <a:pt x="201" y="134"/>
                      <a:pt x="201" y="134"/>
                    </a:cubicBezTo>
                    <a:cubicBezTo>
                      <a:pt x="200" y="136"/>
                      <a:pt x="200" y="136"/>
                      <a:pt x="200" y="136"/>
                    </a:cubicBezTo>
                    <a:cubicBezTo>
                      <a:pt x="196" y="137"/>
                      <a:pt x="196" y="137"/>
                      <a:pt x="196" y="137"/>
                    </a:cubicBezTo>
                    <a:cubicBezTo>
                      <a:pt x="194" y="140"/>
                      <a:pt x="194" y="140"/>
                      <a:pt x="194" y="140"/>
                    </a:cubicBezTo>
                    <a:cubicBezTo>
                      <a:pt x="191" y="142"/>
                      <a:pt x="191" y="142"/>
                      <a:pt x="191" y="142"/>
                    </a:cubicBezTo>
                    <a:cubicBezTo>
                      <a:pt x="189" y="142"/>
                      <a:pt x="189" y="142"/>
                      <a:pt x="189" y="142"/>
                    </a:cubicBezTo>
                    <a:cubicBezTo>
                      <a:pt x="180" y="142"/>
                      <a:pt x="180" y="142"/>
                      <a:pt x="180" y="142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61" y="138"/>
                      <a:pt x="161" y="138"/>
                      <a:pt x="161" y="138"/>
                    </a:cubicBezTo>
                    <a:cubicBezTo>
                      <a:pt x="154" y="139"/>
                      <a:pt x="154" y="139"/>
                      <a:pt x="154" y="139"/>
                    </a:cubicBezTo>
                    <a:cubicBezTo>
                      <a:pt x="154" y="139"/>
                      <a:pt x="149" y="138"/>
                      <a:pt x="146" y="138"/>
                    </a:cubicBezTo>
                    <a:cubicBezTo>
                      <a:pt x="142" y="138"/>
                      <a:pt x="134" y="136"/>
                      <a:pt x="134" y="136"/>
                    </a:cubicBezTo>
                    <a:cubicBezTo>
                      <a:pt x="124" y="133"/>
                      <a:pt x="124" y="133"/>
                      <a:pt x="124" y="133"/>
                    </a:cubicBezTo>
                    <a:cubicBezTo>
                      <a:pt x="118" y="133"/>
                      <a:pt x="118" y="133"/>
                      <a:pt x="118" y="133"/>
                    </a:cubicBezTo>
                    <a:cubicBezTo>
                      <a:pt x="109" y="132"/>
                      <a:pt x="109" y="132"/>
                      <a:pt x="109" y="132"/>
                    </a:cubicBezTo>
                    <a:cubicBezTo>
                      <a:pt x="109" y="132"/>
                      <a:pt x="108" y="130"/>
                      <a:pt x="107" y="129"/>
                    </a:cubicBezTo>
                    <a:cubicBezTo>
                      <a:pt x="107" y="128"/>
                      <a:pt x="104" y="126"/>
                      <a:pt x="104" y="126"/>
                    </a:cubicBezTo>
                    <a:cubicBezTo>
                      <a:pt x="104" y="124"/>
                      <a:pt x="104" y="124"/>
                      <a:pt x="104" y="124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102" y="112"/>
                      <a:pt x="102" y="112"/>
                      <a:pt x="102" y="112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100" y="111"/>
                      <a:pt x="96" y="112"/>
                      <a:pt x="94" y="112"/>
                    </a:cubicBezTo>
                    <a:cubicBezTo>
                      <a:pt x="93" y="113"/>
                      <a:pt x="87" y="114"/>
                      <a:pt x="87" y="114"/>
                    </a:cubicBezTo>
                    <a:cubicBezTo>
                      <a:pt x="85" y="115"/>
                      <a:pt x="85" y="115"/>
                      <a:pt x="85" y="115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66" y="118"/>
                      <a:pt x="66" y="118"/>
                      <a:pt x="66" y="118"/>
                    </a:cubicBezTo>
                    <a:cubicBezTo>
                      <a:pt x="60" y="121"/>
                      <a:pt x="60" y="121"/>
                      <a:pt x="60" y="121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2" y="129"/>
                      <a:pt x="52" y="129"/>
                      <a:pt x="52" y="129"/>
                    </a:cubicBezTo>
                    <a:cubicBezTo>
                      <a:pt x="47" y="125"/>
                      <a:pt x="47" y="125"/>
                      <a:pt x="47" y="125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38" y="127"/>
                      <a:pt x="38" y="126"/>
                      <a:pt x="38" y="126"/>
                    </a:cubicBezTo>
                    <a:cubicBezTo>
                      <a:pt x="38" y="125"/>
                      <a:pt x="39" y="122"/>
                      <a:pt x="39" y="122"/>
                    </a:cubicBezTo>
                    <a:cubicBezTo>
                      <a:pt x="39" y="122"/>
                      <a:pt x="39" y="121"/>
                      <a:pt x="39" y="120"/>
                    </a:cubicBezTo>
                    <a:cubicBezTo>
                      <a:pt x="39" y="120"/>
                      <a:pt x="38" y="119"/>
                      <a:pt x="38" y="119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7" y="118"/>
                      <a:pt x="36" y="116"/>
                      <a:pt x="36" y="116"/>
                    </a:cubicBezTo>
                    <a:cubicBezTo>
                      <a:pt x="35" y="117"/>
                      <a:pt x="34" y="117"/>
                      <a:pt x="34" y="117"/>
                    </a:cubicBezTo>
                    <a:cubicBezTo>
                      <a:pt x="34" y="117"/>
                      <a:pt x="34" y="119"/>
                      <a:pt x="34" y="119"/>
                    </a:cubicBezTo>
                    <a:cubicBezTo>
                      <a:pt x="33" y="120"/>
                      <a:pt x="32" y="120"/>
                      <a:pt x="32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8" y="123"/>
                      <a:pt x="28" y="124"/>
                    </a:cubicBezTo>
                    <a:cubicBezTo>
                      <a:pt x="28" y="124"/>
                      <a:pt x="27" y="124"/>
                      <a:pt x="26" y="124"/>
                    </a:cubicBezTo>
                    <a:cubicBezTo>
                      <a:pt x="26" y="124"/>
                      <a:pt x="24" y="124"/>
                      <a:pt x="24" y="124"/>
                    </a:cubicBezTo>
                    <a:cubicBezTo>
                      <a:pt x="23" y="123"/>
                      <a:pt x="23" y="123"/>
                      <a:pt x="23" y="123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6" y="114"/>
                      <a:pt x="2" y="114"/>
                      <a:pt x="2" y="114"/>
                    </a:cubicBezTo>
                    <a:cubicBezTo>
                      <a:pt x="2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4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5" y="113"/>
                    </a:cubicBezTo>
                    <a:cubicBezTo>
                      <a:pt x="5" y="113"/>
                      <a:pt x="5" y="113"/>
                      <a:pt x="5" y="112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5" y="112"/>
                      <a:pt x="5" y="112"/>
                      <a:pt x="4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112"/>
                      <a:pt x="4" y="112"/>
                      <a:pt x="4" y="111"/>
                    </a:cubicBezTo>
                    <a:cubicBezTo>
                      <a:pt x="4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4" y="111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4" y="110"/>
                      <a:pt x="4" y="111"/>
                      <a:pt x="4" y="111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7"/>
                      <a:pt x="3" y="108"/>
                      <a:pt x="3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7"/>
                      <a:pt x="2" y="107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8"/>
                      <a:pt x="2" y="108"/>
                      <a:pt x="2" y="108"/>
                    </a:cubicBezTo>
                    <a:cubicBezTo>
                      <a:pt x="1" y="108"/>
                      <a:pt x="1" y="108"/>
                      <a:pt x="1" y="108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102"/>
                      <a:pt x="4" y="100"/>
                      <a:pt x="5" y="100"/>
                    </a:cubicBezTo>
                    <a:cubicBezTo>
                      <a:pt x="5" y="99"/>
                      <a:pt x="5" y="98"/>
                      <a:pt x="5" y="98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97"/>
                      <a:pt x="8" y="96"/>
                      <a:pt x="8" y="96"/>
                    </a:cubicBezTo>
                    <a:cubicBezTo>
                      <a:pt x="8" y="95"/>
                      <a:pt x="7" y="94"/>
                      <a:pt x="7" y="94"/>
                    </a:cubicBezTo>
                    <a:cubicBezTo>
                      <a:pt x="7" y="93"/>
                      <a:pt x="8" y="92"/>
                      <a:pt x="8" y="92"/>
                    </a:cubicBezTo>
                    <a:cubicBezTo>
                      <a:pt x="7" y="92"/>
                      <a:pt x="7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8" y="88"/>
                      <a:pt x="10" y="86"/>
                      <a:pt x="10" y="86"/>
                    </a:cubicBezTo>
                    <a:cubicBezTo>
                      <a:pt x="10" y="86"/>
                      <a:pt x="12" y="85"/>
                      <a:pt x="14" y="86"/>
                    </a:cubicBezTo>
                    <a:cubicBezTo>
                      <a:pt x="15" y="87"/>
                      <a:pt x="17" y="89"/>
                      <a:pt x="18" y="90"/>
                    </a:cubicBezTo>
                    <a:cubicBezTo>
                      <a:pt x="18" y="90"/>
                      <a:pt x="19" y="91"/>
                      <a:pt x="20" y="91"/>
                    </a:cubicBezTo>
                    <a:cubicBezTo>
                      <a:pt x="21" y="91"/>
                      <a:pt x="22" y="92"/>
                      <a:pt x="22" y="92"/>
                    </a:cubicBezTo>
                    <a:cubicBezTo>
                      <a:pt x="22" y="93"/>
                      <a:pt x="23" y="92"/>
                      <a:pt x="23" y="94"/>
                    </a:cubicBezTo>
                    <a:cubicBezTo>
                      <a:pt x="22" y="96"/>
                      <a:pt x="22" y="98"/>
                      <a:pt x="23" y="98"/>
                    </a:cubicBezTo>
                    <a:cubicBezTo>
                      <a:pt x="25" y="97"/>
                      <a:pt x="26" y="96"/>
                      <a:pt x="26" y="97"/>
                    </a:cubicBezTo>
                    <a:cubicBezTo>
                      <a:pt x="26" y="98"/>
                      <a:pt x="27" y="97"/>
                      <a:pt x="26" y="99"/>
                    </a:cubicBezTo>
                    <a:cubicBezTo>
                      <a:pt x="26" y="101"/>
                      <a:pt x="25" y="102"/>
                      <a:pt x="26" y="102"/>
                    </a:cubicBezTo>
                    <a:cubicBezTo>
                      <a:pt x="28" y="103"/>
                      <a:pt x="30" y="104"/>
                      <a:pt x="31" y="103"/>
                    </a:cubicBezTo>
                    <a:cubicBezTo>
                      <a:pt x="32" y="101"/>
                      <a:pt x="31" y="103"/>
                      <a:pt x="32" y="101"/>
                    </a:cubicBezTo>
                    <a:cubicBezTo>
                      <a:pt x="33" y="98"/>
                      <a:pt x="33" y="99"/>
                      <a:pt x="34" y="98"/>
                    </a:cubicBezTo>
                    <a:cubicBezTo>
                      <a:pt x="34" y="96"/>
                      <a:pt x="34" y="97"/>
                      <a:pt x="35" y="95"/>
                    </a:cubicBezTo>
                    <a:cubicBezTo>
                      <a:pt x="35" y="93"/>
                      <a:pt x="36" y="94"/>
                      <a:pt x="35" y="93"/>
                    </a:cubicBezTo>
                    <a:cubicBezTo>
                      <a:pt x="35" y="93"/>
                      <a:pt x="35" y="92"/>
                      <a:pt x="34" y="91"/>
                    </a:cubicBezTo>
                    <a:cubicBezTo>
                      <a:pt x="34" y="89"/>
                      <a:pt x="32" y="90"/>
                      <a:pt x="35" y="89"/>
                    </a:cubicBezTo>
                    <a:cubicBezTo>
                      <a:pt x="37" y="88"/>
                      <a:pt x="38" y="88"/>
                      <a:pt x="38" y="88"/>
                    </a:cubicBezTo>
                    <a:cubicBezTo>
                      <a:pt x="38" y="87"/>
                      <a:pt x="41" y="87"/>
                      <a:pt x="41" y="87"/>
                    </a:cubicBezTo>
                    <a:cubicBezTo>
                      <a:pt x="41" y="87"/>
                      <a:pt x="44" y="87"/>
                      <a:pt x="44" y="87"/>
                    </a:cubicBezTo>
                    <a:cubicBezTo>
                      <a:pt x="45" y="87"/>
                      <a:pt x="49" y="87"/>
                      <a:pt x="49" y="88"/>
                    </a:cubicBezTo>
                    <a:cubicBezTo>
                      <a:pt x="49" y="89"/>
                      <a:pt x="51" y="89"/>
                      <a:pt x="51" y="89"/>
                    </a:cubicBezTo>
                    <a:cubicBezTo>
                      <a:pt x="51" y="89"/>
                      <a:pt x="53" y="89"/>
                      <a:pt x="54" y="91"/>
                    </a:cubicBezTo>
                    <a:cubicBezTo>
                      <a:pt x="54" y="94"/>
                      <a:pt x="54" y="96"/>
                      <a:pt x="55" y="95"/>
                    </a:cubicBezTo>
                    <a:cubicBezTo>
                      <a:pt x="56" y="95"/>
                      <a:pt x="58" y="97"/>
                      <a:pt x="58" y="96"/>
                    </a:cubicBezTo>
                    <a:cubicBezTo>
                      <a:pt x="59" y="95"/>
                      <a:pt x="60" y="94"/>
                      <a:pt x="61" y="94"/>
                    </a:cubicBezTo>
                    <a:cubicBezTo>
                      <a:pt x="62" y="94"/>
                      <a:pt x="60" y="93"/>
                      <a:pt x="63" y="93"/>
                    </a:cubicBezTo>
                    <a:cubicBezTo>
                      <a:pt x="67" y="94"/>
                      <a:pt x="66" y="95"/>
                      <a:pt x="68" y="93"/>
                    </a:cubicBezTo>
                    <a:cubicBezTo>
                      <a:pt x="69" y="91"/>
                      <a:pt x="69" y="91"/>
                      <a:pt x="71" y="90"/>
                    </a:cubicBezTo>
                    <a:cubicBezTo>
                      <a:pt x="72" y="89"/>
                      <a:pt x="72" y="89"/>
                      <a:pt x="73" y="88"/>
                    </a:cubicBezTo>
                    <a:cubicBezTo>
                      <a:pt x="73" y="88"/>
                      <a:pt x="77" y="88"/>
                      <a:pt x="77" y="88"/>
                    </a:cubicBezTo>
                    <a:cubicBezTo>
                      <a:pt x="78" y="87"/>
                      <a:pt x="79" y="85"/>
                      <a:pt x="80" y="85"/>
                    </a:cubicBezTo>
                    <a:cubicBezTo>
                      <a:pt x="80" y="85"/>
                      <a:pt x="84" y="85"/>
                      <a:pt x="85" y="85"/>
                    </a:cubicBezTo>
                    <a:cubicBezTo>
                      <a:pt x="86" y="85"/>
                      <a:pt x="88" y="85"/>
                      <a:pt x="89" y="84"/>
                    </a:cubicBezTo>
                    <a:cubicBezTo>
                      <a:pt x="89" y="83"/>
                      <a:pt x="89" y="83"/>
                      <a:pt x="90" y="82"/>
                    </a:cubicBezTo>
                    <a:cubicBezTo>
                      <a:pt x="92" y="82"/>
                      <a:pt x="93" y="82"/>
                      <a:pt x="95" y="82"/>
                    </a:cubicBezTo>
                    <a:cubicBezTo>
                      <a:pt x="97" y="82"/>
                      <a:pt x="97" y="82"/>
                      <a:pt x="98" y="82"/>
                    </a:cubicBezTo>
                    <a:cubicBezTo>
                      <a:pt x="99" y="82"/>
                      <a:pt x="100" y="84"/>
                      <a:pt x="100" y="81"/>
                    </a:cubicBezTo>
                    <a:cubicBezTo>
                      <a:pt x="99" y="78"/>
                      <a:pt x="98" y="78"/>
                      <a:pt x="99" y="77"/>
                    </a:cubicBezTo>
                    <a:cubicBezTo>
                      <a:pt x="101" y="77"/>
                      <a:pt x="103" y="77"/>
                      <a:pt x="103" y="77"/>
                    </a:cubicBezTo>
                    <a:cubicBezTo>
                      <a:pt x="104" y="77"/>
                      <a:pt x="108" y="78"/>
                      <a:pt x="109" y="78"/>
                    </a:cubicBezTo>
                    <a:cubicBezTo>
                      <a:pt x="109" y="78"/>
                      <a:pt x="110" y="80"/>
                      <a:pt x="110" y="80"/>
                    </a:cubicBezTo>
                    <a:cubicBezTo>
                      <a:pt x="111" y="80"/>
                      <a:pt x="112" y="81"/>
                      <a:pt x="113" y="80"/>
                    </a:cubicBezTo>
                    <a:cubicBezTo>
                      <a:pt x="113" y="80"/>
                      <a:pt x="114" y="78"/>
                      <a:pt x="115" y="78"/>
                    </a:cubicBezTo>
                    <a:cubicBezTo>
                      <a:pt x="116" y="78"/>
                      <a:pt x="119" y="78"/>
                      <a:pt x="119" y="78"/>
                    </a:cubicBezTo>
                    <a:cubicBezTo>
                      <a:pt x="119" y="78"/>
                      <a:pt x="123" y="79"/>
                      <a:pt x="123" y="79"/>
                    </a:cubicBezTo>
                    <a:cubicBezTo>
                      <a:pt x="123" y="79"/>
                      <a:pt x="122" y="81"/>
                      <a:pt x="122" y="82"/>
                    </a:cubicBezTo>
                    <a:cubicBezTo>
                      <a:pt x="122" y="83"/>
                      <a:pt x="122" y="84"/>
                      <a:pt x="123" y="85"/>
                    </a:cubicBezTo>
                    <a:cubicBezTo>
                      <a:pt x="123" y="85"/>
                      <a:pt x="125" y="87"/>
                      <a:pt x="125" y="87"/>
                    </a:cubicBezTo>
                    <a:cubicBezTo>
                      <a:pt x="125" y="87"/>
                      <a:pt x="130" y="89"/>
                      <a:pt x="130" y="89"/>
                    </a:cubicBezTo>
                    <a:cubicBezTo>
                      <a:pt x="130" y="89"/>
                      <a:pt x="131" y="90"/>
                      <a:pt x="131" y="86"/>
                    </a:cubicBezTo>
                    <a:cubicBezTo>
                      <a:pt x="131" y="82"/>
                      <a:pt x="131" y="81"/>
                      <a:pt x="131" y="81"/>
                    </a:cubicBezTo>
                    <a:cubicBezTo>
                      <a:pt x="131" y="77"/>
                      <a:pt x="131" y="77"/>
                      <a:pt x="131" y="77"/>
                    </a:cubicBezTo>
                    <a:cubicBezTo>
                      <a:pt x="131" y="77"/>
                      <a:pt x="131" y="76"/>
                      <a:pt x="130" y="76"/>
                    </a:cubicBezTo>
                    <a:cubicBezTo>
                      <a:pt x="130" y="76"/>
                      <a:pt x="129" y="76"/>
                      <a:pt x="129" y="76"/>
                    </a:cubicBezTo>
                    <a:cubicBezTo>
                      <a:pt x="129" y="76"/>
                      <a:pt x="125" y="75"/>
                      <a:pt x="124" y="75"/>
                    </a:cubicBezTo>
                    <a:cubicBezTo>
                      <a:pt x="123" y="75"/>
                      <a:pt x="124" y="73"/>
                      <a:pt x="124" y="72"/>
                    </a:cubicBezTo>
                    <a:cubicBezTo>
                      <a:pt x="124" y="72"/>
                      <a:pt x="126" y="70"/>
                      <a:pt x="126" y="70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3" y="50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7" y="48"/>
                    </a:cubicBezTo>
                    <a:cubicBezTo>
                      <a:pt x="129" y="46"/>
                      <a:pt x="129" y="46"/>
                      <a:pt x="129" y="46"/>
                    </a:cubicBezTo>
                    <a:cubicBezTo>
                      <a:pt x="129" y="46"/>
                      <a:pt x="134" y="44"/>
                      <a:pt x="134" y="44"/>
                    </a:cubicBezTo>
                    <a:cubicBezTo>
                      <a:pt x="134" y="44"/>
                      <a:pt x="135" y="43"/>
                      <a:pt x="135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41" y="38"/>
                      <a:pt x="141" y="38"/>
                      <a:pt x="141" y="38"/>
                    </a:cubicBezTo>
                    <a:cubicBezTo>
                      <a:pt x="141" y="33"/>
                      <a:pt x="141" y="33"/>
                      <a:pt x="141" y="33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2" y="30"/>
                      <a:pt x="142" y="28"/>
                      <a:pt x="142" y="28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48" y="28"/>
                      <a:pt x="149" y="29"/>
                      <a:pt x="150" y="30"/>
                    </a:cubicBezTo>
                    <a:cubicBezTo>
                      <a:pt x="151" y="30"/>
                      <a:pt x="152" y="29"/>
                      <a:pt x="152" y="29"/>
                    </a:cubicBezTo>
                    <a:cubicBezTo>
                      <a:pt x="153" y="29"/>
                      <a:pt x="154" y="27"/>
                      <a:pt x="154" y="27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53" y="19"/>
                      <a:pt x="153" y="19"/>
                      <a:pt x="153" y="19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4" y="16"/>
                      <a:pt x="158" y="19"/>
                      <a:pt x="160" y="20"/>
                    </a:cubicBezTo>
                    <a:cubicBezTo>
                      <a:pt x="161" y="21"/>
                      <a:pt x="164" y="24"/>
                      <a:pt x="164" y="24"/>
                    </a:cubicBezTo>
                    <a:cubicBezTo>
                      <a:pt x="164" y="24"/>
                      <a:pt x="169" y="25"/>
                      <a:pt x="170" y="25"/>
                    </a:cubicBezTo>
                    <a:cubicBezTo>
                      <a:pt x="170" y="25"/>
                      <a:pt x="175" y="26"/>
                      <a:pt x="175" y="26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7" y="24"/>
                      <a:pt x="187" y="24"/>
                      <a:pt x="187" y="24"/>
                    </a:cubicBezTo>
                    <a:close/>
                    <a:moveTo>
                      <a:pt x="5" y="91"/>
                    </a:moveTo>
                    <a:cubicBezTo>
                      <a:pt x="5" y="91"/>
                      <a:pt x="5" y="91"/>
                      <a:pt x="5" y="9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1"/>
                      <a:pt x="5" y="91"/>
                      <a:pt x="5" y="91"/>
                    </a:cubicBezTo>
                    <a:close/>
                    <a:moveTo>
                      <a:pt x="1" y="114"/>
                    </a:move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lose/>
                    <a:moveTo>
                      <a:pt x="1" y="114"/>
                    </a:move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3"/>
                      <a:pt x="1" y="113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2" y="113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14"/>
                      <a:pt x="0" y="114"/>
                      <a:pt x="0" y="114"/>
                    </a:cubicBezTo>
                    <a:lnTo>
                      <a:pt x="1" y="114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2" name="Freeform 11">
                <a:extLst>
                  <a:ext uri="{FF2B5EF4-FFF2-40B4-BE49-F238E27FC236}">
                    <a16:creationId xmlns:a16="http://schemas.microsoft.com/office/drawing/2014/main" id="{84D476CA-D1C9-944F-A4FD-7C1D80402B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8896" y="2714111"/>
                <a:ext cx="1185186" cy="1190072"/>
              </a:xfrm>
              <a:custGeom>
                <a:avLst/>
                <a:gdLst>
                  <a:gd name="T0" fmla="*/ 269 w 520"/>
                  <a:gd name="T1" fmla="*/ 424 h 538"/>
                  <a:gd name="T2" fmla="*/ 326 w 520"/>
                  <a:gd name="T3" fmla="*/ 423 h 538"/>
                  <a:gd name="T4" fmla="*/ 401 w 520"/>
                  <a:gd name="T5" fmla="*/ 437 h 538"/>
                  <a:gd name="T6" fmla="*/ 432 w 520"/>
                  <a:gd name="T7" fmla="*/ 408 h 538"/>
                  <a:gd name="T8" fmla="*/ 434 w 520"/>
                  <a:gd name="T9" fmla="*/ 407 h 538"/>
                  <a:gd name="T10" fmla="*/ 435 w 520"/>
                  <a:gd name="T11" fmla="*/ 406 h 538"/>
                  <a:gd name="T12" fmla="*/ 436 w 520"/>
                  <a:gd name="T13" fmla="*/ 406 h 538"/>
                  <a:gd name="T14" fmla="*/ 421 w 520"/>
                  <a:gd name="T15" fmla="*/ 359 h 538"/>
                  <a:gd name="T16" fmla="*/ 425 w 520"/>
                  <a:gd name="T17" fmla="*/ 310 h 538"/>
                  <a:gd name="T18" fmla="*/ 418 w 520"/>
                  <a:gd name="T19" fmla="*/ 279 h 538"/>
                  <a:gd name="T20" fmla="*/ 414 w 520"/>
                  <a:gd name="T21" fmla="*/ 263 h 538"/>
                  <a:gd name="T22" fmla="*/ 395 w 520"/>
                  <a:gd name="T23" fmla="*/ 272 h 538"/>
                  <a:gd name="T24" fmla="*/ 384 w 520"/>
                  <a:gd name="T25" fmla="*/ 274 h 538"/>
                  <a:gd name="T26" fmla="*/ 389 w 520"/>
                  <a:gd name="T27" fmla="*/ 259 h 538"/>
                  <a:gd name="T28" fmla="*/ 402 w 520"/>
                  <a:gd name="T29" fmla="*/ 242 h 538"/>
                  <a:gd name="T30" fmla="*/ 411 w 520"/>
                  <a:gd name="T31" fmla="*/ 230 h 538"/>
                  <a:gd name="T32" fmla="*/ 424 w 520"/>
                  <a:gd name="T33" fmla="*/ 215 h 538"/>
                  <a:gd name="T34" fmla="*/ 422 w 520"/>
                  <a:gd name="T35" fmla="*/ 208 h 538"/>
                  <a:gd name="T36" fmla="*/ 434 w 520"/>
                  <a:gd name="T37" fmla="*/ 208 h 538"/>
                  <a:gd name="T38" fmla="*/ 443 w 520"/>
                  <a:gd name="T39" fmla="*/ 202 h 538"/>
                  <a:gd name="T40" fmla="*/ 451 w 520"/>
                  <a:gd name="T41" fmla="*/ 160 h 538"/>
                  <a:gd name="T42" fmla="*/ 430 w 520"/>
                  <a:gd name="T43" fmla="*/ 116 h 538"/>
                  <a:gd name="T44" fmla="*/ 401 w 520"/>
                  <a:gd name="T45" fmla="*/ 94 h 538"/>
                  <a:gd name="T46" fmla="*/ 391 w 520"/>
                  <a:gd name="T47" fmla="*/ 95 h 538"/>
                  <a:gd name="T48" fmla="*/ 383 w 520"/>
                  <a:gd name="T49" fmla="*/ 91 h 538"/>
                  <a:gd name="T50" fmla="*/ 367 w 520"/>
                  <a:gd name="T51" fmla="*/ 82 h 538"/>
                  <a:gd name="T52" fmla="*/ 355 w 520"/>
                  <a:gd name="T53" fmla="*/ 61 h 538"/>
                  <a:gd name="T54" fmla="*/ 335 w 520"/>
                  <a:gd name="T55" fmla="*/ 65 h 538"/>
                  <a:gd name="T56" fmla="*/ 330 w 520"/>
                  <a:gd name="T57" fmla="*/ 48 h 538"/>
                  <a:gd name="T58" fmla="*/ 311 w 520"/>
                  <a:gd name="T59" fmla="*/ 35 h 538"/>
                  <a:gd name="T60" fmla="*/ 291 w 520"/>
                  <a:gd name="T61" fmla="*/ 20 h 538"/>
                  <a:gd name="T62" fmla="*/ 281 w 520"/>
                  <a:gd name="T63" fmla="*/ 1 h 538"/>
                  <a:gd name="T64" fmla="*/ 229 w 520"/>
                  <a:gd name="T65" fmla="*/ 53 h 538"/>
                  <a:gd name="T66" fmla="*/ 145 w 520"/>
                  <a:gd name="T67" fmla="*/ 76 h 538"/>
                  <a:gd name="T68" fmla="*/ 117 w 520"/>
                  <a:gd name="T69" fmla="*/ 65 h 538"/>
                  <a:gd name="T70" fmla="*/ 107 w 520"/>
                  <a:gd name="T71" fmla="*/ 111 h 538"/>
                  <a:gd name="T72" fmla="*/ 46 w 520"/>
                  <a:gd name="T73" fmla="*/ 99 h 538"/>
                  <a:gd name="T74" fmla="*/ 16 w 520"/>
                  <a:gd name="T75" fmla="*/ 117 h 538"/>
                  <a:gd name="T76" fmla="*/ 19 w 520"/>
                  <a:gd name="T77" fmla="*/ 145 h 538"/>
                  <a:gd name="T78" fmla="*/ 58 w 520"/>
                  <a:gd name="T79" fmla="*/ 167 h 538"/>
                  <a:gd name="T80" fmla="*/ 91 w 520"/>
                  <a:gd name="T81" fmla="*/ 200 h 538"/>
                  <a:gd name="T82" fmla="*/ 95 w 520"/>
                  <a:gd name="T83" fmla="*/ 228 h 538"/>
                  <a:gd name="T84" fmla="*/ 109 w 520"/>
                  <a:gd name="T85" fmla="*/ 250 h 538"/>
                  <a:gd name="T86" fmla="*/ 109 w 520"/>
                  <a:gd name="T87" fmla="*/ 265 h 538"/>
                  <a:gd name="T88" fmla="*/ 114 w 520"/>
                  <a:gd name="T89" fmla="*/ 284 h 538"/>
                  <a:gd name="T90" fmla="*/ 92 w 520"/>
                  <a:gd name="T91" fmla="*/ 371 h 538"/>
                  <a:gd name="T92" fmla="*/ 159 w 520"/>
                  <a:gd name="T93" fmla="*/ 443 h 538"/>
                  <a:gd name="T94" fmla="*/ 193 w 520"/>
                  <a:gd name="T95" fmla="*/ 453 h 538"/>
                  <a:gd name="T96" fmla="*/ 197 w 520"/>
                  <a:gd name="T97" fmla="*/ 450 h 538"/>
                  <a:gd name="T98" fmla="*/ 203 w 520"/>
                  <a:gd name="T99" fmla="*/ 453 h 538"/>
                  <a:gd name="T100" fmla="*/ 208 w 520"/>
                  <a:gd name="T101" fmla="*/ 456 h 538"/>
                  <a:gd name="T102" fmla="*/ 203 w 520"/>
                  <a:gd name="T103" fmla="*/ 460 h 538"/>
                  <a:gd name="T104" fmla="*/ 198 w 520"/>
                  <a:gd name="T105" fmla="*/ 462 h 538"/>
                  <a:gd name="T106" fmla="*/ 243 w 520"/>
                  <a:gd name="T107" fmla="*/ 471 h 538"/>
                  <a:gd name="T108" fmla="*/ 193 w 520"/>
                  <a:gd name="T109" fmla="*/ 458 h 538"/>
                  <a:gd name="T110" fmla="*/ 449 w 520"/>
                  <a:gd name="T111" fmla="*/ 200 h 538"/>
                  <a:gd name="T112" fmla="*/ 511 w 520"/>
                  <a:gd name="T113" fmla="*/ 523 h 538"/>
                  <a:gd name="T114" fmla="*/ 517 w 520"/>
                  <a:gd name="T115" fmla="*/ 468 h 538"/>
                  <a:gd name="T116" fmla="*/ 485 w 520"/>
                  <a:gd name="T117" fmla="*/ 478 h 538"/>
                  <a:gd name="T118" fmla="*/ 493 w 520"/>
                  <a:gd name="T119" fmla="*/ 52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0" h="538">
                    <a:moveTo>
                      <a:pt x="259" y="471"/>
                    </a:moveTo>
                    <a:cubicBezTo>
                      <a:pt x="261" y="468"/>
                      <a:pt x="261" y="468"/>
                      <a:pt x="261" y="468"/>
                    </a:cubicBezTo>
                    <a:cubicBezTo>
                      <a:pt x="261" y="468"/>
                      <a:pt x="261" y="462"/>
                      <a:pt x="259" y="461"/>
                    </a:cubicBezTo>
                    <a:cubicBezTo>
                      <a:pt x="258" y="460"/>
                      <a:pt x="257" y="459"/>
                      <a:pt x="257" y="459"/>
                    </a:cubicBezTo>
                    <a:cubicBezTo>
                      <a:pt x="257" y="459"/>
                      <a:pt x="257" y="455"/>
                      <a:pt x="257" y="453"/>
                    </a:cubicBezTo>
                    <a:cubicBezTo>
                      <a:pt x="257" y="452"/>
                      <a:pt x="257" y="448"/>
                      <a:pt x="257" y="447"/>
                    </a:cubicBezTo>
                    <a:cubicBezTo>
                      <a:pt x="257" y="446"/>
                      <a:pt x="258" y="442"/>
                      <a:pt x="258" y="441"/>
                    </a:cubicBezTo>
                    <a:cubicBezTo>
                      <a:pt x="258" y="441"/>
                      <a:pt x="257" y="441"/>
                      <a:pt x="259" y="439"/>
                    </a:cubicBezTo>
                    <a:cubicBezTo>
                      <a:pt x="261" y="436"/>
                      <a:pt x="261" y="434"/>
                      <a:pt x="261" y="434"/>
                    </a:cubicBezTo>
                    <a:cubicBezTo>
                      <a:pt x="265" y="429"/>
                      <a:pt x="265" y="429"/>
                      <a:pt x="265" y="429"/>
                    </a:cubicBezTo>
                    <a:cubicBezTo>
                      <a:pt x="265" y="429"/>
                      <a:pt x="268" y="424"/>
                      <a:pt x="269" y="424"/>
                    </a:cubicBezTo>
                    <a:cubicBezTo>
                      <a:pt x="270" y="425"/>
                      <a:pt x="274" y="424"/>
                      <a:pt x="275" y="424"/>
                    </a:cubicBezTo>
                    <a:cubicBezTo>
                      <a:pt x="276" y="424"/>
                      <a:pt x="280" y="428"/>
                      <a:pt x="282" y="424"/>
                    </a:cubicBezTo>
                    <a:cubicBezTo>
                      <a:pt x="284" y="421"/>
                      <a:pt x="285" y="419"/>
                      <a:pt x="285" y="418"/>
                    </a:cubicBezTo>
                    <a:cubicBezTo>
                      <a:pt x="286" y="417"/>
                      <a:pt x="287" y="414"/>
                      <a:pt x="290" y="414"/>
                    </a:cubicBezTo>
                    <a:cubicBezTo>
                      <a:pt x="293" y="413"/>
                      <a:pt x="300" y="413"/>
                      <a:pt x="300" y="413"/>
                    </a:cubicBezTo>
                    <a:cubicBezTo>
                      <a:pt x="303" y="414"/>
                      <a:pt x="303" y="414"/>
                      <a:pt x="303" y="414"/>
                    </a:cubicBezTo>
                    <a:cubicBezTo>
                      <a:pt x="311" y="417"/>
                      <a:pt x="311" y="417"/>
                      <a:pt x="311" y="417"/>
                    </a:cubicBezTo>
                    <a:cubicBezTo>
                      <a:pt x="311" y="417"/>
                      <a:pt x="314" y="417"/>
                      <a:pt x="316" y="417"/>
                    </a:cubicBezTo>
                    <a:cubicBezTo>
                      <a:pt x="317" y="417"/>
                      <a:pt x="318" y="417"/>
                      <a:pt x="318" y="417"/>
                    </a:cubicBezTo>
                    <a:cubicBezTo>
                      <a:pt x="321" y="421"/>
                      <a:pt x="321" y="421"/>
                      <a:pt x="321" y="421"/>
                    </a:cubicBezTo>
                    <a:cubicBezTo>
                      <a:pt x="321" y="421"/>
                      <a:pt x="325" y="423"/>
                      <a:pt x="326" y="423"/>
                    </a:cubicBezTo>
                    <a:cubicBezTo>
                      <a:pt x="327" y="423"/>
                      <a:pt x="335" y="421"/>
                      <a:pt x="335" y="421"/>
                    </a:cubicBezTo>
                    <a:cubicBezTo>
                      <a:pt x="335" y="421"/>
                      <a:pt x="338" y="420"/>
                      <a:pt x="339" y="421"/>
                    </a:cubicBezTo>
                    <a:cubicBezTo>
                      <a:pt x="340" y="422"/>
                      <a:pt x="343" y="423"/>
                      <a:pt x="344" y="424"/>
                    </a:cubicBezTo>
                    <a:cubicBezTo>
                      <a:pt x="344" y="425"/>
                      <a:pt x="352" y="429"/>
                      <a:pt x="354" y="430"/>
                    </a:cubicBezTo>
                    <a:cubicBezTo>
                      <a:pt x="355" y="431"/>
                      <a:pt x="359" y="430"/>
                      <a:pt x="359" y="430"/>
                    </a:cubicBezTo>
                    <a:cubicBezTo>
                      <a:pt x="361" y="435"/>
                      <a:pt x="361" y="435"/>
                      <a:pt x="361" y="435"/>
                    </a:cubicBezTo>
                    <a:cubicBezTo>
                      <a:pt x="371" y="438"/>
                      <a:pt x="371" y="438"/>
                      <a:pt x="371" y="438"/>
                    </a:cubicBezTo>
                    <a:cubicBezTo>
                      <a:pt x="375" y="438"/>
                      <a:pt x="375" y="438"/>
                      <a:pt x="375" y="438"/>
                    </a:cubicBezTo>
                    <a:cubicBezTo>
                      <a:pt x="389" y="443"/>
                      <a:pt x="389" y="443"/>
                      <a:pt x="389" y="443"/>
                    </a:cubicBezTo>
                    <a:cubicBezTo>
                      <a:pt x="398" y="436"/>
                      <a:pt x="398" y="436"/>
                      <a:pt x="398" y="436"/>
                    </a:cubicBezTo>
                    <a:cubicBezTo>
                      <a:pt x="398" y="436"/>
                      <a:pt x="400" y="437"/>
                      <a:pt x="401" y="437"/>
                    </a:cubicBezTo>
                    <a:cubicBezTo>
                      <a:pt x="402" y="437"/>
                      <a:pt x="404" y="429"/>
                      <a:pt x="404" y="429"/>
                    </a:cubicBezTo>
                    <a:cubicBezTo>
                      <a:pt x="404" y="429"/>
                      <a:pt x="404" y="427"/>
                      <a:pt x="405" y="427"/>
                    </a:cubicBezTo>
                    <a:cubicBezTo>
                      <a:pt x="407" y="427"/>
                      <a:pt x="414" y="424"/>
                      <a:pt x="414" y="424"/>
                    </a:cubicBezTo>
                    <a:cubicBezTo>
                      <a:pt x="414" y="423"/>
                      <a:pt x="413" y="419"/>
                      <a:pt x="416" y="418"/>
                    </a:cubicBezTo>
                    <a:cubicBezTo>
                      <a:pt x="418" y="417"/>
                      <a:pt x="422" y="414"/>
                      <a:pt x="422" y="414"/>
                    </a:cubicBezTo>
                    <a:cubicBezTo>
                      <a:pt x="423" y="413"/>
                      <a:pt x="421" y="411"/>
                      <a:pt x="424" y="410"/>
                    </a:cubicBezTo>
                    <a:cubicBezTo>
                      <a:pt x="426" y="410"/>
                      <a:pt x="429" y="409"/>
                      <a:pt x="431" y="409"/>
                    </a:cubicBezTo>
                    <a:cubicBezTo>
                      <a:pt x="431" y="409"/>
                      <a:pt x="431" y="409"/>
                      <a:pt x="431" y="409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7" y="405"/>
                      <a:pt x="438" y="405"/>
                      <a:pt x="438" y="405"/>
                    </a:cubicBezTo>
                    <a:cubicBezTo>
                      <a:pt x="444" y="400"/>
                      <a:pt x="444" y="400"/>
                      <a:pt x="444" y="400"/>
                    </a:cubicBezTo>
                    <a:cubicBezTo>
                      <a:pt x="447" y="389"/>
                      <a:pt x="447" y="389"/>
                      <a:pt x="447" y="389"/>
                    </a:cubicBezTo>
                    <a:cubicBezTo>
                      <a:pt x="443" y="386"/>
                      <a:pt x="443" y="386"/>
                      <a:pt x="443" y="386"/>
                    </a:cubicBezTo>
                    <a:cubicBezTo>
                      <a:pt x="434" y="386"/>
                      <a:pt x="434" y="386"/>
                      <a:pt x="434" y="386"/>
                    </a:cubicBezTo>
                    <a:cubicBezTo>
                      <a:pt x="424" y="382"/>
                      <a:pt x="424" y="382"/>
                      <a:pt x="424" y="382"/>
                    </a:cubicBezTo>
                    <a:cubicBezTo>
                      <a:pt x="419" y="374"/>
                      <a:pt x="419" y="374"/>
                      <a:pt x="419" y="374"/>
                    </a:cubicBezTo>
                    <a:cubicBezTo>
                      <a:pt x="416" y="374"/>
                      <a:pt x="416" y="374"/>
                      <a:pt x="416" y="374"/>
                    </a:cubicBezTo>
                    <a:cubicBezTo>
                      <a:pt x="415" y="367"/>
                      <a:pt x="413" y="370"/>
                      <a:pt x="417" y="365"/>
                    </a:cubicBezTo>
                    <a:cubicBezTo>
                      <a:pt x="421" y="359"/>
                      <a:pt x="421" y="359"/>
                      <a:pt x="421" y="359"/>
                    </a:cubicBezTo>
                    <a:cubicBezTo>
                      <a:pt x="420" y="349"/>
                      <a:pt x="420" y="349"/>
                      <a:pt x="420" y="349"/>
                    </a:cubicBezTo>
                    <a:cubicBezTo>
                      <a:pt x="417" y="346"/>
                      <a:pt x="417" y="346"/>
                      <a:pt x="417" y="346"/>
                    </a:cubicBezTo>
                    <a:cubicBezTo>
                      <a:pt x="412" y="343"/>
                      <a:pt x="412" y="343"/>
                      <a:pt x="412" y="343"/>
                    </a:cubicBezTo>
                    <a:cubicBezTo>
                      <a:pt x="412" y="343"/>
                      <a:pt x="409" y="339"/>
                      <a:pt x="408" y="338"/>
                    </a:cubicBezTo>
                    <a:cubicBezTo>
                      <a:pt x="408" y="338"/>
                      <a:pt x="408" y="336"/>
                      <a:pt x="408" y="336"/>
                    </a:cubicBezTo>
                    <a:cubicBezTo>
                      <a:pt x="407" y="335"/>
                      <a:pt x="411" y="335"/>
                      <a:pt x="411" y="335"/>
                    </a:cubicBezTo>
                    <a:cubicBezTo>
                      <a:pt x="412" y="335"/>
                      <a:pt x="415" y="334"/>
                      <a:pt x="416" y="334"/>
                    </a:cubicBezTo>
                    <a:cubicBezTo>
                      <a:pt x="417" y="334"/>
                      <a:pt x="421" y="330"/>
                      <a:pt x="421" y="330"/>
                    </a:cubicBezTo>
                    <a:cubicBezTo>
                      <a:pt x="421" y="330"/>
                      <a:pt x="423" y="326"/>
                      <a:pt x="425" y="325"/>
                    </a:cubicBezTo>
                    <a:cubicBezTo>
                      <a:pt x="426" y="324"/>
                      <a:pt x="428" y="316"/>
                      <a:pt x="428" y="315"/>
                    </a:cubicBezTo>
                    <a:cubicBezTo>
                      <a:pt x="428" y="315"/>
                      <a:pt x="426" y="310"/>
                      <a:pt x="425" y="310"/>
                    </a:cubicBezTo>
                    <a:cubicBezTo>
                      <a:pt x="416" y="306"/>
                      <a:pt x="418" y="304"/>
                      <a:pt x="414" y="302"/>
                    </a:cubicBezTo>
                    <a:cubicBezTo>
                      <a:pt x="414" y="297"/>
                      <a:pt x="414" y="297"/>
                      <a:pt x="414" y="297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420" y="292"/>
                      <a:pt x="422" y="291"/>
                      <a:pt x="423" y="291"/>
                    </a:cubicBezTo>
                    <a:cubicBezTo>
                      <a:pt x="424" y="289"/>
                      <a:pt x="424" y="289"/>
                      <a:pt x="424" y="289"/>
                    </a:cubicBezTo>
                    <a:cubicBezTo>
                      <a:pt x="424" y="289"/>
                      <a:pt x="422" y="287"/>
                      <a:pt x="422" y="287"/>
                    </a:cubicBezTo>
                    <a:cubicBezTo>
                      <a:pt x="422" y="287"/>
                      <a:pt x="421" y="286"/>
                      <a:pt x="420" y="286"/>
                    </a:cubicBezTo>
                    <a:cubicBezTo>
                      <a:pt x="420" y="286"/>
                      <a:pt x="419" y="285"/>
                      <a:pt x="419" y="285"/>
                    </a:cubicBezTo>
                    <a:cubicBezTo>
                      <a:pt x="419" y="285"/>
                      <a:pt x="418" y="284"/>
                      <a:pt x="417" y="284"/>
                    </a:cubicBezTo>
                    <a:cubicBezTo>
                      <a:pt x="416" y="284"/>
                      <a:pt x="417" y="282"/>
                      <a:pt x="418" y="282"/>
                    </a:cubicBezTo>
                    <a:cubicBezTo>
                      <a:pt x="418" y="281"/>
                      <a:pt x="418" y="279"/>
                      <a:pt x="418" y="279"/>
                    </a:cubicBezTo>
                    <a:cubicBezTo>
                      <a:pt x="418" y="279"/>
                      <a:pt x="415" y="279"/>
                      <a:pt x="414" y="279"/>
                    </a:cubicBezTo>
                    <a:cubicBezTo>
                      <a:pt x="414" y="278"/>
                      <a:pt x="414" y="278"/>
                      <a:pt x="414" y="278"/>
                    </a:cubicBezTo>
                    <a:cubicBezTo>
                      <a:pt x="414" y="278"/>
                      <a:pt x="415" y="275"/>
                      <a:pt x="416" y="275"/>
                    </a:cubicBezTo>
                    <a:cubicBezTo>
                      <a:pt x="416" y="274"/>
                      <a:pt x="416" y="273"/>
                      <a:pt x="416" y="273"/>
                    </a:cubicBezTo>
                    <a:cubicBezTo>
                      <a:pt x="416" y="273"/>
                      <a:pt x="416" y="272"/>
                      <a:pt x="416" y="270"/>
                    </a:cubicBezTo>
                    <a:cubicBezTo>
                      <a:pt x="417" y="269"/>
                      <a:pt x="416" y="269"/>
                      <a:pt x="416" y="269"/>
                    </a:cubicBezTo>
                    <a:cubicBezTo>
                      <a:pt x="416" y="269"/>
                      <a:pt x="415" y="268"/>
                      <a:pt x="414" y="268"/>
                    </a:cubicBezTo>
                    <a:cubicBezTo>
                      <a:pt x="414" y="268"/>
                      <a:pt x="414" y="268"/>
                      <a:pt x="415" y="267"/>
                    </a:cubicBezTo>
                    <a:cubicBezTo>
                      <a:pt x="416" y="265"/>
                      <a:pt x="416" y="266"/>
                      <a:pt x="416" y="266"/>
                    </a:cubicBezTo>
                    <a:cubicBezTo>
                      <a:pt x="416" y="264"/>
                      <a:pt x="416" y="264"/>
                      <a:pt x="416" y="264"/>
                    </a:cubicBezTo>
                    <a:cubicBezTo>
                      <a:pt x="414" y="263"/>
                      <a:pt x="414" y="263"/>
                      <a:pt x="414" y="263"/>
                    </a:cubicBezTo>
                    <a:cubicBezTo>
                      <a:pt x="411" y="261"/>
                      <a:pt x="411" y="261"/>
                      <a:pt x="411" y="261"/>
                    </a:cubicBezTo>
                    <a:cubicBezTo>
                      <a:pt x="411" y="261"/>
                      <a:pt x="407" y="261"/>
                      <a:pt x="407" y="261"/>
                    </a:cubicBezTo>
                    <a:cubicBezTo>
                      <a:pt x="407" y="261"/>
                      <a:pt x="404" y="261"/>
                      <a:pt x="404" y="261"/>
                    </a:cubicBezTo>
                    <a:cubicBezTo>
                      <a:pt x="402" y="262"/>
                      <a:pt x="402" y="262"/>
                      <a:pt x="402" y="262"/>
                    </a:cubicBezTo>
                    <a:cubicBezTo>
                      <a:pt x="401" y="263"/>
                      <a:pt x="401" y="263"/>
                      <a:pt x="401" y="263"/>
                    </a:cubicBezTo>
                    <a:cubicBezTo>
                      <a:pt x="398" y="264"/>
                      <a:pt x="398" y="264"/>
                      <a:pt x="398" y="264"/>
                    </a:cubicBezTo>
                    <a:cubicBezTo>
                      <a:pt x="395" y="265"/>
                      <a:pt x="395" y="265"/>
                      <a:pt x="395" y="265"/>
                    </a:cubicBezTo>
                    <a:cubicBezTo>
                      <a:pt x="395" y="265"/>
                      <a:pt x="394" y="267"/>
                      <a:pt x="393" y="268"/>
                    </a:cubicBezTo>
                    <a:cubicBezTo>
                      <a:pt x="393" y="268"/>
                      <a:pt x="393" y="269"/>
                      <a:pt x="393" y="269"/>
                    </a:cubicBezTo>
                    <a:cubicBezTo>
                      <a:pt x="395" y="270"/>
                      <a:pt x="395" y="270"/>
                      <a:pt x="395" y="270"/>
                    </a:cubicBezTo>
                    <a:cubicBezTo>
                      <a:pt x="395" y="272"/>
                      <a:pt x="395" y="272"/>
                      <a:pt x="395" y="272"/>
                    </a:cubicBezTo>
                    <a:cubicBezTo>
                      <a:pt x="396" y="272"/>
                      <a:pt x="396" y="272"/>
                      <a:pt x="396" y="272"/>
                    </a:cubicBezTo>
                    <a:cubicBezTo>
                      <a:pt x="395" y="274"/>
                      <a:pt x="395" y="274"/>
                      <a:pt x="395" y="274"/>
                    </a:cubicBezTo>
                    <a:cubicBezTo>
                      <a:pt x="395" y="274"/>
                      <a:pt x="394" y="274"/>
                      <a:pt x="393" y="275"/>
                    </a:cubicBezTo>
                    <a:cubicBezTo>
                      <a:pt x="392" y="276"/>
                      <a:pt x="392" y="277"/>
                      <a:pt x="392" y="277"/>
                    </a:cubicBezTo>
                    <a:cubicBezTo>
                      <a:pt x="389" y="278"/>
                      <a:pt x="389" y="278"/>
                      <a:pt x="389" y="278"/>
                    </a:cubicBezTo>
                    <a:cubicBezTo>
                      <a:pt x="387" y="277"/>
                      <a:pt x="387" y="277"/>
                      <a:pt x="387" y="277"/>
                    </a:cubicBezTo>
                    <a:cubicBezTo>
                      <a:pt x="385" y="278"/>
                      <a:pt x="385" y="278"/>
                      <a:pt x="385" y="278"/>
                    </a:cubicBezTo>
                    <a:cubicBezTo>
                      <a:pt x="384" y="278"/>
                      <a:pt x="384" y="278"/>
                      <a:pt x="384" y="278"/>
                    </a:cubicBezTo>
                    <a:cubicBezTo>
                      <a:pt x="384" y="276"/>
                      <a:pt x="384" y="276"/>
                      <a:pt x="384" y="276"/>
                    </a:cubicBezTo>
                    <a:cubicBezTo>
                      <a:pt x="383" y="275"/>
                      <a:pt x="383" y="275"/>
                      <a:pt x="383" y="275"/>
                    </a:cubicBezTo>
                    <a:cubicBezTo>
                      <a:pt x="384" y="274"/>
                      <a:pt x="384" y="274"/>
                      <a:pt x="384" y="274"/>
                    </a:cubicBezTo>
                    <a:cubicBezTo>
                      <a:pt x="384" y="274"/>
                      <a:pt x="385" y="273"/>
                      <a:pt x="385" y="273"/>
                    </a:cubicBezTo>
                    <a:cubicBezTo>
                      <a:pt x="386" y="273"/>
                      <a:pt x="387" y="272"/>
                      <a:pt x="387" y="272"/>
                    </a:cubicBezTo>
                    <a:cubicBezTo>
                      <a:pt x="389" y="272"/>
                      <a:pt x="389" y="272"/>
                      <a:pt x="389" y="272"/>
                    </a:cubicBezTo>
                    <a:cubicBezTo>
                      <a:pt x="389" y="270"/>
                      <a:pt x="389" y="270"/>
                      <a:pt x="389" y="270"/>
                    </a:cubicBezTo>
                    <a:cubicBezTo>
                      <a:pt x="390" y="268"/>
                      <a:pt x="390" y="268"/>
                      <a:pt x="390" y="268"/>
                    </a:cubicBezTo>
                    <a:cubicBezTo>
                      <a:pt x="390" y="265"/>
                      <a:pt x="390" y="265"/>
                      <a:pt x="390" y="265"/>
                    </a:cubicBezTo>
                    <a:cubicBezTo>
                      <a:pt x="389" y="264"/>
                      <a:pt x="389" y="264"/>
                      <a:pt x="389" y="264"/>
                    </a:cubicBezTo>
                    <a:cubicBezTo>
                      <a:pt x="388" y="263"/>
                      <a:pt x="388" y="263"/>
                      <a:pt x="388" y="263"/>
                    </a:cubicBezTo>
                    <a:cubicBezTo>
                      <a:pt x="388" y="262"/>
                      <a:pt x="388" y="262"/>
                      <a:pt x="388" y="262"/>
                    </a:cubicBezTo>
                    <a:cubicBezTo>
                      <a:pt x="388" y="260"/>
                      <a:pt x="388" y="260"/>
                      <a:pt x="388" y="260"/>
                    </a:cubicBezTo>
                    <a:cubicBezTo>
                      <a:pt x="389" y="259"/>
                      <a:pt x="389" y="259"/>
                      <a:pt x="389" y="259"/>
                    </a:cubicBezTo>
                    <a:cubicBezTo>
                      <a:pt x="389" y="259"/>
                      <a:pt x="390" y="258"/>
                      <a:pt x="390" y="257"/>
                    </a:cubicBezTo>
                    <a:cubicBezTo>
                      <a:pt x="390" y="257"/>
                      <a:pt x="390" y="255"/>
                      <a:pt x="390" y="255"/>
                    </a:cubicBezTo>
                    <a:cubicBezTo>
                      <a:pt x="390" y="255"/>
                      <a:pt x="390" y="254"/>
                      <a:pt x="390" y="254"/>
                    </a:cubicBezTo>
                    <a:cubicBezTo>
                      <a:pt x="394" y="250"/>
                      <a:pt x="394" y="250"/>
                      <a:pt x="394" y="250"/>
                    </a:cubicBezTo>
                    <a:cubicBezTo>
                      <a:pt x="396" y="248"/>
                      <a:pt x="396" y="248"/>
                      <a:pt x="396" y="248"/>
                    </a:cubicBezTo>
                    <a:cubicBezTo>
                      <a:pt x="396" y="248"/>
                      <a:pt x="398" y="248"/>
                      <a:pt x="398" y="247"/>
                    </a:cubicBezTo>
                    <a:cubicBezTo>
                      <a:pt x="398" y="247"/>
                      <a:pt x="400" y="247"/>
                      <a:pt x="400" y="247"/>
                    </a:cubicBezTo>
                    <a:cubicBezTo>
                      <a:pt x="400" y="247"/>
                      <a:pt x="401" y="246"/>
                      <a:pt x="401" y="246"/>
                    </a:cubicBezTo>
                    <a:cubicBezTo>
                      <a:pt x="402" y="245"/>
                      <a:pt x="402" y="244"/>
                      <a:pt x="402" y="244"/>
                    </a:cubicBezTo>
                    <a:cubicBezTo>
                      <a:pt x="402" y="244"/>
                      <a:pt x="402" y="243"/>
                      <a:pt x="402" y="243"/>
                    </a:cubicBezTo>
                    <a:cubicBezTo>
                      <a:pt x="402" y="243"/>
                      <a:pt x="402" y="242"/>
                      <a:pt x="402" y="242"/>
                    </a:cubicBezTo>
                    <a:cubicBezTo>
                      <a:pt x="402" y="242"/>
                      <a:pt x="402" y="241"/>
                      <a:pt x="402" y="241"/>
                    </a:cubicBezTo>
                    <a:cubicBezTo>
                      <a:pt x="402" y="240"/>
                      <a:pt x="403" y="240"/>
                      <a:pt x="403" y="240"/>
                    </a:cubicBezTo>
                    <a:cubicBezTo>
                      <a:pt x="403" y="238"/>
                      <a:pt x="403" y="238"/>
                      <a:pt x="403" y="238"/>
                    </a:cubicBezTo>
                    <a:cubicBezTo>
                      <a:pt x="403" y="238"/>
                      <a:pt x="402" y="237"/>
                      <a:pt x="402" y="236"/>
                    </a:cubicBezTo>
                    <a:cubicBezTo>
                      <a:pt x="402" y="236"/>
                      <a:pt x="402" y="236"/>
                      <a:pt x="402" y="235"/>
                    </a:cubicBezTo>
                    <a:cubicBezTo>
                      <a:pt x="403" y="234"/>
                      <a:pt x="404" y="234"/>
                      <a:pt x="404" y="234"/>
                    </a:cubicBezTo>
                    <a:cubicBezTo>
                      <a:pt x="406" y="234"/>
                      <a:pt x="406" y="234"/>
                      <a:pt x="406" y="234"/>
                    </a:cubicBezTo>
                    <a:cubicBezTo>
                      <a:pt x="406" y="234"/>
                      <a:pt x="407" y="233"/>
                      <a:pt x="408" y="233"/>
                    </a:cubicBezTo>
                    <a:cubicBezTo>
                      <a:pt x="408" y="233"/>
                      <a:pt x="409" y="232"/>
                      <a:pt x="409" y="232"/>
                    </a:cubicBezTo>
                    <a:cubicBezTo>
                      <a:pt x="410" y="230"/>
                      <a:pt x="410" y="230"/>
                      <a:pt x="410" y="230"/>
                    </a:cubicBezTo>
                    <a:cubicBezTo>
                      <a:pt x="411" y="230"/>
                      <a:pt x="411" y="230"/>
                      <a:pt x="411" y="230"/>
                    </a:cubicBezTo>
                    <a:cubicBezTo>
                      <a:pt x="412" y="229"/>
                      <a:pt x="412" y="229"/>
                      <a:pt x="412" y="229"/>
                    </a:cubicBezTo>
                    <a:cubicBezTo>
                      <a:pt x="412" y="227"/>
                      <a:pt x="412" y="227"/>
                      <a:pt x="412" y="227"/>
                    </a:cubicBezTo>
                    <a:cubicBezTo>
                      <a:pt x="414" y="226"/>
                      <a:pt x="414" y="226"/>
                      <a:pt x="414" y="226"/>
                    </a:cubicBezTo>
                    <a:cubicBezTo>
                      <a:pt x="414" y="225"/>
                      <a:pt x="414" y="225"/>
                      <a:pt x="414" y="225"/>
                    </a:cubicBezTo>
                    <a:cubicBezTo>
                      <a:pt x="415" y="224"/>
                      <a:pt x="415" y="224"/>
                      <a:pt x="415" y="224"/>
                    </a:cubicBezTo>
                    <a:cubicBezTo>
                      <a:pt x="416" y="224"/>
                      <a:pt x="416" y="224"/>
                      <a:pt x="416" y="224"/>
                    </a:cubicBezTo>
                    <a:cubicBezTo>
                      <a:pt x="418" y="222"/>
                      <a:pt x="418" y="222"/>
                      <a:pt x="418" y="222"/>
                    </a:cubicBezTo>
                    <a:cubicBezTo>
                      <a:pt x="420" y="221"/>
                      <a:pt x="420" y="221"/>
                      <a:pt x="420" y="221"/>
                    </a:cubicBezTo>
                    <a:cubicBezTo>
                      <a:pt x="420" y="221"/>
                      <a:pt x="421" y="219"/>
                      <a:pt x="421" y="218"/>
                    </a:cubicBezTo>
                    <a:cubicBezTo>
                      <a:pt x="421" y="217"/>
                      <a:pt x="421" y="217"/>
                      <a:pt x="422" y="216"/>
                    </a:cubicBezTo>
                    <a:cubicBezTo>
                      <a:pt x="422" y="216"/>
                      <a:pt x="423" y="216"/>
                      <a:pt x="424" y="215"/>
                    </a:cubicBezTo>
                    <a:cubicBezTo>
                      <a:pt x="424" y="215"/>
                      <a:pt x="424" y="214"/>
                      <a:pt x="424" y="214"/>
                    </a:cubicBezTo>
                    <a:cubicBezTo>
                      <a:pt x="425" y="214"/>
                      <a:pt x="425" y="214"/>
                      <a:pt x="425" y="214"/>
                    </a:cubicBezTo>
                    <a:cubicBezTo>
                      <a:pt x="425" y="212"/>
                      <a:pt x="425" y="212"/>
                      <a:pt x="425" y="212"/>
                    </a:cubicBezTo>
                    <a:cubicBezTo>
                      <a:pt x="425" y="211"/>
                      <a:pt x="425" y="211"/>
                      <a:pt x="425" y="211"/>
                    </a:cubicBezTo>
                    <a:cubicBezTo>
                      <a:pt x="425" y="211"/>
                      <a:pt x="423" y="212"/>
                      <a:pt x="423" y="212"/>
                    </a:cubicBezTo>
                    <a:cubicBezTo>
                      <a:pt x="423" y="212"/>
                      <a:pt x="422" y="212"/>
                      <a:pt x="421" y="212"/>
                    </a:cubicBezTo>
                    <a:cubicBezTo>
                      <a:pt x="421" y="212"/>
                      <a:pt x="420" y="212"/>
                      <a:pt x="419" y="212"/>
                    </a:cubicBezTo>
                    <a:cubicBezTo>
                      <a:pt x="418" y="211"/>
                      <a:pt x="419" y="211"/>
                      <a:pt x="419" y="211"/>
                    </a:cubicBezTo>
                    <a:cubicBezTo>
                      <a:pt x="419" y="211"/>
                      <a:pt x="420" y="211"/>
                      <a:pt x="420" y="210"/>
                    </a:cubicBezTo>
                    <a:cubicBezTo>
                      <a:pt x="420" y="210"/>
                      <a:pt x="421" y="208"/>
                      <a:pt x="421" y="208"/>
                    </a:cubicBezTo>
                    <a:cubicBezTo>
                      <a:pt x="422" y="208"/>
                      <a:pt x="422" y="208"/>
                      <a:pt x="422" y="208"/>
                    </a:cubicBezTo>
                    <a:cubicBezTo>
                      <a:pt x="423" y="207"/>
                      <a:pt x="423" y="207"/>
                      <a:pt x="423" y="207"/>
                    </a:cubicBezTo>
                    <a:cubicBezTo>
                      <a:pt x="423" y="207"/>
                      <a:pt x="424" y="207"/>
                      <a:pt x="424" y="207"/>
                    </a:cubicBezTo>
                    <a:cubicBezTo>
                      <a:pt x="424" y="207"/>
                      <a:pt x="423" y="206"/>
                      <a:pt x="423" y="206"/>
                    </a:cubicBezTo>
                    <a:cubicBezTo>
                      <a:pt x="423" y="204"/>
                      <a:pt x="423" y="204"/>
                      <a:pt x="423" y="204"/>
                    </a:cubicBezTo>
                    <a:cubicBezTo>
                      <a:pt x="425" y="205"/>
                      <a:pt x="425" y="205"/>
                      <a:pt x="425" y="205"/>
                    </a:cubicBezTo>
                    <a:cubicBezTo>
                      <a:pt x="428" y="205"/>
                      <a:pt x="428" y="205"/>
                      <a:pt x="428" y="205"/>
                    </a:cubicBezTo>
                    <a:cubicBezTo>
                      <a:pt x="429" y="204"/>
                      <a:pt x="429" y="204"/>
                      <a:pt x="429" y="204"/>
                    </a:cubicBezTo>
                    <a:cubicBezTo>
                      <a:pt x="429" y="204"/>
                      <a:pt x="430" y="206"/>
                      <a:pt x="430" y="206"/>
                    </a:cubicBezTo>
                    <a:cubicBezTo>
                      <a:pt x="430" y="207"/>
                      <a:pt x="430" y="208"/>
                      <a:pt x="431" y="208"/>
                    </a:cubicBezTo>
                    <a:cubicBezTo>
                      <a:pt x="431" y="208"/>
                      <a:pt x="433" y="209"/>
                      <a:pt x="433" y="209"/>
                    </a:cubicBezTo>
                    <a:cubicBezTo>
                      <a:pt x="433" y="209"/>
                      <a:pt x="433" y="208"/>
                      <a:pt x="434" y="208"/>
                    </a:cubicBezTo>
                    <a:cubicBezTo>
                      <a:pt x="434" y="208"/>
                      <a:pt x="435" y="208"/>
                      <a:pt x="435" y="208"/>
                    </a:cubicBezTo>
                    <a:cubicBezTo>
                      <a:pt x="436" y="208"/>
                      <a:pt x="437" y="208"/>
                      <a:pt x="437" y="208"/>
                    </a:cubicBezTo>
                    <a:cubicBezTo>
                      <a:pt x="437" y="208"/>
                      <a:pt x="438" y="208"/>
                      <a:pt x="439" y="208"/>
                    </a:cubicBezTo>
                    <a:cubicBezTo>
                      <a:pt x="439" y="207"/>
                      <a:pt x="439" y="207"/>
                      <a:pt x="439" y="207"/>
                    </a:cubicBezTo>
                    <a:cubicBezTo>
                      <a:pt x="439" y="207"/>
                      <a:pt x="439" y="206"/>
                      <a:pt x="439" y="206"/>
                    </a:cubicBezTo>
                    <a:cubicBezTo>
                      <a:pt x="439" y="206"/>
                      <a:pt x="440" y="204"/>
                      <a:pt x="440" y="204"/>
                    </a:cubicBezTo>
                    <a:cubicBezTo>
                      <a:pt x="440" y="204"/>
                      <a:pt x="441" y="204"/>
                      <a:pt x="441" y="204"/>
                    </a:cubicBezTo>
                    <a:cubicBezTo>
                      <a:pt x="441" y="204"/>
                      <a:pt x="442" y="204"/>
                      <a:pt x="442" y="204"/>
                    </a:cubicBezTo>
                    <a:cubicBezTo>
                      <a:pt x="442" y="204"/>
                      <a:pt x="442" y="203"/>
                      <a:pt x="442" y="203"/>
                    </a:cubicBezTo>
                    <a:cubicBezTo>
                      <a:pt x="442" y="203"/>
                      <a:pt x="442" y="202"/>
                      <a:pt x="442" y="202"/>
                    </a:cubicBezTo>
                    <a:cubicBezTo>
                      <a:pt x="442" y="202"/>
                      <a:pt x="443" y="202"/>
                      <a:pt x="443" y="202"/>
                    </a:cubicBezTo>
                    <a:cubicBezTo>
                      <a:pt x="443" y="200"/>
                      <a:pt x="443" y="200"/>
                      <a:pt x="443" y="200"/>
                    </a:cubicBezTo>
                    <a:cubicBezTo>
                      <a:pt x="443" y="200"/>
                      <a:pt x="445" y="200"/>
                      <a:pt x="445" y="200"/>
                    </a:cubicBezTo>
                    <a:cubicBezTo>
                      <a:pt x="446" y="200"/>
                      <a:pt x="445" y="200"/>
                      <a:pt x="445" y="200"/>
                    </a:cubicBezTo>
                    <a:cubicBezTo>
                      <a:pt x="448" y="199"/>
                      <a:pt x="448" y="199"/>
                      <a:pt x="448" y="199"/>
                    </a:cubicBezTo>
                    <a:cubicBezTo>
                      <a:pt x="448" y="199"/>
                      <a:pt x="448" y="199"/>
                      <a:pt x="448" y="200"/>
                    </a:cubicBezTo>
                    <a:cubicBezTo>
                      <a:pt x="446" y="197"/>
                      <a:pt x="443" y="193"/>
                      <a:pt x="443" y="193"/>
                    </a:cubicBezTo>
                    <a:cubicBezTo>
                      <a:pt x="445" y="189"/>
                      <a:pt x="445" y="189"/>
                      <a:pt x="445" y="189"/>
                    </a:cubicBezTo>
                    <a:cubicBezTo>
                      <a:pt x="445" y="189"/>
                      <a:pt x="446" y="182"/>
                      <a:pt x="446" y="180"/>
                    </a:cubicBezTo>
                    <a:cubicBezTo>
                      <a:pt x="446" y="179"/>
                      <a:pt x="446" y="173"/>
                      <a:pt x="446" y="173"/>
                    </a:cubicBezTo>
                    <a:cubicBezTo>
                      <a:pt x="446" y="173"/>
                      <a:pt x="442" y="172"/>
                      <a:pt x="445" y="169"/>
                    </a:cubicBezTo>
                    <a:cubicBezTo>
                      <a:pt x="448" y="165"/>
                      <a:pt x="451" y="160"/>
                      <a:pt x="451" y="160"/>
                    </a:cubicBezTo>
                    <a:cubicBezTo>
                      <a:pt x="451" y="150"/>
                      <a:pt x="451" y="150"/>
                      <a:pt x="451" y="150"/>
                    </a:cubicBezTo>
                    <a:cubicBezTo>
                      <a:pt x="451" y="150"/>
                      <a:pt x="448" y="147"/>
                      <a:pt x="452" y="145"/>
                    </a:cubicBezTo>
                    <a:cubicBezTo>
                      <a:pt x="456" y="142"/>
                      <a:pt x="463" y="133"/>
                      <a:pt x="463" y="133"/>
                    </a:cubicBezTo>
                    <a:cubicBezTo>
                      <a:pt x="470" y="125"/>
                      <a:pt x="470" y="125"/>
                      <a:pt x="470" y="125"/>
                    </a:cubicBezTo>
                    <a:cubicBezTo>
                      <a:pt x="458" y="122"/>
                      <a:pt x="458" y="122"/>
                      <a:pt x="458" y="122"/>
                    </a:cubicBezTo>
                    <a:cubicBezTo>
                      <a:pt x="451" y="121"/>
                      <a:pt x="451" y="121"/>
                      <a:pt x="451" y="121"/>
                    </a:cubicBezTo>
                    <a:cubicBezTo>
                      <a:pt x="446" y="118"/>
                      <a:pt x="446" y="118"/>
                      <a:pt x="446" y="118"/>
                    </a:cubicBezTo>
                    <a:cubicBezTo>
                      <a:pt x="443" y="113"/>
                      <a:pt x="443" y="113"/>
                      <a:pt x="443" y="113"/>
                    </a:cubicBezTo>
                    <a:cubicBezTo>
                      <a:pt x="440" y="115"/>
                      <a:pt x="440" y="115"/>
                      <a:pt x="440" y="115"/>
                    </a:cubicBezTo>
                    <a:cubicBezTo>
                      <a:pt x="437" y="117"/>
                      <a:pt x="437" y="117"/>
                      <a:pt x="437" y="117"/>
                    </a:cubicBezTo>
                    <a:cubicBezTo>
                      <a:pt x="430" y="116"/>
                      <a:pt x="430" y="116"/>
                      <a:pt x="430" y="116"/>
                    </a:cubicBezTo>
                    <a:cubicBezTo>
                      <a:pt x="425" y="111"/>
                      <a:pt x="425" y="111"/>
                      <a:pt x="425" y="111"/>
                    </a:cubicBezTo>
                    <a:cubicBezTo>
                      <a:pt x="421" y="114"/>
                      <a:pt x="421" y="114"/>
                      <a:pt x="421" y="114"/>
                    </a:cubicBezTo>
                    <a:cubicBezTo>
                      <a:pt x="417" y="111"/>
                      <a:pt x="417" y="111"/>
                      <a:pt x="417" y="111"/>
                    </a:cubicBezTo>
                    <a:cubicBezTo>
                      <a:pt x="414" y="106"/>
                      <a:pt x="414" y="106"/>
                      <a:pt x="414" y="106"/>
                    </a:cubicBezTo>
                    <a:cubicBezTo>
                      <a:pt x="413" y="102"/>
                      <a:pt x="413" y="102"/>
                      <a:pt x="413" y="102"/>
                    </a:cubicBezTo>
                    <a:cubicBezTo>
                      <a:pt x="408" y="97"/>
                      <a:pt x="408" y="97"/>
                      <a:pt x="408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6" y="98"/>
                      <a:pt x="405" y="98"/>
                      <a:pt x="405" y="98"/>
                    </a:cubicBezTo>
                    <a:cubicBezTo>
                      <a:pt x="405" y="98"/>
                      <a:pt x="402" y="97"/>
                      <a:pt x="402" y="97"/>
                    </a:cubicBezTo>
                    <a:cubicBezTo>
                      <a:pt x="402" y="95"/>
                      <a:pt x="402" y="95"/>
                      <a:pt x="402" y="95"/>
                    </a:cubicBezTo>
                    <a:cubicBezTo>
                      <a:pt x="401" y="94"/>
                      <a:pt x="401" y="94"/>
                      <a:pt x="401" y="94"/>
                    </a:cubicBezTo>
                    <a:cubicBezTo>
                      <a:pt x="399" y="94"/>
                      <a:pt x="399" y="94"/>
                      <a:pt x="399" y="94"/>
                    </a:cubicBezTo>
                    <a:cubicBezTo>
                      <a:pt x="397" y="95"/>
                      <a:pt x="397" y="95"/>
                      <a:pt x="397" y="95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3" y="97"/>
                      <a:pt x="393" y="97"/>
                    </a:cubicBezTo>
                    <a:cubicBezTo>
                      <a:pt x="391" y="97"/>
                      <a:pt x="391" y="97"/>
                      <a:pt x="391" y="97"/>
                    </a:cubicBezTo>
                    <a:cubicBezTo>
                      <a:pt x="391" y="96"/>
                      <a:pt x="391" y="96"/>
                      <a:pt x="391" y="96"/>
                    </a:cubicBezTo>
                    <a:cubicBezTo>
                      <a:pt x="391" y="95"/>
                      <a:pt x="391" y="95"/>
                      <a:pt x="391" y="95"/>
                    </a:cubicBezTo>
                    <a:cubicBezTo>
                      <a:pt x="389" y="94"/>
                      <a:pt x="389" y="94"/>
                      <a:pt x="389" y="94"/>
                    </a:cubicBezTo>
                    <a:cubicBezTo>
                      <a:pt x="388" y="94"/>
                      <a:pt x="388" y="94"/>
                      <a:pt x="388" y="94"/>
                    </a:cubicBezTo>
                    <a:cubicBezTo>
                      <a:pt x="388" y="94"/>
                      <a:pt x="387" y="93"/>
                      <a:pt x="387" y="93"/>
                    </a:cubicBezTo>
                    <a:cubicBezTo>
                      <a:pt x="386" y="93"/>
                      <a:pt x="386" y="92"/>
                      <a:pt x="386" y="92"/>
                    </a:cubicBezTo>
                    <a:cubicBezTo>
                      <a:pt x="385" y="91"/>
                      <a:pt x="385" y="91"/>
                      <a:pt x="385" y="91"/>
                    </a:cubicBezTo>
                    <a:cubicBezTo>
                      <a:pt x="387" y="91"/>
                      <a:pt x="387" y="91"/>
                      <a:pt x="387" y="91"/>
                    </a:cubicBezTo>
                    <a:cubicBezTo>
                      <a:pt x="387" y="91"/>
                      <a:pt x="387" y="90"/>
                      <a:pt x="387" y="90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7" y="90"/>
                      <a:pt x="386" y="90"/>
                      <a:pt x="386" y="90"/>
                    </a:cubicBezTo>
                    <a:cubicBezTo>
                      <a:pt x="384" y="90"/>
                      <a:pt x="384" y="90"/>
                      <a:pt x="384" y="90"/>
                    </a:cubicBezTo>
                    <a:cubicBezTo>
                      <a:pt x="383" y="91"/>
                      <a:pt x="383" y="91"/>
                      <a:pt x="383" y="91"/>
                    </a:cubicBezTo>
                    <a:cubicBezTo>
                      <a:pt x="381" y="91"/>
                      <a:pt x="381" y="91"/>
                      <a:pt x="381" y="91"/>
                    </a:cubicBezTo>
                    <a:cubicBezTo>
                      <a:pt x="379" y="92"/>
                      <a:pt x="379" y="92"/>
                      <a:pt x="379" y="92"/>
                    </a:cubicBezTo>
                    <a:cubicBezTo>
                      <a:pt x="376" y="92"/>
                      <a:pt x="376" y="92"/>
                      <a:pt x="376" y="92"/>
                    </a:cubicBezTo>
                    <a:cubicBezTo>
                      <a:pt x="375" y="90"/>
                      <a:pt x="375" y="90"/>
                      <a:pt x="375" y="90"/>
                    </a:cubicBezTo>
                    <a:cubicBezTo>
                      <a:pt x="374" y="88"/>
                      <a:pt x="374" y="88"/>
                      <a:pt x="374" y="88"/>
                    </a:cubicBezTo>
                    <a:cubicBezTo>
                      <a:pt x="373" y="87"/>
                      <a:pt x="373" y="87"/>
                      <a:pt x="373" y="87"/>
                    </a:cubicBezTo>
                    <a:cubicBezTo>
                      <a:pt x="372" y="87"/>
                      <a:pt x="372" y="87"/>
                      <a:pt x="372" y="87"/>
                    </a:cubicBezTo>
                    <a:cubicBezTo>
                      <a:pt x="369" y="86"/>
                      <a:pt x="369" y="86"/>
                      <a:pt x="369" y="86"/>
                    </a:cubicBezTo>
                    <a:cubicBezTo>
                      <a:pt x="370" y="84"/>
                      <a:pt x="370" y="84"/>
                      <a:pt x="370" y="84"/>
                    </a:cubicBezTo>
                    <a:cubicBezTo>
                      <a:pt x="370" y="84"/>
                      <a:pt x="369" y="82"/>
                      <a:pt x="369" y="82"/>
                    </a:cubicBezTo>
                    <a:cubicBezTo>
                      <a:pt x="368" y="82"/>
                      <a:pt x="367" y="82"/>
                      <a:pt x="367" y="82"/>
                    </a:cubicBezTo>
                    <a:cubicBezTo>
                      <a:pt x="365" y="80"/>
                      <a:pt x="365" y="80"/>
                      <a:pt x="365" y="80"/>
                    </a:cubicBezTo>
                    <a:cubicBezTo>
                      <a:pt x="365" y="80"/>
                      <a:pt x="365" y="79"/>
                      <a:pt x="364" y="78"/>
                    </a:cubicBezTo>
                    <a:cubicBezTo>
                      <a:pt x="363" y="78"/>
                      <a:pt x="363" y="77"/>
                      <a:pt x="362" y="77"/>
                    </a:cubicBezTo>
                    <a:cubicBezTo>
                      <a:pt x="361" y="77"/>
                      <a:pt x="359" y="77"/>
                      <a:pt x="359" y="77"/>
                    </a:cubicBezTo>
                    <a:cubicBezTo>
                      <a:pt x="359" y="77"/>
                      <a:pt x="358" y="75"/>
                      <a:pt x="357" y="75"/>
                    </a:cubicBezTo>
                    <a:cubicBezTo>
                      <a:pt x="357" y="75"/>
                      <a:pt x="353" y="75"/>
                      <a:pt x="353" y="75"/>
                    </a:cubicBezTo>
                    <a:cubicBezTo>
                      <a:pt x="353" y="75"/>
                      <a:pt x="354" y="72"/>
                      <a:pt x="354" y="72"/>
                    </a:cubicBezTo>
                    <a:cubicBezTo>
                      <a:pt x="354" y="71"/>
                      <a:pt x="354" y="68"/>
                      <a:pt x="354" y="68"/>
                    </a:cubicBezTo>
                    <a:cubicBezTo>
                      <a:pt x="354" y="67"/>
                      <a:pt x="354" y="67"/>
                      <a:pt x="354" y="67"/>
                    </a:cubicBezTo>
                    <a:cubicBezTo>
                      <a:pt x="354" y="67"/>
                      <a:pt x="353" y="66"/>
                      <a:pt x="354" y="64"/>
                    </a:cubicBezTo>
                    <a:cubicBezTo>
                      <a:pt x="355" y="62"/>
                      <a:pt x="354" y="63"/>
                      <a:pt x="355" y="61"/>
                    </a:cubicBezTo>
                    <a:cubicBezTo>
                      <a:pt x="356" y="58"/>
                      <a:pt x="356" y="57"/>
                      <a:pt x="356" y="57"/>
                    </a:cubicBezTo>
                    <a:cubicBezTo>
                      <a:pt x="354" y="56"/>
                      <a:pt x="354" y="56"/>
                      <a:pt x="354" y="56"/>
                    </a:cubicBezTo>
                    <a:cubicBezTo>
                      <a:pt x="354" y="56"/>
                      <a:pt x="353" y="55"/>
                      <a:pt x="352" y="56"/>
                    </a:cubicBezTo>
                    <a:cubicBezTo>
                      <a:pt x="352" y="58"/>
                      <a:pt x="351" y="58"/>
                      <a:pt x="351" y="58"/>
                    </a:cubicBezTo>
                    <a:cubicBezTo>
                      <a:pt x="349" y="61"/>
                      <a:pt x="349" y="61"/>
                      <a:pt x="349" y="61"/>
                    </a:cubicBezTo>
                    <a:cubicBezTo>
                      <a:pt x="349" y="64"/>
                      <a:pt x="349" y="64"/>
                      <a:pt x="349" y="64"/>
                    </a:cubicBezTo>
                    <a:cubicBezTo>
                      <a:pt x="349" y="64"/>
                      <a:pt x="350" y="65"/>
                      <a:pt x="347" y="65"/>
                    </a:cubicBezTo>
                    <a:cubicBezTo>
                      <a:pt x="345" y="65"/>
                      <a:pt x="343" y="65"/>
                      <a:pt x="343" y="65"/>
                    </a:cubicBezTo>
                    <a:cubicBezTo>
                      <a:pt x="343" y="65"/>
                      <a:pt x="345" y="67"/>
                      <a:pt x="342" y="67"/>
                    </a:cubicBezTo>
                    <a:cubicBezTo>
                      <a:pt x="340" y="67"/>
                      <a:pt x="337" y="67"/>
                      <a:pt x="337" y="67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31" y="66"/>
                      <a:pt x="331" y="66"/>
                      <a:pt x="331" y="66"/>
                    </a:cubicBezTo>
                    <a:cubicBezTo>
                      <a:pt x="331" y="66"/>
                      <a:pt x="331" y="65"/>
                      <a:pt x="331" y="63"/>
                    </a:cubicBezTo>
                    <a:cubicBezTo>
                      <a:pt x="331" y="62"/>
                      <a:pt x="330" y="60"/>
                      <a:pt x="331" y="60"/>
                    </a:cubicBezTo>
                    <a:cubicBezTo>
                      <a:pt x="332" y="60"/>
                      <a:pt x="333" y="59"/>
                      <a:pt x="333" y="59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1" y="56"/>
                      <a:pt x="331" y="55"/>
                    </a:cubicBezTo>
                    <a:cubicBezTo>
                      <a:pt x="331" y="54"/>
                      <a:pt x="332" y="52"/>
                      <a:pt x="332" y="52"/>
                    </a:cubicBezTo>
                    <a:cubicBezTo>
                      <a:pt x="333" y="51"/>
                      <a:pt x="333" y="49"/>
                      <a:pt x="333" y="49"/>
                    </a:cubicBezTo>
                    <a:cubicBezTo>
                      <a:pt x="332" y="49"/>
                      <a:pt x="332" y="49"/>
                      <a:pt x="332" y="49"/>
                    </a:cubicBezTo>
                    <a:cubicBezTo>
                      <a:pt x="332" y="49"/>
                      <a:pt x="330" y="50"/>
                      <a:pt x="330" y="48"/>
                    </a:cubicBezTo>
                    <a:cubicBezTo>
                      <a:pt x="330" y="47"/>
                      <a:pt x="329" y="45"/>
                      <a:pt x="329" y="45"/>
                    </a:cubicBezTo>
                    <a:cubicBezTo>
                      <a:pt x="329" y="45"/>
                      <a:pt x="327" y="44"/>
                      <a:pt x="327" y="44"/>
                    </a:cubicBezTo>
                    <a:cubicBezTo>
                      <a:pt x="326" y="44"/>
                      <a:pt x="326" y="44"/>
                      <a:pt x="325" y="45"/>
                    </a:cubicBezTo>
                    <a:cubicBezTo>
                      <a:pt x="325" y="45"/>
                      <a:pt x="322" y="44"/>
                      <a:pt x="322" y="44"/>
                    </a:cubicBezTo>
                    <a:cubicBezTo>
                      <a:pt x="322" y="44"/>
                      <a:pt x="319" y="44"/>
                      <a:pt x="319" y="44"/>
                    </a:cubicBezTo>
                    <a:cubicBezTo>
                      <a:pt x="318" y="44"/>
                      <a:pt x="317" y="46"/>
                      <a:pt x="317" y="46"/>
                    </a:cubicBezTo>
                    <a:cubicBezTo>
                      <a:pt x="315" y="43"/>
                      <a:pt x="315" y="43"/>
                      <a:pt x="315" y="43"/>
                    </a:cubicBezTo>
                    <a:cubicBezTo>
                      <a:pt x="316" y="40"/>
                      <a:pt x="316" y="40"/>
                      <a:pt x="316" y="40"/>
                    </a:cubicBezTo>
                    <a:cubicBezTo>
                      <a:pt x="316" y="40"/>
                      <a:pt x="314" y="38"/>
                      <a:pt x="314" y="37"/>
                    </a:cubicBezTo>
                    <a:cubicBezTo>
                      <a:pt x="314" y="37"/>
                      <a:pt x="313" y="35"/>
                      <a:pt x="313" y="35"/>
                    </a:cubicBezTo>
                    <a:cubicBezTo>
                      <a:pt x="311" y="35"/>
                      <a:pt x="311" y="35"/>
                      <a:pt x="311" y="35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10" y="34"/>
                      <a:pt x="308" y="34"/>
                      <a:pt x="307" y="34"/>
                    </a:cubicBezTo>
                    <a:cubicBezTo>
                      <a:pt x="306" y="34"/>
                      <a:pt x="306" y="34"/>
                      <a:pt x="305" y="34"/>
                    </a:cubicBezTo>
                    <a:cubicBezTo>
                      <a:pt x="305" y="34"/>
                      <a:pt x="303" y="32"/>
                      <a:pt x="303" y="32"/>
                    </a:cubicBezTo>
                    <a:cubicBezTo>
                      <a:pt x="303" y="31"/>
                      <a:pt x="303" y="30"/>
                      <a:pt x="303" y="29"/>
                    </a:cubicBezTo>
                    <a:cubicBezTo>
                      <a:pt x="302" y="28"/>
                      <a:pt x="301" y="26"/>
                      <a:pt x="301" y="25"/>
                    </a:cubicBezTo>
                    <a:cubicBezTo>
                      <a:pt x="301" y="25"/>
                      <a:pt x="302" y="23"/>
                      <a:pt x="302" y="23"/>
                    </a:cubicBezTo>
                    <a:cubicBezTo>
                      <a:pt x="301" y="22"/>
                      <a:pt x="299" y="20"/>
                      <a:pt x="299" y="20"/>
                    </a:cubicBezTo>
                    <a:cubicBezTo>
                      <a:pt x="298" y="18"/>
                      <a:pt x="298" y="18"/>
                      <a:pt x="298" y="18"/>
                    </a:cubicBezTo>
                    <a:cubicBezTo>
                      <a:pt x="298" y="18"/>
                      <a:pt x="295" y="20"/>
                      <a:pt x="294" y="20"/>
                    </a:cubicBezTo>
                    <a:cubicBezTo>
                      <a:pt x="293" y="20"/>
                      <a:pt x="291" y="19"/>
                      <a:pt x="291" y="20"/>
                    </a:cubicBezTo>
                    <a:cubicBezTo>
                      <a:pt x="291" y="20"/>
                      <a:pt x="292" y="22"/>
                      <a:pt x="291" y="22"/>
                    </a:cubicBezTo>
                    <a:cubicBezTo>
                      <a:pt x="290" y="22"/>
                      <a:pt x="288" y="22"/>
                      <a:pt x="287" y="21"/>
                    </a:cubicBezTo>
                    <a:cubicBezTo>
                      <a:pt x="286" y="20"/>
                      <a:pt x="286" y="19"/>
                      <a:pt x="286" y="18"/>
                    </a:cubicBezTo>
                    <a:cubicBezTo>
                      <a:pt x="285" y="18"/>
                      <a:pt x="285" y="16"/>
                      <a:pt x="284" y="16"/>
                    </a:cubicBezTo>
                    <a:cubicBezTo>
                      <a:pt x="283" y="16"/>
                      <a:pt x="282" y="16"/>
                      <a:pt x="282" y="15"/>
                    </a:cubicBezTo>
                    <a:cubicBezTo>
                      <a:pt x="282" y="15"/>
                      <a:pt x="282" y="12"/>
                      <a:pt x="282" y="12"/>
                    </a:cubicBezTo>
                    <a:cubicBezTo>
                      <a:pt x="282" y="10"/>
                      <a:pt x="282" y="10"/>
                      <a:pt x="282" y="10"/>
                    </a:cubicBezTo>
                    <a:cubicBezTo>
                      <a:pt x="282" y="10"/>
                      <a:pt x="282" y="7"/>
                      <a:pt x="281" y="7"/>
                    </a:cubicBezTo>
                    <a:cubicBezTo>
                      <a:pt x="281" y="6"/>
                      <a:pt x="280" y="5"/>
                      <a:pt x="280" y="5"/>
                    </a:cubicBezTo>
                    <a:cubicBezTo>
                      <a:pt x="280" y="2"/>
                      <a:pt x="280" y="2"/>
                      <a:pt x="280" y="2"/>
                    </a:cubicBezTo>
                    <a:cubicBezTo>
                      <a:pt x="281" y="1"/>
                      <a:pt x="281" y="1"/>
                      <a:pt x="281" y="1"/>
                    </a:cubicBezTo>
                    <a:cubicBezTo>
                      <a:pt x="281" y="1"/>
                      <a:pt x="281" y="0"/>
                      <a:pt x="282" y="0"/>
                    </a:cubicBezTo>
                    <a:cubicBezTo>
                      <a:pt x="259" y="4"/>
                      <a:pt x="259" y="4"/>
                      <a:pt x="259" y="4"/>
                    </a:cubicBezTo>
                    <a:cubicBezTo>
                      <a:pt x="249" y="5"/>
                      <a:pt x="249" y="5"/>
                      <a:pt x="249" y="5"/>
                    </a:cubicBezTo>
                    <a:cubicBezTo>
                      <a:pt x="245" y="10"/>
                      <a:pt x="245" y="10"/>
                      <a:pt x="245" y="10"/>
                    </a:cubicBezTo>
                    <a:cubicBezTo>
                      <a:pt x="243" y="15"/>
                      <a:pt x="243" y="15"/>
                      <a:pt x="243" y="15"/>
                    </a:cubicBezTo>
                    <a:cubicBezTo>
                      <a:pt x="244" y="23"/>
                      <a:pt x="244" y="23"/>
                      <a:pt x="244" y="23"/>
                    </a:cubicBezTo>
                    <a:cubicBezTo>
                      <a:pt x="241" y="28"/>
                      <a:pt x="241" y="28"/>
                      <a:pt x="241" y="28"/>
                    </a:cubicBezTo>
                    <a:cubicBezTo>
                      <a:pt x="241" y="34"/>
                      <a:pt x="241" y="34"/>
                      <a:pt x="241" y="34"/>
                    </a:cubicBezTo>
                    <a:cubicBezTo>
                      <a:pt x="241" y="43"/>
                      <a:pt x="241" y="43"/>
                      <a:pt x="241" y="43"/>
                    </a:cubicBezTo>
                    <a:cubicBezTo>
                      <a:pt x="236" y="46"/>
                      <a:pt x="236" y="46"/>
                      <a:pt x="236" y="46"/>
                    </a:cubicBezTo>
                    <a:cubicBezTo>
                      <a:pt x="229" y="53"/>
                      <a:pt x="229" y="53"/>
                      <a:pt x="229" y="53"/>
                    </a:cubicBezTo>
                    <a:cubicBezTo>
                      <a:pt x="219" y="57"/>
                      <a:pt x="219" y="57"/>
                      <a:pt x="219" y="57"/>
                    </a:cubicBezTo>
                    <a:cubicBezTo>
                      <a:pt x="206" y="60"/>
                      <a:pt x="206" y="60"/>
                      <a:pt x="206" y="60"/>
                    </a:cubicBezTo>
                    <a:cubicBezTo>
                      <a:pt x="196" y="63"/>
                      <a:pt x="196" y="63"/>
                      <a:pt x="196" y="63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77" y="87"/>
                      <a:pt x="177" y="87"/>
                      <a:pt x="177" y="87"/>
                    </a:cubicBezTo>
                    <a:cubicBezTo>
                      <a:pt x="177" y="87"/>
                      <a:pt x="174" y="89"/>
                      <a:pt x="172" y="88"/>
                    </a:cubicBezTo>
                    <a:cubicBezTo>
                      <a:pt x="169" y="88"/>
                      <a:pt x="163" y="86"/>
                      <a:pt x="163" y="86"/>
                    </a:cubicBezTo>
                    <a:cubicBezTo>
                      <a:pt x="163" y="86"/>
                      <a:pt x="156" y="82"/>
                      <a:pt x="153" y="82"/>
                    </a:cubicBezTo>
                    <a:cubicBezTo>
                      <a:pt x="150" y="81"/>
                      <a:pt x="145" y="76"/>
                      <a:pt x="145" y="76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40" y="80"/>
                      <a:pt x="137" y="77"/>
                      <a:pt x="137" y="75"/>
                    </a:cubicBezTo>
                    <a:cubicBezTo>
                      <a:pt x="137" y="74"/>
                      <a:pt x="137" y="74"/>
                      <a:pt x="137" y="72"/>
                    </a:cubicBezTo>
                    <a:cubicBezTo>
                      <a:pt x="137" y="69"/>
                      <a:pt x="137" y="64"/>
                      <a:pt x="137" y="64"/>
                    </a:cubicBezTo>
                    <a:cubicBezTo>
                      <a:pt x="130" y="61"/>
                      <a:pt x="130" y="61"/>
                      <a:pt x="130" y="61"/>
                    </a:cubicBezTo>
                    <a:cubicBezTo>
                      <a:pt x="123" y="60"/>
                      <a:pt x="123" y="60"/>
                      <a:pt x="123" y="60"/>
                    </a:cubicBezTo>
                    <a:cubicBezTo>
                      <a:pt x="123" y="60"/>
                      <a:pt x="123" y="62"/>
                      <a:pt x="121" y="60"/>
                    </a:cubicBezTo>
                    <a:cubicBezTo>
                      <a:pt x="118" y="58"/>
                      <a:pt x="118" y="54"/>
                      <a:pt x="118" y="54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10" y="59"/>
                      <a:pt x="110" y="59"/>
                      <a:pt x="110" y="59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9" y="80"/>
                      <a:pt x="119" y="80"/>
                      <a:pt x="119" y="80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0" y="84"/>
                      <a:pt x="121" y="84"/>
                      <a:pt x="121" y="87"/>
                    </a:cubicBezTo>
                    <a:cubicBezTo>
                      <a:pt x="121" y="89"/>
                      <a:pt x="120" y="99"/>
                      <a:pt x="120" y="99"/>
                    </a:cubicBezTo>
                    <a:cubicBezTo>
                      <a:pt x="120" y="107"/>
                      <a:pt x="120" y="107"/>
                      <a:pt x="120" y="107"/>
                    </a:cubicBez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3" y="115"/>
                      <a:pt x="118" y="118"/>
                      <a:pt x="116" y="118"/>
                    </a:cubicBezTo>
                    <a:cubicBezTo>
                      <a:pt x="114" y="118"/>
                      <a:pt x="109" y="116"/>
                      <a:pt x="109" y="116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88" y="111"/>
                      <a:pt x="88" y="111"/>
                      <a:pt x="88" y="111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2" y="113"/>
                      <a:pt x="4" y="113"/>
                    </a:cubicBezTo>
                    <a:cubicBezTo>
                      <a:pt x="5" y="113"/>
                      <a:pt x="14" y="114"/>
                      <a:pt x="14" y="114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28"/>
                      <a:pt x="2" y="127"/>
                      <a:pt x="2" y="129"/>
                    </a:cubicBezTo>
                    <a:cubicBezTo>
                      <a:pt x="1" y="131"/>
                      <a:pt x="5" y="132"/>
                      <a:pt x="5" y="132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3" y="145"/>
                      <a:pt x="13" y="145"/>
                      <a:pt x="13" y="145"/>
                    </a:cubicBezTo>
                    <a:cubicBezTo>
                      <a:pt x="19" y="145"/>
                      <a:pt x="19" y="145"/>
                      <a:pt x="19" y="145"/>
                    </a:cubicBezTo>
                    <a:cubicBezTo>
                      <a:pt x="19" y="145"/>
                      <a:pt x="20" y="143"/>
                      <a:pt x="23" y="142"/>
                    </a:cubicBezTo>
                    <a:cubicBezTo>
                      <a:pt x="25" y="142"/>
                      <a:pt x="28" y="142"/>
                      <a:pt x="28" y="142"/>
                    </a:cubicBezTo>
                    <a:cubicBezTo>
                      <a:pt x="28" y="142"/>
                      <a:pt x="28" y="141"/>
                      <a:pt x="30" y="146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37" y="152"/>
                      <a:pt x="37" y="152"/>
                      <a:pt x="37" y="152"/>
                    </a:cubicBezTo>
                    <a:cubicBezTo>
                      <a:pt x="37" y="152"/>
                      <a:pt x="41" y="154"/>
                      <a:pt x="43" y="155"/>
                    </a:cubicBezTo>
                    <a:cubicBezTo>
                      <a:pt x="45" y="156"/>
                      <a:pt x="49" y="160"/>
                      <a:pt x="49" y="160"/>
                    </a:cubicBezTo>
                    <a:cubicBezTo>
                      <a:pt x="51" y="161"/>
                      <a:pt x="51" y="161"/>
                      <a:pt x="51" y="161"/>
                    </a:cubicBezTo>
                    <a:cubicBezTo>
                      <a:pt x="51" y="166"/>
                      <a:pt x="51" y="166"/>
                      <a:pt x="51" y="166"/>
                    </a:cubicBezTo>
                    <a:cubicBezTo>
                      <a:pt x="51" y="166"/>
                      <a:pt x="55" y="167"/>
                      <a:pt x="58" y="167"/>
                    </a:cubicBezTo>
                    <a:cubicBezTo>
                      <a:pt x="61" y="167"/>
                      <a:pt x="68" y="166"/>
                      <a:pt x="68" y="166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2" y="170"/>
                      <a:pt x="81" y="173"/>
                      <a:pt x="81" y="173"/>
                    </a:cubicBezTo>
                    <a:cubicBezTo>
                      <a:pt x="78" y="177"/>
                      <a:pt x="78" y="177"/>
                      <a:pt x="78" y="177"/>
                    </a:cubicBezTo>
                    <a:cubicBezTo>
                      <a:pt x="75" y="180"/>
                      <a:pt x="75" y="180"/>
                      <a:pt x="75" y="180"/>
                    </a:cubicBezTo>
                    <a:cubicBezTo>
                      <a:pt x="74" y="183"/>
                      <a:pt x="74" y="183"/>
                      <a:pt x="74" y="183"/>
                    </a:cubicBezTo>
                    <a:cubicBezTo>
                      <a:pt x="74" y="183"/>
                      <a:pt x="75" y="183"/>
                      <a:pt x="79" y="184"/>
                    </a:cubicBezTo>
                    <a:cubicBezTo>
                      <a:pt x="83" y="185"/>
                      <a:pt x="86" y="187"/>
                      <a:pt x="86" y="187"/>
                    </a:cubicBezTo>
                    <a:cubicBezTo>
                      <a:pt x="84" y="192"/>
                      <a:pt x="84" y="192"/>
                      <a:pt x="84" y="192"/>
                    </a:cubicBezTo>
                    <a:cubicBezTo>
                      <a:pt x="89" y="196"/>
                      <a:pt x="89" y="196"/>
                      <a:pt x="89" y="196"/>
                    </a:cubicBezTo>
                    <a:cubicBezTo>
                      <a:pt x="89" y="196"/>
                      <a:pt x="91" y="199"/>
                      <a:pt x="91" y="200"/>
                    </a:cubicBezTo>
                    <a:cubicBezTo>
                      <a:pt x="90" y="201"/>
                      <a:pt x="90" y="203"/>
                      <a:pt x="90" y="203"/>
                    </a:cubicBezTo>
                    <a:cubicBezTo>
                      <a:pt x="87" y="202"/>
                      <a:pt x="87" y="202"/>
                      <a:pt x="87" y="202"/>
                    </a:cubicBezTo>
                    <a:cubicBezTo>
                      <a:pt x="87" y="202"/>
                      <a:pt x="87" y="204"/>
                      <a:pt x="86" y="202"/>
                    </a:cubicBezTo>
                    <a:cubicBezTo>
                      <a:pt x="84" y="200"/>
                      <a:pt x="83" y="198"/>
                      <a:pt x="83" y="198"/>
                    </a:cubicBezTo>
                    <a:cubicBezTo>
                      <a:pt x="82" y="202"/>
                      <a:pt x="82" y="202"/>
                      <a:pt x="82" y="202"/>
                    </a:cubicBezTo>
                    <a:cubicBezTo>
                      <a:pt x="82" y="202"/>
                      <a:pt x="83" y="206"/>
                      <a:pt x="84" y="207"/>
                    </a:cubicBezTo>
                    <a:cubicBezTo>
                      <a:pt x="86" y="207"/>
                      <a:pt x="86" y="206"/>
                      <a:pt x="86" y="209"/>
                    </a:cubicBezTo>
                    <a:cubicBezTo>
                      <a:pt x="86" y="211"/>
                      <a:pt x="87" y="216"/>
                      <a:pt x="88" y="217"/>
                    </a:cubicBezTo>
                    <a:cubicBezTo>
                      <a:pt x="89" y="219"/>
                      <a:pt x="89" y="224"/>
                      <a:pt x="90" y="225"/>
                    </a:cubicBezTo>
                    <a:cubicBezTo>
                      <a:pt x="92" y="225"/>
                      <a:pt x="93" y="226"/>
                      <a:pt x="93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101" y="233"/>
                      <a:pt x="101" y="233"/>
                      <a:pt x="101" y="233"/>
                    </a:cubicBezTo>
                    <a:cubicBezTo>
                      <a:pt x="101" y="233"/>
                      <a:pt x="105" y="236"/>
                      <a:pt x="107" y="237"/>
                    </a:cubicBezTo>
                    <a:cubicBezTo>
                      <a:pt x="109" y="238"/>
                      <a:pt x="110" y="238"/>
                      <a:pt x="110" y="238"/>
                    </a:cubicBezTo>
                    <a:cubicBezTo>
                      <a:pt x="115" y="243"/>
                      <a:pt x="115" y="243"/>
                      <a:pt x="115" y="243"/>
                    </a:cubicBezTo>
                    <a:cubicBezTo>
                      <a:pt x="115" y="243"/>
                      <a:pt x="118" y="248"/>
                      <a:pt x="117" y="248"/>
                    </a:cubicBezTo>
                    <a:cubicBezTo>
                      <a:pt x="116" y="248"/>
                      <a:pt x="117" y="249"/>
                      <a:pt x="115" y="249"/>
                    </a:cubicBezTo>
                    <a:cubicBezTo>
                      <a:pt x="112" y="249"/>
                      <a:pt x="113" y="251"/>
                      <a:pt x="111" y="249"/>
                    </a:cubicBezTo>
                    <a:cubicBezTo>
                      <a:pt x="108" y="247"/>
                      <a:pt x="106" y="244"/>
                      <a:pt x="103" y="244"/>
                    </a:cubicBezTo>
                    <a:cubicBezTo>
                      <a:pt x="100" y="244"/>
                      <a:pt x="100" y="244"/>
                      <a:pt x="100" y="244"/>
                    </a:cubicBezTo>
                    <a:cubicBezTo>
                      <a:pt x="106" y="249"/>
                      <a:pt x="106" y="249"/>
                      <a:pt x="106" y="249"/>
                    </a:cubicBezTo>
                    <a:cubicBezTo>
                      <a:pt x="109" y="250"/>
                      <a:pt x="109" y="250"/>
                      <a:pt x="109" y="250"/>
                    </a:cubicBezTo>
                    <a:cubicBezTo>
                      <a:pt x="113" y="254"/>
                      <a:pt x="113" y="254"/>
                      <a:pt x="113" y="254"/>
                    </a:cubicBezTo>
                    <a:cubicBezTo>
                      <a:pt x="114" y="254"/>
                      <a:pt x="114" y="254"/>
                      <a:pt x="114" y="254"/>
                    </a:cubicBezTo>
                    <a:cubicBezTo>
                      <a:pt x="114" y="254"/>
                      <a:pt x="115" y="256"/>
                      <a:pt x="115" y="257"/>
                    </a:cubicBezTo>
                    <a:cubicBezTo>
                      <a:pt x="115" y="258"/>
                      <a:pt x="114" y="261"/>
                      <a:pt x="113" y="262"/>
                    </a:cubicBezTo>
                    <a:cubicBezTo>
                      <a:pt x="113" y="264"/>
                      <a:pt x="113" y="266"/>
                      <a:pt x="113" y="266"/>
                    </a:cubicBezTo>
                    <a:cubicBezTo>
                      <a:pt x="110" y="259"/>
                      <a:pt x="110" y="259"/>
                      <a:pt x="110" y="259"/>
                    </a:cubicBezTo>
                    <a:cubicBezTo>
                      <a:pt x="110" y="259"/>
                      <a:pt x="111" y="257"/>
                      <a:pt x="109" y="256"/>
                    </a:cubicBezTo>
                    <a:cubicBezTo>
                      <a:pt x="107" y="256"/>
                      <a:pt x="105" y="257"/>
                      <a:pt x="105" y="257"/>
                    </a:cubicBezTo>
                    <a:cubicBezTo>
                      <a:pt x="105" y="257"/>
                      <a:pt x="104" y="259"/>
                      <a:pt x="105" y="260"/>
                    </a:cubicBezTo>
                    <a:cubicBezTo>
                      <a:pt x="107" y="261"/>
                      <a:pt x="108" y="262"/>
                      <a:pt x="108" y="263"/>
                    </a:cubicBezTo>
                    <a:cubicBezTo>
                      <a:pt x="109" y="264"/>
                      <a:pt x="109" y="265"/>
                      <a:pt x="109" y="265"/>
                    </a:cubicBezTo>
                    <a:cubicBezTo>
                      <a:pt x="109" y="265"/>
                      <a:pt x="111" y="265"/>
                      <a:pt x="111" y="267"/>
                    </a:cubicBezTo>
                    <a:cubicBezTo>
                      <a:pt x="111" y="270"/>
                      <a:pt x="110" y="273"/>
                      <a:pt x="110" y="273"/>
                    </a:cubicBezTo>
                    <a:cubicBezTo>
                      <a:pt x="110" y="273"/>
                      <a:pt x="108" y="273"/>
                      <a:pt x="111" y="275"/>
                    </a:cubicBezTo>
                    <a:cubicBezTo>
                      <a:pt x="114" y="277"/>
                      <a:pt x="115" y="278"/>
                      <a:pt x="116" y="279"/>
                    </a:cubicBezTo>
                    <a:cubicBezTo>
                      <a:pt x="117" y="280"/>
                      <a:pt x="121" y="285"/>
                      <a:pt x="121" y="285"/>
                    </a:cubicBezTo>
                    <a:cubicBezTo>
                      <a:pt x="124" y="289"/>
                      <a:pt x="124" y="289"/>
                      <a:pt x="124" y="289"/>
                    </a:cubicBezTo>
                    <a:cubicBezTo>
                      <a:pt x="124" y="289"/>
                      <a:pt x="124" y="291"/>
                      <a:pt x="124" y="291"/>
                    </a:cubicBezTo>
                    <a:cubicBezTo>
                      <a:pt x="123" y="291"/>
                      <a:pt x="121" y="291"/>
                      <a:pt x="121" y="291"/>
                    </a:cubicBezTo>
                    <a:cubicBezTo>
                      <a:pt x="121" y="291"/>
                      <a:pt x="120" y="291"/>
                      <a:pt x="119" y="290"/>
                    </a:cubicBezTo>
                    <a:cubicBezTo>
                      <a:pt x="118" y="288"/>
                      <a:pt x="116" y="285"/>
                      <a:pt x="116" y="285"/>
                    </a:cubicBezTo>
                    <a:cubicBezTo>
                      <a:pt x="114" y="284"/>
                      <a:pt x="114" y="284"/>
                      <a:pt x="114" y="284"/>
                    </a:cubicBezTo>
                    <a:cubicBezTo>
                      <a:pt x="112" y="285"/>
                      <a:pt x="112" y="285"/>
                      <a:pt x="112" y="285"/>
                    </a:cubicBezTo>
                    <a:cubicBezTo>
                      <a:pt x="112" y="285"/>
                      <a:pt x="110" y="289"/>
                      <a:pt x="110" y="289"/>
                    </a:cubicBezTo>
                    <a:cubicBezTo>
                      <a:pt x="110" y="290"/>
                      <a:pt x="107" y="296"/>
                      <a:pt x="107" y="296"/>
                    </a:cubicBezTo>
                    <a:cubicBezTo>
                      <a:pt x="105" y="308"/>
                      <a:pt x="105" y="308"/>
                      <a:pt x="105" y="308"/>
                    </a:cubicBezTo>
                    <a:cubicBezTo>
                      <a:pt x="105" y="308"/>
                      <a:pt x="105" y="322"/>
                      <a:pt x="104" y="323"/>
                    </a:cubicBezTo>
                    <a:cubicBezTo>
                      <a:pt x="104" y="324"/>
                      <a:pt x="100" y="334"/>
                      <a:pt x="100" y="334"/>
                    </a:cubicBezTo>
                    <a:cubicBezTo>
                      <a:pt x="100" y="334"/>
                      <a:pt x="100" y="335"/>
                      <a:pt x="100" y="338"/>
                    </a:cubicBezTo>
                    <a:cubicBezTo>
                      <a:pt x="99" y="341"/>
                      <a:pt x="98" y="346"/>
                      <a:pt x="98" y="346"/>
                    </a:cubicBezTo>
                    <a:cubicBezTo>
                      <a:pt x="98" y="346"/>
                      <a:pt x="97" y="350"/>
                      <a:pt x="97" y="352"/>
                    </a:cubicBezTo>
                    <a:cubicBezTo>
                      <a:pt x="96" y="354"/>
                      <a:pt x="93" y="362"/>
                      <a:pt x="93" y="362"/>
                    </a:cubicBezTo>
                    <a:cubicBezTo>
                      <a:pt x="92" y="371"/>
                      <a:pt x="92" y="371"/>
                      <a:pt x="92" y="371"/>
                    </a:cubicBezTo>
                    <a:cubicBezTo>
                      <a:pt x="84" y="388"/>
                      <a:pt x="84" y="388"/>
                      <a:pt x="84" y="388"/>
                    </a:cubicBezTo>
                    <a:cubicBezTo>
                      <a:pt x="78" y="393"/>
                      <a:pt x="78" y="393"/>
                      <a:pt x="78" y="393"/>
                    </a:cubicBezTo>
                    <a:cubicBezTo>
                      <a:pt x="75" y="395"/>
                      <a:pt x="75" y="395"/>
                      <a:pt x="75" y="395"/>
                    </a:cubicBezTo>
                    <a:cubicBezTo>
                      <a:pt x="78" y="396"/>
                      <a:pt x="80" y="397"/>
                      <a:pt x="81" y="400"/>
                    </a:cubicBezTo>
                    <a:cubicBezTo>
                      <a:pt x="83" y="405"/>
                      <a:pt x="87" y="413"/>
                      <a:pt x="87" y="413"/>
                    </a:cubicBezTo>
                    <a:cubicBezTo>
                      <a:pt x="100" y="418"/>
                      <a:pt x="100" y="418"/>
                      <a:pt x="100" y="418"/>
                    </a:cubicBezTo>
                    <a:cubicBezTo>
                      <a:pt x="100" y="418"/>
                      <a:pt x="107" y="424"/>
                      <a:pt x="108" y="426"/>
                    </a:cubicBezTo>
                    <a:cubicBezTo>
                      <a:pt x="109" y="427"/>
                      <a:pt x="124" y="432"/>
                      <a:pt x="124" y="432"/>
                    </a:cubicBezTo>
                    <a:cubicBezTo>
                      <a:pt x="134" y="441"/>
                      <a:pt x="134" y="441"/>
                      <a:pt x="134" y="441"/>
                    </a:cubicBezTo>
                    <a:cubicBezTo>
                      <a:pt x="149" y="441"/>
                      <a:pt x="149" y="441"/>
                      <a:pt x="149" y="441"/>
                    </a:cubicBezTo>
                    <a:cubicBezTo>
                      <a:pt x="159" y="443"/>
                      <a:pt x="159" y="443"/>
                      <a:pt x="159" y="443"/>
                    </a:cubicBezTo>
                    <a:cubicBezTo>
                      <a:pt x="164" y="437"/>
                      <a:pt x="164" y="437"/>
                      <a:pt x="164" y="437"/>
                    </a:cubicBezTo>
                    <a:cubicBezTo>
                      <a:pt x="164" y="437"/>
                      <a:pt x="189" y="449"/>
                      <a:pt x="190" y="449"/>
                    </a:cubicBezTo>
                    <a:cubicBezTo>
                      <a:pt x="191" y="449"/>
                      <a:pt x="191" y="452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3" y="455"/>
                      <a:pt x="193" y="455"/>
                      <a:pt x="193" y="455"/>
                    </a:cubicBezTo>
                    <a:cubicBezTo>
                      <a:pt x="193" y="455"/>
                      <a:pt x="192" y="454"/>
                      <a:pt x="192" y="454"/>
                    </a:cubicBezTo>
                    <a:cubicBezTo>
                      <a:pt x="192" y="453"/>
                      <a:pt x="192" y="453"/>
                      <a:pt x="192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4" y="453"/>
                      <a:pt x="194" y="453"/>
                      <a:pt x="194" y="453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1"/>
                      <a:pt x="194" y="451"/>
                      <a:pt x="194" y="451"/>
                    </a:cubicBezTo>
                    <a:cubicBezTo>
                      <a:pt x="194" y="451"/>
                      <a:pt x="195" y="451"/>
                      <a:pt x="195" y="450"/>
                    </a:cubicBezTo>
                    <a:cubicBezTo>
                      <a:pt x="195" y="450"/>
                      <a:pt x="195" y="450"/>
                      <a:pt x="195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9" y="450"/>
                      <a:pt x="199" y="450"/>
                    </a:cubicBezTo>
                    <a:cubicBezTo>
                      <a:pt x="199" y="450"/>
                      <a:pt x="199" y="451"/>
                      <a:pt x="199" y="451"/>
                    </a:cubicBezTo>
                    <a:cubicBezTo>
                      <a:pt x="199" y="451"/>
                      <a:pt x="199" y="451"/>
                      <a:pt x="199" y="451"/>
                    </a:cubicBezTo>
                    <a:cubicBezTo>
                      <a:pt x="199" y="451"/>
                      <a:pt x="200" y="451"/>
                      <a:pt x="200" y="451"/>
                    </a:cubicBezTo>
                    <a:cubicBezTo>
                      <a:pt x="200" y="451"/>
                      <a:pt x="200" y="452"/>
                      <a:pt x="200" y="452"/>
                    </a:cubicBezTo>
                    <a:cubicBezTo>
                      <a:pt x="200" y="452"/>
                      <a:pt x="201" y="452"/>
                      <a:pt x="201" y="452"/>
                    </a:cubicBezTo>
                    <a:cubicBezTo>
                      <a:pt x="201" y="452"/>
                      <a:pt x="202" y="452"/>
                      <a:pt x="202" y="452"/>
                    </a:cubicBezTo>
                    <a:cubicBezTo>
                      <a:pt x="202" y="452"/>
                      <a:pt x="202" y="452"/>
                      <a:pt x="202" y="453"/>
                    </a:cubicBezTo>
                    <a:cubicBezTo>
                      <a:pt x="203" y="453"/>
                      <a:pt x="203" y="453"/>
                      <a:pt x="203" y="453"/>
                    </a:cubicBezTo>
                    <a:cubicBezTo>
                      <a:pt x="203" y="452"/>
                      <a:pt x="204" y="452"/>
                      <a:pt x="204" y="452"/>
                    </a:cubicBezTo>
                    <a:cubicBezTo>
                      <a:pt x="204" y="453"/>
                      <a:pt x="204" y="453"/>
                      <a:pt x="204" y="453"/>
                    </a:cubicBezTo>
                    <a:cubicBezTo>
                      <a:pt x="205" y="453"/>
                      <a:pt x="205" y="453"/>
                      <a:pt x="205" y="453"/>
                    </a:cubicBezTo>
                    <a:cubicBezTo>
                      <a:pt x="206" y="453"/>
                      <a:pt x="206" y="453"/>
                      <a:pt x="206" y="453"/>
                    </a:cubicBezTo>
                    <a:cubicBezTo>
                      <a:pt x="206" y="454"/>
                      <a:pt x="206" y="454"/>
                      <a:pt x="206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5"/>
                      <a:pt x="205" y="455"/>
                      <a:pt x="205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8" y="456"/>
                      <a:pt x="208" y="456"/>
                      <a:pt x="208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6" y="456"/>
                      <a:pt x="206" y="456"/>
                    </a:cubicBezTo>
                    <a:cubicBezTo>
                      <a:pt x="206" y="456"/>
                      <a:pt x="205" y="456"/>
                      <a:pt x="205" y="456"/>
                    </a:cubicBezTo>
                    <a:cubicBezTo>
                      <a:pt x="205" y="457"/>
                      <a:pt x="205" y="457"/>
                      <a:pt x="205" y="457"/>
                    </a:cubicBezTo>
                    <a:cubicBezTo>
                      <a:pt x="205" y="459"/>
                      <a:pt x="205" y="459"/>
                      <a:pt x="205" y="459"/>
                    </a:cubicBezTo>
                    <a:cubicBezTo>
                      <a:pt x="204" y="459"/>
                      <a:pt x="204" y="459"/>
                      <a:pt x="204" y="459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3" y="460"/>
                    </a:cubicBezTo>
                    <a:cubicBezTo>
                      <a:pt x="203" y="460"/>
                      <a:pt x="203" y="460"/>
                      <a:pt x="203" y="460"/>
                    </a:cubicBezTo>
                    <a:cubicBezTo>
                      <a:pt x="202" y="459"/>
                      <a:pt x="202" y="459"/>
                      <a:pt x="202" y="459"/>
                    </a:cubicBezTo>
                    <a:cubicBezTo>
                      <a:pt x="202" y="460"/>
                      <a:pt x="202" y="460"/>
                      <a:pt x="202" y="460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1" y="461"/>
                      <a:pt x="201" y="461"/>
                      <a:pt x="201" y="461"/>
                    </a:cubicBezTo>
                    <a:cubicBezTo>
                      <a:pt x="200" y="461"/>
                      <a:pt x="200" y="461"/>
                      <a:pt x="200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7" y="461"/>
                      <a:pt x="197" y="461"/>
                      <a:pt x="197" y="461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210" y="465"/>
                      <a:pt x="210" y="465"/>
                      <a:pt x="210" y="465"/>
                    </a:cubicBezTo>
                    <a:cubicBezTo>
                      <a:pt x="213" y="466"/>
                      <a:pt x="213" y="468"/>
                      <a:pt x="216" y="470"/>
                    </a:cubicBezTo>
                    <a:cubicBezTo>
                      <a:pt x="224" y="467"/>
                      <a:pt x="224" y="467"/>
                      <a:pt x="224" y="467"/>
                    </a:cubicBezTo>
                    <a:cubicBezTo>
                      <a:pt x="234" y="474"/>
                      <a:pt x="234" y="474"/>
                      <a:pt x="234" y="474"/>
                    </a:cubicBezTo>
                    <a:cubicBezTo>
                      <a:pt x="243" y="471"/>
                      <a:pt x="243" y="471"/>
                      <a:pt x="243" y="471"/>
                    </a:cubicBezTo>
                    <a:cubicBezTo>
                      <a:pt x="252" y="471"/>
                      <a:pt x="252" y="471"/>
                      <a:pt x="252" y="471"/>
                    </a:cubicBezTo>
                    <a:cubicBezTo>
                      <a:pt x="252" y="470"/>
                      <a:pt x="256" y="470"/>
                      <a:pt x="259" y="471"/>
                    </a:cubicBezTo>
                    <a:cubicBezTo>
                      <a:pt x="259" y="471"/>
                      <a:pt x="259" y="471"/>
                      <a:pt x="259" y="471"/>
                    </a:cubicBezTo>
                    <a:close/>
                    <a:moveTo>
                      <a:pt x="192" y="456"/>
                    </a:move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3" y="456"/>
                      <a:pt x="193" y="456"/>
                    </a:cubicBezTo>
                    <a:cubicBezTo>
                      <a:pt x="193" y="456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4" y="458"/>
                    </a:cubicBezTo>
                    <a:cubicBezTo>
                      <a:pt x="194" y="458"/>
                      <a:pt x="193" y="458"/>
                      <a:pt x="193" y="458"/>
                    </a:cubicBezTo>
                    <a:cubicBezTo>
                      <a:pt x="193" y="458"/>
                      <a:pt x="193" y="458"/>
                      <a:pt x="193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6"/>
                      <a:pt x="192" y="456"/>
                      <a:pt x="192" y="456"/>
                    </a:cubicBezTo>
                    <a:close/>
                    <a:moveTo>
                      <a:pt x="450" y="202"/>
                    </a:moveTo>
                    <a:cubicBezTo>
                      <a:pt x="450" y="202"/>
                      <a:pt x="450" y="202"/>
                      <a:pt x="450" y="202"/>
                    </a:cubicBezTo>
                    <a:cubicBezTo>
                      <a:pt x="449" y="202"/>
                      <a:pt x="449" y="202"/>
                      <a:pt x="449" y="202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9" y="201"/>
                      <a:pt x="449" y="200"/>
                      <a:pt x="449" y="200"/>
                    </a:cubicBezTo>
                    <a:cubicBezTo>
                      <a:pt x="449" y="201"/>
                      <a:pt x="450" y="201"/>
                      <a:pt x="450" y="202"/>
                    </a:cubicBezTo>
                    <a:close/>
                    <a:moveTo>
                      <a:pt x="493" y="520"/>
                    </a:moveTo>
                    <a:cubicBezTo>
                      <a:pt x="493" y="520"/>
                      <a:pt x="493" y="520"/>
                      <a:pt x="493" y="520"/>
                    </a:cubicBezTo>
                    <a:cubicBezTo>
                      <a:pt x="491" y="524"/>
                      <a:pt x="491" y="524"/>
                      <a:pt x="491" y="524"/>
                    </a:cubicBezTo>
                    <a:cubicBezTo>
                      <a:pt x="489" y="527"/>
                      <a:pt x="489" y="527"/>
                      <a:pt x="489" y="527"/>
                    </a:cubicBezTo>
                    <a:cubicBezTo>
                      <a:pt x="494" y="529"/>
                      <a:pt x="494" y="529"/>
                      <a:pt x="494" y="529"/>
                    </a:cubicBezTo>
                    <a:cubicBezTo>
                      <a:pt x="497" y="533"/>
                      <a:pt x="497" y="533"/>
                      <a:pt x="497" y="533"/>
                    </a:cubicBezTo>
                    <a:cubicBezTo>
                      <a:pt x="497" y="533"/>
                      <a:pt x="499" y="536"/>
                      <a:pt x="501" y="536"/>
                    </a:cubicBezTo>
                    <a:cubicBezTo>
                      <a:pt x="503" y="536"/>
                      <a:pt x="506" y="538"/>
                      <a:pt x="506" y="538"/>
                    </a:cubicBezTo>
                    <a:cubicBezTo>
                      <a:pt x="506" y="538"/>
                      <a:pt x="508" y="535"/>
                      <a:pt x="508" y="531"/>
                    </a:cubicBezTo>
                    <a:cubicBezTo>
                      <a:pt x="509" y="528"/>
                      <a:pt x="505" y="524"/>
                      <a:pt x="511" y="523"/>
                    </a:cubicBezTo>
                    <a:cubicBezTo>
                      <a:pt x="517" y="523"/>
                      <a:pt x="513" y="516"/>
                      <a:pt x="513" y="516"/>
                    </a:cubicBezTo>
                    <a:cubicBezTo>
                      <a:pt x="513" y="511"/>
                      <a:pt x="513" y="511"/>
                      <a:pt x="513" y="511"/>
                    </a:cubicBezTo>
                    <a:cubicBezTo>
                      <a:pt x="512" y="505"/>
                      <a:pt x="512" y="505"/>
                      <a:pt x="512" y="505"/>
                    </a:cubicBezTo>
                    <a:cubicBezTo>
                      <a:pt x="513" y="503"/>
                      <a:pt x="513" y="503"/>
                      <a:pt x="513" y="503"/>
                    </a:cubicBezTo>
                    <a:cubicBezTo>
                      <a:pt x="516" y="499"/>
                      <a:pt x="516" y="499"/>
                      <a:pt x="516" y="499"/>
                    </a:cubicBezTo>
                    <a:cubicBezTo>
                      <a:pt x="519" y="496"/>
                      <a:pt x="519" y="496"/>
                      <a:pt x="519" y="496"/>
                    </a:cubicBezTo>
                    <a:cubicBezTo>
                      <a:pt x="519" y="496"/>
                      <a:pt x="520" y="493"/>
                      <a:pt x="520" y="491"/>
                    </a:cubicBezTo>
                    <a:cubicBezTo>
                      <a:pt x="519" y="490"/>
                      <a:pt x="516" y="485"/>
                      <a:pt x="516" y="485"/>
                    </a:cubicBezTo>
                    <a:cubicBezTo>
                      <a:pt x="519" y="473"/>
                      <a:pt x="519" y="473"/>
                      <a:pt x="519" y="473"/>
                    </a:cubicBezTo>
                    <a:cubicBezTo>
                      <a:pt x="518" y="471"/>
                      <a:pt x="518" y="471"/>
                      <a:pt x="518" y="471"/>
                    </a:cubicBezTo>
                    <a:cubicBezTo>
                      <a:pt x="517" y="468"/>
                      <a:pt x="517" y="468"/>
                      <a:pt x="517" y="468"/>
                    </a:cubicBezTo>
                    <a:cubicBezTo>
                      <a:pt x="515" y="459"/>
                      <a:pt x="515" y="459"/>
                      <a:pt x="515" y="459"/>
                    </a:cubicBezTo>
                    <a:cubicBezTo>
                      <a:pt x="515" y="447"/>
                      <a:pt x="515" y="447"/>
                      <a:pt x="515" y="447"/>
                    </a:cubicBezTo>
                    <a:cubicBezTo>
                      <a:pt x="509" y="449"/>
                      <a:pt x="509" y="449"/>
                      <a:pt x="509" y="449"/>
                    </a:cubicBezTo>
                    <a:cubicBezTo>
                      <a:pt x="511" y="454"/>
                      <a:pt x="511" y="454"/>
                      <a:pt x="511" y="454"/>
                    </a:cubicBezTo>
                    <a:cubicBezTo>
                      <a:pt x="509" y="463"/>
                      <a:pt x="509" y="463"/>
                      <a:pt x="509" y="463"/>
                    </a:cubicBezTo>
                    <a:cubicBezTo>
                      <a:pt x="504" y="464"/>
                      <a:pt x="504" y="464"/>
                      <a:pt x="504" y="464"/>
                    </a:cubicBezTo>
                    <a:cubicBezTo>
                      <a:pt x="502" y="465"/>
                      <a:pt x="502" y="465"/>
                      <a:pt x="502" y="465"/>
                    </a:cubicBezTo>
                    <a:cubicBezTo>
                      <a:pt x="499" y="468"/>
                      <a:pt x="499" y="468"/>
                      <a:pt x="499" y="468"/>
                    </a:cubicBezTo>
                    <a:cubicBezTo>
                      <a:pt x="494" y="469"/>
                      <a:pt x="494" y="469"/>
                      <a:pt x="494" y="469"/>
                    </a:cubicBezTo>
                    <a:cubicBezTo>
                      <a:pt x="489" y="473"/>
                      <a:pt x="489" y="473"/>
                      <a:pt x="489" y="473"/>
                    </a:cubicBezTo>
                    <a:cubicBezTo>
                      <a:pt x="485" y="478"/>
                      <a:pt x="485" y="478"/>
                      <a:pt x="485" y="478"/>
                    </a:cubicBezTo>
                    <a:cubicBezTo>
                      <a:pt x="482" y="481"/>
                      <a:pt x="482" y="481"/>
                      <a:pt x="482" y="481"/>
                    </a:cubicBezTo>
                    <a:cubicBezTo>
                      <a:pt x="482" y="481"/>
                      <a:pt x="482" y="483"/>
                      <a:pt x="484" y="485"/>
                    </a:cubicBezTo>
                    <a:cubicBezTo>
                      <a:pt x="486" y="488"/>
                      <a:pt x="481" y="498"/>
                      <a:pt x="481" y="498"/>
                    </a:cubicBezTo>
                    <a:cubicBezTo>
                      <a:pt x="485" y="498"/>
                      <a:pt x="485" y="498"/>
                      <a:pt x="485" y="498"/>
                    </a:cubicBezTo>
                    <a:cubicBezTo>
                      <a:pt x="486" y="503"/>
                      <a:pt x="486" y="503"/>
                      <a:pt x="486" y="503"/>
                    </a:cubicBezTo>
                    <a:cubicBezTo>
                      <a:pt x="483" y="508"/>
                      <a:pt x="483" y="508"/>
                      <a:pt x="483" y="508"/>
                    </a:cubicBezTo>
                    <a:cubicBezTo>
                      <a:pt x="486" y="510"/>
                      <a:pt x="486" y="510"/>
                      <a:pt x="486" y="510"/>
                    </a:cubicBezTo>
                    <a:cubicBezTo>
                      <a:pt x="489" y="510"/>
                      <a:pt x="489" y="510"/>
                      <a:pt x="489" y="510"/>
                    </a:cubicBezTo>
                    <a:cubicBezTo>
                      <a:pt x="486" y="516"/>
                      <a:pt x="486" y="516"/>
                      <a:pt x="486" y="516"/>
                    </a:cubicBezTo>
                    <a:cubicBezTo>
                      <a:pt x="486" y="518"/>
                      <a:pt x="486" y="518"/>
                      <a:pt x="486" y="518"/>
                    </a:cubicBezTo>
                    <a:lnTo>
                      <a:pt x="493" y="520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3" name="Freeform 13">
                <a:extLst>
                  <a:ext uri="{FF2B5EF4-FFF2-40B4-BE49-F238E27FC236}">
                    <a16:creationId xmlns:a16="http://schemas.microsoft.com/office/drawing/2014/main" id="{352C29EE-7784-AB40-82E3-93D135B2B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926" y="1055254"/>
                <a:ext cx="543119" cy="437887"/>
              </a:xfrm>
              <a:custGeom>
                <a:avLst/>
                <a:gdLst>
                  <a:gd name="T0" fmla="*/ 46 w 238"/>
                  <a:gd name="T1" fmla="*/ 78 h 198"/>
                  <a:gd name="T2" fmla="*/ 30 w 238"/>
                  <a:gd name="T3" fmla="*/ 73 h 198"/>
                  <a:gd name="T4" fmla="*/ 10 w 238"/>
                  <a:gd name="T5" fmla="*/ 70 h 198"/>
                  <a:gd name="T6" fmla="*/ 13 w 238"/>
                  <a:gd name="T7" fmla="*/ 76 h 198"/>
                  <a:gd name="T8" fmla="*/ 34 w 238"/>
                  <a:gd name="T9" fmla="*/ 91 h 198"/>
                  <a:gd name="T10" fmla="*/ 35 w 238"/>
                  <a:gd name="T11" fmla="*/ 107 h 198"/>
                  <a:gd name="T12" fmla="*/ 34 w 238"/>
                  <a:gd name="T13" fmla="*/ 113 h 198"/>
                  <a:gd name="T14" fmla="*/ 25 w 238"/>
                  <a:gd name="T15" fmla="*/ 127 h 198"/>
                  <a:gd name="T16" fmla="*/ 9 w 238"/>
                  <a:gd name="T17" fmla="*/ 124 h 198"/>
                  <a:gd name="T18" fmla="*/ 20 w 238"/>
                  <a:gd name="T19" fmla="*/ 138 h 198"/>
                  <a:gd name="T20" fmla="*/ 48 w 238"/>
                  <a:gd name="T21" fmla="*/ 162 h 198"/>
                  <a:gd name="T22" fmla="*/ 85 w 238"/>
                  <a:gd name="T23" fmla="*/ 195 h 198"/>
                  <a:gd name="T24" fmla="*/ 131 w 238"/>
                  <a:gd name="T25" fmla="*/ 189 h 198"/>
                  <a:gd name="T26" fmla="*/ 164 w 238"/>
                  <a:gd name="T27" fmla="*/ 181 h 198"/>
                  <a:gd name="T28" fmla="*/ 194 w 238"/>
                  <a:gd name="T29" fmla="*/ 178 h 198"/>
                  <a:gd name="T30" fmla="*/ 212 w 238"/>
                  <a:gd name="T31" fmla="*/ 165 h 198"/>
                  <a:gd name="T32" fmla="*/ 226 w 238"/>
                  <a:gd name="T33" fmla="*/ 157 h 198"/>
                  <a:gd name="T34" fmla="*/ 230 w 238"/>
                  <a:gd name="T35" fmla="*/ 148 h 198"/>
                  <a:gd name="T36" fmla="*/ 235 w 238"/>
                  <a:gd name="T37" fmla="*/ 133 h 198"/>
                  <a:gd name="T38" fmla="*/ 227 w 238"/>
                  <a:gd name="T39" fmla="*/ 109 h 198"/>
                  <a:gd name="T40" fmla="*/ 224 w 238"/>
                  <a:gd name="T41" fmla="*/ 92 h 198"/>
                  <a:gd name="T42" fmla="*/ 228 w 238"/>
                  <a:gd name="T43" fmla="*/ 76 h 198"/>
                  <a:gd name="T44" fmla="*/ 210 w 238"/>
                  <a:gd name="T45" fmla="*/ 76 h 198"/>
                  <a:gd name="T46" fmla="*/ 206 w 238"/>
                  <a:gd name="T47" fmla="*/ 58 h 198"/>
                  <a:gd name="T48" fmla="*/ 192 w 238"/>
                  <a:gd name="T49" fmla="*/ 68 h 198"/>
                  <a:gd name="T50" fmla="*/ 173 w 238"/>
                  <a:gd name="T51" fmla="*/ 66 h 198"/>
                  <a:gd name="T52" fmla="*/ 160 w 238"/>
                  <a:gd name="T53" fmla="*/ 64 h 198"/>
                  <a:gd name="T54" fmla="*/ 147 w 238"/>
                  <a:gd name="T55" fmla="*/ 80 h 198"/>
                  <a:gd name="T56" fmla="*/ 141 w 238"/>
                  <a:gd name="T57" fmla="*/ 54 h 198"/>
                  <a:gd name="T58" fmla="*/ 128 w 238"/>
                  <a:gd name="T59" fmla="*/ 53 h 198"/>
                  <a:gd name="T60" fmla="*/ 119 w 238"/>
                  <a:gd name="T61" fmla="*/ 67 h 198"/>
                  <a:gd name="T62" fmla="*/ 109 w 238"/>
                  <a:gd name="T63" fmla="*/ 43 h 198"/>
                  <a:gd name="T64" fmla="*/ 96 w 238"/>
                  <a:gd name="T65" fmla="*/ 67 h 198"/>
                  <a:gd name="T66" fmla="*/ 80 w 238"/>
                  <a:gd name="T67" fmla="*/ 67 h 198"/>
                  <a:gd name="T68" fmla="*/ 71 w 238"/>
                  <a:gd name="T69" fmla="*/ 75 h 198"/>
                  <a:gd name="T70" fmla="*/ 75 w 238"/>
                  <a:gd name="T71" fmla="*/ 59 h 198"/>
                  <a:gd name="T72" fmla="*/ 78 w 238"/>
                  <a:gd name="T73" fmla="*/ 52 h 198"/>
                  <a:gd name="T74" fmla="*/ 83 w 238"/>
                  <a:gd name="T75" fmla="*/ 39 h 198"/>
                  <a:gd name="T76" fmla="*/ 80 w 238"/>
                  <a:gd name="T77" fmla="*/ 29 h 198"/>
                  <a:gd name="T78" fmla="*/ 74 w 238"/>
                  <a:gd name="T79" fmla="*/ 7 h 198"/>
                  <a:gd name="T80" fmla="*/ 63 w 238"/>
                  <a:gd name="T81" fmla="*/ 1 h 198"/>
                  <a:gd name="T82" fmla="*/ 61 w 238"/>
                  <a:gd name="T83" fmla="*/ 8 h 198"/>
                  <a:gd name="T84" fmla="*/ 67 w 238"/>
                  <a:gd name="T85" fmla="*/ 12 h 198"/>
                  <a:gd name="T86" fmla="*/ 57 w 238"/>
                  <a:gd name="T87" fmla="*/ 12 h 198"/>
                  <a:gd name="T88" fmla="*/ 62 w 238"/>
                  <a:gd name="T89" fmla="*/ 33 h 198"/>
                  <a:gd name="T90" fmla="*/ 59 w 238"/>
                  <a:gd name="T91" fmla="*/ 28 h 198"/>
                  <a:gd name="T92" fmla="*/ 55 w 238"/>
                  <a:gd name="T93" fmla="*/ 24 h 198"/>
                  <a:gd name="T94" fmla="*/ 53 w 238"/>
                  <a:gd name="T95" fmla="*/ 15 h 198"/>
                  <a:gd name="T96" fmla="*/ 43 w 238"/>
                  <a:gd name="T97" fmla="*/ 9 h 198"/>
                  <a:gd name="T98" fmla="*/ 36 w 238"/>
                  <a:gd name="T99" fmla="*/ 18 h 198"/>
                  <a:gd name="T100" fmla="*/ 32 w 238"/>
                  <a:gd name="T101" fmla="*/ 26 h 198"/>
                  <a:gd name="T102" fmla="*/ 31 w 238"/>
                  <a:gd name="T103" fmla="*/ 30 h 198"/>
                  <a:gd name="T104" fmla="*/ 23 w 238"/>
                  <a:gd name="T105" fmla="*/ 28 h 198"/>
                  <a:gd name="T106" fmla="*/ 23 w 238"/>
                  <a:gd name="T107" fmla="*/ 36 h 198"/>
                  <a:gd name="T108" fmla="*/ 11 w 238"/>
                  <a:gd name="T109" fmla="*/ 29 h 198"/>
                  <a:gd name="T110" fmla="*/ 20 w 238"/>
                  <a:gd name="T111" fmla="*/ 44 h 198"/>
                  <a:gd name="T112" fmla="*/ 36 w 238"/>
                  <a:gd name="T113" fmla="*/ 46 h 198"/>
                  <a:gd name="T114" fmla="*/ 44 w 238"/>
                  <a:gd name="T115" fmla="*/ 46 h 198"/>
                  <a:gd name="T116" fmla="*/ 53 w 238"/>
                  <a:gd name="T117" fmla="*/ 52 h 198"/>
                  <a:gd name="T118" fmla="*/ 59 w 238"/>
                  <a:gd name="T119" fmla="*/ 59 h 198"/>
                  <a:gd name="T120" fmla="*/ 47 w 238"/>
                  <a:gd name="T121" fmla="*/ 65 h 198"/>
                  <a:gd name="T122" fmla="*/ 46 w 238"/>
                  <a:gd name="T123" fmla="*/ 7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8" h="198">
                    <a:moveTo>
                      <a:pt x="48" y="74"/>
                    </a:moveTo>
                    <a:cubicBezTo>
                      <a:pt x="52" y="77"/>
                      <a:pt x="52" y="77"/>
                      <a:pt x="52" y="77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0" y="73"/>
                    </a:cubicBezTo>
                    <a:cubicBezTo>
                      <a:pt x="29" y="73"/>
                      <a:pt x="28" y="73"/>
                      <a:pt x="28" y="73"/>
                    </a:cubicBezTo>
                    <a:cubicBezTo>
                      <a:pt x="27" y="72"/>
                      <a:pt x="26" y="71"/>
                      <a:pt x="25" y="71"/>
                    </a:cubicBezTo>
                    <a:cubicBezTo>
                      <a:pt x="24" y="70"/>
                      <a:pt x="23" y="69"/>
                      <a:pt x="23" y="69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0" y="70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2" y="67"/>
                      <a:pt x="2" y="68"/>
                    </a:cubicBezTo>
                    <a:cubicBezTo>
                      <a:pt x="2" y="70"/>
                      <a:pt x="0" y="71"/>
                      <a:pt x="0" y="72"/>
                    </a:cubicBezTo>
                    <a:cubicBezTo>
                      <a:pt x="1" y="73"/>
                      <a:pt x="2" y="73"/>
                      <a:pt x="3" y="75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4" y="78"/>
                      <a:pt x="15" y="80"/>
                      <a:pt x="16" y="79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19" y="79"/>
                      <a:pt x="20" y="83"/>
                      <a:pt x="22" y="83"/>
                    </a:cubicBezTo>
                    <a:cubicBezTo>
                      <a:pt x="23" y="84"/>
                      <a:pt x="24" y="84"/>
                      <a:pt x="24" y="84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6"/>
                      <a:pt x="33" y="85"/>
                      <a:pt x="33" y="86"/>
                    </a:cubicBezTo>
                    <a:cubicBezTo>
                      <a:pt x="33" y="87"/>
                      <a:pt x="35" y="88"/>
                      <a:pt x="34" y="89"/>
                    </a:cubicBezTo>
                    <a:cubicBezTo>
                      <a:pt x="34" y="89"/>
                      <a:pt x="34" y="90"/>
                      <a:pt x="34" y="91"/>
                    </a:cubicBezTo>
                    <a:cubicBezTo>
                      <a:pt x="34" y="92"/>
                      <a:pt x="34" y="93"/>
                      <a:pt x="34" y="93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31" y="100"/>
                      <a:pt x="30" y="100"/>
                    </a:cubicBezTo>
                    <a:cubicBezTo>
                      <a:pt x="30" y="101"/>
                      <a:pt x="29" y="104"/>
                      <a:pt x="29" y="104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02"/>
                      <a:pt x="33" y="102"/>
                      <a:pt x="33" y="103"/>
                    </a:cubicBezTo>
                    <a:cubicBezTo>
                      <a:pt x="32" y="105"/>
                      <a:pt x="31" y="106"/>
                      <a:pt x="31" y="106"/>
                    </a:cubicBezTo>
                    <a:cubicBezTo>
                      <a:pt x="31" y="106"/>
                      <a:pt x="32" y="109"/>
                      <a:pt x="33" y="108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40" y="105"/>
                      <a:pt x="40" y="105"/>
                      <a:pt x="41" y="104"/>
                    </a:cubicBezTo>
                    <a:cubicBezTo>
                      <a:pt x="43" y="104"/>
                      <a:pt x="46" y="104"/>
                      <a:pt x="46" y="104"/>
                    </a:cubicBezTo>
                    <a:cubicBezTo>
                      <a:pt x="46" y="104"/>
                      <a:pt x="47" y="107"/>
                      <a:pt x="46" y="107"/>
                    </a:cubicBezTo>
                    <a:cubicBezTo>
                      <a:pt x="45" y="107"/>
                      <a:pt x="41" y="106"/>
                      <a:pt x="41" y="106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5" y="110"/>
                      <a:pt x="33" y="113"/>
                      <a:pt x="34" y="113"/>
                    </a:cubicBezTo>
                    <a:cubicBezTo>
                      <a:pt x="35" y="114"/>
                      <a:pt x="32" y="115"/>
                      <a:pt x="32" y="115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16"/>
                      <a:pt x="31" y="116"/>
                      <a:pt x="32" y="117"/>
                    </a:cubicBezTo>
                    <a:cubicBezTo>
                      <a:pt x="33" y="117"/>
                      <a:pt x="36" y="117"/>
                      <a:pt x="36" y="117"/>
                    </a:cubicBezTo>
                    <a:cubicBezTo>
                      <a:pt x="36" y="117"/>
                      <a:pt x="38" y="116"/>
                      <a:pt x="37" y="117"/>
                    </a:cubicBezTo>
                    <a:cubicBezTo>
                      <a:pt x="37" y="118"/>
                      <a:pt x="36" y="121"/>
                      <a:pt x="36" y="121"/>
                    </a:cubicBezTo>
                    <a:cubicBezTo>
                      <a:pt x="36" y="121"/>
                      <a:pt x="35" y="122"/>
                      <a:pt x="32" y="122"/>
                    </a:cubicBezTo>
                    <a:cubicBezTo>
                      <a:pt x="30" y="123"/>
                      <a:pt x="27" y="124"/>
                      <a:pt x="27" y="124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5" y="127"/>
                      <a:pt x="26" y="128"/>
                      <a:pt x="23" y="128"/>
                    </a:cubicBezTo>
                    <a:cubicBezTo>
                      <a:pt x="21" y="128"/>
                      <a:pt x="19" y="128"/>
                      <a:pt x="19" y="128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7" y="128"/>
                      <a:pt x="15" y="129"/>
                      <a:pt x="15" y="129"/>
                    </a:cubicBezTo>
                    <a:cubicBezTo>
                      <a:pt x="14" y="128"/>
                      <a:pt x="13" y="127"/>
                      <a:pt x="13" y="127"/>
                    </a:cubicBezTo>
                    <a:cubicBezTo>
                      <a:pt x="14" y="123"/>
                      <a:pt x="14" y="123"/>
                      <a:pt x="14" y="123"/>
                    </a:cubicBezTo>
                    <a:cubicBezTo>
                      <a:pt x="13" y="122"/>
                      <a:pt x="13" y="122"/>
                      <a:pt x="13" y="122"/>
                    </a:cubicBezTo>
                    <a:cubicBezTo>
                      <a:pt x="13" y="119"/>
                      <a:pt x="13" y="119"/>
                      <a:pt x="13" y="119"/>
                    </a:cubicBezTo>
                    <a:cubicBezTo>
                      <a:pt x="13" y="119"/>
                      <a:pt x="10" y="121"/>
                      <a:pt x="10" y="122"/>
                    </a:cubicBezTo>
                    <a:cubicBezTo>
                      <a:pt x="9" y="122"/>
                      <a:pt x="9" y="124"/>
                      <a:pt x="9" y="124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6" y="127"/>
                      <a:pt x="6" y="127"/>
                      <a:pt x="6" y="127"/>
                    </a:cubicBezTo>
                    <a:cubicBezTo>
                      <a:pt x="6" y="131"/>
                      <a:pt x="6" y="131"/>
                      <a:pt x="6" y="131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5" y="134"/>
                    </a:cubicBezTo>
                    <a:cubicBezTo>
                      <a:pt x="6" y="134"/>
                      <a:pt x="10" y="136"/>
                      <a:pt x="10" y="136"/>
                    </a:cubicBezTo>
                    <a:cubicBezTo>
                      <a:pt x="10" y="136"/>
                      <a:pt x="11" y="135"/>
                      <a:pt x="13" y="137"/>
                    </a:cubicBezTo>
                    <a:cubicBezTo>
                      <a:pt x="14" y="138"/>
                      <a:pt x="16" y="139"/>
                      <a:pt x="16" y="139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27" y="141"/>
                      <a:pt x="27" y="141"/>
                      <a:pt x="27" y="141"/>
                    </a:cubicBezTo>
                    <a:cubicBezTo>
                      <a:pt x="27" y="141"/>
                      <a:pt x="28" y="143"/>
                      <a:pt x="28" y="144"/>
                    </a:cubicBezTo>
                    <a:cubicBezTo>
                      <a:pt x="29" y="144"/>
                      <a:pt x="31" y="147"/>
                      <a:pt x="31" y="147"/>
                    </a:cubicBezTo>
                    <a:cubicBezTo>
                      <a:pt x="31" y="147"/>
                      <a:pt x="31" y="145"/>
                      <a:pt x="33" y="146"/>
                    </a:cubicBezTo>
                    <a:cubicBezTo>
                      <a:pt x="36" y="146"/>
                      <a:pt x="37" y="146"/>
                      <a:pt x="37" y="146"/>
                    </a:cubicBezTo>
                    <a:cubicBezTo>
                      <a:pt x="37" y="146"/>
                      <a:pt x="39" y="146"/>
                      <a:pt x="40" y="147"/>
                    </a:cubicBezTo>
                    <a:cubicBezTo>
                      <a:pt x="41" y="148"/>
                      <a:pt x="44" y="153"/>
                      <a:pt x="44" y="153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8" y="162"/>
                      <a:pt x="48" y="162"/>
                      <a:pt x="48" y="162"/>
                    </a:cubicBezTo>
                    <a:cubicBezTo>
                      <a:pt x="48" y="162"/>
                      <a:pt x="48" y="163"/>
                      <a:pt x="50" y="164"/>
                    </a:cubicBezTo>
                    <a:cubicBezTo>
                      <a:pt x="52" y="166"/>
                      <a:pt x="53" y="168"/>
                      <a:pt x="53" y="168"/>
                    </a:cubicBezTo>
                    <a:cubicBezTo>
                      <a:pt x="53" y="168"/>
                      <a:pt x="53" y="169"/>
                      <a:pt x="54" y="170"/>
                    </a:cubicBezTo>
                    <a:cubicBezTo>
                      <a:pt x="55" y="172"/>
                      <a:pt x="57" y="174"/>
                      <a:pt x="57" y="174"/>
                    </a:cubicBezTo>
                    <a:cubicBezTo>
                      <a:pt x="57" y="174"/>
                      <a:pt x="57" y="175"/>
                      <a:pt x="58" y="176"/>
                    </a:cubicBezTo>
                    <a:cubicBezTo>
                      <a:pt x="60" y="177"/>
                      <a:pt x="62" y="177"/>
                      <a:pt x="63" y="178"/>
                    </a:cubicBezTo>
                    <a:cubicBezTo>
                      <a:pt x="65" y="180"/>
                      <a:pt x="67" y="182"/>
                      <a:pt x="67" y="182"/>
                    </a:cubicBezTo>
                    <a:cubicBezTo>
                      <a:pt x="67" y="182"/>
                      <a:pt x="72" y="187"/>
                      <a:pt x="74" y="189"/>
                    </a:cubicBezTo>
                    <a:cubicBezTo>
                      <a:pt x="76" y="191"/>
                      <a:pt x="78" y="193"/>
                      <a:pt x="79" y="193"/>
                    </a:cubicBezTo>
                    <a:cubicBezTo>
                      <a:pt x="80" y="194"/>
                      <a:pt x="85" y="195"/>
                      <a:pt x="85" y="195"/>
                    </a:cubicBezTo>
                    <a:cubicBezTo>
                      <a:pt x="85" y="195"/>
                      <a:pt x="88" y="198"/>
                      <a:pt x="89" y="197"/>
                    </a:cubicBezTo>
                    <a:cubicBezTo>
                      <a:pt x="91" y="197"/>
                      <a:pt x="87" y="196"/>
                      <a:pt x="93" y="196"/>
                    </a:cubicBezTo>
                    <a:cubicBezTo>
                      <a:pt x="99" y="196"/>
                      <a:pt x="103" y="198"/>
                      <a:pt x="103" y="198"/>
                    </a:cubicBezTo>
                    <a:cubicBezTo>
                      <a:pt x="107" y="195"/>
                      <a:pt x="107" y="195"/>
                      <a:pt x="107" y="195"/>
                    </a:cubicBezTo>
                    <a:cubicBezTo>
                      <a:pt x="107" y="195"/>
                      <a:pt x="106" y="197"/>
                      <a:pt x="107" y="194"/>
                    </a:cubicBezTo>
                    <a:cubicBezTo>
                      <a:pt x="108" y="192"/>
                      <a:pt x="109" y="190"/>
                      <a:pt x="109" y="190"/>
                    </a:cubicBezTo>
                    <a:cubicBezTo>
                      <a:pt x="109" y="190"/>
                      <a:pt x="108" y="188"/>
                      <a:pt x="111" y="188"/>
                    </a:cubicBezTo>
                    <a:cubicBezTo>
                      <a:pt x="113" y="188"/>
                      <a:pt x="119" y="187"/>
                      <a:pt x="120" y="187"/>
                    </a:cubicBezTo>
                    <a:cubicBezTo>
                      <a:pt x="121" y="187"/>
                      <a:pt x="121" y="188"/>
                      <a:pt x="122" y="187"/>
                    </a:cubicBezTo>
                    <a:cubicBezTo>
                      <a:pt x="122" y="186"/>
                      <a:pt x="131" y="189"/>
                      <a:pt x="131" y="189"/>
                    </a:cubicBezTo>
                    <a:cubicBezTo>
                      <a:pt x="132" y="187"/>
                      <a:pt x="132" y="187"/>
                      <a:pt x="132" y="187"/>
                    </a:cubicBezTo>
                    <a:cubicBezTo>
                      <a:pt x="134" y="186"/>
                      <a:pt x="134" y="186"/>
                      <a:pt x="134" y="186"/>
                    </a:cubicBezTo>
                    <a:cubicBezTo>
                      <a:pt x="136" y="190"/>
                      <a:pt x="136" y="190"/>
                      <a:pt x="136" y="190"/>
                    </a:cubicBezTo>
                    <a:cubicBezTo>
                      <a:pt x="140" y="190"/>
                      <a:pt x="140" y="190"/>
                      <a:pt x="140" y="190"/>
                    </a:cubicBezTo>
                    <a:cubicBezTo>
                      <a:pt x="140" y="190"/>
                      <a:pt x="143" y="189"/>
                      <a:pt x="145" y="189"/>
                    </a:cubicBezTo>
                    <a:cubicBezTo>
                      <a:pt x="146" y="189"/>
                      <a:pt x="150" y="187"/>
                      <a:pt x="150" y="187"/>
                    </a:cubicBezTo>
                    <a:cubicBezTo>
                      <a:pt x="150" y="187"/>
                      <a:pt x="151" y="185"/>
                      <a:pt x="152" y="185"/>
                    </a:cubicBezTo>
                    <a:cubicBezTo>
                      <a:pt x="153" y="184"/>
                      <a:pt x="156" y="184"/>
                      <a:pt x="157" y="184"/>
                    </a:cubicBezTo>
                    <a:cubicBezTo>
                      <a:pt x="159" y="184"/>
                      <a:pt x="162" y="183"/>
                      <a:pt x="162" y="183"/>
                    </a:cubicBezTo>
                    <a:cubicBezTo>
                      <a:pt x="164" y="181"/>
                      <a:pt x="164" y="181"/>
                      <a:pt x="164" y="181"/>
                    </a:cubicBezTo>
                    <a:cubicBezTo>
                      <a:pt x="164" y="181"/>
                      <a:pt x="165" y="180"/>
                      <a:pt x="167" y="180"/>
                    </a:cubicBezTo>
                    <a:cubicBezTo>
                      <a:pt x="168" y="181"/>
                      <a:pt x="172" y="181"/>
                      <a:pt x="172" y="181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178" y="178"/>
                      <a:pt x="178" y="177"/>
                      <a:pt x="179" y="178"/>
                    </a:cubicBezTo>
                    <a:cubicBezTo>
                      <a:pt x="180" y="179"/>
                      <a:pt x="182" y="181"/>
                      <a:pt x="182" y="181"/>
                    </a:cubicBezTo>
                    <a:cubicBezTo>
                      <a:pt x="186" y="182"/>
                      <a:pt x="186" y="182"/>
                      <a:pt x="186" y="182"/>
                    </a:cubicBezTo>
                    <a:cubicBezTo>
                      <a:pt x="189" y="181"/>
                      <a:pt x="189" y="181"/>
                      <a:pt x="189" y="181"/>
                    </a:cubicBezTo>
                    <a:cubicBezTo>
                      <a:pt x="191" y="179"/>
                      <a:pt x="191" y="179"/>
                      <a:pt x="191" y="179"/>
                    </a:cubicBezTo>
                    <a:cubicBezTo>
                      <a:pt x="191" y="179"/>
                      <a:pt x="191" y="178"/>
                      <a:pt x="194" y="178"/>
                    </a:cubicBezTo>
                    <a:cubicBezTo>
                      <a:pt x="197" y="178"/>
                      <a:pt x="198" y="178"/>
                      <a:pt x="198" y="178"/>
                    </a:cubicBezTo>
                    <a:cubicBezTo>
                      <a:pt x="198" y="178"/>
                      <a:pt x="201" y="178"/>
                      <a:pt x="201" y="177"/>
                    </a:cubicBezTo>
                    <a:cubicBezTo>
                      <a:pt x="201" y="176"/>
                      <a:pt x="201" y="174"/>
                      <a:pt x="202" y="173"/>
                    </a:cubicBezTo>
                    <a:cubicBezTo>
                      <a:pt x="202" y="172"/>
                      <a:pt x="206" y="168"/>
                      <a:pt x="206" y="168"/>
                    </a:cubicBezTo>
                    <a:cubicBezTo>
                      <a:pt x="208" y="167"/>
                      <a:pt x="208" y="167"/>
                      <a:pt x="208" y="167"/>
                    </a:cubicBezTo>
                    <a:cubicBezTo>
                      <a:pt x="207" y="164"/>
                      <a:pt x="207" y="164"/>
                      <a:pt x="207" y="164"/>
                    </a:cubicBezTo>
                    <a:cubicBezTo>
                      <a:pt x="208" y="162"/>
                      <a:pt x="208" y="162"/>
                      <a:pt x="208" y="162"/>
                    </a:cubicBezTo>
                    <a:cubicBezTo>
                      <a:pt x="208" y="162"/>
                      <a:pt x="211" y="161"/>
                      <a:pt x="210" y="163"/>
                    </a:cubicBezTo>
                    <a:cubicBezTo>
                      <a:pt x="209" y="165"/>
                      <a:pt x="210" y="166"/>
                      <a:pt x="210" y="166"/>
                    </a:cubicBezTo>
                    <a:cubicBezTo>
                      <a:pt x="210" y="166"/>
                      <a:pt x="211" y="165"/>
                      <a:pt x="212" y="165"/>
                    </a:cubicBezTo>
                    <a:cubicBezTo>
                      <a:pt x="214" y="165"/>
                      <a:pt x="214" y="164"/>
                      <a:pt x="215" y="164"/>
                    </a:cubicBezTo>
                    <a:cubicBezTo>
                      <a:pt x="217" y="165"/>
                      <a:pt x="218" y="164"/>
                      <a:pt x="218" y="164"/>
                    </a:cubicBezTo>
                    <a:cubicBezTo>
                      <a:pt x="218" y="164"/>
                      <a:pt x="217" y="162"/>
                      <a:pt x="218" y="162"/>
                    </a:cubicBezTo>
                    <a:cubicBezTo>
                      <a:pt x="219" y="163"/>
                      <a:pt x="221" y="163"/>
                      <a:pt x="221" y="163"/>
                    </a:cubicBezTo>
                    <a:cubicBezTo>
                      <a:pt x="221" y="163"/>
                      <a:pt x="222" y="163"/>
                      <a:pt x="222" y="162"/>
                    </a:cubicBezTo>
                    <a:cubicBezTo>
                      <a:pt x="222" y="162"/>
                      <a:pt x="219" y="160"/>
                      <a:pt x="220" y="160"/>
                    </a:cubicBezTo>
                    <a:cubicBezTo>
                      <a:pt x="221" y="161"/>
                      <a:pt x="223" y="160"/>
                      <a:pt x="223" y="160"/>
                    </a:cubicBezTo>
                    <a:cubicBezTo>
                      <a:pt x="223" y="160"/>
                      <a:pt x="226" y="161"/>
                      <a:pt x="223" y="159"/>
                    </a:cubicBezTo>
                    <a:cubicBezTo>
                      <a:pt x="221" y="156"/>
                      <a:pt x="224" y="156"/>
                      <a:pt x="224" y="156"/>
                    </a:cubicBezTo>
                    <a:cubicBezTo>
                      <a:pt x="224" y="156"/>
                      <a:pt x="227" y="157"/>
                      <a:pt x="226" y="157"/>
                    </a:cubicBezTo>
                    <a:cubicBezTo>
                      <a:pt x="225" y="156"/>
                      <a:pt x="221" y="151"/>
                      <a:pt x="221" y="151"/>
                    </a:cubicBezTo>
                    <a:cubicBezTo>
                      <a:pt x="221" y="150"/>
                      <a:pt x="221" y="150"/>
                      <a:pt x="221" y="150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1" y="148"/>
                      <a:pt x="223" y="149"/>
                      <a:pt x="224" y="150"/>
                    </a:cubicBezTo>
                    <a:cubicBezTo>
                      <a:pt x="224" y="150"/>
                      <a:pt x="224" y="150"/>
                      <a:pt x="225" y="151"/>
                    </a:cubicBezTo>
                    <a:cubicBezTo>
                      <a:pt x="227" y="152"/>
                      <a:pt x="226" y="154"/>
                      <a:pt x="227" y="154"/>
                    </a:cubicBezTo>
                    <a:cubicBezTo>
                      <a:pt x="228" y="155"/>
                      <a:pt x="231" y="154"/>
                      <a:pt x="231" y="154"/>
                    </a:cubicBezTo>
                    <a:cubicBezTo>
                      <a:pt x="233" y="151"/>
                      <a:pt x="233" y="151"/>
                      <a:pt x="233" y="151"/>
                    </a:cubicBezTo>
                    <a:cubicBezTo>
                      <a:pt x="233" y="151"/>
                      <a:pt x="237" y="147"/>
                      <a:pt x="236" y="147"/>
                    </a:cubicBezTo>
                    <a:cubicBezTo>
                      <a:pt x="235" y="146"/>
                      <a:pt x="230" y="148"/>
                      <a:pt x="230" y="148"/>
                    </a:cubicBezTo>
                    <a:cubicBezTo>
                      <a:pt x="232" y="144"/>
                      <a:pt x="232" y="144"/>
                      <a:pt x="232" y="144"/>
                    </a:cubicBezTo>
                    <a:cubicBezTo>
                      <a:pt x="229" y="143"/>
                      <a:pt x="229" y="143"/>
                      <a:pt x="229" y="143"/>
                    </a:cubicBezTo>
                    <a:cubicBezTo>
                      <a:pt x="228" y="142"/>
                      <a:pt x="228" y="142"/>
                      <a:pt x="228" y="142"/>
                    </a:cubicBezTo>
                    <a:cubicBezTo>
                      <a:pt x="228" y="142"/>
                      <a:pt x="231" y="142"/>
                      <a:pt x="231" y="142"/>
                    </a:cubicBezTo>
                    <a:cubicBezTo>
                      <a:pt x="232" y="142"/>
                      <a:pt x="234" y="141"/>
                      <a:pt x="234" y="141"/>
                    </a:cubicBezTo>
                    <a:cubicBezTo>
                      <a:pt x="234" y="139"/>
                      <a:pt x="234" y="139"/>
                      <a:pt x="234" y="139"/>
                    </a:cubicBezTo>
                    <a:cubicBezTo>
                      <a:pt x="231" y="137"/>
                      <a:pt x="231" y="137"/>
                      <a:pt x="231" y="137"/>
                    </a:cubicBezTo>
                    <a:cubicBezTo>
                      <a:pt x="232" y="136"/>
                      <a:pt x="232" y="136"/>
                      <a:pt x="232" y="136"/>
                    </a:cubicBezTo>
                    <a:cubicBezTo>
                      <a:pt x="233" y="134"/>
                      <a:pt x="233" y="134"/>
                      <a:pt x="233" y="134"/>
                    </a:cubicBezTo>
                    <a:cubicBezTo>
                      <a:pt x="235" y="133"/>
                      <a:pt x="235" y="133"/>
                      <a:pt x="235" y="133"/>
                    </a:cubicBezTo>
                    <a:cubicBezTo>
                      <a:pt x="238" y="127"/>
                      <a:pt x="238" y="127"/>
                      <a:pt x="238" y="127"/>
                    </a:cubicBezTo>
                    <a:cubicBezTo>
                      <a:pt x="237" y="125"/>
                      <a:pt x="237" y="125"/>
                      <a:pt x="237" y="125"/>
                    </a:cubicBezTo>
                    <a:cubicBezTo>
                      <a:pt x="235" y="125"/>
                      <a:pt x="235" y="125"/>
                      <a:pt x="235" y="125"/>
                    </a:cubicBezTo>
                    <a:cubicBezTo>
                      <a:pt x="235" y="121"/>
                      <a:pt x="235" y="121"/>
                      <a:pt x="235" y="121"/>
                    </a:cubicBezTo>
                    <a:cubicBezTo>
                      <a:pt x="231" y="119"/>
                      <a:pt x="231" y="119"/>
                      <a:pt x="231" y="119"/>
                    </a:cubicBezTo>
                    <a:cubicBezTo>
                      <a:pt x="231" y="119"/>
                      <a:pt x="228" y="117"/>
                      <a:pt x="228" y="116"/>
                    </a:cubicBezTo>
                    <a:cubicBezTo>
                      <a:pt x="228" y="116"/>
                      <a:pt x="228" y="114"/>
                      <a:pt x="227" y="115"/>
                    </a:cubicBezTo>
                    <a:cubicBezTo>
                      <a:pt x="226" y="115"/>
                      <a:pt x="225" y="114"/>
                      <a:pt x="225" y="114"/>
                    </a:cubicBezTo>
                    <a:cubicBezTo>
                      <a:pt x="225" y="114"/>
                      <a:pt x="225" y="111"/>
                      <a:pt x="225" y="111"/>
                    </a:cubicBezTo>
                    <a:cubicBezTo>
                      <a:pt x="225" y="111"/>
                      <a:pt x="227" y="110"/>
                      <a:pt x="227" y="109"/>
                    </a:cubicBezTo>
                    <a:cubicBezTo>
                      <a:pt x="228" y="108"/>
                      <a:pt x="227" y="106"/>
                      <a:pt x="227" y="106"/>
                    </a:cubicBezTo>
                    <a:cubicBezTo>
                      <a:pt x="226" y="106"/>
                      <a:pt x="224" y="107"/>
                      <a:pt x="224" y="107"/>
                    </a:cubicBezTo>
                    <a:cubicBezTo>
                      <a:pt x="218" y="108"/>
                      <a:pt x="218" y="108"/>
                      <a:pt x="218" y="108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16" y="107"/>
                      <a:pt x="217" y="107"/>
                      <a:pt x="217" y="106"/>
                    </a:cubicBezTo>
                    <a:cubicBezTo>
                      <a:pt x="218" y="105"/>
                      <a:pt x="218" y="104"/>
                      <a:pt x="219" y="103"/>
                    </a:cubicBezTo>
                    <a:cubicBezTo>
                      <a:pt x="220" y="102"/>
                      <a:pt x="220" y="103"/>
                      <a:pt x="221" y="101"/>
                    </a:cubicBezTo>
                    <a:cubicBezTo>
                      <a:pt x="223" y="100"/>
                      <a:pt x="225" y="98"/>
                      <a:pt x="225" y="98"/>
                    </a:cubicBezTo>
                    <a:cubicBezTo>
                      <a:pt x="225" y="95"/>
                      <a:pt x="225" y="95"/>
                      <a:pt x="225" y="95"/>
                    </a:cubicBezTo>
                    <a:cubicBezTo>
                      <a:pt x="224" y="92"/>
                      <a:pt x="224" y="92"/>
                      <a:pt x="224" y="92"/>
                    </a:cubicBezTo>
                    <a:cubicBezTo>
                      <a:pt x="224" y="92"/>
                      <a:pt x="223" y="91"/>
                      <a:pt x="222" y="91"/>
                    </a:cubicBezTo>
                    <a:cubicBezTo>
                      <a:pt x="221" y="91"/>
                      <a:pt x="222" y="93"/>
                      <a:pt x="220" y="91"/>
                    </a:cubicBezTo>
                    <a:cubicBezTo>
                      <a:pt x="219" y="90"/>
                      <a:pt x="219" y="90"/>
                      <a:pt x="218" y="88"/>
                    </a:cubicBezTo>
                    <a:cubicBezTo>
                      <a:pt x="217" y="87"/>
                      <a:pt x="217" y="85"/>
                      <a:pt x="217" y="85"/>
                    </a:cubicBezTo>
                    <a:cubicBezTo>
                      <a:pt x="217" y="85"/>
                      <a:pt x="215" y="84"/>
                      <a:pt x="216" y="84"/>
                    </a:cubicBezTo>
                    <a:cubicBezTo>
                      <a:pt x="218" y="84"/>
                      <a:pt x="219" y="85"/>
                      <a:pt x="220" y="84"/>
                    </a:cubicBezTo>
                    <a:cubicBezTo>
                      <a:pt x="221" y="83"/>
                      <a:pt x="221" y="84"/>
                      <a:pt x="221" y="83"/>
                    </a:cubicBezTo>
                    <a:cubicBezTo>
                      <a:pt x="221" y="82"/>
                      <a:pt x="222" y="79"/>
                      <a:pt x="222" y="79"/>
                    </a:cubicBezTo>
                    <a:cubicBezTo>
                      <a:pt x="222" y="78"/>
                      <a:pt x="222" y="78"/>
                      <a:pt x="224" y="77"/>
                    </a:cubicBezTo>
                    <a:cubicBezTo>
                      <a:pt x="227" y="76"/>
                      <a:pt x="226" y="76"/>
                      <a:pt x="228" y="76"/>
                    </a:cubicBezTo>
                    <a:cubicBezTo>
                      <a:pt x="229" y="75"/>
                      <a:pt x="230" y="74"/>
                      <a:pt x="229" y="74"/>
                    </a:cubicBezTo>
                    <a:cubicBezTo>
                      <a:pt x="229" y="73"/>
                      <a:pt x="227" y="73"/>
                      <a:pt x="227" y="73"/>
                    </a:cubicBezTo>
                    <a:cubicBezTo>
                      <a:pt x="226" y="72"/>
                      <a:pt x="224" y="74"/>
                      <a:pt x="224" y="74"/>
                    </a:cubicBezTo>
                    <a:cubicBezTo>
                      <a:pt x="224" y="74"/>
                      <a:pt x="222" y="75"/>
                      <a:pt x="221" y="76"/>
                    </a:cubicBezTo>
                    <a:cubicBezTo>
                      <a:pt x="220" y="77"/>
                      <a:pt x="219" y="76"/>
                      <a:pt x="218" y="76"/>
                    </a:cubicBezTo>
                    <a:cubicBezTo>
                      <a:pt x="217" y="76"/>
                      <a:pt x="217" y="76"/>
                      <a:pt x="217" y="76"/>
                    </a:cubicBezTo>
                    <a:cubicBezTo>
                      <a:pt x="217" y="76"/>
                      <a:pt x="215" y="75"/>
                      <a:pt x="214" y="77"/>
                    </a:cubicBezTo>
                    <a:cubicBezTo>
                      <a:pt x="214" y="79"/>
                      <a:pt x="212" y="81"/>
                      <a:pt x="212" y="81"/>
                    </a:cubicBezTo>
                    <a:cubicBezTo>
                      <a:pt x="212" y="81"/>
                      <a:pt x="211" y="82"/>
                      <a:pt x="211" y="80"/>
                    </a:cubicBezTo>
                    <a:cubicBezTo>
                      <a:pt x="211" y="79"/>
                      <a:pt x="210" y="76"/>
                      <a:pt x="210" y="76"/>
                    </a:cubicBezTo>
                    <a:cubicBezTo>
                      <a:pt x="210" y="76"/>
                      <a:pt x="210" y="76"/>
                      <a:pt x="210" y="76"/>
                    </a:cubicBezTo>
                    <a:cubicBezTo>
                      <a:pt x="209" y="76"/>
                      <a:pt x="206" y="75"/>
                      <a:pt x="206" y="75"/>
                    </a:cubicBezTo>
                    <a:cubicBezTo>
                      <a:pt x="206" y="75"/>
                      <a:pt x="207" y="75"/>
                      <a:pt x="207" y="73"/>
                    </a:cubicBezTo>
                    <a:cubicBezTo>
                      <a:pt x="206" y="72"/>
                      <a:pt x="206" y="71"/>
                      <a:pt x="206" y="71"/>
                    </a:cubicBezTo>
                    <a:cubicBezTo>
                      <a:pt x="207" y="71"/>
                      <a:pt x="208" y="71"/>
                      <a:pt x="208" y="71"/>
                    </a:cubicBezTo>
                    <a:cubicBezTo>
                      <a:pt x="209" y="71"/>
                      <a:pt x="209" y="71"/>
                      <a:pt x="209" y="69"/>
                    </a:cubicBezTo>
                    <a:cubicBezTo>
                      <a:pt x="209" y="66"/>
                      <a:pt x="208" y="65"/>
                      <a:pt x="208" y="65"/>
                    </a:cubicBezTo>
                    <a:cubicBezTo>
                      <a:pt x="208" y="65"/>
                      <a:pt x="207" y="64"/>
                      <a:pt x="207" y="64"/>
                    </a:cubicBezTo>
                    <a:cubicBezTo>
                      <a:pt x="207" y="60"/>
                      <a:pt x="207" y="60"/>
                      <a:pt x="207" y="60"/>
                    </a:cubicBezTo>
                    <a:cubicBezTo>
                      <a:pt x="207" y="60"/>
                      <a:pt x="207" y="59"/>
                      <a:pt x="206" y="58"/>
                    </a:cubicBezTo>
                    <a:cubicBezTo>
                      <a:pt x="205" y="57"/>
                      <a:pt x="205" y="56"/>
                      <a:pt x="204" y="57"/>
                    </a:cubicBezTo>
                    <a:cubicBezTo>
                      <a:pt x="204" y="57"/>
                      <a:pt x="203" y="58"/>
                      <a:pt x="202" y="58"/>
                    </a:cubicBezTo>
                    <a:cubicBezTo>
                      <a:pt x="201" y="57"/>
                      <a:pt x="199" y="56"/>
                      <a:pt x="199" y="56"/>
                    </a:cubicBezTo>
                    <a:cubicBezTo>
                      <a:pt x="195" y="54"/>
                      <a:pt x="195" y="54"/>
                      <a:pt x="195" y="54"/>
                    </a:cubicBezTo>
                    <a:cubicBezTo>
                      <a:pt x="195" y="54"/>
                      <a:pt x="195" y="54"/>
                      <a:pt x="194" y="55"/>
                    </a:cubicBezTo>
                    <a:cubicBezTo>
                      <a:pt x="194" y="56"/>
                      <a:pt x="193" y="55"/>
                      <a:pt x="193" y="57"/>
                    </a:cubicBezTo>
                    <a:cubicBezTo>
                      <a:pt x="194" y="58"/>
                      <a:pt x="194" y="59"/>
                      <a:pt x="194" y="60"/>
                    </a:cubicBezTo>
                    <a:cubicBezTo>
                      <a:pt x="193" y="61"/>
                      <a:pt x="193" y="62"/>
                      <a:pt x="193" y="64"/>
                    </a:cubicBezTo>
                    <a:cubicBezTo>
                      <a:pt x="192" y="65"/>
                      <a:pt x="191" y="65"/>
                      <a:pt x="191" y="66"/>
                    </a:cubicBezTo>
                    <a:cubicBezTo>
                      <a:pt x="191" y="67"/>
                      <a:pt x="192" y="67"/>
                      <a:pt x="192" y="68"/>
                    </a:cubicBezTo>
                    <a:cubicBezTo>
                      <a:pt x="192" y="68"/>
                      <a:pt x="191" y="70"/>
                      <a:pt x="190" y="70"/>
                    </a:cubicBezTo>
                    <a:cubicBezTo>
                      <a:pt x="190" y="71"/>
                      <a:pt x="189" y="72"/>
                      <a:pt x="188" y="72"/>
                    </a:cubicBezTo>
                    <a:cubicBezTo>
                      <a:pt x="188" y="71"/>
                      <a:pt x="187" y="71"/>
                      <a:pt x="186" y="71"/>
                    </a:cubicBezTo>
                    <a:cubicBezTo>
                      <a:pt x="185" y="71"/>
                      <a:pt x="184" y="72"/>
                      <a:pt x="184" y="72"/>
                    </a:cubicBezTo>
                    <a:cubicBezTo>
                      <a:pt x="184" y="72"/>
                      <a:pt x="183" y="73"/>
                      <a:pt x="182" y="72"/>
                    </a:cubicBezTo>
                    <a:cubicBezTo>
                      <a:pt x="180" y="71"/>
                      <a:pt x="179" y="70"/>
                      <a:pt x="179" y="70"/>
                    </a:cubicBezTo>
                    <a:cubicBezTo>
                      <a:pt x="179" y="68"/>
                      <a:pt x="179" y="68"/>
                      <a:pt x="179" y="68"/>
                    </a:cubicBezTo>
                    <a:cubicBezTo>
                      <a:pt x="179" y="68"/>
                      <a:pt x="183" y="69"/>
                      <a:pt x="178" y="66"/>
                    </a:cubicBezTo>
                    <a:cubicBezTo>
                      <a:pt x="174" y="64"/>
                      <a:pt x="174" y="64"/>
                      <a:pt x="174" y="64"/>
                    </a:cubicBezTo>
                    <a:cubicBezTo>
                      <a:pt x="174" y="64"/>
                      <a:pt x="174" y="65"/>
                      <a:pt x="173" y="66"/>
                    </a:cubicBezTo>
                    <a:cubicBezTo>
                      <a:pt x="172" y="66"/>
                      <a:pt x="172" y="67"/>
                      <a:pt x="172" y="67"/>
                    </a:cubicBezTo>
                    <a:cubicBezTo>
                      <a:pt x="171" y="69"/>
                      <a:pt x="171" y="69"/>
                      <a:pt x="171" y="69"/>
                    </a:cubicBezTo>
                    <a:cubicBezTo>
                      <a:pt x="170" y="69"/>
                      <a:pt x="170" y="69"/>
                      <a:pt x="170" y="69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2"/>
                      <a:pt x="167" y="73"/>
                      <a:pt x="166" y="73"/>
                    </a:cubicBezTo>
                    <a:cubicBezTo>
                      <a:pt x="166" y="73"/>
                      <a:pt x="165" y="73"/>
                      <a:pt x="165" y="73"/>
                    </a:cubicBezTo>
                    <a:cubicBezTo>
                      <a:pt x="164" y="73"/>
                      <a:pt x="163" y="73"/>
                      <a:pt x="163" y="72"/>
                    </a:cubicBezTo>
                    <a:cubicBezTo>
                      <a:pt x="162" y="72"/>
                      <a:pt x="162" y="72"/>
                      <a:pt x="162" y="71"/>
                    </a:cubicBezTo>
                    <a:cubicBezTo>
                      <a:pt x="162" y="70"/>
                      <a:pt x="162" y="68"/>
                      <a:pt x="161" y="67"/>
                    </a:cubicBezTo>
                    <a:cubicBezTo>
                      <a:pt x="161" y="66"/>
                      <a:pt x="161" y="66"/>
                      <a:pt x="160" y="64"/>
                    </a:cubicBezTo>
                    <a:cubicBezTo>
                      <a:pt x="159" y="63"/>
                      <a:pt x="158" y="61"/>
                      <a:pt x="158" y="61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4" y="57"/>
                      <a:pt x="152" y="57"/>
                    </a:cubicBezTo>
                    <a:cubicBezTo>
                      <a:pt x="151" y="58"/>
                      <a:pt x="149" y="60"/>
                      <a:pt x="149" y="60"/>
                    </a:cubicBezTo>
                    <a:cubicBezTo>
                      <a:pt x="149" y="60"/>
                      <a:pt x="149" y="62"/>
                      <a:pt x="149" y="63"/>
                    </a:cubicBezTo>
                    <a:cubicBezTo>
                      <a:pt x="149" y="63"/>
                      <a:pt x="148" y="64"/>
                      <a:pt x="148" y="65"/>
                    </a:cubicBezTo>
                    <a:cubicBezTo>
                      <a:pt x="149" y="67"/>
                      <a:pt x="150" y="69"/>
                      <a:pt x="149" y="70"/>
                    </a:cubicBezTo>
                    <a:cubicBezTo>
                      <a:pt x="149" y="70"/>
                      <a:pt x="148" y="72"/>
                      <a:pt x="148" y="74"/>
                    </a:cubicBezTo>
                    <a:cubicBezTo>
                      <a:pt x="148" y="76"/>
                      <a:pt x="149" y="78"/>
                      <a:pt x="148" y="78"/>
                    </a:cubicBezTo>
                    <a:cubicBezTo>
                      <a:pt x="147" y="79"/>
                      <a:pt x="147" y="80"/>
                      <a:pt x="147" y="80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80"/>
                      <a:pt x="146" y="79"/>
                      <a:pt x="147" y="76"/>
                    </a:cubicBezTo>
                    <a:cubicBezTo>
                      <a:pt x="147" y="73"/>
                      <a:pt x="146" y="72"/>
                      <a:pt x="146" y="71"/>
                    </a:cubicBezTo>
                    <a:cubicBezTo>
                      <a:pt x="145" y="71"/>
                      <a:pt x="145" y="71"/>
                      <a:pt x="145" y="70"/>
                    </a:cubicBezTo>
                    <a:cubicBezTo>
                      <a:pt x="145" y="69"/>
                      <a:pt x="145" y="68"/>
                      <a:pt x="145" y="68"/>
                    </a:cubicBezTo>
                    <a:cubicBezTo>
                      <a:pt x="145" y="68"/>
                      <a:pt x="143" y="66"/>
                      <a:pt x="143" y="65"/>
                    </a:cubicBezTo>
                    <a:cubicBezTo>
                      <a:pt x="143" y="64"/>
                      <a:pt x="144" y="63"/>
                      <a:pt x="144" y="61"/>
                    </a:cubicBezTo>
                    <a:cubicBezTo>
                      <a:pt x="144" y="58"/>
                      <a:pt x="145" y="58"/>
                      <a:pt x="144" y="57"/>
                    </a:cubicBezTo>
                    <a:cubicBezTo>
                      <a:pt x="143" y="56"/>
                      <a:pt x="144" y="55"/>
                      <a:pt x="143" y="54"/>
                    </a:cubicBezTo>
                    <a:cubicBezTo>
                      <a:pt x="142" y="54"/>
                      <a:pt x="142" y="55"/>
                      <a:pt x="141" y="54"/>
                    </a:cubicBezTo>
                    <a:cubicBezTo>
                      <a:pt x="141" y="54"/>
                      <a:pt x="141" y="55"/>
                      <a:pt x="141" y="55"/>
                    </a:cubicBezTo>
                    <a:cubicBezTo>
                      <a:pt x="142" y="53"/>
                      <a:pt x="142" y="53"/>
                      <a:pt x="142" y="53"/>
                    </a:cubicBezTo>
                    <a:cubicBezTo>
                      <a:pt x="142" y="53"/>
                      <a:pt x="143" y="49"/>
                      <a:pt x="142" y="51"/>
                    </a:cubicBezTo>
                    <a:cubicBezTo>
                      <a:pt x="141" y="52"/>
                      <a:pt x="138" y="53"/>
                      <a:pt x="138" y="52"/>
                    </a:cubicBezTo>
                    <a:cubicBezTo>
                      <a:pt x="139" y="51"/>
                      <a:pt x="138" y="50"/>
                      <a:pt x="138" y="50"/>
                    </a:cubicBezTo>
                    <a:cubicBezTo>
                      <a:pt x="138" y="50"/>
                      <a:pt x="134" y="50"/>
                      <a:pt x="134" y="50"/>
                    </a:cubicBezTo>
                    <a:cubicBezTo>
                      <a:pt x="134" y="50"/>
                      <a:pt x="134" y="49"/>
                      <a:pt x="134" y="51"/>
                    </a:cubicBezTo>
                    <a:cubicBezTo>
                      <a:pt x="134" y="52"/>
                      <a:pt x="135" y="54"/>
                      <a:pt x="133" y="54"/>
                    </a:cubicBezTo>
                    <a:cubicBezTo>
                      <a:pt x="131" y="55"/>
                      <a:pt x="130" y="55"/>
                      <a:pt x="130" y="55"/>
                    </a:cubicBezTo>
                    <a:cubicBezTo>
                      <a:pt x="130" y="54"/>
                      <a:pt x="128" y="53"/>
                      <a:pt x="128" y="53"/>
                    </a:cubicBezTo>
                    <a:cubicBezTo>
                      <a:pt x="128" y="53"/>
                      <a:pt x="127" y="53"/>
                      <a:pt x="126" y="53"/>
                    </a:cubicBezTo>
                    <a:cubicBezTo>
                      <a:pt x="126" y="54"/>
                      <a:pt x="124" y="54"/>
                      <a:pt x="124" y="54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24" y="57"/>
                      <a:pt x="124" y="57"/>
                      <a:pt x="124" y="57"/>
                    </a:cubicBezTo>
                    <a:cubicBezTo>
                      <a:pt x="124" y="57"/>
                      <a:pt x="123" y="57"/>
                      <a:pt x="123" y="57"/>
                    </a:cubicBezTo>
                    <a:cubicBezTo>
                      <a:pt x="122" y="58"/>
                      <a:pt x="121" y="58"/>
                      <a:pt x="122" y="59"/>
                    </a:cubicBezTo>
                    <a:cubicBezTo>
                      <a:pt x="122" y="59"/>
                      <a:pt x="122" y="59"/>
                      <a:pt x="122" y="61"/>
                    </a:cubicBezTo>
                    <a:cubicBezTo>
                      <a:pt x="122" y="62"/>
                      <a:pt x="122" y="62"/>
                      <a:pt x="122" y="63"/>
                    </a:cubicBezTo>
                    <a:cubicBezTo>
                      <a:pt x="121" y="64"/>
                      <a:pt x="121" y="65"/>
                      <a:pt x="120" y="66"/>
                    </a:cubicBezTo>
                    <a:cubicBezTo>
                      <a:pt x="120" y="66"/>
                      <a:pt x="119" y="67"/>
                      <a:pt x="119" y="67"/>
                    </a:cubicBezTo>
                    <a:cubicBezTo>
                      <a:pt x="118" y="68"/>
                      <a:pt x="118" y="68"/>
                      <a:pt x="117" y="68"/>
                    </a:cubicBezTo>
                    <a:cubicBezTo>
                      <a:pt x="116" y="68"/>
                      <a:pt x="116" y="69"/>
                      <a:pt x="116" y="68"/>
                    </a:cubicBezTo>
                    <a:cubicBezTo>
                      <a:pt x="116" y="66"/>
                      <a:pt x="116" y="65"/>
                      <a:pt x="116" y="63"/>
                    </a:cubicBezTo>
                    <a:cubicBezTo>
                      <a:pt x="116" y="62"/>
                      <a:pt x="117" y="62"/>
                      <a:pt x="115" y="60"/>
                    </a:cubicBezTo>
                    <a:cubicBezTo>
                      <a:pt x="114" y="58"/>
                      <a:pt x="113" y="58"/>
                      <a:pt x="113" y="57"/>
                    </a:cubicBezTo>
                    <a:cubicBezTo>
                      <a:pt x="113" y="57"/>
                      <a:pt x="113" y="56"/>
                      <a:pt x="113" y="55"/>
                    </a:cubicBezTo>
                    <a:cubicBezTo>
                      <a:pt x="113" y="54"/>
                      <a:pt x="113" y="56"/>
                      <a:pt x="113" y="52"/>
                    </a:cubicBezTo>
                    <a:cubicBezTo>
                      <a:pt x="114" y="49"/>
                      <a:pt x="113" y="48"/>
                      <a:pt x="113" y="48"/>
                    </a:cubicBezTo>
                    <a:cubicBezTo>
                      <a:pt x="113" y="48"/>
                      <a:pt x="114" y="43"/>
                      <a:pt x="114" y="43"/>
                    </a:cubicBezTo>
                    <a:cubicBezTo>
                      <a:pt x="113" y="43"/>
                      <a:pt x="110" y="43"/>
                      <a:pt x="109" y="43"/>
                    </a:cubicBezTo>
                    <a:cubicBezTo>
                      <a:pt x="108" y="43"/>
                      <a:pt x="108" y="43"/>
                      <a:pt x="107" y="43"/>
                    </a:cubicBezTo>
                    <a:cubicBezTo>
                      <a:pt x="107" y="44"/>
                      <a:pt x="106" y="43"/>
                      <a:pt x="106" y="45"/>
                    </a:cubicBezTo>
                    <a:cubicBezTo>
                      <a:pt x="105" y="47"/>
                      <a:pt x="104" y="47"/>
                      <a:pt x="104" y="49"/>
                    </a:cubicBezTo>
                    <a:cubicBezTo>
                      <a:pt x="104" y="50"/>
                      <a:pt x="104" y="52"/>
                      <a:pt x="104" y="52"/>
                    </a:cubicBezTo>
                    <a:cubicBezTo>
                      <a:pt x="104" y="53"/>
                      <a:pt x="103" y="54"/>
                      <a:pt x="103" y="54"/>
                    </a:cubicBezTo>
                    <a:cubicBezTo>
                      <a:pt x="103" y="54"/>
                      <a:pt x="103" y="55"/>
                      <a:pt x="103" y="57"/>
                    </a:cubicBezTo>
                    <a:cubicBezTo>
                      <a:pt x="102" y="59"/>
                      <a:pt x="102" y="60"/>
                      <a:pt x="102" y="61"/>
                    </a:cubicBezTo>
                    <a:cubicBezTo>
                      <a:pt x="102" y="61"/>
                      <a:pt x="102" y="61"/>
                      <a:pt x="101" y="62"/>
                    </a:cubicBezTo>
                    <a:cubicBezTo>
                      <a:pt x="100" y="63"/>
                      <a:pt x="98" y="66"/>
                      <a:pt x="97" y="66"/>
                    </a:cubicBezTo>
                    <a:cubicBezTo>
                      <a:pt x="97" y="66"/>
                      <a:pt x="97" y="66"/>
                      <a:pt x="96" y="67"/>
                    </a:cubicBezTo>
                    <a:cubicBezTo>
                      <a:pt x="96" y="67"/>
                      <a:pt x="94" y="70"/>
                      <a:pt x="93" y="70"/>
                    </a:cubicBezTo>
                    <a:cubicBezTo>
                      <a:pt x="92" y="71"/>
                      <a:pt x="93" y="71"/>
                      <a:pt x="92" y="71"/>
                    </a:cubicBezTo>
                    <a:cubicBezTo>
                      <a:pt x="92" y="70"/>
                      <a:pt x="91" y="70"/>
                      <a:pt x="91" y="69"/>
                    </a:cubicBezTo>
                    <a:cubicBezTo>
                      <a:pt x="91" y="67"/>
                      <a:pt x="91" y="67"/>
                      <a:pt x="92" y="65"/>
                    </a:cubicBezTo>
                    <a:cubicBezTo>
                      <a:pt x="92" y="64"/>
                      <a:pt x="93" y="62"/>
                      <a:pt x="93" y="62"/>
                    </a:cubicBezTo>
                    <a:cubicBezTo>
                      <a:pt x="93" y="62"/>
                      <a:pt x="94" y="61"/>
                      <a:pt x="93" y="61"/>
                    </a:cubicBezTo>
                    <a:cubicBezTo>
                      <a:pt x="92" y="61"/>
                      <a:pt x="91" y="61"/>
                      <a:pt x="90" y="61"/>
                    </a:cubicBezTo>
                    <a:cubicBezTo>
                      <a:pt x="88" y="61"/>
                      <a:pt x="86" y="62"/>
                      <a:pt x="85" y="63"/>
                    </a:cubicBezTo>
                    <a:cubicBezTo>
                      <a:pt x="84" y="63"/>
                      <a:pt x="84" y="64"/>
                      <a:pt x="82" y="66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79" y="70"/>
                      <a:pt x="79" y="68"/>
                      <a:pt x="79" y="68"/>
                    </a:cubicBezTo>
                    <a:cubicBezTo>
                      <a:pt x="79" y="68"/>
                      <a:pt x="78" y="68"/>
                      <a:pt x="78" y="69"/>
                    </a:cubicBezTo>
                    <a:cubicBezTo>
                      <a:pt x="78" y="69"/>
                      <a:pt x="77" y="70"/>
                      <a:pt x="77" y="70"/>
                    </a:cubicBezTo>
                    <a:cubicBezTo>
                      <a:pt x="76" y="71"/>
                      <a:pt x="76" y="72"/>
                      <a:pt x="76" y="73"/>
                    </a:cubicBezTo>
                    <a:cubicBezTo>
                      <a:pt x="75" y="74"/>
                      <a:pt x="75" y="76"/>
                      <a:pt x="74" y="76"/>
                    </a:cubicBezTo>
                    <a:cubicBezTo>
                      <a:pt x="74" y="76"/>
                      <a:pt x="74" y="77"/>
                      <a:pt x="74" y="77"/>
                    </a:cubicBezTo>
                    <a:cubicBezTo>
                      <a:pt x="73" y="77"/>
                      <a:pt x="72" y="78"/>
                      <a:pt x="72" y="78"/>
                    </a:cubicBezTo>
                    <a:cubicBezTo>
                      <a:pt x="72" y="79"/>
                      <a:pt x="71" y="77"/>
                      <a:pt x="71" y="75"/>
                    </a:cubicBezTo>
                    <a:cubicBezTo>
                      <a:pt x="72" y="74"/>
                      <a:pt x="72" y="74"/>
                      <a:pt x="72" y="73"/>
                    </a:cubicBezTo>
                    <a:cubicBezTo>
                      <a:pt x="73" y="73"/>
                      <a:pt x="73" y="71"/>
                      <a:pt x="74" y="71"/>
                    </a:cubicBezTo>
                    <a:cubicBezTo>
                      <a:pt x="74" y="71"/>
                      <a:pt x="74" y="72"/>
                      <a:pt x="74" y="70"/>
                    </a:cubicBezTo>
                    <a:cubicBezTo>
                      <a:pt x="75" y="68"/>
                      <a:pt x="75" y="67"/>
                      <a:pt x="75" y="67"/>
                    </a:cubicBezTo>
                    <a:cubicBezTo>
                      <a:pt x="75" y="67"/>
                      <a:pt x="75" y="67"/>
                      <a:pt x="75" y="66"/>
                    </a:cubicBezTo>
                    <a:cubicBezTo>
                      <a:pt x="74" y="65"/>
                      <a:pt x="74" y="66"/>
                      <a:pt x="74" y="65"/>
                    </a:cubicBezTo>
                    <a:cubicBezTo>
                      <a:pt x="75" y="64"/>
                      <a:pt x="75" y="63"/>
                      <a:pt x="75" y="62"/>
                    </a:cubicBezTo>
                    <a:cubicBezTo>
                      <a:pt x="76" y="62"/>
                      <a:pt x="76" y="61"/>
                      <a:pt x="76" y="61"/>
                    </a:cubicBezTo>
                    <a:cubicBezTo>
                      <a:pt x="76" y="61"/>
                      <a:pt x="76" y="61"/>
                      <a:pt x="76" y="60"/>
                    </a:cubicBezTo>
                    <a:cubicBezTo>
                      <a:pt x="76" y="60"/>
                      <a:pt x="75" y="59"/>
                      <a:pt x="75" y="59"/>
                    </a:cubicBezTo>
                    <a:cubicBezTo>
                      <a:pt x="75" y="59"/>
                      <a:pt x="75" y="58"/>
                      <a:pt x="75" y="58"/>
                    </a:cubicBezTo>
                    <a:cubicBezTo>
                      <a:pt x="75" y="58"/>
                      <a:pt x="76" y="57"/>
                      <a:pt x="76" y="56"/>
                    </a:cubicBezTo>
                    <a:cubicBezTo>
                      <a:pt x="75" y="56"/>
                      <a:pt x="75" y="55"/>
                      <a:pt x="74" y="54"/>
                    </a:cubicBezTo>
                    <a:cubicBezTo>
                      <a:pt x="73" y="54"/>
                      <a:pt x="73" y="54"/>
                      <a:pt x="73" y="53"/>
                    </a:cubicBezTo>
                    <a:cubicBezTo>
                      <a:pt x="73" y="53"/>
                      <a:pt x="71" y="52"/>
                      <a:pt x="71" y="52"/>
                    </a:cubicBezTo>
                    <a:cubicBezTo>
                      <a:pt x="71" y="52"/>
                      <a:pt x="72" y="50"/>
                      <a:pt x="72" y="50"/>
                    </a:cubicBezTo>
                    <a:cubicBezTo>
                      <a:pt x="72" y="50"/>
                      <a:pt x="72" y="49"/>
                      <a:pt x="73" y="49"/>
                    </a:cubicBezTo>
                    <a:cubicBezTo>
                      <a:pt x="73" y="50"/>
                      <a:pt x="73" y="51"/>
                      <a:pt x="73" y="51"/>
                    </a:cubicBezTo>
                    <a:cubicBezTo>
                      <a:pt x="73" y="52"/>
                      <a:pt x="76" y="53"/>
                      <a:pt x="76" y="53"/>
                    </a:cubicBezTo>
                    <a:cubicBezTo>
                      <a:pt x="76" y="53"/>
                      <a:pt x="78" y="52"/>
                      <a:pt x="78" y="52"/>
                    </a:cubicBezTo>
                    <a:cubicBezTo>
                      <a:pt x="79" y="52"/>
                      <a:pt x="79" y="50"/>
                      <a:pt x="79" y="50"/>
                    </a:cubicBezTo>
                    <a:cubicBezTo>
                      <a:pt x="79" y="50"/>
                      <a:pt x="78" y="50"/>
                      <a:pt x="79" y="49"/>
                    </a:cubicBezTo>
                    <a:cubicBezTo>
                      <a:pt x="80" y="49"/>
                      <a:pt x="82" y="48"/>
                      <a:pt x="82" y="48"/>
                    </a:cubicBezTo>
                    <a:cubicBezTo>
                      <a:pt x="82" y="47"/>
                      <a:pt x="83" y="47"/>
                      <a:pt x="83" y="47"/>
                    </a:cubicBezTo>
                    <a:cubicBezTo>
                      <a:pt x="83" y="47"/>
                      <a:pt x="84" y="46"/>
                      <a:pt x="84" y="46"/>
                    </a:cubicBezTo>
                    <a:cubicBezTo>
                      <a:pt x="84" y="45"/>
                      <a:pt x="85" y="45"/>
                      <a:pt x="84" y="44"/>
                    </a:cubicBezTo>
                    <a:cubicBezTo>
                      <a:pt x="84" y="44"/>
                      <a:pt x="84" y="43"/>
                      <a:pt x="84" y="42"/>
                    </a:cubicBezTo>
                    <a:cubicBezTo>
                      <a:pt x="84" y="42"/>
                      <a:pt x="86" y="43"/>
                      <a:pt x="84" y="41"/>
                    </a:cubicBezTo>
                    <a:cubicBezTo>
                      <a:pt x="82" y="40"/>
                      <a:pt x="80" y="39"/>
                      <a:pt x="81" y="39"/>
                    </a:cubicBezTo>
                    <a:cubicBezTo>
                      <a:pt x="82" y="39"/>
                      <a:pt x="83" y="39"/>
                      <a:pt x="83" y="39"/>
                    </a:cubicBezTo>
                    <a:cubicBezTo>
                      <a:pt x="84" y="39"/>
                      <a:pt x="85" y="40"/>
                      <a:pt x="85" y="39"/>
                    </a:cubicBezTo>
                    <a:cubicBezTo>
                      <a:pt x="86" y="39"/>
                      <a:pt x="86" y="39"/>
                      <a:pt x="86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4" y="36"/>
                      <a:pt x="84" y="36"/>
                      <a:pt x="83" y="36"/>
                    </a:cubicBezTo>
                    <a:cubicBezTo>
                      <a:pt x="83" y="36"/>
                      <a:pt x="82" y="37"/>
                      <a:pt x="83" y="35"/>
                    </a:cubicBezTo>
                    <a:cubicBezTo>
                      <a:pt x="83" y="33"/>
                      <a:pt x="83" y="33"/>
                      <a:pt x="83" y="32"/>
                    </a:cubicBezTo>
                    <a:cubicBezTo>
                      <a:pt x="83" y="32"/>
                      <a:pt x="85" y="32"/>
                      <a:pt x="83" y="32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81" y="31"/>
                      <a:pt x="82" y="31"/>
                      <a:pt x="80" y="31"/>
                    </a:cubicBezTo>
                    <a:cubicBezTo>
                      <a:pt x="79" y="31"/>
                      <a:pt x="80" y="29"/>
                      <a:pt x="80" y="29"/>
                    </a:cubicBezTo>
                    <a:cubicBezTo>
                      <a:pt x="80" y="28"/>
                      <a:pt x="81" y="24"/>
                      <a:pt x="81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23"/>
                      <a:pt x="79" y="21"/>
                      <a:pt x="79" y="21"/>
                    </a:cubicBezTo>
                    <a:cubicBezTo>
                      <a:pt x="79" y="20"/>
                      <a:pt x="79" y="19"/>
                      <a:pt x="78" y="19"/>
                    </a:cubicBezTo>
                    <a:cubicBezTo>
                      <a:pt x="78" y="19"/>
                      <a:pt x="77" y="18"/>
                      <a:pt x="77" y="18"/>
                    </a:cubicBezTo>
                    <a:cubicBezTo>
                      <a:pt x="77" y="18"/>
                      <a:pt x="76" y="18"/>
                      <a:pt x="76" y="17"/>
                    </a:cubicBezTo>
                    <a:cubicBezTo>
                      <a:pt x="76" y="16"/>
                      <a:pt x="76" y="15"/>
                      <a:pt x="76" y="15"/>
                    </a:cubicBezTo>
                    <a:cubicBezTo>
                      <a:pt x="76" y="14"/>
                      <a:pt x="76" y="13"/>
                      <a:pt x="76" y="13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3"/>
                      <a:pt x="71" y="3"/>
                      <a:pt x="71" y="4"/>
                    </a:cubicBezTo>
                    <a:cubicBezTo>
                      <a:pt x="71" y="4"/>
                      <a:pt x="71" y="5"/>
                      <a:pt x="70" y="5"/>
                    </a:cubicBezTo>
                    <a:cubicBezTo>
                      <a:pt x="69" y="5"/>
                      <a:pt x="68" y="4"/>
                      <a:pt x="68" y="4"/>
                    </a:cubicBezTo>
                    <a:cubicBezTo>
                      <a:pt x="68" y="4"/>
                      <a:pt x="68" y="3"/>
                      <a:pt x="68" y="2"/>
                    </a:cubicBezTo>
                    <a:cubicBezTo>
                      <a:pt x="67" y="2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1"/>
                    </a:cubicBezTo>
                    <a:cubicBezTo>
                      <a:pt x="64" y="1"/>
                      <a:pt x="63" y="2"/>
                      <a:pt x="63" y="1"/>
                    </a:cubicBezTo>
                    <a:cubicBezTo>
                      <a:pt x="62" y="1"/>
                      <a:pt x="60" y="0"/>
                      <a:pt x="60" y="0"/>
                    </a:cubicBezTo>
                    <a:cubicBezTo>
                      <a:pt x="60" y="0"/>
                      <a:pt x="60" y="1"/>
                      <a:pt x="60" y="1"/>
                    </a:cubicBezTo>
                    <a:cubicBezTo>
                      <a:pt x="60" y="2"/>
                      <a:pt x="61" y="3"/>
                      <a:pt x="61" y="3"/>
                    </a:cubicBezTo>
                    <a:cubicBezTo>
                      <a:pt x="60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8" y="3"/>
                    </a:cubicBezTo>
                    <a:cubicBezTo>
                      <a:pt x="58" y="2"/>
                      <a:pt x="57" y="2"/>
                      <a:pt x="57" y="2"/>
                    </a:cubicBezTo>
                    <a:cubicBezTo>
                      <a:pt x="57" y="3"/>
                      <a:pt x="56" y="3"/>
                      <a:pt x="56" y="5"/>
                    </a:cubicBezTo>
                    <a:cubicBezTo>
                      <a:pt x="57" y="6"/>
                      <a:pt x="56" y="6"/>
                      <a:pt x="57" y="7"/>
                    </a:cubicBezTo>
                    <a:cubicBezTo>
                      <a:pt x="58" y="7"/>
                      <a:pt x="58" y="7"/>
                      <a:pt x="59" y="8"/>
                    </a:cubicBezTo>
                    <a:cubicBezTo>
                      <a:pt x="60" y="8"/>
                      <a:pt x="60" y="8"/>
                      <a:pt x="61" y="8"/>
                    </a:cubicBezTo>
                    <a:cubicBezTo>
                      <a:pt x="61" y="8"/>
                      <a:pt x="62" y="8"/>
                      <a:pt x="63" y="8"/>
                    </a:cubicBezTo>
                    <a:cubicBezTo>
                      <a:pt x="63" y="8"/>
                      <a:pt x="64" y="7"/>
                      <a:pt x="64" y="7"/>
                    </a:cubicBezTo>
                    <a:cubicBezTo>
                      <a:pt x="64" y="7"/>
                      <a:pt x="64" y="8"/>
                      <a:pt x="64" y="8"/>
                    </a:cubicBezTo>
                    <a:cubicBezTo>
                      <a:pt x="64" y="8"/>
                      <a:pt x="63" y="8"/>
                      <a:pt x="64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1"/>
                      <a:pt x="65" y="11"/>
                    </a:cubicBezTo>
                    <a:cubicBezTo>
                      <a:pt x="65" y="12"/>
                      <a:pt x="65" y="12"/>
                      <a:pt x="66" y="12"/>
                    </a:cubicBezTo>
                    <a:cubicBezTo>
                      <a:pt x="67" y="13"/>
                      <a:pt x="67" y="12"/>
                      <a:pt x="67" y="12"/>
                    </a:cubicBezTo>
                    <a:cubicBezTo>
                      <a:pt x="67" y="12"/>
                      <a:pt x="69" y="14"/>
                      <a:pt x="68" y="14"/>
                    </a:cubicBezTo>
                    <a:cubicBezTo>
                      <a:pt x="68" y="14"/>
                      <a:pt x="67" y="13"/>
                      <a:pt x="68" y="14"/>
                    </a:cubicBezTo>
                    <a:cubicBezTo>
                      <a:pt x="69" y="15"/>
                      <a:pt x="70" y="15"/>
                      <a:pt x="70" y="15"/>
                    </a:cubicBezTo>
                    <a:cubicBezTo>
                      <a:pt x="70" y="15"/>
                      <a:pt x="69" y="16"/>
                      <a:pt x="67" y="15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5" y="14"/>
                      <a:pt x="65" y="14"/>
                    </a:cubicBezTo>
                    <a:cubicBezTo>
                      <a:pt x="64" y="13"/>
                      <a:pt x="64" y="12"/>
                      <a:pt x="64" y="12"/>
                    </a:cubicBezTo>
                    <a:cubicBezTo>
                      <a:pt x="64" y="12"/>
                      <a:pt x="63" y="11"/>
                      <a:pt x="62" y="11"/>
                    </a:cubicBezTo>
                    <a:cubicBezTo>
                      <a:pt x="61" y="10"/>
                      <a:pt x="60" y="11"/>
                      <a:pt x="59" y="11"/>
                    </a:cubicBezTo>
                    <a:cubicBezTo>
                      <a:pt x="59" y="11"/>
                      <a:pt x="58" y="12"/>
                      <a:pt x="57" y="12"/>
                    </a:cubicBezTo>
                    <a:cubicBezTo>
                      <a:pt x="57" y="12"/>
                      <a:pt x="57" y="13"/>
                      <a:pt x="57" y="14"/>
                    </a:cubicBezTo>
                    <a:cubicBezTo>
                      <a:pt x="58" y="15"/>
                      <a:pt x="60" y="19"/>
                      <a:pt x="60" y="19"/>
                    </a:cubicBezTo>
                    <a:cubicBezTo>
                      <a:pt x="60" y="19"/>
                      <a:pt x="62" y="21"/>
                      <a:pt x="62" y="21"/>
                    </a:cubicBezTo>
                    <a:cubicBezTo>
                      <a:pt x="62" y="21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4" y="24"/>
                    </a:cubicBezTo>
                    <a:cubicBezTo>
                      <a:pt x="65" y="24"/>
                      <a:pt x="64" y="24"/>
                      <a:pt x="64" y="24"/>
                    </a:cubicBezTo>
                    <a:cubicBezTo>
                      <a:pt x="64" y="25"/>
                      <a:pt x="63" y="26"/>
                      <a:pt x="63" y="27"/>
                    </a:cubicBezTo>
                    <a:cubicBezTo>
                      <a:pt x="63" y="27"/>
                      <a:pt x="63" y="26"/>
                      <a:pt x="63" y="27"/>
                    </a:cubicBezTo>
                    <a:cubicBezTo>
                      <a:pt x="63" y="29"/>
                      <a:pt x="63" y="31"/>
                      <a:pt x="63" y="31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0" y="34"/>
                      <a:pt x="61" y="33"/>
                      <a:pt x="61" y="33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62" y="30"/>
                      <a:pt x="61" y="29"/>
                      <a:pt x="60" y="29"/>
                    </a:cubicBezTo>
                    <a:cubicBezTo>
                      <a:pt x="60" y="28"/>
                      <a:pt x="60" y="29"/>
                      <a:pt x="59" y="29"/>
                    </a:cubicBezTo>
                    <a:cubicBezTo>
                      <a:pt x="59" y="29"/>
                      <a:pt x="58" y="31"/>
                      <a:pt x="58" y="31"/>
                    </a:cubicBezTo>
                    <a:cubicBezTo>
                      <a:pt x="58" y="31"/>
                      <a:pt x="57" y="31"/>
                      <a:pt x="58" y="30"/>
                    </a:cubicBezTo>
                    <a:cubicBezTo>
                      <a:pt x="58" y="30"/>
                      <a:pt x="58" y="28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9" y="27"/>
                      <a:pt x="60" y="27"/>
                      <a:pt x="60" y="26"/>
                    </a:cubicBezTo>
                    <a:cubicBezTo>
                      <a:pt x="60" y="25"/>
                      <a:pt x="60" y="25"/>
                      <a:pt x="60" y="24"/>
                    </a:cubicBezTo>
                    <a:cubicBezTo>
                      <a:pt x="59" y="24"/>
                      <a:pt x="59" y="23"/>
                      <a:pt x="59" y="22"/>
                    </a:cubicBezTo>
                    <a:cubicBezTo>
                      <a:pt x="58" y="22"/>
                      <a:pt x="57" y="23"/>
                      <a:pt x="57" y="23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5"/>
                      <a:pt x="56" y="25"/>
                      <a:pt x="55" y="26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5" y="25"/>
                      <a:pt x="55" y="25"/>
                    </a:cubicBezTo>
                    <a:cubicBezTo>
                      <a:pt x="55" y="25"/>
                      <a:pt x="56" y="24"/>
                      <a:pt x="55" y="24"/>
                    </a:cubicBezTo>
                    <a:cubicBezTo>
                      <a:pt x="55" y="24"/>
                      <a:pt x="55" y="24"/>
                      <a:pt x="55" y="23"/>
                    </a:cubicBezTo>
                    <a:cubicBezTo>
                      <a:pt x="55" y="23"/>
                      <a:pt x="55" y="22"/>
                      <a:pt x="55" y="22"/>
                    </a:cubicBezTo>
                    <a:cubicBezTo>
                      <a:pt x="55" y="22"/>
                      <a:pt x="56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3" y="22"/>
                      <a:pt x="53" y="22"/>
                    </a:cubicBezTo>
                    <a:cubicBezTo>
                      <a:pt x="53" y="21"/>
                      <a:pt x="54" y="21"/>
                      <a:pt x="54" y="21"/>
                    </a:cubicBezTo>
                    <a:cubicBezTo>
                      <a:pt x="54" y="20"/>
                      <a:pt x="55" y="19"/>
                      <a:pt x="55" y="19"/>
                    </a:cubicBezTo>
                    <a:cubicBezTo>
                      <a:pt x="55" y="19"/>
                      <a:pt x="54" y="18"/>
                      <a:pt x="54" y="18"/>
                    </a:cubicBezTo>
                    <a:cubicBezTo>
                      <a:pt x="53" y="17"/>
                      <a:pt x="53" y="16"/>
                      <a:pt x="53" y="16"/>
                    </a:cubicBezTo>
                    <a:cubicBezTo>
                      <a:pt x="53" y="16"/>
                      <a:pt x="53" y="18"/>
                      <a:pt x="53" y="15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1" y="10"/>
                      <a:pt x="50" y="10"/>
                    </a:cubicBezTo>
                    <a:cubicBezTo>
                      <a:pt x="50" y="9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7"/>
                      <a:pt x="48" y="6"/>
                      <a:pt x="48" y="6"/>
                    </a:cubicBezTo>
                    <a:cubicBezTo>
                      <a:pt x="47" y="6"/>
                      <a:pt x="46" y="5"/>
                      <a:pt x="46" y="6"/>
                    </a:cubicBezTo>
                    <a:cubicBezTo>
                      <a:pt x="46" y="7"/>
                      <a:pt x="46" y="7"/>
                      <a:pt x="46" y="8"/>
                    </a:cubicBezTo>
                    <a:cubicBezTo>
                      <a:pt x="45" y="8"/>
                      <a:pt x="43" y="8"/>
                      <a:pt x="43" y="8"/>
                    </a:cubicBezTo>
                    <a:cubicBezTo>
                      <a:pt x="43" y="8"/>
                      <a:pt x="43" y="9"/>
                      <a:pt x="43" y="9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9"/>
                      <a:pt x="41" y="10"/>
                    </a:cubicBezTo>
                    <a:cubicBezTo>
                      <a:pt x="42" y="11"/>
                      <a:pt x="42" y="12"/>
                      <a:pt x="42" y="13"/>
                    </a:cubicBezTo>
                    <a:cubicBezTo>
                      <a:pt x="42" y="13"/>
                      <a:pt x="44" y="14"/>
                      <a:pt x="43" y="14"/>
                    </a:cubicBezTo>
                    <a:cubicBezTo>
                      <a:pt x="43" y="14"/>
                      <a:pt x="41" y="14"/>
                      <a:pt x="41" y="14"/>
                    </a:cubicBezTo>
                    <a:cubicBezTo>
                      <a:pt x="41" y="14"/>
                      <a:pt x="40" y="13"/>
                      <a:pt x="40" y="12"/>
                    </a:cubicBezTo>
                    <a:cubicBezTo>
                      <a:pt x="40" y="12"/>
                      <a:pt x="39" y="11"/>
                      <a:pt x="38" y="11"/>
                    </a:cubicBezTo>
                    <a:cubicBezTo>
                      <a:pt x="38" y="11"/>
                      <a:pt x="37" y="11"/>
                      <a:pt x="36" y="12"/>
                    </a:cubicBezTo>
                    <a:cubicBezTo>
                      <a:pt x="36" y="13"/>
                      <a:pt x="36" y="12"/>
                      <a:pt x="36" y="14"/>
                    </a:cubicBezTo>
                    <a:cubicBezTo>
                      <a:pt x="36" y="16"/>
                      <a:pt x="36" y="18"/>
                      <a:pt x="36" y="18"/>
                    </a:cubicBezTo>
                    <a:cubicBezTo>
                      <a:pt x="36" y="18"/>
                      <a:pt x="37" y="19"/>
                      <a:pt x="38" y="20"/>
                    </a:cubicBezTo>
                    <a:cubicBezTo>
                      <a:pt x="38" y="20"/>
                      <a:pt x="39" y="23"/>
                      <a:pt x="39" y="23"/>
                    </a:cubicBezTo>
                    <a:cubicBezTo>
                      <a:pt x="39" y="24"/>
                      <a:pt x="40" y="25"/>
                      <a:pt x="40" y="25"/>
                    </a:cubicBezTo>
                    <a:cubicBezTo>
                      <a:pt x="40" y="25"/>
                      <a:pt x="35" y="23"/>
                      <a:pt x="35" y="22"/>
                    </a:cubicBezTo>
                    <a:cubicBezTo>
                      <a:pt x="35" y="21"/>
                      <a:pt x="35" y="19"/>
                      <a:pt x="34" y="19"/>
                    </a:cubicBezTo>
                    <a:cubicBezTo>
                      <a:pt x="34" y="19"/>
                      <a:pt x="34" y="18"/>
                      <a:pt x="33" y="19"/>
                    </a:cubicBezTo>
                    <a:cubicBezTo>
                      <a:pt x="32" y="19"/>
                      <a:pt x="32" y="19"/>
                      <a:pt x="31" y="19"/>
                    </a:cubicBezTo>
                    <a:cubicBezTo>
                      <a:pt x="31" y="20"/>
                      <a:pt x="31" y="21"/>
                      <a:pt x="31" y="21"/>
                    </a:cubicBezTo>
                    <a:cubicBezTo>
                      <a:pt x="31" y="21"/>
                      <a:pt x="31" y="22"/>
                      <a:pt x="31" y="23"/>
                    </a:cubicBezTo>
                    <a:cubicBezTo>
                      <a:pt x="32" y="25"/>
                      <a:pt x="32" y="25"/>
                      <a:pt x="32" y="26"/>
                    </a:cubicBezTo>
                    <a:cubicBezTo>
                      <a:pt x="33" y="27"/>
                      <a:pt x="34" y="27"/>
                      <a:pt x="34" y="28"/>
                    </a:cubicBezTo>
                    <a:cubicBezTo>
                      <a:pt x="34" y="28"/>
                      <a:pt x="35" y="29"/>
                      <a:pt x="35" y="29"/>
                    </a:cubicBezTo>
                    <a:cubicBezTo>
                      <a:pt x="35" y="29"/>
                      <a:pt x="34" y="31"/>
                      <a:pt x="34" y="31"/>
                    </a:cubicBezTo>
                    <a:cubicBezTo>
                      <a:pt x="34" y="32"/>
                      <a:pt x="33" y="33"/>
                      <a:pt x="33" y="33"/>
                    </a:cubicBezTo>
                    <a:cubicBezTo>
                      <a:pt x="33" y="33"/>
                      <a:pt x="35" y="34"/>
                      <a:pt x="35" y="34"/>
                    </a:cubicBezTo>
                    <a:cubicBezTo>
                      <a:pt x="35" y="34"/>
                      <a:pt x="36" y="35"/>
                      <a:pt x="35" y="36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3" y="35"/>
                      <a:pt x="32" y="36"/>
                      <a:pt x="32" y="34"/>
                    </a:cubicBezTo>
                    <a:cubicBezTo>
                      <a:pt x="33" y="33"/>
                      <a:pt x="33" y="32"/>
                      <a:pt x="33" y="32"/>
                    </a:cubicBezTo>
                    <a:cubicBezTo>
                      <a:pt x="32" y="32"/>
                      <a:pt x="31" y="30"/>
                      <a:pt x="31" y="30"/>
                    </a:cubicBezTo>
                    <a:cubicBezTo>
                      <a:pt x="31" y="30"/>
                      <a:pt x="33" y="33"/>
                      <a:pt x="30" y="28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2"/>
                      <a:pt x="27" y="22"/>
                      <a:pt x="27" y="22"/>
                    </a:cubicBezTo>
                    <a:cubicBezTo>
                      <a:pt x="27" y="22"/>
                      <a:pt x="26" y="21"/>
                      <a:pt x="26" y="21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3" y="23"/>
                      <a:pt x="23" y="25"/>
                      <a:pt x="23" y="25"/>
                    </a:cubicBezTo>
                    <a:cubicBezTo>
                      <a:pt x="22" y="25"/>
                      <a:pt x="22" y="27"/>
                      <a:pt x="22" y="27"/>
                    </a:cubicBezTo>
                    <a:cubicBezTo>
                      <a:pt x="22" y="27"/>
                      <a:pt x="23" y="27"/>
                      <a:pt x="23" y="28"/>
                    </a:cubicBezTo>
                    <a:cubicBezTo>
                      <a:pt x="24" y="29"/>
                      <a:pt x="24" y="30"/>
                      <a:pt x="24" y="30"/>
                    </a:cubicBezTo>
                    <a:cubicBezTo>
                      <a:pt x="24" y="30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2"/>
                      <a:pt x="21" y="32"/>
                    </a:cubicBezTo>
                    <a:cubicBezTo>
                      <a:pt x="21" y="32"/>
                      <a:pt x="22" y="33"/>
                      <a:pt x="22" y="33"/>
                    </a:cubicBezTo>
                    <a:cubicBezTo>
                      <a:pt x="22" y="33"/>
                      <a:pt x="22" y="34"/>
                      <a:pt x="22" y="34"/>
                    </a:cubicBezTo>
                    <a:cubicBezTo>
                      <a:pt x="22" y="34"/>
                      <a:pt x="23" y="35"/>
                      <a:pt x="23" y="35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3" y="37"/>
                      <a:pt x="22" y="36"/>
                    </a:cubicBezTo>
                    <a:cubicBezTo>
                      <a:pt x="21" y="35"/>
                      <a:pt x="21" y="36"/>
                      <a:pt x="20" y="3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1" y="32"/>
                      <a:pt x="19" y="31"/>
                    </a:cubicBezTo>
                    <a:cubicBezTo>
                      <a:pt x="18" y="29"/>
                      <a:pt x="18" y="28"/>
                      <a:pt x="18" y="28"/>
                    </a:cubicBezTo>
                    <a:cubicBezTo>
                      <a:pt x="18" y="28"/>
                      <a:pt x="17" y="27"/>
                      <a:pt x="16" y="27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4" y="29"/>
                      <a:pt x="14" y="29"/>
                      <a:pt x="13" y="29"/>
                    </a:cubicBezTo>
                    <a:cubicBezTo>
                      <a:pt x="13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9" y="30"/>
                    </a:cubicBezTo>
                    <a:cubicBezTo>
                      <a:pt x="8" y="32"/>
                      <a:pt x="7" y="32"/>
                      <a:pt x="8" y="32"/>
                    </a:cubicBezTo>
                    <a:cubicBezTo>
                      <a:pt x="9" y="33"/>
                      <a:pt x="11" y="33"/>
                      <a:pt x="11" y="33"/>
                    </a:cubicBezTo>
                    <a:cubicBezTo>
                      <a:pt x="11" y="33"/>
                      <a:pt x="12" y="33"/>
                      <a:pt x="13" y="34"/>
                    </a:cubicBezTo>
                    <a:cubicBezTo>
                      <a:pt x="14" y="34"/>
                      <a:pt x="16" y="36"/>
                      <a:pt x="16" y="36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40"/>
                      <a:pt x="18" y="40"/>
                    </a:cubicBezTo>
                    <a:cubicBezTo>
                      <a:pt x="18" y="40"/>
                      <a:pt x="18" y="40"/>
                      <a:pt x="18" y="41"/>
                    </a:cubicBezTo>
                    <a:cubicBezTo>
                      <a:pt x="18" y="41"/>
                      <a:pt x="18" y="42"/>
                      <a:pt x="18" y="42"/>
                    </a:cubicBezTo>
                    <a:cubicBezTo>
                      <a:pt x="18" y="42"/>
                      <a:pt x="19" y="43"/>
                      <a:pt x="20" y="44"/>
                    </a:cubicBezTo>
                    <a:cubicBezTo>
                      <a:pt x="21" y="44"/>
                      <a:pt x="21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28" y="43"/>
                      <a:pt x="27" y="44"/>
                      <a:pt x="28" y="44"/>
                    </a:cubicBezTo>
                    <a:cubicBezTo>
                      <a:pt x="28" y="43"/>
                      <a:pt x="30" y="43"/>
                      <a:pt x="30" y="43"/>
                    </a:cubicBezTo>
                    <a:cubicBezTo>
                      <a:pt x="31" y="43"/>
                      <a:pt x="31" y="42"/>
                      <a:pt x="32" y="43"/>
                    </a:cubicBezTo>
                    <a:cubicBezTo>
                      <a:pt x="32" y="44"/>
                      <a:pt x="32" y="44"/>
                      <a:pt x="32" y="45"/>
                    </a:cubicBezTo>
                    <a:cubicBezTo>
                      <a:pt x="33" y="45"/>
                      <a:pt x="34" y="46"/>
                      <a:pt x="34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5"/>
                      <a:pt x="37" y="45"/>
                    </a:cubicBezTo>
                    <a:cubicBezTo>
                      <a:pt x="37" y="44"/>
                      <a:pt x="38" y="43"/>
                      <a:pt x="38" y="43"/>
                    </a:cubicBezTo>
                    <a:cubicBezTo>
                      <a:pt x="38" y="43"/>
                      <a:pt x="37" y="43"/>
                      <a:pt x="38" y="44"/>
                    </a:cubicBezTo>
                    <a:cubicBezTo>
                      <a:pt x="39" y="44"/>
                      <a:pt x="39" y="44"/>
                      <a:pt x="40" y="45"/>
                    </a:cubicBezTo>
                    <a:cubicBezTo>
                      <a:pt x="40" y="45"/>
                      <a:pt x="42" y="44"/>
                      <a:pt x="42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2" y="45"/>
                      <a:pt x="43" y="45"/>
                    </a:cubicBezTo>
                    <a:cubicBezTo>
                      <a:pt x="43" y="45"/>
                      <a:pt x="42" y="45"/>
                      <a:pt x="43" y="45"/>
                    </a:cubicBezTo>
                    <a:cubicBezTo>
                      <a:pt x="44" y="45"/>
                      <a:pt x="45" y="44"/>
                      <a:pt x="45" y="44"/>
                    </a:cubicBezTo>
                    <a:cubicBezTo>
                      <a:pt x="45" y="44"/>
                      <a:pt x="44" y="45"/>
                      <a:pt x="44" y="46"/>
                    </a:cubicBezTo>
                    <a:cubicBezTo>
                      <a:pt x="44" y="46"/>
                      <a:pt x="44" y="47"/>
                      <a:pt x="44" y="47"/>
                    </a:cubicBezTo>
                    <a:cubicBezTo>
                      <a:pt x="44" y="47"/>
                      <a:pt x="44" y="48"/>
                      <a:pt x="45" y="49"/>
                    </a:cubicBezTo>
                    <a:cubicBezTo>
                      <a:pt x="46" y="49"/>
                      <a:pt x="47" y="49"/>
                      <a:pt x="47" y="49"/>
                    </a:cubicBezTo>
                    <a:cubicBezTo>
                      <a:pt x="47" y="49"/>
                      <a:pt x="49" y="49"/>
                      <a:pt x="49" y="49"/>
                    </a:cubicBezTo>
                    <a:cubicBezTo>
                      <a:pt x="49" y="50"/>
                      <a:pt x="49" y="49"/>
                      <a:pt x="49" y="50"/>
                    </a:cubicBezTo>
                    <a:cubicBezTo>
                      <a:pt x="49" y="50"/>
                      <a:pt x="50" y="49"/>
                      <a:pt x="50" y="49"/>
                    </a:cubicBezTo>
                    <a:cubicBezTo>
                      <a:pt x="51" y="49"/>
                      <a:pt x="52" y="49"/>
                      <a:pt x="52" y="49"/>
                    </a:cubicBezTo>
                    <a:cubicBezTo>
                      <a:pt x="52" y="50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2"/>
                    </a:cubicBezTo>
                    <a:cubicBezTo>
                      <a:pt x="51" y="52"/>
                      <a:pt x="53" y="52"/>
                      <a:pt x="53" y="52"/>
                    </a:cubicBezTo>
                    <a:cubicBezTo>
                      <a:pt x="53" y="52"/>
                      <a:pt x="53" y="51"/>
                      <a:pt x="54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3" y="53"/>
                      <a:pt x="53" y="52"/>
                      <a:pt x="53" y="54"/>
                    </a:cubicBezTo>
                    <a:cubicBezTo>
                      <a:pt x="52" y="55"/>
                      <a:pt x="53" y="56"/>
                      <a:pt x="53" y="56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5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7" y="57"/>
                      <a:pt x="57" y="57"/>
                      <a:pt x="58" y="57"/>
                    </a:cubicBezTo>
                    <a:cubicBezTo>
                      <a:pt x="58" y="57"/>
                      <a:pt x="59" y="58"/>
                      <a:pt x="59" y="58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60"/>
                      <a:pt x="59" y="60"/>
                    </a:cubicBezTo>
                    <a:cubicBezTo>
                      <a:pt x="60" y="61"/>
                      <a:pt x="61" y="61"/>
                      <a:pt x="61" y="61"/>
                    </a:cubicBezTo>
                    <a:cubicBezTo>
                      <a:pt x="61" y="61"/>
                      <a:pt x="61" y="61"/>
                      <a:pt x="61" y="62"/>
                    </a:cubicBezTo>
                    <a:cubicBezTo>
                      <a:pt x="62" y="63"/>
                      <a:pt x="64" y="64"/>
                      <a:pt x="64" y="64"/>
                    </a:cubicBezTo>
                    <a:cubicBezTo>
                      <a:pt x="64" y="64"/>
                      <a:pt x="61" y="63"/>
                      <a:pt x="61" y="63"/>
                    </a:cubicBezTo>
                    <a:cubicBezTo>
                      <a:pt x="60" y="63"/>
                      <a:pt x="58" y="63"/>
                      <a:pt x="58" y="63"/>
                    </a:cubicBezTo>
                    <a:cubicBezTo>
                      <a:pt x="57" y="63"/>
                      <a:pt x="55" y="63"/>
                      <a:pt x="55" y="63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2" y="64"/>
                      <a:pt x="50" y="65"/>
                      <a:pt x="49" y="65"/>
                    </a:cubicBezTo>
                    <a:cubicBezTo>
                      <a:pt x="49" y="65"/>
                      <a:pt x="48" y="65"/>
                      <a:pt x="47" y="65"/>
                    </a:cubicBezTo>
                    <a:cubicBezTo>
                      <a:pt x="47" y="66"/>
                      <a:pt x="46" y="66"/>
                      <a:pt x="45" y="66"/>
                    </a:cubicBezTo>
                    <a:cubicBezTo>
                      <a:pt x="45" y="66"/>
                      <a:pt x="43" y="66"/>
                      <a:pt x="42" y="66"/>
                    </a:cubicBezTo>
                    <a:cubicBezTo>
                      <a:pt x="42" y="66"/>
                      <a:pt x="41" y="66"/>
                      <a:pt x="41" y="66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9"/>
                      <a:pt x="43" y="70"/>
                      <a:pt x="43" y="70"/>
                    </a:cubicBezTo>
                    <a:cubicBezTo>
                      <a:pt x="43" y="70"/>
                      <a:pt x="44" y="71"/>
                      <a:pt x="45" y="72"/>
                    </a:cubicBezTo>
                    <a:cubicBezTo>
                      <a:pt x="45" y="72"/>
                      <a:pt x="46" y="73"/>
                      <a:pt x="46" y="73"/>
                    </a:cubicBezTo>
                    <a:lnTo>
                      <a:pt x="48" y="74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4" name="Freeform 19">
                <a:extLst>
                  <a:ext uri="{FF2B5EF4-FFF2-40B4-BE49-F238E27FC236}">
                    <a16:creationId xmlns:a16="http://schemas.microsoft.com/office/drawing/2014/main" id="{13B71EB1-6AAB-9242-93A4-C06D5D018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812" y="2251719"/>
                <a:ext cx="802584" cy="653101"/>
              </a:xfrm>
              <a:custGeom>
                <a:avLst/>
                <a:gdLst>
                  <a:gd name="T0" fmla="*/ 194 w 352"/>
                  <a:gd name="T1" fmla="*/ 16 h 295"/>
                  <a:gd name="T2" fmla="*/ 260 w 352"/>
                  <a:gd name="T3" fmla="*/ 5 h 295"/>
                  <a:gd name="T4" fmla="*/ 289 w 352"/>
                  <a:gd name="T5" fmla="*/ 13 h 295"/>
                  <a:gd name="T6" fmla="*/ 314 w 352"/>
                  <a:gd name="T7" fmla="*/ 60 h 295"/>
                  <a:gd name="T8" fmla="*/ 314 w 352"/>
                  <a:gd name="T9" fmla="*/ 90 h 295"/>
                  <a:gd name="T10" fmla="*/ 303 w 352"/>
                  <a:gd name="T11" fmla="*/ 114 h 295"/>
                  <a:gd name="T12" fmla="*/ 318 w 352"/>
                  <a:gd name="T13" fmla="*/ 139 h 295"/>
                  <a:gd name="T14" fmla="*/ 326 w 352"/>
                  <a:gd name="T15" fmla="*/ 158 h 295"/>
                  <a:gd name="T16" fmla="*/ 344 w 352"/>
                  <a:gd name="T17" fmla="*/ 175 h 295"/>
                  <a:gd name="T18" fmla="*/ 346 w 352"/>
                  <a:gd name="T19" fmla="*/ 189 h 295"/>
                  <a:gd name="T20" fmla="*/ 344 w 352"/>
                  <a:gd name="T21" fmla="*/ 210 h 295"/>
                  <a:gd name="T22" fmla="*/ 327 w 352"/>
                  <a:gd name="T23" fmla="*/ 235 h 295"/>
                  <a:gd name="T24" fmla="*/ 317 w 352"/>
                  <a:gd name="T25" fmla="*/ 269 h 295"/>
                  <a:gd name="T26" fmla="*/ 322 w 352"/>
                  <a:gd name="T27" fmla="*/ 280 h 295"/>
                  <a:gd name="T28" fmla="*/ 315 w 352"/>
                  <a:gd name="T29" fmla="*/ 285 h 295"/>
                  <a:gd name="T30" fmla="*/ 309 w 352"/>
                  <a:gd name="T31" fmla="*/ 283 h 295"/>
                  <a:gd name="T32" fmla="*/ 302 w 352"/>
                  <a:gd name="T33" fmla="*/ 282 h 295"/>
                  <a:gd name="T34" fmla="*/ 296 w 352"/>
                  <a:gd name="T35" fmla="*/ 280 h 295"/>
                  <a:gd name="T36" fmla="*/ 290 w 352"/>
                  <a:gd name="T37" fmla="*/ 275 h 295"/>
                  <a:gd name="T38" fmla="*/ 283 w 352"/>
                  <a:gd name="T39" fmla="*/ 272 h 295"/>
                  <a:gd name="T40" fmla="*/ 276 w 352"/>
                  <a:gd name="T41" fmla="*/ 271 h 295"/>
                  <a:gd name="T42" fmla="*/ 267 w 352"/>
                  <a:gd name="T43" fmla="*/ 273 h 295"/>
                  <a:gd name="T44" fmla="*/ 262 w 352"/>
                  <a:gd name="T45" fmla="*/ 275 h 295"/>
                  <a:gd name="T46" fmla="*/ 256 w 352"/>
                  <a:gd name="T47" fmla="*/ 279 h 295"/>
                  <a:gd name="T48" fmla="*/ 250 w 352"/>
                  <a:gd name="T49" fmla="*/ 282 h 295"/>
                  <a:gd name="T50" fmla="*/ 245 w 352"/>
                  <a:gd name="T51" fmla="*/ 277 h 295"/>
                  <a:gd name="T52" fmla="*/ 240 w 352"/>
                  <a:gd name="T53" fmla="*/ 280 h 295"/>
                  <a:gd name="T54" fmla="*/ 235 w 352"/>
                  <a:gd name="T55" fmla="*/ 281 h 295"/>
                  <a:gd name="T56" fmla="*/ 230 w 352"/>
                  <a:gd name="T57" fmla="*/ 284 h 295"/>
                  <a:gd name="T58" fmla="*/ 225 w 352"/>
                  <a:gd name="T59" fmla="*/ 289 h 295"/>
                  <a:gd name="T60" fmla="*/ 223 w 352"/>
                  <a:gd name="T61" fmla="*/ 294 h 295"/>
                  <a:gd name="T62" fmla="*/ 216 w 352"/>
                  <a:gd name="T63" fmla="*/ 295 h 295"/>
                  <a:gd name="T64" fmla="*/ 215 w 352"/>
                  <a:gd name="T65" fmla="*/ 288 h 295"/>
                  <a:gd name="T66" fmla="*/ 207 w 352"/>
                  <a:gd name="T67" fmla="*/ 283 h 295"/>
                  <a:gd name="T68" fmla="*/ 195 w 352"/>
                  <a:gd name="T69" fmla="*/ 279 h 295"/>
                  <a:gd name="T70" fmla="*/ 185 w 352"/>
                  <a:gd name="T71" fmla="*/ 289 h 295"/>
                  <a:gd name="T72" fmla="*/ 181 w 352"/>
                  <a:gd name="T73" fmla="*/ 283 h 295"/>
                  <a:gd name="T74" fmla="*/ 169 w 352"/>
                  <a:gd name="T75" fmla="*/ 270 h 295"/>
                  <a:gd name="T76" fmla="*/ 147 w 352"/>
                  <a:gd name="T77" fmla="*/ 262 h 295"/>
                  <a:gd name="T78" fmla="*/ 137 w 352"/>
                  <a:gd name="T79" fmla="*/ 251 h 295"/>
                  <a:gd name="T80" fmla="*/ 117 w 352"/>
                  <a:gd name="T81" fmla="*/ 244 h 295"/>
                  <a:gd name="T82" fmla="*/ 106 w 352"/>
                  <a:gd name="T83" fmla="*/ 255 h 295"/>
                  <a:gd name="T84" fmla="*/ 92 w 352"/>
                  <a:gd name="T85" fmla="*/ 252 h 295"/>
                  <a:gd name="T86" fmla="*/ 87 w 352"/>
                  <a:gd name="T87" fmla="*/ 241 h 295"/>
                  <a:gd name="T88" fmla="*/ 77 w 352"/>
                  <a:gd name="T89" fmla="*/ 236 h 295"/>
                  <a:gd name="T90" fmla="*/ 66 w 352"/>
                  <a:gd name="T91" fmla="*/ 231 h 295"/>
                  <a:gd name="T92" fmla="*/ 51 w 352"/>
                  <a:gd name="T93" fmla="*/ 226 h 295"/>
                  <a:gd name="T94" fmla="*/ 40 w 352"/>
                  <a:gd name="T95" fmla="*/ 222 h 295"/>
                  <a:gd name="T96" fmla="*/ 38 w 352"/>
                  <a:gd name="T97" fmla="*/ 218 h 295"/>
                  <a:gd name="T98" fmla="*/ 35 w 352"/>
                  <a:gd name="T99" fmla="*/ 198 h 295"/>
                  <a:gd name="T100" fmla="*/ 28 w 352"/>
                  <a:gd name="T101" fmla="*/ 184 h 295"/>
                  <a:gd name="T102" fmla="*/ 24 w 352"/>
                  <a:gd name="T103" fmla="*/ 164 h 295"/>
                  <a:gd name="T104" fmla="*/ 20 w 352"/>
                  <a:gd name="T105" fmla="*/ 139 h 295"/>
                  <a:gd name="T106" fmla="*/ 4 w 352"/>
                  <a:gd name="T107" fmla="*/ 113 h 295"/>
                  <a:gd name="T108" fmla="*/ 4 w 352"/>
                  <a:gd name="T109" fmla="*/ 80 h 295"/>
                  <a:gd name="T110" fmla="*/ 6 w 352"/>
                  <a:gd name="T111" fmla="*/ 63 h 295"/>
                  <a:gd name="T112" fmla="*/ 45 w 352"/>
                  <a:gd name="T113" fmla="*/ 45 h 295"/>
                  <a:gd name="T114" fmla="*/ 64 w 352"/>
                  <a:gd name="T115" fmla="*/ 32 h 295"/>
                  <a:gd name="T116" fmla="*/ 89 w 352"/>
                  <a:gd name="T117" fmla="*/ 12 h 295"/>
                  <a:gd name="T118" fmla="*/ 121 w 352"/>
                  <a:gd name="T119" fmla="*/ 2 h 295"/>
                  <a:gd name="T120" fmla="*/ 132 w 352"/>
                  <a:gd name="T121" fmla="*/ 14 h 295"/>
                  <a:gd name="T122" fmla="*/ 151 w 352"/>
                  <a:gd name="T123" fmla="*/ 2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2" h="295">
                    <a:moveTo>
                      <a:pt x="155" y="23"/>
                    </a:moveTo>
                    <a:cubicBezTo>
                      <a:pt x="157" y="23"/>
                      <a:pt x="166" y="16"/>
                      <a:pt x="166" y="16"/>
                    </a:cubicBezTo>
                    <a:cubicBezTo>
                      <a:pt x="166" y="16"/>
                      <a:pt x="171" y="18"/>
                      <a:pt x="174" y="17"/>
                    </a:cubicBezTo>
                    <a:cubicBezTo>
                      <a:pt x="177" y="17"/>
                      <a:pt x="187" y="16"/>
                      <a:pt x="187" y="16"/>
                    </a:cubicBezTo>
                    <a:cubicBezTo>
                      <a:pt x="187" y="16"/>
                      <a:pt x="192" y="16"/>
                      <a:pt x="194" y="16"/>
                    </a:cubicBezTo>
                    <a:cubicBezTo>
                      <a:pt x="196" y="16"/>
                      <a:pt x="205" y="15"/>
                      <a:pt x="207" y="15"/>
                    </a:cubicBezTo>
                    <a:cubicBezTo>
                      <a:pt x="209" y="15"/>
                      <a:pt x="215" y="14"/>
                      <a:pt x="216" y="13"/>
                    </a:cubicBezTo>
                    <a:cubicBezTo>
                      <a:pt x="218" y="13"/>
                      <a:pt x="230" y="12"/>
                      <a:pt x="231" y="12"/>
                    </a:cubicBezTo>
                    <a:cubicBezTo>
                      <a:pt x="233" y="12"/>
                      <a:pt x="252" y="10"/>
                      <a:pt x="252" y="10"/>
                    </a:cubicBezTo>
                    <a:cubicBezTo>
                      <a:pt x="260" y="5"/>
                      <a:pt x="260" y="5"/>
                      <a:pt x="260" y="5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9" y="3"/>
                      <a:pt x="272" y="0"/>
                      <a:pt x="272" y="1"/>
                    </a:cubicBezTo>
                    <a:cubicBezTo>
                      <a:pt x="273" y="3"/>
                      <a:pt x="275" y="6"/>
                      <a:pt x="275" y="6"/>
                    </a:cubicBezTo>
                    <a:cubicBezTo>
                      <a:pt x="275" y="6"/>
                      <a:pt x="286" y="6"/>
                      <a:pt x="286" y="6"/>
                    </a:cubicBezTo>
                    <a:cubicBezTo>
                      <a:pt x="286" y="7"/>
                      <a:pt x="289" y="13"/>
                      <a:pt x="289" y="13"/>
                    </a:cubicBezTo>
                    <a:cubicBezTo>
                      <a:pt x="292" y="16"/>
                      <a:pt x="292" y="16"/>
                      <a:pt x="292" y="16"/>
                    </a:cubicBezTo>
                    <a:cubicBezTo>
                      <a:pt x="292" y="16"/>
                      <a:pt x="293" y="21"/>
                      <a:pt x="293" y="24"/>
                    </a:cubicBezTo>
                    <a:cubicBezTo>
                      <a:pt x="294" y="26"/>
                      <a:pt x="301" y="38"/>
                      <a:pt x="301" y="38"/>
                    </a:cubicBezTo>
                    <a:cubicBezTo>
                      <a:pt x="306" y="49"/>
                      <a:pt x="306" y="49"/>
                      <a:pt x="306" y="49"/>
                    </a:cubicBezTo>
                    <a:cubicBezTo>
                      <a:pt x="314" y="60"/>
                      <a:pt x="314" y="60"/>
                      <a:pt x="314" y="60"/>
                    </a:cubicBezTo>
                    <a:cubicBezTo>
                      <a:pt x="315" y="68"/>
                      <a:pt x="315" y="68"/>
                      <a:pt x="315" y="68"/>
                    </a:cubicBezTo>
                    <a:cubicBezTo>
                      <a:pt x="315" y="68"/>
                      <a:pt x="318" y="71"/>
                      <a:pt x="318" y="73"/>
                    </a:cubicBezTo>
                    <a:cubicBezTo>
                      <a:pt x="318" y="74"/>
                      <a:pt x="318" y="77"/>
                      <a:pt x="318" y="78"/>
                    </a:cubicBezTo>
                    <a:cubicBezTo>
                      <a:pt x="319" y="78"/>
                      <a:pt x="320" y="83"/>
                      <a:pt x="319" y="83"/>
                    </a:cubicBezTo>
                    <a:cubicBezTo>
                      <a:pt x="318" y="84"/>
                      <a:pt x="314" y="90"/>
                      <a:pt x="314" y="90"/>
                    </a:cubicBezTo>
                    <a:cubicBezTo>
                      <a:pt x="310" y="92"/>
                      <a:pt x="310" y="92"/>
                      <a:pt x="310" y="92"/>
                    </a:cubicBezTo>
                    <a:cubicBezTo>
                      <a:pt x="305" y="99"/>
                      <a:pt x="305" y="99"/>
                      <a:pt x="305" y="99"/>
                    </a:cubicBezTo>
                    <a:cubicBezTo>
                      <a:pt x="302" y="108"/>
                      <a:pt x="302" y="108"/>
                      <a:pt x="302" y="108"/>
                    </a:cubicBezTo>
                    <a:cubicBezTo>
                      <a:pt x="301" y="111"/>
                      <a:pt x="301" y="111"/>
                      <a:pt x="301" y="111"/>
                    </a:cubicBezTo>
                    <a:cubicBezTo>
                      <a:pt x="301" y="111"/>
                      <a:pt x="302" y="114"/>
                      <a:pt x="303" y="114"/>
                    </a:cubicBezTo>
                    <a:cubicBezTo>
                      <a:pt x="305" y="114"/>
                      <a:pt x="312" y="115"/>
                      <a:pt x="312" y="115"/>
                    </a:cubicBezTo>
                    <a:cubicBezTo>
                      <a:pt x="318" y="119"/>
                      <a:pt x="318" y="119"/>
                      <a:pt x="318" y="119"/>
                    </a:cubicBezTo>
                    <a:cubicBezTo>
                      <a:pt x="318" y="123"/>
                      <a:pt x="318" y="123"/>
                      <a:pt x="318" y="123"/>
                    </a:cubicBezTo>
                    <a:cubicBezTo>
                      <a:pt x="318" y="123"/>
                      <a:pt x="319" y="131"/>
                      <a:pt x="319" y="132"/>
                    </a:cubicBezTo>
                    <a:cubicBezTo>
                      <a:pt x="319" y="132"/>
                      <a:pt x="318" y="139"/>
                      <a:pt x="318" y="139"/>
                    </a:cubicBezTo>
                    <a:cubicBezTo>
                      <a:pt x="318" y="139"/>
                      <a:pt x="320" y="143"/>
                      <a:pt x="320" y="144"/>
                    </a:cubicBezTo>
                    <a:cubicBezTo>
                      <a:pt x="321" y="145"/>
                      <a:pt x="323" y="147"/>
                      <a:pt x="323" y="148"/>
                    </a:cubicBezTo>
                    <a:cubicBezTo>
                      <a:pt x="324" y="148"/>
                      <a:pt x="324" y="149"/>
                      <a:pt x="324" y="149"/>
                    </a:cubicBezTo>
                    <a:cubicBezTo>
                      <a:pt x="326" y="154"/>
                      <a:pt x="326" y="154"/>
                      <a:pt x="326" y="154"/>
                    </a:cubicBezTo>
                    <a:cubicBezTo>
                      <a:pt x="326" y="158"/>
                      <a:pt x="326" y="158"/>
                      <a:pt x="326" y="158"/>
                    </a:cubicBezTo>
                    <a:cubicBezTo>
                      <a:pt x="326" y="158"/>
                      <a:pt x="326" y="161"/>
                      <a:pt x="328" y="161"/>
                    </a:cubicBezTo>
                    <a:cubicBezTo>
                      <a:pt x="330" y="161"/>
                      <a:pt x="331" y="162"/>
                      <a:pt x="331" y="164"/>
                    </a:cubicBezTo>
                    <a:cubicBezTo>
                      <a:pt x="331" y="166"/>
                      <a:pt x="336" y="168"/>
                      <a:pt x="336" y="168"/>
                    </a:cubicBezTo>
                    <a:cubicBezTo>
                      <a:pt x="336" y="168"/>
                      <a:pt x="336" y="172"/>
                      <a:pt x="337" y="173"/>
                    </a:cubicBezTo>
                    <a:cubicBezTo>
                      <a:pt x="339" y="174"/>
                      <a:pt x="341" y="175"/>
                      <a:pt x="344" y="175"/>
                    </a:cubicBezTo>
                    <a:cubicBezTo>
                      <a:pt x="347" y="176"/>
                      <a:pt x="346" y="180"/>
                      <a:pt x="348" y="181"/>
                    </a:cubicBezTo>
                    <a:cubicBezTo>
                      <a:pt x="350" y="182"/>
                      <a:pt x="352" y="184"/>
                      <a:pt x="350" y="184"/>
                    </a:cubicBezTo>
                    <a:cubicBezTo>
                      <a:pt x="349" y="185"/>
                      <a:pt x="346" y="185"/>
                      <a:pt x="346" y="185"/>
                    </a:cubicBezTo>
                    <a:cubicBezTo>
                      <a:pt x="346" y="185"/>
                      <a:pt x="345" y="186"/>
                      <a:pt x="345" y="188"/>
                    </a:cubicBezTo>
                    <a:cubicBezTo>
                      <a:pt x="346" y="189"/>
                      <a:pt x="346" y="189"/>
                      <a:pt x="346" y="189"/>
                    </a:cubicBezTo>
                    <a:cubicBezTo>
                      <a:pt x="350" y="194"/>
                      <a:pt x="350" y="194"/>
                      <a:pt x="350" y="194"/>
                    </a:cubicBezTo>
                    <a:cubicBezTo>
                      <a:pt x="350" y="200"/>
                      <a:pt x="350" y="200"/>
                      <a:pt x="350" y="200"/>
                    </a:cubicBezTo>
                    <a:cubicBezTo>
                      <a:pt x="350" y="200"/>
                      <a:pt x="350" y="202"/>
                      <a:pt x="350" y="204"/>
                    </a:cubicBezTo>
                    <a:cubicBezTo>
                      <a:pt x="350" y="205"/>
                      <a:pt x="349" y="207"/>
                      <a:pt x="347" y="207"/>
                    </a:cubicBezTo>
                    <a:cubicBezTo>
                      <a:pt x="345" y="207"/>
                      <a:pt x="345" y="210"/>
                      <a:pt x="344" y="210"/>
                    </a:cubicBezTo>
                    <a:cubicBezTo>
                      <a:pt x="343" y="211"/>
                      <a:pt x="341" y="208"/>
                      <a:pt x="340" y="211"/>
                    </a:cubicBezTo>
                    <a:cubicBezTo>
                      <a:pt x="339" y="215"/>
                      <a:pt x="337" y="218"/>
                      <a:pt x="337" y="219"/>
                    </a:cubicBezTo>
                    <a:cubicBezTo>
                      <a:pt x="336" y="220"/>
                      <a:pt x="333" y="221"/>
                      <a:pt x="333" y="223"/>
                    </a:cubicBezTo>
                    <a:cubicBezTo>
                      <a:pt x="332" y="225"/>
                      <a:pt x="332" y="223"/>
                      <a:pt x="330" y="228"/>
                    </a:cubicBezTo>
                    <a:cubicBezTo>
                      <a:pt x="328" y="233"/>
                      <a:pt x="327" y="235"/>
                      <a:pt x="327" y="235"/>
                    </a:cubicBezTo>
                    <a:cubicBezTo>
                      <a:pt x="318" y="247"/>
                      <a:pt x="318" y="247"/>
                      <a:pt x="318" y="247"/>
                    </a:cubicBezTo>
                    <a:cubicBezTo>
                      <a:pt x="318" y="247"/>
                      <a:pt x="313" y="255"/>
                      <a:pt x="313" y="256"/>
                    </a:cubicBezTo>
                    <a:cubicBezTo>
                      <a:pt x="313" y="257"/>
                      <a:pt x="313" y="261"/>
                      <a:pt x="313" y="261"/>
                    </a:cubicBezTo>
                    <a:cubicBezTo>
                      <a:pt x="317" y="265"/>
                      <a:pt x="317" y="265"/>
                      <a:pt x="317" y="265"/>
                    </a:cubicBezTo>
                    <a:cubicBezTo>
                      <a:pt x="317" y="269"/>
                      <a:pt x="317" y="269"/>
                      <a:pt x="317" y="269"/>
                    </a:cubicBezTo>
                    <a:cubicBezTo>
                      <a:pt x="317" y="269"/>
                      <a:pt x="317" y="272"/>
                      <a:pt x="318" y="273"/>
                    </a:cubicBezTo>
                    <a:cubicBezTo>
                      <a:pt x="319" y="273"/>
                      <a:pt x="319" y="273"/>
                      <a:pt x="319" y="273"/>
                    </a:cubicBezTo>
                    <a:cubicBezTo>
                      <a:pt x="318" y="276"/>
                      <a:pt x="318" y="276"/>
                      <a:pt x="318" y="276"/>
                    </a:cubicBezTo>
                    <a:cubicBezTo>
                      <a:pt x="318" y="276"/>
                      <a:pt x="319" y="279"/>
                      <a:pt x="320" y="279"/>
                    </a:cubicBezTo>
                    <a:cubicBezTo>
                      <a:pt x="320" y="279"/>
                      <a:pt x="322" y="280"/>
                      <a:pt x="322" y="280"/>
                    </a:cubicBezTo>
                    <a:cubicBezTo>
                      <a:pt x="322" y="280"/>
                      <a:pt x="324" y="282"/>
                      <a:pt x="324" y="282"/>
                    </a:cubicBezTo>
                    <a:cubicBezTo>
                      <a:pt x="325" y="283"/>
                      <a:pt x="324" y="285"/>
                      <a:pt x="324" y="285"/>
                    </a:cubicBezTo>
                    <a:cubicBezTo>
                      <a:pt x="324" y="285"/>
                      <a:pt x="324" y="286"/>
                      <a:pt x="323" y="286"/>
                    </a:cubicBezTo>
                    <a:cubicBezTo>
                      <a:pt x="322" y="286"/>
                      <a:pt x="322" y="286"/>
                      <a:pt x="320" y="286"/>
                    </a:cubicBezTo>
                    <a:cubicBezTo>
                      <a:pt x="319" y="285"/>
                      <a:pt x="316" y="285"/>
                      <a:pt x="315" y="285"/>
                    </a:cubicBezTo>
                    <a:cubicBezTo>
                      <a:pt x="314" y="285"/>
                      <a:pt x="314" y="285"/>
                      <a:pt x="314" y="285"/>
                    </a:cubicBezTo>
                    <a:cubicBezTo>
                      <a:pt x="313" y="285"/>
                      <a:pt x="313" y="285"/>
                      <a:pt x="312" y="286"/>
                    </a:cubicBezTo>
                    <a:cubicBezTo>
                      <a:pt x="312" y="285"/>
                      <a:pt x="312" y="285"/>
                      <a:pt x="312" y="285"/>
                    </a:cubicBezTo>
                    <a:cubicBezTo>
                      <a:pt x="312" y="284"/>
                      <a:pt x="312" y="283"/>
                      <a:pt x="312" y="283"/>
                    </a:cubicBezTo>
                    <a:cubicBezTo>
                      <a:pt x="312" y="283"/>
                      <a:pt x="309" y="283"/>
                      <a:pt x="309" y="283"/>
                    </a:cubicBezTo>
                    <a:cubicBezTo>
                      <a:pt x="308" y="283"/>
                      <a:pt x="307" y="283"/>
                      <a:pt x="307" y="283"/>
                    </a:cubicBezTo>
                    <a:cubicBezTo>
                      <a:pt x="307" y="283"/>
                      <a:pt x="305" y="282"/>
                      <a:pt x="305" y="282"/>
                    </a:cubicBezTo>
                    <a:cubicBezTo>
                      <a:pt x="305" y="282"/>
                      <a:pt x="304" y="282"/>
                      <a:pt x="304" y="282"/>
                    </a:cubicBezTo>
                    <a:cubicBezTo>
                      <a:pt x="304" y="281"/>
                      <a:pt x="303" y="282"/>
                      <a:pt x="303" y="282"/>
                    </a:cubicBezTo>
                    <a:cubicBezTo>
                      <a:pt x="302" y="282"/>
                      <a:pt x="302" y="282"/>
                      <a:pt x="302" y="282"/>
                    </a:cubicBezTo>
                    <a:cubicBezTo>
                      <a:pt x="300" y="282"/>
                      <a:pt x="300" y="282"/>
                      <a:pt x="300" y="282"/>
                    </a:cubicBezTo>
                    <a:cubicBezTo>
                      <a:pt x="300" y="282"/>
                      <a:pt x="300" y="281"/>
                      <a:pt x="300" y="281"/>
                    </a:cubicBezTo>
                    <a:cubicBezTo>
                      <a:pt x="300" y="280"/>
                      <a:pt x="299" y="281"/>
                      <a:pt x="299" y="281"/>
                    </a:cubicBezTo>
                    <a:cubicBezTo>
                      <a:pt x="299" y="281"/>
                      <a:pt x="297" y="281"/>
                      <a:pt x="297" y="281"/>
                    </a:cubicBezTo>
                    <a:cubicBezTo>
                      <a:pt x="297" y="280"/>
                      <a:pt x="296" y="280"/>
                      <a:pt x="296" y="280"/>
                    </a:cubicBezTo>
                    <a:cubicBezTo>
                      <a:pt x="296" y="280"/>
                      <a:pt x="293" y="280"/>
                      <a:pt x="292" y="280"/>
                    </a:cubicBezTo>
                    <a:cubicBezTo>
                      <a:pt x="292" y="279"/>
                      <a:pt x="292" y="279"/>
                      <a:pt x="292" y="279"/>
                    </a:cubicBezTo>
                    <a:cubicBezTo>
                      <a:pt x="292" y="279"/>
                      <a:pt x="292" y="278"/>
                      <a:pt x="292" y="277"/>
                    </a:cubicBezTo>
                    <a:cubicBezTo>
                      <a:pt x="292" y="277"/>
                      <a:pt x="291" y="277"/>
                      <a:pt x="291" y="276"/>
                    </a:cubicBezTo>
                    <a:cubicBezTo>
                      <a:pt x="291" y="276"/>
                      <a:pt x="290" y="275"/>
                      <a:pt x="290" y="275"/>
                    </a:cubicBezTo>
                    <a:cubicBezTo>
                      <a:pt x="290" y="274"/>
                      <a:pt x="289" y="274"/>
                      <a:pt x="289" y="273"/>
                    </a:cubicBezTo>
                    <a:cubicBezTo>
                      <a:pt x="289" y="273"/>
                      <a:pt x="288" y="274"/>
                      <a:pt x="288" y="274"/>
                    </a:cubicBezTo>
                    <a:cubicBezTo>
                      <a:pt x="287" y="274"/>
                      <a:pt x="286" y="273"/>
                      <a:pt x="286" y="273"/>
                    </a:cubicBezTo>
                    <a:cubicBezTo>
                      <a:pt x="285" y="272"/>
                      <a:pt x="285" y="272"/>
                      <a:pt x="285" y="272"/>
                    </a:cubicBezTo>
                    <a:cubicBezTo>
                      <a:pt x="285" y="272"/>
                      <a:pt x="284" y="272"/>
                      <a:pt x="283" y="272"/>
                    </a:cubicBezTo>
                    <a:cubicBezTo>
                      <a:pt x="283" y="272"/>
                      <a:pt x="283" y="274"/>
                      <a:pt x="283" y="274"/>
                    </a:cubicBezTo>
                    <a:cubicBezTo>
                      <a:pt x="283" y="274"/>
                      <a:pt x="282" y="274"/>
                      <a:pt x="281" y="273"/>
                    </a:cubicBezTo>
                    <a:cubicBezTo>
                      <a:pt x="281" y="273"/>
                      <a:pt x="280" y="272"/>
                      <a:pt x="279" y="272"/>
                    </a:cubicBezTo>
                    <a:cubicBezTo>
                      <a:pt x="279" y="272"/>
                      <a:pt x="278" y="272"/>
                      <a:pt x="277" y="271"/>
                    </a:cubicBezTo>
                    <a:cubicBezTo>
                      <a:pt x="277" y="271"/>
                      <a:pt x="276" y="271"/>
                      <a:pt x="276" y="271"/>
                    </a:cubicBezTo>
                    <a:cubicBezTo>
                      <a:pt x="276" y="271"/>
                      <a:pt x="272" y="272"/>
                      <a:pt x="272" y="272"/>
                    </a:cubicBezTo>
                    <a:cubicBezTo>
                      <a:pt x="272" y="272"/>
                      <a:pt x="272" y="273"/>
                      <a:pt x="271" y="273"/>
                    </a:cubicBezTo>
                    <a:cubicBezTo>
                      <a:pt x="271" y="274"/>
                      <a:pt x="270" y="273"/>
                      <a:pt x="270" y="273"/>
                    </a:cubicBezTo>
                    <a:cubicBezTo>
                      <a:pt x="270" y="273"/>
                      <a:pt x="269" y="273"/>
                      <a:pt x="268" y="273"/>
                    </a:cubicBezTo>
                    <a:cubicBezTo>
                      <a:pt x="268" y="273"/>
                      <a:pt x="267" y="273"/>
                      <a:pt x="267" y="273"/>
                    </a:cubicBezTo>
                    <a:cubicBezTo>
                      <a:pt x="267" y="273"/>
                      <a:pt x="266" y="272"/>
                      <a:pt x="265" y="272"/>
                    </a:cubicBezTo>
                    <a:cubicBezTo>
                      <a:pt x="265" y="272"/>
                      <a:pt x="264" y="272"/>
                      <a:pt x="264" y="272"/>
                    </a:cubicBezTo>
                    <a:cubicBezTo>
                      <a:pt x="264" y="272"/>
                      <a:pt x="263" y="273"/>
                      <a:pt x="263" y="273"/>
                    </a:cubicBezTo>
                    <a:cubicBezTo>
                      <a:pt x="262" y="274"/>
                      <a:pt x="262" y="274"/>
                      <a:pt x="262" y="274"/>
                    </a:cubicBezTo>
                    <a:cubicBezTo>
                      <a:pt x="262" y="275"/>
                      <a:pt x="262" y="275"/>
                      <a:pt x="262" y="275"/>
                    </a:cubicBezTo>
                    <a:cubicBezTo>
                      <a:pt x="260" y="274"/>
                      <a:pt x="260" y="274"/>
                      <a:pt x="260" y="274"/>
                    </a:cubicBezTo>
                    <a:cubicBezTo>
                      <a:pt x="260" y="274"/>
                      <a:pt x="259" y="274"/>
                      <a:pt x="258" y="274"/>
                    </a:cubicBezTo>
                    <a:cubicBezTo>
                      <a:pt x="256" y="275"/>
                      <a:pt x="257" y="276"/>
                      <a:pt x="257" y="276"/>
                    </a:cubicBezTo>
                    <a:cubicBezTo>
                      <a:pt x="258" y="276"/>
                      <a:pt x="259" y="278"/>
                      <a:pt x="259" y="278"/>
                    </a:cubicBezTo>
                    <a:cubicBezTo>
                      <a:pt x="259" y="278"/>
                      <a:pt x="256" y="279"/>
                      <a:pt x="256" y="279"/>
                    </a:cubicBezTo>
                    <a:cubicBezTo>
                      <a:pt x="255" y="280"/>
                      <a:pt x="255" y="280"/>
                      <a:pt x="255" y="281"/>
                    </a:cubicBezTo>
                    <a:cubicBezTo>
                      <a:pt x="255" y="281"/>
                      <a:pt x="254" y="282"/>
                      <a:pt x="254" y="283"/>
                    </a:cubicBezTo>
                    <a:cubicBezTo>
                      <a:pt x="254" y="283"/>
                      <a:pt x="253" y="282"/>
                      <a:pt x="252" y="282"/>
                    </a:cubicBezTo>
                    <a:cubicBezTo>
                      <a:pt x="251" y="282"/>
                      <a:pt x="251" y="281"/>
                      <a:pt x="251" y="281"/>
                    </a:cubicBezTo>
                    <a:cubicBezTo>
                      <a:pt x="250" y="282"/>
                      <a:pt x="250" y="282"/>
                      <a:pt x="250" y="282"/>
                    </a:cubicBezTo>
                    <a:cubicBezTo>
                      <a:pt x="249" y="282"/>
                      <a:pt x="249" y="282"/>
                      <a:pt x="249" y="282"/>
                    </a:cubicBezTo>
                    <a:cubicBezTo>
                      <a:pt x="249" y="282"/>
                      <a:pt x="248" y="281"/>
                      <a:pt x="248" y="280"/>
                    </a:cubicBezTo>
                    <a:cubicBezTo>
                      <a:pt x="248" y="280"/>
                      <a:pt x="248" y="280"/>
                      <a:pt x="248" y="280"/>
                    </a:cubicBezTo>
                    <a:cubicBezTo>
                      <a:pt x="247" y="280"/>
                      <a:pt x="246" y="280"/>
                      <a:pt x="246" y="279"/>
                    </a:cubicBezTo>
                    <a:cubicBezTo>
                      <a:pt x="245" y="277"/>
                      <a:pt x="245" y="277"/>
                      <a:pt x="245" y="277"/>
                    </a:cubicBezTo>
                    <a:cubicBezTo>
                      <a:pt x="245" y="277"/>
                      <a:pt x="243" y="278"/>
                      <a:pt x="243" y="279"/>
                    </a:cubicBezTo>
                    <a:cubicBezTo>
                      <a:pt x="242" y="279"/>
                      <a:pt x="243" y="279"/>
                      <a:pt x="242" y="278"/>
                    </a:cubicBezTo>
                    <a:cubicBezTo>
                      <a:pt x="241" y="278"/>
                      <a:pt x="241" y="279"/>
                      <a:pt x="241" y="279"/>
                    </a:cubicBezTo>
                    <a:cubicBezTo>
                      <a:pt x="241" y="279"/>
                      <a:pt x="241" y="279"/>
                      <a:pt x="241" y="279"/>
                    </a:cubicBezTo>
                    <a:cubicBezTo>
                      <a:pt x="241" y="280"/>
                      <a:pt x="240" y="280"/>
                      <a:pt x="240" y="280"/>
                    </a:cubicBezTo>
                    <a:cubicBezTo>
                      <a:pt x="240" y="281"/>
                      <a:pt x="239" y="280"/>
                      <a:pt x="239" y="280"/>
                    </a:cubicBezTo>
                    <a:cubicBezTo>
                      <a:pt x="238" y="280"/>
                      <a:pt x="237" y="280"/>
                      <a:pt x="237" y="280"/>
                    </a:cubicBezTo>
                    <a:cubicBezTo>
                      <a:pt x="237" y="280"/>
                      <a:pt x="237" y="279"/>
                      <a:pt x="237" y="279"/>
                    </a:cubicBezTo>
                    <a:cubicBezTo>
                      <a:pt x="235" y="280"/>
                      <a:pt x="235" y="280"/>
                      <a:pt x="235" y="280"/>
                    </a:cubicBezTo>
                    <a:cubicBezTo>
                      <a:pt x="235" y="280"/>
                      <a:pt x="235" y="281"/>
                      <a:pt x="235" y="281"/>
                    </a:cubicBezTo>
                    <a:cubicBezTo>
                      <a:pt x="235" y="281"/>
                      <a:pt x="234" y="281"/>
                      <a:pt x="233" y="282"/>
                    </a:cubicBezTo>
                    <a:cubicBezTo>
                      <a:pt x="231" y="282"/>
                      <a:pt x="232" y="281"/>
                      <a:pt x="231" y="282"/>
                    </a:cubicBezTo>
                    <a:cubicBezTo>
                      <a:pt x="231" y="282"/>
                      <a:pt x="231" y="282"/>
                      <a:pt x="231" y="283"/>
                    </a:cubicBezTo>
                    <a:cubicBezTo>
                      <a:pt x="231" y="283"/>
                      <a:pt x="232" y="283"/>
                      <a:pt x="231" y="284"/>
                    </a:cubicBezTo>
                    <a:cubicBezTo>
                      <a:pt x="230" y="285"/>
                      <a:pt x="230" y="284"/>
                      <a:pt x="230" y="284"/>
                    </a:cubicBezTo>
                    <a:cubicBezTo>
                      <a:pt x="229" y="284"/>
                      <a:pt x="228" y="285"/>
                      <a:pt x="228" y="285"/>
                    </a:cubicBezTo>
                    <a:cubicBezTo>
                      <a:pt x="228" y="285"/>
                      <a:pt x="228" y="286"/>
                      <a:pt x="228" y="286"/>
                    </a:cubicBezTo>
                    <a:cubicBezTo>
                      <a:pt x="228" y="286"/>
                      <a:pt x="227" y="286"/>
                      <a:pt x="226" y="286"/>
                    </a:cubicBezTo>
                    <a:cubicBezTo>
                      <a:pt x="225" y="286"/>
                      <a:pt x="226" y="287"/>
                      <a:pt x="226" y="287"/>
                    </a:cubicBezTo>
                    <a:cubicBezTo>
                      <a:pt x="226" y="287"/>
                      <a:pt x="226" y="288"/>
                      <a:pt x="225" y="289"/>
                    </a:cubicBezTo>
                    <a:cubicBezTo>
                      <a:pt x="225" y="289"/>
                      <a:pt x="225" y="290"/>
                      <a:pt x="225" y="291"/>
                    </a:cubicBezTo>
                    <a:cubicBezTo>
                      <a:pt x="225" y="291"/>
                      <a:pt x="225" y="291"/>
                      <a:pt x="225" y="293"/>
                    </a:cubicBezTo>
                    <a:cubicBezTo>
                      <a:pt x="225" y="294"/>
                      <a:pt x="225" y="294"/>
                      <a:pt x="225" y="294"/>
                    </a:cubicBezTo>
                    <a:cubicBezTo>
                      <a:pt x="225" y="294"/>
                      <a:pt x="224" y="294"/>
                      <a:pt x="224" y="294"/>
                    </a:cubicBezTo>
                    <a:cubicBezTo>
                      <a:pt x="224" y="293"/>
                      <a:pt x="223" y="294"/>
                      <a:pt x="223" y="294"/>
                    </a:cubicBezTo>
                    <a:cubicBezTo>
                      <a:pt x="223" y="294"/>
                      <a:pt x="222" y="293"/>
                      <a:pt x="222" y="292"/>
                    </a:cubicBezTo>
                    <a:cubicBezTo>
                      <a:pt x="222" y="292"/>
                      <a:pt x="221" y="292"/>
                      <a:pt x="221" y="292"/>
                    </a:cubicBezTo>
                    <a:cubicBezTo>
                      <a:pt x="221" y="292"/>
                      <a:pt x="219" y="293"/>
                      <a:pt x="219" y="293"/>
                    </a:cubicBezTo>
                    <a:cubicBezTo>
                      <a:pt x="219" y="293"/>
                      <a:pt x="219" y="294"/>
                      <a:pt x="219" y="294"/>
                    </a:cubicBezTo>
                    <a:cubicBezTo>
                      <a:pt x="218" y="294"/>
                      <a:pt x="216" y="295"/>
                      <a:pt x="216" y="295"/>
                    </a:cubicBezTo>
                    <a:cubicBezTo>
                      <a:pt x="216" y="295"/>
                      <a:pt x="215" y="295"/>
                      <a:pt x="215" y="295"/>
                    </a:cubicBezTo>
                    <a:cubicBezTo>
                      <a:pt x="214" y="294"/>
                      <a:pt x="214" y="294"/>
                      <a:pt x="214" y="294"/>
                    </a:cubicBezTo>
                    <a:cubicBezTo>
                      <a:pt x="214" y="293"/>
                      <a:pt x="214" y="293"/>
                      <a:pt x="214" y="293"/>
                    </a:cubicBezTo>
                    <a:cubicBezTo>
                      <a:pt x="216" y="291"/>
                      <a:pt x="216" y="291"/>
                      <a:pt x="216" y="291"/>
                    </a:cubicBezTo>
                    <a:cubicBezTo>
                      <a:pt x="215" y="288"/>
                      <a:pt x="215" y="288"/>
                      <a:pt x="215" y="288"/>
                    </a:cubicBezTo>
                    <a:cubicBezTo>
                      <a:pt x="213" y="286"/>
                      <a:pt x="213" y="286"/>
                      <a:pt x="213" y="286"/>
                    </a:cubicBezTo>
                    <a:cubicBezTo>
                      <a:pt x="213" y="285"/>
                      <a:pt x="213" y="285"/>
                      <a:pt x="213" y="285"/>
                    </a:cubicBezTo>
                    <a:cubicBezTo>
                      <a:pt x="210" y="285"/>
                      <a:pt x="210" y="285"/>
                      <a:pt x="210" y="285"/>
                    </a:cubicBezTo>
                    <a:cubicBezTo>
                      <a:pt x="208" y="284"/>
                      <a:pt x="208" y="284"/>
                      <a:pt x="208" y="284"/>
                    </a:cubicBezTo>
                    <a:cubicBezTo>
                      <a:pt x="207" y="283"/>
                      <a:pt x="207" y="283"/>
                      <a:pt x="207" y="283"/>
                    </a:cubicBezTo>
                    <a:cubicBezTo>
                      <a:pt x="204" y="281"/>
                      <a:pt x="204" y="281"/>
                      <a:pt x="204" y="281"/>
                    </a:cubicBezTo>
                    <a:cubicBezTo>
                      <a:pt x="202" y="275"/>
                      <a:pt x="202" y="275"/>
                      <a:pt x="202" y="275"/>
                    </a:cubicBezTo>
                    <a:cubicBezTo>
                      <a:pt x="199" y="275"/>
                      <a:pt x="199" y="275"/>
                      <a:pt x="199" y="275"/>
                    </a:cubicBezTo>
                    <a:cubicBezTo>
                      <a:pt x="199" y="275"/>
                      <a:pt x="197" y="277"/>
                      <a:pt x="197" y="278"/>
                    </a:cubicBezTo>
                    <a:cubicBezTo>
                      <a:pt x="197" y="279"/>
                      <a:pt x="195" y="279"/>
                      <a:pt x="195" y="279"/>
                    </a:cubicBezTo>
                    <a:cubicBezTo>
                      <a:pt x="193" y="282"/>
                      <a:pt x="193" y="282"/>
                      <a:pt x="193" y="282"/>
                    </a:cubicBezTo>
                    <a:cubicBezTo>
                      <a:pt x="193" y="282"/>
                      <a:pt x="193" y="286"/>
                      <a:pt x="193" y="287"/>
                    </a:cubicBezTo>
                    <a:cubicBezTo>
                      <a:pt x="193" y="288"/>
                      <a:pt x="191" y="286"/>
                      <a:pt x="191" y="286"/>
                    </a:cubicBezTo>
                    <a:cubicBezTo>
                      <a:pt x="191" y="286"/>
                      <a:pt x="189" y="287"/>
                      <a:pt x="188" y="288"/>
                    </a:cubicBezTo>
                    <a:cubicBezTo>
                      <a:pt x="187" y="289"/>
                      <a:pt x="185" y="289"/>
                      <a:pt x="185" y="289"/>
                    </a:cubicBezTo>
                    <a:cubicBezTo>
                      <a:pt x="185" y="289"/>
                      <a:pt x="184" y="287"/>
                      <a:pt x="183" y="286"/>
                    </a:cubicBezTo>
                    <a:cubicBezTo>
                      <a:pt x="183" y="286"/>
                      <a:pt x="183" y="285"/>
                      <a:pt x="183" y="283"/>
                    </a:cubicBezTo>
                    <a:cubicBezTo>
                      <a:pt x="183" y="282"/>
                      <a:pt x="181" y="284"/>
                      <a:pt x="181" y="284"/>
                    </a:cubicBezTo>
                    <a:cubicBezTo>
                      <a:pt x="181" y="284"/>
                      <a:pt x="181" y="284"/>
                      <a:pt x="181" y="284"/>
                    </a:cubicBezTo>
                    <a:cubicBezTo>
                      <a:pt x="181" y="283"/>
                      <a:pt x="181" y="283"/>
                      <a:pt x="181" y="283"/>
                    </a:cubicBezTo>
                    <a:cubicBezTo>
                      <a:pt x="180" y="281"/>
                      <a:pt x="179" y="280"/>
                      <a:pt x="179" y="280"/>
                    </a:cubicBezTo>
                    <a:cubicBezTo>
                      <a:pt x="179" y="280"/>
                      <a:pt x="178" y="278"/>
                      <a:pt x="178" y="276"/>
                    </a:cubicBezTo>
                    <a:cubicBezTo>
                      <a:pt x="178" y="275"/>
                      <a:pt x="174" y="273"/>
                      <a:pt x="174" y="273"/>
                    </a:cubicBezTo>
                    <a:cubicBezTo>
                      <a:pt x="174" y="273"/>
                      <a:pt x="175" y="275"/>
                      <a:pt x="173" y="273"/>
                    </a:cubicBezTo>
                    <a:cubicBezTo>
                      <a:pt x="171" y="270"/>
                      <a:pt x="169" y="270"/>
                      <a:pt x="169" y="270"/>
                    </a:cubicBezTo>
                    <a:cubicBezTo>
                      <a:pt x="168" y="262"/>
                      <a:pt x="168" y="262"/>
                      <a:pt x="168" y="262"/>
                    </a:cubicBezTo>
                    <a:cubicBezTo>
                      <a:pt x="160" y="264"/>
                      <a:pt x="160" y="264"/>
                      <a:pt x="160" y="264"/>
                    </a:cubicBezTo>
                    <a:cubicBezTo>
                      <a:pt x="160" y="264"/>
                      <a:pt x="155" y="262"/>
                      <a:pt x="154" y="261"/>
                    </a:cubicBezTo>
                    <a:cubicBezTo>
                      <a:pt x="153" y="260"/>
                      <a:pt x="150" y="259"/>
                      <a:pt x="150" y="259"/>
                    </a:cubicBezTo>
                    <a:cubicBezTo>
                      <a:pt x="147" y="262"/>
                      <a:pt x="147" y="262"/>
                      <a:pt x="147" y="262"/>
                    </a:cubicBezTo>
                    <a:cubicBezTo>
                      <a:pt x="144" y="262"/>
                      <a:pt x="144" y="262"/>
                      <a:pt x="144" y="262"/>
                    </a:cubicBezTo>
                    <a:cubicBezTo>
                      <a:pt x="144" y="262"/>
                      <a:pt x="140" y="261"/>
                      <a:pt x="139" y="260"/>
                    </a:cubicBezTo>
                    <a:cubicBezTo>
                      <a:pt x="137" y="258"/>
                      <a:pt x="138" y="257"/>
                      <a:pt x="137" y="257"/>
                    </a:cubicBezTo>
                    <a:cubicBezTo>
                      <a:pt x="135" y="257"/>
                      <a:pt x="134" y="255"/>
                      <a:pt x="134" y="255"/>
                    </a:cubicBezTo>
                    <a:cubicBezTo>
                      <a:pt x="134" y="255"/>
                      <a:pt x="136" y="252"/>
                      <a:pt x="137" y="251"/>
                    </a:cubicBezTo>
                    <a:cubicBezTo>
                      <a:pt x="137" y="250"/>
                      <a:pt x="139" y="251"/>
                      <a:pt x="138" y="248"/>
                    </a:cubicBezTo>
                    <a:cubicBezTo>
                      <a:pt x="136" y="246"/>
                      <a:pt x="135" y="245"/>
                      <a:pt x="135" y="245"/>
                    </a:cubicBezTo>
                    <a:cubicBezTo>
                      <a:pt x="135" y="245"/>
                      <a:pt x="135" y="247"/>
                      <a:pt x="133" y="248"/>
                    </a:cubicBezTo>
                    <a:cubicBezTo>
                      <a:pt x="131" y="248"/>
                      <a:pt x="128" y="249"/>
                      <a:pt x="128" y="249"/>
                    </a:cubicBezTo>
                    <a:cubicBezTo>
                      <a:pt x="117" y="244"/>
                      <a:pt x="117" y="244"/>
                      <a:pt x="117" y="244"/>
                    </a:cubicBezTo>
                    <a:cubicBezTo>
                      <a:pt x="117" y="244"/>
                      <a:pt x="114" y="243"/>
                      <a:pt x="113" y="243"/>
                    </a:cubicBezTo>
                    <a:cubicBezTo>
                      <a:pt x="112" y="244"/>
                      <a:pt x="108" y="243"/>
                      <a:pt x="108" y="243"/>
                    </a:cubicBezTo>
                    <a:cubicBezTo>
                      <a:pt x="110" y="247"/>
                      <a:pt x="110" y="247"/>
                      <a:pt x="110" y="247"/>
                    </a:cubicBezTo>
                    <a:cubicBezTo>
                      <a:pt x="112" y="253"/>
                      <a:pt x="112" y="253"/>
                      <a:pt x="112" y="253"/>
                    </a:cubicBezTo>
                    <a:cubicBezTo>
                      <a:pt x="106" y="255"/>
                      <a:pt x="106" y="255"/>
                      <a:pt x="106" y="255"/>
                    </a:cubicBezTo>
                    <a:cubicBezTo>
                      <a:pt x="105" y="260"/>
                      <a:pt x="105" y="260"/>
                      <a:pt x="105" y="260"/>
                    </a:cubicBezTo>
                    <a:cubicBezTo>
                      <a:pt x="105" y="260"/>
                      <a:pt x="99" y="264"/>
                      <a:pt x="99" y="262"/>
                    </a:cubicBezTo>
                    <a:cubicBezTo>
                      <a:pt x="98" y="261"/>
                      <a:pt x="97" y="257"/>
                      <a:pt x="97" y="257"/>
                    </a:cubicBezTo>
                    <a:cubicBezTo>
                      <a:pt x="97" y="257"/>
                      <a:pt x="96" y="255"/>
                      <a:pt x="95" y="254"/>
                    </a:cubicBezTo>
                    <a:cubicBezTo>
                      <a:pt x="93" y="253"/>
                      <a:pt x="92" y="252"/>
                      <a:pt x="92" y="252"/>
                    </a:cubicBezTo>
                    <a:cubicBezTo>
                      <a:pt x="89" y="251"/>
                      <a:pt x="89" y="251"/>
                      <a:pt x="89" y="251"/>
                    </a:cubicBezTo>
                    <a:cubicBezTo>
                      <a:pt x="89" y="251"/>
                      <a:pt x="88" y="247"/>
                      <a:pt x="87" y="247"/>
                    </a:cubicBezTo>
                    <a:cubicBezTo>
                      <a:pt x="86" y="247"/>
                      <a:pt x="85" y="247"/>
                      <a:pt x="85" y="247"/>
                    </a:cubicBezTo>
                    <a:cubicBezTo>
                      <a:pt x="85" y="244"/>
                      <a:pt x="85" y="244"/>
                      <a:pt x="85" y="244"/>
                    </a:cubicBezTo>
                    <a:cubicBezTo>
                      <a:pt x="87" y="241"/>
                      <a:pt x="87" y="241"/>
                      <a:pt x="87" y="241"/>
                    </a:cubicBezTo>
                    <a:cubicBezTo>
                      <a:pt x="87" y="241"/>
                      <a:pt x="88" y="242"/>
                      <a:pt x="88" y="238"/>
                    </a:cubicBezTo>
                    <a:cubicBezTo>
                      <a:pt x="89" y="233"/>
                      <a:pt x="86" y="233"/>
                      <a:pt x="86" y="233"/>
                    </a:cubicBezTo>
                    <a:cubicBezTo>
                      <a:pt x="83" y="234"/>
                      <a:pt x="83" y="234"/>
                      <a:pt x="83" y="234"/>
                    </a:cubicBezTo>
                    <a:cubicBezTo>
                      <a:pt x="79" y="236"/>
                      <a:pt x="79" y="236"/>
                      <a:pt x="79" y="236"/>
                    </a:cubicBezTo>
                    <a:cubicBezTo>
                      <a:pt x="77" y="236"/>
                      <a:pt x="77" y="236"/>
                      <a:pt x="77" y="236"/>
                    </a:cubicBezTo>
                    <a:cubicBezTo>
                      <a:pt x="76" y="236"/>
                      <a:pt x="74" y="233"/>
                      <a:pt x="74" y="233"/>
                    </a:cubicBezTo>
                    <a:cubicBezTo>
                      <a:pt x="74" y="233"/>
                      <a:pt x="76" y="230"/>
                      <a:pt x="73" y="233"/>
                    </a:cubicBezTo>
                    <a:cubicBezTo>
                      <a:pt x="70" y="236"/>
                      <a:pt x="68" y="232"/>
                      <a:pt x="68" y="232"/>
                    </a:cubicBezTo>
                    <a:cubicBezTo>
                      <a:pt x="67" y="231"/>
                      <a:pt x="67" y="231"/>
                      <a:pt x="67" y="231"/>
                    </a:cubicBezTo>
                    <a:cubicBezTo>
                      <a:pt x="67" y="231"/>
                      <a:pt x="67" y="231"/>
                      <a:pt x="66" y="231"/>
                    </a:cubicBezTo>
                    <a:cubicBezTo>
                      <a:pt x="65" y="232"/>
                      <a:pt x="62" y="232"/>
                      <a:pt x="62" y="231"/>
                    </a:cubicBezTo>
                    <a:cubicBezTo>
                      <a:pt x="61" y="229"/>
                      <a:pt x="59" y="228"/>
                      <a:pt x="59" y="228"/>
                    </a:cubicBezTo>
                    <a:cubicBezTo>
                      <a:pt x="56" y="229"/>
                      <a:pt x="56" y="229"/>
                      <a:pt x="56" y="229"/>
                    </a:cubicBezTo>
                    <a:cubicBezTo>
                      <a:pt x="56" y="229"/>
                      <a:pt x="54" y="229"/>
                      <a:pt x="53" y="229"/>
                    </a:cubicBezTo>
                    <a:cubicBezTo>
                      <a:pt x="53" y="228"/>
                      <a:pt x="53" y="227"/>
                      <a:pt x="51" y="226"/>
                    </a:cubicBezTo>
                    <a:cubicBezTo>
                      <a:pt x="49" y="225"/>
                      <a:pt x="48" y="222"/>
                      <a:pt x="48" y="222"/>
                    </a:cubicBezTo>
                    <a:cubicBezTo>
                      <a:pt x="48" y="222"/>
                      <a:pt x="49" y="220"/>
                      <a:pt x="47" y="220"/>
                    </a:cubicBezTo>
                    <a:cubicBezTo>
                      <a:pt x="46" y="220"/>
                      <a:pt x="44" y="219"/>
                      <a:pt x="44" y="219"/>
                    </a:cubicBezTo>
                    <a:cubicBezTo>
                      <a:pt x="44" y="219"/>
                      <a:pt x="41" y="217"/>
                      <a:pt x="41" y="218"/>
                    </a:cubicBezTo>
                    <a:cubicBezTo>
                      <a:pt x="40" y="219"/>
                      <a:pt x="40" y="221"/>
                      <a:pt x="40" y="222"/>
                    </a:cubicBezTo>
                    <a:cubicBezTo>
                      <a:pt x="40" y="222"/>
                      <a:pt x="41" y="225"/>
                      <a:pt x="41" y="225"/>
                    </a:cubicBezTo>
                    <a:cubicBezTo>
                      <a:pt x="41" y="225"/>
                      <a:pt x="37" y="227"/>
                      <a:pt x="36" y="227"/>
                    </a:cubicBezTo>
                    <a:cubicBezTo>
                      <a:pt x="35" y="227"/>
                      <a:pt x="34" y="228"/>
                      <a:pt x="34" y="226"/>
                    </a:cubicBezTo>
                    <a:cubicBezTo>
                      <a:pt x="34" y="225"/>
                      <a:pt x="36" y="220"/>
                      <a:pt x="36" y="220"/>
                    </a:cubicBezTo>
                    <a:cubicBezTo>
                      <a:pt x="37" y="219"/>
                      <a:pt x="38" y="218"/>
                      <a:pt x="38" y="218"/>
                    </a:cubicBezTo>
                    <a:cubicBezTo>
                      <a:pt x="38" y="218"/>
                      <a:pt x="37" y="216"/>
                      <a:pt x="37" y="215"/>
                    </a:cubicBezTo>
                    <a:cubicBezTo>
                      <a:pt x="37" y="214"/>
                      <a:pt x="36" y="214"/>
                      <a:pt x="38" y="211"/>
                    </a:cubicBezTo>
                    <a:cubicBezTo>
                      <a:pt x="41" y="208"/>
                      <a:pt x="41" y="206"/>
                      <a:pt x="41" y="206"/>
                    </a:cubicBezTo>
                    <a:cubicBezTo>
                      <a:pt x="41" y="206"/>
                      <a:pt x="39" y="203"/>
                      <a:pt x="38" y="202"/>
                    </a:cubicBezTo>
                    <a:cubicBezTo>
                      <a:pt x="38" y="202"/>
                      <a:pt x="35" y="198"/>
                      <a:pt x="35" y="198"/>
                    </a:cubicBezTo>
                    <a:cubicBezTo>
                      <a:pt x="35" y="197"/>
                      <a:pt x="35" y="195"/>
                      <a:pt x="35" y="195"/>
                    </a:cubicBezTo>
                    <a:cubicBezTo>
                      <a:pt x="35" y="195"/>
                      <a:pt x="33" y="193"/>
                      <a:pt x="32" y="193"/>
                    </a:cubicBezTo>
                    <a:cubicBezTo>
                      <a:pt x="31" y="193"/>
                      <a:pt x="28" y="192"/>
                      <a:pt x="28" y="192"/>
                    </a:cubicBezTo>
                    <a:cubicBezTo>
                      <a:pt x="28" y="189"/>
                      <a:pt x="28" y="189"/>
                      <a:pt x="28" y="189"/>
                    </a:cubicBezTo>
                    <a:cubicBezTo>
                      <a:pt x="28" y="184"/>
                      <a:pt x="28" y="184"/>
                      <a:pt x="28" y="184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23" y="176"/>
                      <a:pt x="23" y="176"/>
                      <a:pt x="23" y="176"/>
                    </a:cubicBezTo>
                    <a:cubicBezTo>
                      <a:pt x="23" y="176"/>
                      <a:pt x="24" y="174"/>
                      <a:pt x="24" y="172"/>
                    </a:cubicBezTo>
                    <a:cubicBezTo>
                      <a:pt x="25" y="171"/>
                      <a:pt x="26" y="168"/>
                      <a:pt x="26" y="168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64"/>
                      <a:pt x="23" y="163"/>
                      <a:pt x="24" y="162"/>
                    </a:cubicBezTo>
                    <a:cubicBezTo>
                      <a:pt x="24" y="161"/>
                      <a:pt x="23" y="155"/>
                      <a:pt x="23" y="155"/>
                    </a:cubicBezTo>
                    <a:cubicBezTo>
                      <a:pt x="23" y="155"/>
                      <a:pt x="22" y="149"/>
                      <a:pt x="21" y="150"/>
                    </a:cubicBezTo>
                    <a:cubicBezTo>
                      <a:pt x="19" y="150"/>
                      <a:pt x="18" y="146"/>
                      <a:pt x="18" y="146"/>
                    </a:cubicBezTo>
                    <a:cubicBezTo>
                      <a:pt x="20" y="139"/>
                      <a:pt x="20" y="139"/>
                      <a:pt x="20" y="139"/>
                    </a:cubicBezTo>
                    <a:cubicBezTo>
                      <a:pt x="20" y="139"/>
                      <a:pt x="21" y="134"/>
                      <a:pt x="18" y="132"/>
                    </a:cubicBezTo>
                    <a:cubicBezTo>
                      <a:pt x="15" y="131"/>
                      <a:pt x="9" y="128"/>
                      <a:pt x="8" y="127"/>
                    </a:cubicBezTo>
                    <a:cubicBezTo>
                      <a:pt x="8" y="127"/>
                      <a:pt x="5" y="124"/>
                      <a:pt x="4" y="123"/>
                    </a:cubicBezTo>
                    <a:cubicBezTo>
                      <a:pt x="3" y="123"/>
                      <a:pt x="2" y="122"/>
                      <a:pt x="2" y="122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9" y="101"/>
                      <a:pt x="9" y="101"/>
                      <a:pt x="9" y="101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10" y="91"/>
                      <a:pt x="7" y="87"/>
                    </a:cubicBezTo>
                    <a:cubicBezTo>
                      <a:pt x="5" y="84"/>
                      <a:pt x="4" y="80"/>
                      <a:pt x="4" y="80"/>
                    </a:cubicBezTo>
                    <a:cubicBezTo>
                      <a:pt x="4" y="79"/>
                      <a:pt x="3" y="75"/>
                      <a:pt x="2" y="74"/>
                    </a:cubicBezTo>
                    <a:cubicBezTo>
                      <a:pt x="2" y="73"/>
                      <a:pt x="2" y="72"/>
                      <a:pt x="2" y="70"/>
                    </a:cubicBezTo>
                    <a:cubicBezTo>
                      <a:pt x="3" y="69"/>
                      <a:pt x="0" y="66"/>
                      <a:pt x="0" y="66"/>
                    </a:cubicBezTo>
                    <a:cubicBezTo>
                      <a:pt x="0" y="66"/>
                      <a:pt x="1" y="64"/>
                      <a:pt x="2" y="64"/>
                    </a:cubicBezTo>
                    <a:cubicBezTo>
                      <a:pt x="3" y="64"/>
                      <a:pt x="4" y="63"/>
                      <a:pt x="6" y="63"/>
                    </a:cubicBezTo>
                    <a:cubicBezTo>
                      <a:pt x="8" y="63"/>
                      <a:pt x="9" y="61"/>
                      <a:pt x="11" y="61"/>
                    </a:cubicBezTo>
                    <a:cubicBezTo>
                      <a:pt x="12" y="60"/>
                      <a:pt x="12" y="58"/>
                      <a:pt x="13" y="58"/>
                    </a:cubicBezTo>
                    <a:cubicBezTo>
                      <a:pt x="15" y="57"/>
                      <a:pt x="17" y="58"/>
                      <a:pt x="20" y="56"/>
                    </a:cubicBezTo>
                    <a:cubicBezTo>
                      <a:pt x="23" y="55"/>
                      <a:pt x="23" y="54"/>
                      <a:pt x="25" y="52"/>
                    </a:cubicBezTo>
                    <a:cubicBezTo>
                      <a:pt x="26" y="51"/>
                      <a:pt x="45" y="45"/>
                      <a:pt x="45" y="45"/>
                    </a:cubicBezTo>
                    <a:cubicBezTo>
                      <a:pt x="45" y="45"/>
                      <a:pt x="50" y="42"/>
                      <a:pt x="52" y="42"/>
                    </a:cubicBezTo>
                    <a:cubicBezTo>
                      <a:pt x="53" y="41"/>
                      <a:pt x="53" y="40"/>
                      <a:pt x="55" y="40"/>
                    </a:cubicBezTo>
                    <a:cubicBezTo>
                      <a:pt x="56" y="41"/>
                      <a:pt x="60" y="41"/>
                      <a:pt x="60" y="41"/>
                    </a:cubicBezTo>
                    <a:cubicBezTo>
                      <a:pt x="60" y="41"/>
                      <a:pt x="61" y="38"/>
                      <a:pt x="62" y="37"/>
                    </a:cubicBezTo>
                    <a:cubicBezTo>
                      <a:pt x="63" y="35"/>
                      <a:pt x="64" y="33"/>
                      <a:pt x="64" y="32"/>
                    </a:cubicBezTo>
                    <a:cubicBezTo>
                      <a:pt x="65" y="30"/>
                      <a:pt x="66" y="29"/>
                      <a:pt x="67" y="28"/>
                    </a:cubicBezTo>
                    <a:cubicBezTo>
                      <a:pt x="68" y="26"/>
                      <a:pt x="69" y="25"/>
                      <a:pt x="69" y="25"/>
                    </a:cubicBezTo>
                    <a:cubicBezTo>
                      <a:pt x="70" y="25"/>
                      <a:pt x="76" y="22"/>
                      <a:pt x="77" y="22"/>
                    </a:cubicBezTo>
                    <a:cubicBezTo>
                      <a:pt x="78" y="21"/>
                      <a:pt x="86" y="18"/>
                      <a:pt x="86" y="17"/>
                    </a:cubicBezTo>
                    <a:cubicBezTo>
                      <a:pt x="86" y="17"/>
                      <a:pt x="89" y="13"/>
                      <a:pt x="89" y="12"/>
                    </a:cubicBezTo>
                    <a:cubicBezTo>
                      <a:pt x="89" y="11"/>
                      <a:pt x="93" y="10"/>
                      <a:pt x="93" y="10"/>
                    </a:cubicBezTo>
                    <a:cubicBezTo>
                      <a:pt x="94" y="10"/>
                      <a:pt x="94" y="10"/>
                      <a:pt x="95" y="9"/>
                    </a:cubicBezTo>
                    <a:cubicBezTo>
                      <a:pt x="97" y="9"/>
                      <a:pt x="106" y="5"/>
                      <a:pt x="106" y="5"/>
                    </a:cubicBezTo>
                    <a:cubicBezTo>
                      <a:pt x="106" y="5"/>
                      <a:pt x="114" y="2"/>
                      <a:pt x="114" y="2"/>
                    </a:cubicBezTo>
                    <a:cubicBezTo>
                      <a:pt x="115" y="3"/>
                      <a:pt x="120" y="2"/>
                      <a:pt x="121" y="2"/>
                    </a:cubicBezTo>
                    <a:cubicBezTo>
                      <a:pt x="121" y="3"/>
                      <a:pt x="127" y="2"/>
                      <a:pt x="127" y="2"/>
                    </a:cubicBezTo>
                    <a:cubicBezTo>
                      <a:pt x="127" y="2"/>
                      <a:pt x="129" y="3"/>
                      <a:pt x="129" y="4"/>
                    </a:cubicBezTo>
                    <a:cubicBezTo>
                      <a:pt x="129" y="5"/>
                      <a:pt x="127" y="6"/>
                      <a:pt x="128" y="7"/>
                    </a:cubicBezTo>
                    <a:cubicBezTo>
                      <a:pt x="129" y="8"/>
                      <a:pt x="133" y="11"/>
                      <a:pt x="133" y="11"/>
                    </a:cubicBezTo>
                    <a:cubicBezTo>
                      <a:pt x="133" y="11"/>
                      <a:pt x="132" y="14"/>
                      <a:pt x="132" y="14"/>
                    </a:cubicBezTo>
                    <a:cubicBezTo>
                      <a:pt x="132" y="15"/>
                      <a:pt x="133" y="16"/>
                      <a:pt x="134" y="18"/>
                    </a:cubicBezTo>
                    <a:cubicBezTo>
                      <a:pt x="135" y="19"/>
                      <a:pt x="137" y="21"/>
                      <a:pt x="137" y="21"/>
                    </a:cubicBezTo>
                    <a:cubicBezTo>
                      <a:pt x="137" y="21"/>
                      <a:pt x="136" y="22"/>
                      <a:pt x="140" y="24"/>
                    </a:cubicBezTo>
                    <a:cubicBezTo>
                      <a:pt x="144" y="26"/>
                      <a:pt x="147" y="24"/>
                      <a:pt x="147" y="24"/>
                    </a:cubicBezTo>
                    <a:cubicBezTo>
                      <a:pt x="147" y="24"/>
                      <a:pt x="150" y="24"/>
                      <a:pt x="151" y="24"/>
                    </a:cubicBezTo>
                    <a:cubicBezTo>
                      <a:pt x="152" y="24"/>
                      <a:pt x="155" y="23"/>
                      <a:pt x="155" y="23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105" name="Freeform 39">
                <a:extLst>
                  <a:ext uri="{FF2B5EF4-FFF2-40B4-BE49-F238E27FC236}">
                    <a16:creationId xmlns:a16="http://schemas.microsoft.com/office/drawing/2014/main" id="{3FCED99B-6B01-0F4C-B042-66E24E6CC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366" y="2092972"/>
                <a:ext cx="378204" cy="415513"/>
              </a:xfrm>
              <a:custGeom>
                <a:avLst/>
                <a:gdLst>
                  <a:gd name="T0" fmla="*/ 115 w 166"/>
                  <a:gd name="T1" fmla="*/ 170 h 188"/>
                  <a:gd name="T2" fmla="*/ 92 w 166"/>
                  <a:gd name="T3" fmla="*/ 176 h 188"/>
                  <a:gd name="T4" fmla="*/ 71 w 166"/>
                  <a:gd name="T5" fmla="*/ 177 h 188"/>
                  <a:gd name="T6" fmla="*/ 50 w 166"/>
                  <a:gd name="T7" fmla="*/ 188 h 188"/>
                  <a:gd name="T8" fmla="*/ 19 w 166"/>
                  <a:gd name="T9" fmla="*/ 183 h 188"/>
                  <a:gd name="T10" fmla="*/ 18 w 166"/>
                  <a:gd name="T11" fmla="*/ 180 h 188"/>
                  <a:gd name="T12" fmla="*/ 22 w 166"/>
                  <a:gd name="T13" fmla="*/ 175 h 188"/>
                  <a:gd name="T14" fmla="*/ 9 w 166"/>
                  <a:gd name="T15" fmla="*/ 171 h 188"/>
                  <a:gd name="T16" fmla="*/ 21 w 166"/>
                  <a:gd name="T17" fmla="*/ 165 h 188"/>
                  <a:gd name="T18" fmla="*/ 7 w 166"/>
                  <a:gd name="T19" fmla="*/ 161 h 188"/>
                  <a:gd name="T20" fmla="*/ 5 w 166"/>
                  <a:gd name="T21" fmla="*/ 157 h 188"/>
                  <a:gd name="T22" fmla="*/ 18 w 166"/>
                  <a:gd name="T23" fmla="*/ 152 h 188"/>
                  <a:gd name="T24" fmla="*/ 20 w 166"/>
                  <a:gd name="T25" fmla="*/ 148 h 188"/>
                  <a:gd name="T26" fmla="*/ 3 w 166"/>
                  <a:gd name="T27" fmla="*/ 144 h 188"/>
                  <a:gd name="T28" fmla="*/ 15 w 166"/>
                  <a:gd name="T29" fmla="*/ 138 h 188"/>
                  <a:gd name="T30" fmla="*/ 23 w 166"/>
                  <a:gd name="T31" fmla="*/ 144 h 188"/>
                  <a:gd name="T32" fmla="*/ 27 w 166"/>
                  <a:gd name="T33" fmla="*/ 134 h 188"/>
                  <a:gd name="T34" fmla="*/ 40 w 166"/>
                  <a:gd name="T35" fmla="*/ 130 h 188"/>
                  <a:gd name="T36" fmla="*/ 56 w 166"/>
                  <a:gd name="T37" fmla="*/ 131 h 188"/>
                  <a:gd name="T38" fmla="*/ 54 w 166"/>
                  <a:gd name="T39" fmla="*/ 129 h 188"/>
                  <a:gd name="T40" fmla="*/ 38 w 166"/>
                  <a:gd name="T41" fmla="*/ 127 h 188"/>
                  <a:gd name="T42" fmla="*/ 36 w 166"/>
                  <a:gd name="T43" fmla="*/ 123 h 188"/>
                  <a:gd name="T44" fmla="*/ 49 w 166"/>
                  <a:gd name="T45" fmla="*/ 112 h 188"/>
                  <a:gd name="T46" fmla="*/ 62 w 166"/>
                  <a:gd name="T47" fmla="*/ 104 h 188"/>
                  <a:gd name="T48" fmla="*/ 64 w 166"/>
                  <a:gd name="T49" fmla="*/ 97 h 188"/>
                  <a:gd name="T50" fmla="*/ 44 w 166"/>
                  <a:gd name="T51" fmla="*/ 94 h 188"/>
                  <a:gd name="T52" fmla="*/ 45 w 166"/>
                  <a:gd name="T53" fmla="*/ 89 h 188"/>
                  <a:gd name="T54" fmla="*/ 38 w 166"/>
                  <a:gd name="T55" fmla="*/ 84 h 188"/>
                  <a:gd name="T56" fmla="*/ 36 w 166"/>
                  <a:gd name="T57" fmla="*/ 78 h 188"/>
                  <a:gd name="T58" fmla="*/ 39 w 166"/>
                  <a:gd name="T59" fmla="*/ 71 h 188"/>
                  <a:gd name="T60" fmla="*/ 48 w 166"/>
                  <a:gd name="T61" fmla="*/ 64 h 188"/>
                  <a:gd name="T62" fmla="*/ 48 w 166"/>
                  <a:gd name="T63" fmla="*/ 59 h 188"/>
                  <a:gd name="T64" fmla="*/ 39 w 166"/>
                  <a:gd name="T65" fmla="*/ 49 h 188"/>
                  <a:gd name="T66" fmla="*/ 49 w 166"/>
                  <a:gd name="T67" fmla="*/ 45 h 188"/>
                  <a:gd name="T68" fmla="*/ 45 w 166"/>
                  <a:gd name="T69" fmla="*/ 45 h 188"/>
                  <a:gd name="T70" fmla="*/ 56 w 166"/>
                  <a:gd name="T71" fmla="*/ 38 h 188"/>
                  <a:gd name="T72" fmla="*/ 70 w 166"/>
                  <a:gd name="T73" fmla="*/ 40 h 188"/>
                  <a:gd name="T74" fmla="*/ 81 w 166"/>
                  <a:gd name="T75" fmla="*/ 45 h 188"/>
                  <a:gd name="T76" fmla="*/ 92 w 166"/>
                  <a:gd name="T77" fmla="*/ 48 h 188"/>
                  <a:gd name="T78" fmla="*/ 107 w 166"/>
                  <a:gd name="T79" fmla="*/ 39 h 188"/>
                  <a:gd name="T80" fmla="*/ 98 w 166"/>
                  <a:gd name="T81" fmla="*/ 31 h 188"/>
                  <a:gd name="T82" fmla="*/ 102 w 166"/>
                  <a:gd name="T83" fmla="*/ 20 h 188"/>
                  <a:gd name="T84" fmla="*/ 107 w 166"/>
                  <a:gd name="T85" fmla="*/ 12 h 188"/>
                  <a:gd name="T86" fmla="*/ 121 w 166"/>
                  <a:gd name="T87" fmla="*/ 6 h 188"/>
                  <a:gd name="T88" fmla="*/ 135 w 166"/>
                  <a:gd name="T89" fmla="*/ 4 h 188"/>
                  <a:gd name="T90" fmla="*/ 134 w 166"/>
                  <a:gd name="T91" fmla="*/ 16 h 188"/>
                  <a:gd name="T92" fmla="*/ 137 w 166"/>
                  <a:gd name="T93" fmla="*/ 7 h 188"/>
                  <a:gd name="T94" fmla="*/ 144 w 166"/>
                  <a:gd name="T95" fmla="*/ 3 h 188"/>
                  <a:gd name="T96" fmla="*/ 156 w 166"/>
                  <a:gd name="T97" fmla="*/ 11 h 188"/>
                  <a:gd name="T98" fmla="*/ 137 w 166"/>
                  <a:gd name="T99" fmla="*/ 27 h 188"/>
                  <a:gd name="T100" fmla="*/ 115 w 166"/>
                  <a:gd name="T101" fmla="*/ 42 h 188"/>
                  <a:gd name="T102" fmla="*/ 135 w 166"/>
                  <a:gd name="T103" fmla="*/ 64 h 188"/>
                  <a:gd name="T104" fmla="*/ 161 w 166"/>
                  <a:gd name="T105" fmla="*/ 76 h 188"/>
                  <a:gd name="T106" fmla="*/ 157 w 166"/>
                  <a:gd name="T107" fmla="*/ 86 h 188"/>
                  <a:gd name="T108" fmla="*/ 158 w 166"/>
                  <a:gd name="T109" fmla="*/ 112 h 188"/>
                  <a:gd name="T110" fmla="*/ 157 w 166"/>
                  <a:gd name="T111" fmla="*/ 129 h 188"/>
                  <a:gd name="T112" fmla="*/ 146 w 166"/>
                  <a:gd name="T113" fmla="*/ 151 h 188"/>
                  <a:gd name="T114" fmla="*/ 134 w 166"/>
                  <a:gd name="T115" fmla="*/ 165 h 188"/>
                  <a:gd name="T116" fmla="*/ 132 w 166"/>
                  <a:gd name="T117" fmla="*/ 17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6" h="188">
                    <a:moveTo>
                      <a:pt x="132" y="174"/>
                    </a:move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4"/>
                      <a:pt x="126" y="171"/>
                      <a:pt x="125" y="171"/>
                    </a:cubicBezTo>
                    <a:cubicBezTo>
                      <a:pt x="124" y="171"/>
                      <a:pt x="122" y="170"/>
                      <a:pt x="122" y="170"/>
                    </a:cubicBezTo>
                    <a:cubicBezTo>
                      <a:pt x="121" y="172"/>
                      <a:pt x="121" y="172"/>
                      <a:pt x="121" y="172"/>
                    </a:cubicBezTo>
                    <a:cubicBezTo>
                      <a:pt x="121" y="172"/>
                      <a:pt x="120" y="173"/>
                      <a:pt x="119" y="173"/>
                    </a:cubicBezTo>
                    <a:cubicBezTo>
                      <a:pt x="119" y="173"/>
                      <a:pt x="118" y="172"/>
                      <a:pt x="118" y="172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115" y="170"/>
                      <a:pt x="115" y="173"/>
                      <a:pt x="114" y="173"/>
                    </a:cubicBezTo>
                    <a:cubicBezTo>
                      <a:pt x="113" y="172"/>
                      <a:pt x="112" y="172"/>
                      <a:pt x="110" y="172"/>
                    </a:cubicBezTo>
                    <a:cubicBezTo>
                      <a:pt x="108" y="171"/>
                      <a:pt x="104" y="172"/>
                      <a:pt x="104" y="172"/>
                    </a:cubicBezTo>
                    <a:cubicBezTo>
                      <a:pt x="102" y="171"/>
                      <a:pt x="102" y="171"/>
                      <a:pt x="102" y="171"/>
                    </a:cubicBezTo>
                    <a:cubicBezTo>
                      <a:pt x="99" y="171"/>
                      <a:pt x="99" y="171"/>
                      <a:pt x="99" y="171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94" y="173"/>
                      <a:pt x="94" y="173"/>
                      <a:pt x="94" y="173"/>
                    </a:cubicBezTo>
                    <a:cubicBezTo>
                      <a:pt x="95" y="174"/>
                      <a:pt x="95" y="174"/>
                      <a:pt x="95" y="174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88" y="175"/>
                      <a:pt x="88" y="175"/>
                      <a:pt x="88" y="175"/>
                    </a:cubicBezTo>
                    <a:cubicBezTo>
                      <a:pt x="86" y="177"/>
                      <a:pt x="86" y="177"/>
                      <a:pt x="86" y="177"/>
                    </a:cubicBezTo>
                    <a:cubicBezTo>
                      <a:pt x="85" y="175"/>
                      <a:pt x="85" y="175"/>
                      <a:pt x="85" y="175"/>
                    </a:cubicBezTo>
                    <a:cubicBezTo>
                      <a:pt x="79" y="179"/>
                      <a:pt x="79" y="179"/>
                      <a:pt x="79" y="179"/>
                    </a:cubicBezTo>
                    <a:cubicBezTo>
                      <a:pt x="80" y="181"/>
                      <a:pt x="80" y="181"/>
                      <a:pt x="80" y="181"/>
                    </a:cubicBezTo>
                    <a:cubicBezTo>
                      <a:pt x="75" y="182"/>
                      <a:pt x="75" y="182"/>
                      <a:pt x="75" y="182"/>
                    </a:cubicBezTo>
                    <a:cubicBezTo>
                      <a:pt x="72" y="181"/>
                      <a:pt x="72" y="181"/>
                      <a:pt x="72" y="181"/>
                    </a:cubicBezTo>
                    <a:cubicBezTo>
                      <a:pt x="72" y="181"/>
                      <a:pt x="70" y="180"/>
                      <a:pt x="70" y="179"/>
                    </a:cubicBezTo>
                    <a:cubicBezTo>
                      <a:pt x="71" y="178"/>
                      <a:pt x="71" y="177"/>
                      <a:pt x="71" y="177"/>
                    </a:cubicBezTo>
                    <a:cubicBezTo>
                      <a:pt x="71" y="177"/>
                      <a:pt x="69" y="176"/>
                      <a:pt x="69" y="177"/>
                    </a:cubicBezTo>
                    <a:cubicBezTo>
                      <a:pt x="69" y="179"/>
                      <a:pt x="68" y="181"/>
                      <a:pt x="68" y="181"/>
                    </a:cubicBezTo>
                    <a:cubicBezTo>
                      <a:pt x="65" y="183"/>
                      <a:pt x="65" y="183"/>
                      <a:pt x="65" y="183"/>
                    </a:cubicBezTo>
                    <a:cubicBezTo>
                      <a:pt x="61" y="184"/>
                      <a:pt x="61" y="184"/>
                      <a:pt x="61" y="184"/>
                    </a:cubicBezTo>
                    <a:cubicBezTo>
                      <a:pt x="60" y="183"/>
                      <a:pt x="60" y="183"/>
                      <a:pt x="60" y="183"/>
                    </a:cubicBezTo>
                    <a:cubicBezTo>
                      <a:pt x="60" y="186"/>
                      <a:pt x="60" y="186"/>
                      <a:pt x="60" y="186"/>
                    </a:cubicBezTo>
                    <a:cubicBezTo>
                      <a:pt x="55" y="186"/>
                      <a:pt x="55" y="186"/>
                      <a:pt x="55" y="186"/>
                    </a:cubicBezTo>
                    <a:cubicBezTo>
                      <a:pt x="52" y="186"/>
                      <a:pt x="52" y="186"/>
                      <a:pt x="52" y="186"/>
                    </a:cubicBezTo>
                    <a:cubicBezTo>
                      <a:pt x="50" y="188"/>
                      <a:pt x="50" y="188"/>
                      <a:pt x="50" y="188"/>
                    </a:cubicBezTo>
                    <a:cubicBezTo>
                      <a:pt x="47" y="187"/>
                      <a:pt x="47" y="187"/>
                      <a:pt x="47" y="187"/>
                    </a:cubicBezTo>
                    <a:cubicBezTo>
                      <a:pt x="42" y="188"/>
                      <a:pt x="42" y="188"/>
                      <a:pt x="42" y="188"/>
                    </a:cubicBezTo>
                    <a:cubicBezTo>
                      <a:pt x="41" y="186"/>
                      <a:pt x="41" y="186"/>
                      <a:pt x="41" y="186"/>
                    </a:cubicBezTo>
                    <a:cubicBezTo>
                      <a:pt x="34" y="186"/>
                      <a:pt x="34" y="186"/>
                      <a:pt x="34" y="186"/>
                    </a:cubicBezTo>
                    <a:cubicBezTo>
                      <a:pt x="31" y="187"/>
                      <a:pt x="31" y="187"/>
                      <a:pt x="31" y="187"/>
                    </a:cubicBezTo>
                    <a:cubicBezTo>
                      <a:pt x="30" y="185"/>
                      <a:pt x="30" y="185"/>
                      <a:pt x="30" y="185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29" y="185"/>
                      <a:pt x="27" y="185"/>
                      <a:pt x="26" y="185"/>
                    </a:cubicBezTo>
                    <a:cubicBezTo>
                      <a:pt x="25" y="185"/>
                      <a:pt x="19" y="183"/>
                      <a:pt x="19" y="183"/>
                    </a:cubicBezTo>
                    <a:cubicBezTo>
                      <a:pt x="17" y="185"/>
                      <a:pt x="17" y="185"/>
                      <a:pt x="17" y="185"/>
                    </a:cubicBezTo>
                    <a:cubicBezTo>
                      <a:pt x="17" y="185"/>
                      <a:pt x="14" y="185"/>
                      <a:pt x="14" y="184"/>
                    </a:cubicBezTo>
                    <a:cubicBezTo>
                      <a:pt x="14" y="184"/>
                      <a:pt x="14" y="183"/>
                      <a:pt x="15" y="182"/>
                    </a:cubicBezTo>
                    <a:cubicBezTo>
                      <a:pt x="16" y="182"/>
                      <a:pt x="17" y="182"/>
                      <a:pt x="19" y="181"/>
                    </a:cubicBezTo>
                    <a:cubicBezTo>
                      <a:pt x="21" y="181"/>
                      <a:pt x="22" y="181"/>
                      <a:pt x="22" y="181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23" y="179"/>
                      <a:pt x="24" y="178"/>
                      <a:pt x="22" y="179"/>
                    </a:cubicBezTo>
                    <a:cubicBezTo>
                      <a:pt x="21" y="179"/>
                      <a:pt x="21" y="179"/>
                      <a:pt x="21" y="179"/>
                    </a:cubicBezTo>
                    <a:cubicBezTo>
                      <a:pt x="20" y="180"/>
                      <a:pt x="19" y="180"/>
                      <a:pt x="18" y="180"/>
                    </a:cubicBezTo>
                    <a:cubicBezTo>
                      <a:pt x="18" y="180"/>
                      <a:pt x="16" y="180"/>
                      <a:pt x="16" y="180"/>
                    </a:cubicBezTo>
                    <a:cubicBezTo>
                      <a:pt x="16" y="180"/>
                      <a:pt x="15" y="179"/>
                      <a:pt x="16" y="179"/>
                    </a:cubicBezTo>
                    <a:cubicBezTo>
                      <a:pt x="17" y="178"/>
                      <a:pt x="17" y="178"/>
                      <a:pt x="18" y="178"/>
                    </a:cubicBezTo>
                    <a:cubicBezTo>
                      <a:pt x="20" y="178"/>
                      <a:pt x="21" y="177"/>
                      <a:pt x="23" y="177"/>
                    </a:cubicBezTo>
                    <a:cubicBezTo>
                      <a:pt x="25" y="177"/>
                      <a:pt x="26" y="177"/>
                      <a:pt x="26" y="177"/>
                    </a:cubicBezTo>
                    <a:cubicBezTo>
                      <a:pt x="27" y="176"/>
                      <a:pt x="28" y="176"/>
                      <a:pt x="28" y="175"/>
                    </a:cubicBezTo>
                    <a:cubicBezTo>
                      <a:pt x="28" y="174"/>
                      <a:pt x="27" y="173"/>
                      <a:pt x="27" y="173"/>
                    </a:cubicBezTo>
                    <a:cubicBezTo>
                      <a:pt x="27" y="173"/>
                      <a:pt x="26" y="173"/>
                      <a:pt x="25" y="174"/>
                    </a:cubicBezTo>
                    <a:cubicBezTo>
                      <a:pt x="24" y="174"/>
                      <a:pt x="23" y="175"/>
                      <a:pt x="22" y="175"/>
                    </a:cubicBezTo>
                    <a:cubicBezTo>
                      <a:pt x="22" y="175"/>
                      <a:pt x="22" y="175"/>
                      <a:pt x="21" y="175"/>
                    </a:cubicBezTo>
                    <a:cubicBezTo>
                      <a:pt x="20" y="175"/>
                      <a:pt x="18" y="174"/>
                      <a:pt x="18" y="174"/>
                    </a:cubicBezTo>
                    <a:cubicBezTo>
                      <a:pt x="17" y="174"/>
                      <a:pt x="16" y="174"/>
                      <a:pt x="15" y="174"/>
                    </a:cubicBezTo>
                    <a:cubicBezTo>
                      <a:pt x="14" y="174"/>
                      <a:pt x="15" y="174"/>
                      <a:pt x="13" y="174"/>
                    </a:cubicBezTo>
                    <a:cubicBezTo>
                      <a:pt x="11" y="175"/>
                      <a:pt x="12" y="175"/>
                      <a:pt x="9" y="175"/>
                    </a:cubicBezTo>
                    <a:cubicBezTo>
                      <a:pt x="7" y="175"/>
                      <a:pt x="4" y="174"/>
                      <a:pt x="4" y="174"/>
                    </a:cubicBezTo>
                    <a:cubicBezTo>
                      <a:pt x="4" y="174"/>
                      <a:pt x="2" y="175"/>
                      <a:pt x="3" y="174"/>
                    </a:cubicBezTo>
                    <a:cubicBezTo>
                      <a:pt x="5" y="173"/>
                      <a:pt x="7" y="173"/>
                      <a:pt x="8" y="172"/>
                    </a:cubicBezTo>
                    <a:cubicBezTo>
                      <a:pt x="9" y="172"/>
                      <a:pt x="10" y="172"/>
                      <a:pt x="9" y="171"/>
                    </a:cubicBezTo>
                    <a:cubicBezTo>
                      <a:pt x="9" y="171"/>
                      <a:pt x="9" y="171"/>
                      <a:pt x="9" y="171"/>
                    </a:cubicBezTo>
                    <a:cubicBezTo>
                      <a:pt x="10" y="171"/>
                      <a:pt x="12" y="170"/>
                      <a:pt x="12" y="170"/>
                    </a:cubicBezTo>
                    <a:cubicBezTo>
                      <a:pt x="14" y="169"/>
                      <a:pt x="14" y="169"/>
                      <a:pt x="14" y="169"/>
                    </a:cubicBezTo>
                    <a:cubicBezTo>
                      <a:pt x="14" y="169"/>
                      <a:pt x="14" y="168"/>
                      <a:pt x="16" y="168"/>
                    </a:cubicBezTo>
                    <a:cubicBezTo>
                      <a:pt x="18" y="168"/>
                      <a:pt x="18" y="168"/>
                      <a:pt x="18" y="167"/>
                    </a:cubicBezTo>
                    <a:cubicBezTo>
                      <a:pt x="19" y="167"/>
                      <a:pt x="18" y="167"/>
                      <a:pt x="19" y="167"/>
                    </a:cubicBezTo>
                    <a:cubicBezTo>
                      <a:pt x="21" y="167"/>
                      <a:pt x="21" y="166"/>
                      <a:pt x="22" y="166"/>
                    </a:cubicBezTo>
                    <a:cubicBezTo>
                      <a:pt x="24" y="166"/>
                      <a:pt x="25" y="165"/>
                      <a:pt x="24" y="165"/>
                    </a:cubicBezTo>
                    <a:cubicBezTo>
                      <a:pt x="23" y="165"/>
                      <a:pt x="23" y="165"/>
                      <a:pt x="21" y="165"/>
                    </a:cubicBezTo>
                    <a:cubicBezTo>
                      <a:pt x="20" y="166"/>
                      <a:pt x="19" y="165"/>
                      <a:pt x="19" y="166"/>
                    </a:cubicBezTo>
                    <a:cubicBezTo>
                      <a:pt x="18" y="166"/>
                      <a:pt x="16" y="166"/>
                      <a:pt x="16" y="166"/>
                    </a:cubicBezTo>
                    <a:cubicBezTo>
                      <a:pt x="15" y="165"/>
                      <a:pt x="15" y="165"/>
                      <a:pt x="14" y="166"/>
                    </a:cubicBezTo>
                    <a:cubicBezTo>
                      <a:pt x="13" y="166"/>
                      <a:pt x="14" y="167"/>
                      <a:pt x="12" y="167"/>
                    </a:cubicBezTo>
                    <a:cubicBezTo>
                      <a:pt x="11" y="167"/>
                      <a:pt x="10" y="166"/>
                      <a:pt x="10" y="166"/>
                    </a:cubicBezTo>
                    <a:cubicBezTo>
                      <a:pt x="10" y="166"/>
                      <a:pt x="7" y="166"/>
                      <a:pt x="7" y="165"/>
                    </a:cubicBezTo>
                    <a:cubicBezTo>
                      <a:pt x="7" y="165"/>
                      <a:pt x="7" y="163"/>
                      <a:pt x="7" y="163"/>
                    </a:cubicBezTo>
                    <a:cubicBezTo>
                      <a:pt x="7" y="162"/>
                      <a:pt x="8" y="162"/>
                      <a:pt x="8" y="162"/>
                    </a:cubicBezTo>
                    <a:cubicBezTo>
                      <a:pt x="7" y="161"/>
                      <a:pt x="7" y="161"/>
                      <a:pt x="7" y="161"/>
                    </a:cubicBezTo>
                    <a:cubicBezTo>
                      <a:pt x="7" y="161"/>
                      <a:pt x="7" y="161"/>
                      <a:pt x="6" y="161"/>
                    </a:cubicBezTo>
                    <a:cubicBezTo>
                      <a:pt x="6" y="161"/>
                      <a:pt x="4" y="162"/>
                      <a:pt x="4" y="162"/>
                    </a:cubicBezTo>
                    <a:cubicBezTo>
                      <a:pt x="4" y="162"/>
                      <a:pt x="4" y="162"/>
                      <a:pt x="3" y="162"/>
                    </a:cubicBezTo>
                    <a:cubicBezTo>
                      <a:pt x="3" y="162"/>
                      <a:pt x="2" y="162"/>
                      <a:pt x="2" y="162"/>
                    </a:cubicBezTo>
                    <a:cubicBezTo>
                      <a:pt x="2" y="162"/>
                      <a:pt x="2" y="161"/>
                      <a:pt x="2" y="160"/>
                    </a:cubicBezTo>
                    <a:cubicBezTo>
                      <a:pt x="2" y="160"/>
                      <a:pt x="2" y="159"/>
                      <a:pt x="2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" y="158"/>
                      <a:pt x="0" y="158"/>
                      <a:pt x="2" y="157"/>
                    </a:cubicBezTo>
                    <a:cubicBezTo>
                      <a:pt x="4" y="157"/>
                      <a:pt x="4" y="157"/>
                      <a:pt x="5" y="157"/>
                    </a:cubicBezTo>
                    <a:cubicBezTo>
                      <a:pt x="5" y="157"/>
                      <a:pt x="6" y="157"/>
                      <a:pt x="6" y="157"/>
                    </a:cubicBezTo>
                    <a:cubicBezTo>
                      <a:pt x="6" y="157"/>
                      <a:pt x="7" y="156"/>
                      <a:pt x="7" y="156"/>
                    </a:cubicBezTo>
                    <a:cubicBezTo>
                      <a:pt x="6" y="155"/>
                      <a:pt x="6" y="155"/>
                      <a:pt x="6" y="155"/>
                    </a:cubicBezTo>
                    <a:cubicBezTo>
                      <a:pt x="6" y="154"/>
                      <a:pt x="6" y="154"/>
                      <a:pt x="7" y="154"/>
                    </a:cubicBezTo>
                    <a:cubicBezTo>
                      <a:pt x="8" y="154"/>
                      <a:pt x="8" y="153"/>
                      <a:pt x="9" y="153"/>
                    </a:cubicBezTo>
                    <a:cubicBezTo>
                      <a:pt x="9" y="153"/>
                      <a:pt x="10" y="153"/>
                      <a:pt x="11" y="153"/>
                    </a:cubicBezTo>
                    <a:cubicBezTo>
                      <a:pt x="11" y="153"/>
                      <a:pt x="11" y="152"/>
                      <a:pt x="13" y="152"/>
                    </a:cubicBezTo>
                    <a:cubicBezTo>
                      <a:pt x="14" y="152"/>
                      <a:pt x="15" y="152"/>
                      <a:pt x="16" y="152"/>
                    </a:cubicBezTo>
                    <a:cubicBezTo>
                      <a:pt x="16" y="152"/>
                      <a:pt x="18" y="152"/>
                      <a:pt x="18" y="152"/>
                    </a:cubicBezTo>
                    <a:cubicBezTo>
                      <a:pt x="18" y="152"/>
                      <a:pt x="20" y="151"/>
                      <a:pt x="20" y="151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0"/>
                      <a:pt x="21" y="150"/>
                      <a:pt x="22" y="150"/>
                    </a:cubicBezTo>
                    <a:cubicBezTo>
                      <a:pt x="23" y="150"/>
                      <a:pt x="23" y="150"/>
                      <a:pt x="24" y="150"/>
                    </a:cubicBezTo>
                    <a:cubicBezTo>
                      <a:pt x="24" y="150"/>
                      <a:pt x="25" y="150"/>
                      <a:pt x="25" y="150"/>
                    </a:cubicBezTo>
                    <a:cubicBezTo>
                      <a:pt x="25" y="149"/>
                      <a:pt x="25" y="149"/>
                      <a:pt x="25" y="148"/>
                    </a:cubicBezTo>
                    <a:cubicBezTo>
                      <a:pt x="24" y="148"/>
                      <a:pt x="24" y="148"/>
                      <a:pt x="23" y="148"/>
                    </a:cubicBezTo>
                    <a:cubicBezTo>
                      <a:pt x="22" y="149"/>
                      <a:pt x="21" y="149"/>
                      <a:pt x="21" y="148"/>
                    </a:cubicBezTo>
                    <a:cubicBezTo>
                      <a:pt x="21" y="148"/>
                      <a:pt x="21" y="148"/>
                      <a:pt x="20" y="148"/>
                    </a:cubicBezTo>
                    <a:cubicBezTo>
                      <a:pt x="19" y="148"/>
                      <a:pt x="18" y="148"/>
                      <a:pt x="18" y="148"/>
                    </a:cubicBezTo>
                    <a:cubicBezTo>
                      <a:pt x="18" y="148"/>
                      <a:pt x="17" y="148"/>
                      <a:pt x="16" y="148"/>
                    </a:cubicBezTo>
                    <a:cubicBezTo>
                      <a:pt x="14" y="147"/>
                      <a:pt x="14" y="147"/>
                      <a:pt x="13" y="147"/>
                    </a:cubicBezTo>
                    <a:cubicBezTo>
                      <a:pt x="12" y="147"/>
                      <a:pt x="11" y="147"/>
                      <a:pt x="11" y="147"/>
                    </a:cubicBezTo>
                    <a:cubicBezTo>
                      <a:pt x="11" y="147"/>
                      <a:pt x="13" y="147"/>
                      <a:pt x="10" y="146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5" y="145"/>
                      <a:pt x="5" y="146"/>
                      <a:pt x="4" y="145"/>
                    </a:cubicBezTo>
                    <a:cubicBezTo>
                      <a:pt x="4" y="145"/>
                      <a:pt x="3" y="144"/>
                      <a:pt x="3" y="144"/>
                    </a:cubicBezTo>
                    <a:cubicBezTo>
                      <a:pt x="3" y="143"/>
                      <a:pt x="3" y="143"/>
                      <a:pt x="4" y="142"/>
                    </a:cubicBezTo>
                    <a:cubicBezTo>
                      <a:pt x="4" y="142"/>
                      <a:pt x="6" y="141"/>
                      <a:pt x="6" y="141"/>
                    </a:cubicBezTo>
                    <a:cubicBezTo>
                      <a:pt x="6" y="142"/>
                      <a:pt x="6" y="142"/>
                      <a:pt x="6" y="142"/>
                    </a:cubicBezTo>
                    <a:cubicBezTo>
                      <a:pt x="6" y="142"/>
                      <a:pt x="6" y="143"/>
                      <a:pt x="7" y="142"/>
                    </a:cubicBezTo>
                    <a:cubicBezTo>
                      <a:pt x="7" y="142"/>
                      <a:pt x="8" y="140"/>
                      <a:pt x="8" y="140"/>
                    </a:cubicBezTo>
                    <a:cubicBezTo>
                      <a:pt x="8" y="140"/>
                      <a:pt x="7" y="140"/>
                      <a:pt x="8" y="139"/>
                    </a:cubicBezTo>
                    <a:cubicBezTo>
                      <a:pt x="9" y="139"/>
                      <a:pt x="9" y="139"/>
                      <a:pt x="10" y="139"/>
                    </a:cubicBezTo>
                    <a:cubicBezTo>
                      <a:pt x="10" y="139"/>
                      <a:pt x="12" y="139"/>
                      <a:pt x="13" y="139"/>
                    </a:cubicBezTo>
                    <a:cubicBezTo>
                      <a:pt x="13" y="138"/>
                      <a:pt x="15" y="138"/>
                      <a:pt x="15" y="138"/>
                    </a:cubicBezTo>
                    <a:cubicBezTo>
                      <a:pt x="15" y="138"/>
                      <a:pt x="16" y="139"/>
                      <a:pt x="15" y="140"/>
                    </a:cubicBezTo>
                    <a:cubicBezTo>
                      <a:pt x="15" y="140"/>
                      <a:pt x="14" y="140"/>
                      <a:pt x="15" y="141"/>
                    </a:cubicBezTo>
                    <a:cubicBezTo>
                      <a:pt x="16" y="141"/>
                      <a:pt x="17" y="141"/>
                      <a:pt x="17" y="141"/>
                    </a:cubicBezTo>
                    <a:cubicBezTo>
                      <a:pt x="17" y="141"/>
                      <a:pt x="18" y="140"/>
                      <a:pt x="18" y="140"/>
                    </a:cubicBezTo>
                    <a:cubicBezTo>
                      <a:pt x="19" y="140"/>
                      <a:pt x="18" y="139"/>
                      <a:pt x="19" y="139"/>
                    </a:cubicBezTo>
                    <a:cubicBezTo>
                      <a:pt x="20" y="140"/>
                      <a:pt x="20" y="141"/>
                      <a:pt x="20" y="141"/>
                    </a:cubicBezTo>
                    <a:cubicBezTo>
                      <a:pt x="20" y="141"/>
                      <a:pt x="20" y="141"/>
                      <a:pt x="20" y="142"/>
                    </a:cubicBezTo>
                    <a:cubicBezTo>
                      <a:pt x="21" y="142"/>
                      <a:pt x="22" y="142"/>
                      <a:pt x="22" y="143"/>
                    </a:cubicBezTo>
                    <a:cubicBezTo>
                      <a:pt x="22" y="143"/>
                      <a:pt x="21" y="143"/>
                      <a:pt x="23" y="144"/>
                    </a:cubicBezTo>
                    <a:cubicBezTo>
                      <a:pt x="24" y="144"/>
                      <a:pt x="25" y="144"/>
                      <a:pt x="25" y="144"/>
                    </a:cubicBezTo>
                    <a:cubicBezTo>
                      <a:pt x="25" y="144"/>
                      <a:pt x="26" y="144"/>
                      <a:pt x="26" y="143"/>
                    </a:cubicBezTo>
                    <a:cubicBezTo>
                      <a:pt x="25" y="142"/>
                      <a:pt x="25" y="141"/>
                      <a:pt x="25" y="141"/>
                    </a:cubicBezTo>
                    <a:cubicBezTo>
                      <a:pt x="25" y="141"/>
                      <a:pt x="26" y="140"/>
                      <a:pt x="26" y="140"/>
                    </a:cubicBezTo>
                    <a:cubicBezTo>
                      <a:pt x="26" y="139"/>
                      <a:pt x="26" y="137"/>
                      <a:pt x="26" y="137"/>
                    </a:cubicBezTo>
                    <a:cubicBezTo>
                      <a:pt x="26" y="137"/>
                      <a:pt x="27" y="136"/>
                      <a:pt x="26" y="136"/>
                    </a:cubicBezTo>
                    <a:cubicBezTo>
                      <a:pt x="25" y="136"/>
                      <a:pt x="25" y="135"/>
                      <a:pt x="25" y="135"/>
                    </a:cubicBezTo>
                    <a:cubicBezTo>
                      <a:pt x="24" y="135"/>
                      <a:pt x="24" y="134"/>
                      <a:pt x="24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3"/>
                      <a:pt x="32" y="134"/>
                      <a:pt x="32" y="133"/>
                    </a:cubicBezTo>
                    <a:cubicBezTo>
                      <a:pt x="32" y="133"/>
                      <a:pt x="33" y="132"/>
                      <a:pt x="33" y="132"/>
                    </a:cubicBezTo>
                    <a:cubicBezTo>
                      <a:pt x="35" y="132"/>
                      <a:pt x="35" y="132"/>
                      <a:pt x="35" y="132"/>
                    </a:cubicBezTo>
                    <a:cubicBezTo>
                      <a:pt x="35" y="132"/>
                      <a:pt x="34" y="131"/>
                      <a:pt x="34" y="131"/>
                    </a:cubicBezTo>
                    <a:cubicBezTo>
                      <a:pt x="35" y="131"/>
                      <a:pt x="35" y="129"/>
                      <a:pt x="35" y="129"/>
                    </a:cubicBezTo>
                    <a:cubicBezTo>
                      <a:pt x="35" y="129"/>
                      <a:pt x="36" y="128"/>
                      <a:pt x="37" y="129"/>
                    </a:cubicBezTo>
                    <a:cubicBezTo>
                      <a:pt x="37" y="129"/>
                      <a:pt x="39" y="129"/>
                      <a:pt x="40" y="130"/>
                    </a:cubicBezTo>
                    <a:cubicBezTo>
                      <a:pt x="40" y="130"/>
                      <a:pt x="41" y="130"/>
                      <a:pt x="41" y="130"/>
                    </a:cubicBezTo>
                    <a:cubicBezTo>
                      <a:pt x="43" y="130"/>
                      <a:pt x="43" y="130"/>
                      <a:pt x="43" y="130"/>
                    </a:cubicBezTo>
                    <a:cubicBezTo>
                      <a:pt x="43" y="130"/>
                      <a:pt x="45" y="131"/>
                      <a:pt x="45" y="131"/>
                    </a:cubicBezTo>
                    <a:cubicBezTo>
                      <a:pt x="45" y="131"/>
                      <a:pt x="47" y="132"/>
                      <a:pt x="48" y="132"/>
                    </a:cubicBezTo>
                    <a:cubicBezTo>
                      <a:pt x="48" y="132"/>
                      <a:pt x="49" y="131"/>
                      <a:pt x="49" y="131"/>
                    </a:cubicBezTo>
                    <a:cubicBezTo>
                      <a:pt x="49" y="131"/>
                      <a:pt x="49" y="130"/>
                      <a:pt x="50" y="131"/>
                    </a:cubicBezTo>
                    <a:cubicBezTo>
                      <a:pt x="51" y="131"/>
                      <a:pt x="52" y="131"/>
                      <a:pt x="53" y="131"/>
                    </a:cubicBezTo>
                    <a:cubicBezTo>
                      <a:pt x="53" y="130"/>
                      <a:pt x="53" y="130"/>
                      <a:pt x="54" y="130"/>
                    </a:cubicBezTo>
                    <a:cubicBezTo>
                      <a:pt x="55" y="131"/>
                      <a:pt x="56" y="131"/>
                      <a:pt x="56" y="131"/>
                    </a:cubicBezTo>
                    <a:cubicBezTo>
                      <a:pt x="57" y="131"/>
                      <a:pt x="59" y="130"/>
                      <a:pt x="59" y="130"/>
                    </a:cubicBezTo>
                    <a:cubicBezTo>
                      <a:pt x="59" y="130"/>
                      <a:pt x="58" y="129"/>
                      <a:pt x="59" y="130"/>
                    </a:cubicBezTo>
                    <a:cubicBezTo>
                      <a:pt x="60" y="130"/>
                      <a:pt x="61" y="129"/>
                      <a:pt x="61" y="129"/>
                    </a:cubicBezTo>
                    <a:cubicBezTo>
                      <a:pt x="59" y="128"/>
                      <a:pt x="59" y="128"/>
                      <a:pt x="59" y="128"/>
                    </a:cubicBezTo>
                    <a:cubicBezTo>
                      <a:pt x="59" y="128"/>
                      <a:pt x="60" y="126"/>
                      <a:pt x="60" y="126"/>
                    </a:cubicBezTo>
                    <a:cubicBezTo>
                      <a:pt x="60" y="126"/>
                      <a:pt x="59" y="125"/>
                      <a:pt x="59" y="125"/>
                    </a:cubicBezTo>
                    <a:cubicBezTo>
                      <a:pt x="59" y="125"/>
                      <a:pt x="58" y="125"/>
                      <a:pt x="58" y="126"/>
                    </a:cubicBezTo>
                    <a:cubicBezTo>
                      <a:pt x="58" y="127"/>
                      <a:pt x="57" y="128"/>
                      <a:pt x="56" y="128"/>
                    </a:cubicBezTo>
                    <a:cubicBezTo>
                      <a:pt x="56" y="128"/>
                      <a:pt x="55" y="129"/>
                      <a:pt x="54" y="129"/>
                    </a:cubicBezTo>
                    <a:cubicBezTo>
                      <a:pt x="54" y="129"/>
                      <a:pt x="53" y="130"/>
                      <a:pt x="53" y="130"/>
                    </a:cubicBezTo>
                    <a:cubicBezTo>
                      <a:pt x="53" y="130"/>
                      <a:pt x="53" y="131"/>
                      <a:pt x="51" y="130"/>
                    </a:cubicBezTo>
                    <a:cubicBezTo>
                      <a:pt x="50" y="129"/>
                      <a:pt x="49" y="129"/>
                      <a:pt x="49" y="129"/>
                    </a:cubicBezTo>
                    <a:cubicBezTo>
                      <a:pt x="49" y="129"/>
                      <a:pt x="49" y="128"/>
                      <a:pt x="48" y="129"/>
                    </a:cubicBezTo>
                    <a:cubicBezTo>
                      <a:pt x="46" y="129"/>
                      <a:pt x="47" y="130"/>
                      <a:pt x="46" y="129"/>
                    </a:cubicBezTo>
                    <a:cubicBezTo>
                      <a:pt x="45" y="129"/>
                      <a:pt x="42" y="129"/>
                      <a:pt x="42" y="128"/>
                    </a:cubicBezTo>
                    <a:cubicBezTo>
                      <a:pt x="42" y="128"/>
                      <a:pt x="41" y="127"/>
                      <a:pt x="41" y="127"/>
                    </a:cubicBezTo>
                    <a:cubicBezTo>
                      <a:pt x="41" y="127"/>
                      <a:pt x="41" y="125"/>
                      <a:pt x="41" y="125"/>
                    </a:cubicBezTo>
                    <a:cubicBezTo>
                      <a:pt x="40" y="126"/>
                      <a:pt x="39" y="127"/>
                      <a:pt x="38" y="127"/>
                    </a:cubicBezTo>
                    <a:cubicBezTo>
                      <a:pt x="38" y="127"/>
                      <a:pt x="36" y="127"/>
                      <a:pt x="35" y="127"/>
                    </a:cubicBezTo>
                    <a:cubicBezTo>
                      <a:pt x="35" y="127"/>
                      <a:pt x="35" y="127"/>
                      <a:pt x="34" y="127"/>
                    </a:cubicBezTo>
                    <a:cubicBezTo>
                      <a:pt x="33" y="127"/>
                      <a:pt x="32" y="128"/>
                      <a:pt x="31" y="128"/>
                    </a:cubicBezTo>
                    <a:cubicBezTo>
                      <a:pt x="30" y="128"/>
                      <a:pt x="30" y="127"/>
                      <a:pt x="29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127"/>
                      <a:pt x="28" y="125"/>
                      <a:pt x="30" y="125"/>
                    </a:cubicBezTo>
                    <a:cubicBezTo>
                      <a:pt x="31" y="124"/>
                      <a:pt x="30" y="124"/>
                      <a:pt x="32" y="124"/>
                    </a:cubicBezTo>
                    <a:cubicBezTo>
                      <a:pt x="34" y="124"/>
                      <a:pt x="35" y="124"/>
                      <a:pt x="36" y="123"/>
                    </a:cubicBezTo>
                    <a:cubicBezTo>
                      <a:pt x="37" y="122"/>
                      <a:pt x="37" y="121"/>
                      <a:pt x="38" y="121"/>
                    </a:cubicBezTo>
                    <a:cubicBezTo>
                      <a:pt x="39" y="120"/>
                      <a:pt x="39" y="119"/>
                      <a:pt x="40" y="120"/>
                    </a:cubicBezTo>
                    <a:cubicBezTo>
                      <a:pt x="42" y="120"/>
                      <a:pt x="44" y="120"/>
                      <a:pt x="44" y="120"/>
                    </a:cubicBezTo>
                    <a:cubicBezTo>
                      <a:pt x="44" y="120"/>
                      <a:pt x="44" y="119"/>
                      <a:pt x="44" y="118"/>
                    </a:cubicBezTo>
                    <a:cubicBezTo>
                      <a:pt x="44" y="118"/>
                      <a:pt x="44" y="118"/>
                      <a:pt x="44" y="117"/>
                    </a:cubicBezTo>
                    <a:cubicBezTo>
                      <a:pt x="45" y="117"/>
                      <a:pt x="45" y="116"/>
                      <a:pt x="45" y="116"/>
                    </a:cubicBezTo>
                    <a:cubicBezTo>
                      <a:pt x="46" y="116"/>
                      <a:pt x="46" y="115"/>
                      <a:pt x="47" y="115"/>
                    </a:cubicBezTo>
                    <a:cubicBezTo>
                      <a:pt x="47" y="114"/>
                      <a:pt x="48" y="114"/>
                      <a:pt x="48" y="113"/>
                    </a:cubicBezTo>
                    <a:cubicBezTo>
                      <a:pt x="49" y="113"/>
                      <a:pt x="49" y="112"/>
                      <a:pt x="49" y="112"/>
                    </a:cubicBezTo>
                    <a:cubicBezTo>
                      <a:pt x="49" y="112"/>
                      <a:pt x="46" y="111"/>
                      <a:pt x="46" y="111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51" y="107"/>
                      <a:pt x="52" y="105"/>
                      <a:pt x="52" y="105"/>
                    </a:cubicBezTo>
                    <a:cubicBezTo>
                      <a:pt x="53" y="105"/>
                      <a:pt x="54" y="104"/>
                      <a:pt x="54" y="104"/>
                    </a:cubicBezTo>
                    <a:cubicBezTo>
                      <a:pt x="55" y="102"/>
                      <a:pt x="55" y="102"/>
                      <a:pt x="55" y="102"/>
                    </a:cubicBezTo>
                    <a:cubicBezTo>
                      <a:pt x="55" y="102"/>
                      <a:pt x="55" y="101"/>
                      <a:pt x="56" y="102"/>
                    </a:cubicBezTo>
                    <a:cubicBezTo>
                      <a:pt x="57" y="102"/>
                      <a:pt x="57" y="103"/>
                      <a:pt x="58" y="103"/>
                    </a:cubicBezTo>
                    <a:cubicBezTo>
                      <a:pt x="59" y="104"/>
                      <a:pt x="62" y="104"/>
                      <a:pt x="62" y="104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5" y="104"/>
                      <a:pt x="65" y="104"/>
                      <a:pt x="65" y="104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6" y="101"/>
                      <a:pt x="66" y="101"/>
                      <a:pt x="66" y="101"/>
                    </a:cubicBezTo>
                    <a:cubicBezTo>
                      <a:pt x="66" y="101"/>
                      <a:pt x="68" y="101"/>
                      <a:pt x="68" y="101"/>
                    </a:cubicBezTo>
                    <a:cubicBezTo>
                      <a:pt x="67" y="101"/>
                      <a:pt x="65" y="99"/>
                      <a:pt x="65" y="99"/>
                    </a:cubicBezTo>
                    <a:cubicBezTo>
                      <a:pt x="66" y="97"/>
                      <a:pt x="66" y="97"/>
                      <a:pt x="66" y="97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4" y="97"/>
                      <a:pt x="60" y="97"/>
                      <a:pt x="59" y="97"/>
                    </a:cubicBezTo>
                    <a:cubicBezTo>
                      <a:pt x="58" y="96"/>
                      <a:pt x="58" y="96"/>
                      <a:pt x="57" y="96"/>
                    </a:cubicBezTo>
                    <a:cubicBezTo>
                      <a:pt x="56" y="96"/>
                      <a:pt x="55" y="96"/>
                      <a:pt x="54" y="96"/>
                    </a:cubicBezTo>
                    <a:cubicBezTo>
                      <a:pt x="53" y="96"/>
                      <a:pt x="52" y="96"/>
                      <a:pt x="51" y="96"/>
                    </a:cubicBezTo>
                    <a:cubicBezTo>
                      <a:pt x="51" y="96"/>
                      <a:pt x="50" y="96"/>
                      <a:pt x="49" y="96"/>
                    </a:cubicBezTo>
                    <a:cubicBezTo>
                      <a:pt x="49" y="95"/>
                      <a:pt x="50" y="94"/>
                      <a:pt x="49" y="94"/>
                    </a:cubicBezTo>
                    <a:cubicBezTo>
                      <a:pt x="48" y="94"/>
                      <a:pt x="47" y="92"/>
                      <a:pt x="46" y="93"/>
                    </a:cubicBezTo>
                    <a:cubicBezTo>
                      <a:pt x="46" y="93"/>
                      <a:pt x="46" y="93"/>
                      <a:pt x="45" y="93"/>
                    </a:cubicBezTo>
                    <a:cubicBezTo>
                      <a:pt x="45" y="94"/>
                      <a:pt x="44" y="94"/>
                      <a:pt x="44" y="94"/>
                    </a:cubicBezTo>
                    <a:cubicBezTo>
                      <a:pt x="43" y="93"/>
                      <a:pt x="43" y="94"/>
                      <a:pt x="44" y="93"/>
                    </a:cubicBezTo>
                    <a:cubicBezTo>
                      <a:pt x="44" y="92"/>
                      <a:pt x="43" y="90"/>
                      <a:pt x="44" y="90"/>
                    </a:cubicBezTo>
                    <a:cubicBezTo>
                      <a:pt x="45" y="91"/>
                      <a:pt x="45" y="91"/>
                      <a:pt x="46" y="91"/>
                    </a:cubicBezTo>
                    <a:cubicBezTo>
                      <a:pt x="46" y="91"/>
                      <a:pt x="47" y="91"/>
                      <a:pt x="47" y="91"/>
                    </a:cubicBezTo>
                    <a:cubicBezTo>
                      <a:pt x="47" y="90"/>
                      <a:pt x="48" y="88"/>
                      <a:pt x="48" y="88"/>
                    </a:cubicBezTo>
                    <a:cubicBezTo>
                      <a:pt x="48" y="88"/>
                      <a:pt x="51" y="89"/>
                      <a:pt x="50" y="88"/>
                    </a:cubicBezTo>
                    <a:cubicBezTo>
                      <a:pt x="49" y="87"/>
                      <a:pt x="47" y="86"/>
                      <a:pt x="47" y="86"/>
                    </a:cubicBezTo>
                    <a:cubicBezTo>
                      <a:pt x="47" y="86"/>
                      <a:pt x="46" y="86"/>
                      <a:pt x="46" y="87"/>
                    </a:cubicBezTo>
                    <a:cubicBezTo>
                      <a:pt x="45" y="88"/>
                      <a:pt x="46" y="88"/>
                      <a:pt x="45" y="89"/>
                    </a:cubicBezTo>
                    <a:cubicBezTo>
                      <a:pt x="44" y="89"/>
                      <a:pt x="44" y="89"/>
                      <a:pt x="43" y="89"/>
                    </a:cubicBezTo>
                    <a:cubicBezTo>
                      <a:pt x="43" y="89"/>
                      <a:pt x="43" y="89"/>
                      <a:pt x="42" y="89"/>
                    </a:cubicBezTo>
                    <a:cubicBezTo>
                      <a:pt x="42" y="89"/>
                      <a:pt x="40" y="89"/>
                      <a:pt x="40" y="88"/>
                    </a:cubicBezTo>
                    <a:cubicBezTo>
                      <a:pt x="40" y="88"/>
                      <a:pt x="40" y="88"/>
                      <a:pt x="40" y="87"/>
                    </a:cubicBezTo>
                    <a:cubicBezTo>
                      <a:pt x="40" y="86"/>
                      <a:pt x="40" y="85"/>
                      <a:pt x="42" y="85"/>
                    </a:cubicBezTo>
                    <a:cubicBezTo>
                      <a:pt x="43" y="85"/>
                      <a:pt x="43" y="86"/>
                      <a:pt x="43" y="85"/>
                    </a:cubicBezTo>
                    <a:cubicBezTo>
                      <a:pt x="43" y="85"/>
                      <a:pt x="43" y="84"/>
                      <a:pt x="42" y="84"/>
                    </a:cubicBezTo>
                    <a:cubicBezTo>
                      <a:pt x="42" y="83"/>
                      <a:pt x="42" y="83"/>
                      <a:pt x="41" y="83"/>
                    </a:cubicBezTo>
                    <a:cubicBezTo>
                      <a:pt x="40" y="83"/>
                      <a:pt x="38" y="84"/>
                      <a:pt x="38" y="84"/>
                    </a:cubicBezTo>
                    <a:cubicBezTo>
                      <a:pt x="38" y="84"/>
                      <a:pt x="39" y="84"/>
                      <a:pt x="37" y="84"/>
                    </a:cubicBezTo>
                    <a:cubicBezTo>
                      <a:pt x="36" y="83"/>
                      <a:pt x="37" y="83"/>
                      <a:pt x="36" y="82"/>
                    </a:cubicBezTo>
                    <a:cubicBezTo>
                      <a:pt x="36" y="81"/>
                      <a:pt x="36" y="81"/>
                      <a:pt x="35" y="81"/>
                    </a:cubicBezTo>
                    <a:cubicBezTo>
                      <a:pt x="35" y="81"/>
                      <a:pt x="35" y="81"/>
                      <a:pt x="34" y="81"/>
                    </a:cubicBezTo>
                    <a:cubicBezTo>
                      <a:pt x="33" y="80"/>
                      <a:pt x="32" y="80"/>
                      <a:pt x="32" y="79"/>
                    </a:cubicBezTo>
                    <a:cubicBezTo>
                      <a:pt x="32" y="78"/>
                      <a:pt x="32" y="77"/>
                      <a:pt x="33" y="78"/>
                    </a:cubicBezTo>
                    <a:cubicBezTo>
                      <a:pt x="34" y="78"/>
                      <a:pt x="33" y="77"/>
                      <a:pt x="34" y="78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7" y="79"/>
                      <a:pt x="36" y="78"/>
                    </a:cubicBezTo>
                    <a:cubicBezTo>
                      <a:pt x="36" y="77"/>
                      <a:pt x="35" y="76"/>
                      <a:pt x="35" y="76"/>
                    </a:cubicBezTo>
                    <a:cubicBezTo>
                      <a:pt x="35" y="76"/>
                      <a:pt x="34" y="76"/>
                      <a:pt x="34" y="75"/>
                    </a:cubicBezTo>
                    <a:cubicBezTo>
                      <a:pt x="34" y="74"/>
                      <a:pt x="34" y="74"/>
                      <a:pt x="33" y="73"/>
                    </a:cubicBezTo>
                    <a:cubicBezTo>
                      <a:pt x="33" y="73"/>
                      <a:pt x="34" y="73"/>
                      <a:pt x="34" y="73"/>
                    </a:cubicBezTo>
                    <a:cubicBezTo>
                      <a:pt x="35" y="73"/>
                      <a:pt x="34" y="73"/>
                      <a:pt x="35" y="73"/>
                    </a:cubicBezTo>
                    <a:cubicBezTo>
                      <a:pt x="37" y="73"/>
                      <a:pt x="36" y="73"/>
                      <a:pt x="37" y="73"/>
                    </a:cubicBezTo>
                    <a:cubicBezTo>
                      <a:pt x="37" y="73"/>
                      <a:pt x="38" y="73"/>
                      <a:pt x="38" y="73"/>
                    </a:cubicBezTo>
                    <a:cubicBezTo>
                      <a:pt x="38" y="74"/>
                      <a:pt x="39" y="72"/>
                      <a:pt x="39" y="72"/>
                    </a:cubicBezTo>
                    <a:cubicBezTo>
                      <a:pt x="39" y="72"/>
                      <a:pt x="38" y="71"/>
                      <a:pt x="39" y="71"/>
                    </a:cubicBezTo>
                    <a:cubicBezTo>
                      <a:pt x="40" y="71"/>
                      <a:pt x="40" y="72"/>
                      <a:pt x="41" y="72"/>
                    </a:cubicBezTo>
                    <a:cubicBezTo>
                      <a:pt x="43" y="72"/>
                      <a:pt x="43" y="73"/>
                      <a:pt x="44" y="73"/>
                    </a:cubicBezTo>
                    <a:cubicBezTo>
                      <a:pt x="44" y="72"/>
                      <a:pt x="45" y="73"/>
                      <a:pt x="45" y="72"/>
                    </a:cubicBezTo>
                    <a:cubicBezTo>
                      <a:pt x="44" y="71"/>
                      <a:pt x="44" y="72"/>
                      <a:pt x="44" y="71"/>
                    </a:cubicBezTo>
                    <a:cubicBezTo>
                      <a:pt x="43" y="70"/>
                      <a:pt x="43" y="71"/>
                      <a:pt x="43" y="69"/>
                    </a:cubicBezTo>
                    <a:cubicBezTo>
                      <a:pt x="44" y="68"/>
                      <a:pt x="44" y="67"/>
                      <a:pt x="44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6" y="64"/>
                      <a:pt x="46" y="64"/>
                      <a:pt x="46" y="64"/>
                    </a:cubicBezTo>
                    <a:cubicBezTo>
                      <a:pt x="46" y="64"/>
                      <a:pt x="47" y="64"/>
                      <a:pt x="48" y="64"/>
                    </a:cubicBezTo>
                    <a:cubicBezTo>
                      <a:pt x="50" y="64"/>
                      <a:pt x="51" y="65"/>
                      <a:pt x="52" y="65"/>
                    </a:cubicBezTo>
                    <a:cubicBezTo>
                      <a:pt x="54" y="65"/>
                      <a:pt x="55" y="65"/>
                      <a:pt x="55" y="65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3"/>
                    </a:cubicBezTo>
                    <a:cubicBezTo>
                      <a:pt x="55" y="63"/>
                      <a:pt x="55" y="63"/>
                      <a:pt x="56" y="63"/>
                    </a:cubicBezTo>
                    <a:cubicBezTo>
                      <a:pt x="56" y="63"/>
                      <a:pt x="57" y="61"/>
                      <a:pt x="57" y="61"/>
                    </a:cubicBezTo>
                    <a:cubicBezTo>
                      <a:pt x="56" y="60"/>
                      <a:pt x="56" y="60"/>
                      <a:pt x="55" y="59"/>
                    </a:cubicBezTo>
                    <a:cubicBezTo>
                      <a:pt x="53" y="59"/>
                      <a:pt x="50" y="59"/>
                      <a:pt x="50" y="59"/>
                    </a:cubicBezTo>
                    <a:cubicBezTo>
                      <a:pt x="50" y="59"/>
                      <a:pt x="49" y="59"/>
                      <a:pt x="48" y="59"/>
                    </a:cubicBezTo>
                    <a:cubicBezTo>
                      <a:pt x="47" y="59"/>
                      <a:pt x="45" y="59"/>
                      <a:pt x="45" y="58"/>
                    </a:cubicBezTo>
                    <a:cubicBezTo>
                      <a:pt x="44" y="58"/>
                      <a:pt x="44" y="58"/>
                      <a:pt x="44" y="56"/>
                    </a:cubicBezTo>
                    <a:cubicBezTo>
                      <a:pt x="44" y="55"/>
                      <a:pt x="43" y="55"/>
                      <a:pt x="43" y="55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3" y="52"/>
                      <a:pt x="43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1" y="52"/>
                      <a:pt x="42" y="52"/>
                      <a:pt x="40" y="51"/>
                    </a:cubicBezTo>
                    <a:cubicBezTo>
                      <a:pt x="38" y="51"/>
                      <a:pt x="37" y="50"/>
                      <a:pt x="37" y="50"/>
                    </a:cubicBezTo>
                    <a:cubicBezTo>
                      <a:pt x="37" y="49"/>
                      <a:pt x="37" y="49"/>
                      <a:pt x="39" y="49"/>
                    </a:cubicBezTo>
                    <a:cubicBezTo>
                      <a:pt x="40" y="49"/>
                      <a:pt x="41" y="49"/>
                      <a:pt x="42" y="49"/>
                    </a:cubicBezTo>
                    <a:cubicBezTo>
                      <a:pt x="43" y="50"/>
                      <a:pt x="45" y="49"/>
                      <a:pt x="45" y="49"/>
                    </a:cubicBezTo>
                    <a:cubicBezTo>
                      <a:pt x="45" y="49"/>
                      <a:pt x="44" y="49"/>
                      <a:pt x="46" y="50"/>
                    </a:cubicBezTo>
                    <a:cubicBezTo>
                      <a:pt x="48" y="51"/>
                      <a:pt x="47" y="51"/>
                      <a:pt x="48" y="51"/>
                    </a:cubicBezTo>
                    <a:cubicBezTo>
                      <a:pt x="49" y="51"/>
                      <a:pt x="50" y="50"/>
                      <a:pt x="49" y="50"/>
                    </a:cubicBezTo>
                    <a:cubicBezTo>
                      <a:pt x="49" y="49"/>
                      <a:pt x="50" y="49"/>
                      <a:pt x="49" y="49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7"/>
                    </a:cubicBezTo>
                    <a:cubicBezTo>
                      <a:pt x="48" y="46"/>
                      <a:pt x="49" y="45"/>
                      <a:pt x="49" y="45"/>
                    </a:cubicBezTo>
                    <a:cubicBezTo>
                      <a:pt x="50" y="45"/>
                      <a:pt x="50" y="45"/>
                      <a:pt x="50" y="44"/>
                    </a:cubicBezTo>
                    <a:cubicBezTo>
                      <a:pt x="50" y="44"/>
                      <a:pt x="50" y="43"/>
                      <a:pt x="50" y="43"/>
                    </a:cubicBezTo>
                    <a:cubicBezTo>
                      <a:pt x="50" y="42"/>
                      <a:pt x="51" y="41"/>
                      <a:pt x="51" y="41"/>
                    </a:cubicBezTo>
                    <a:cubicBezTo>
                      <a:pt x="51" y="41"/>
                      <a:pt x="50" y="40"/>
                      <a:pt x="50" y="40"/>
                    </a:cubicBezTo>
                    <a:cubicBezTo>
                      <a:pt x="50" y="40"/>
                      <a:pt x="48" y="40"/>
                      <a:pt x="48" y="41"/>
                    </a:cubicBezTo>
                    <a:cubicBezTo>
                      <a:pt x="48" y="41"/>
                      <a:pt x="48" y="41"/>
                      <a:pt x="48" y="42"/>
                    </a:cubicBezTo>
                    <a:cubicBezTo>
                      <a:pt x="47" y="42"/>
                      <a:pt x="47" y="42"/>
                      <a:pt x="46" y="42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4"/>
                      <a:pt x="45" y="45"/>
                      <a:pt x="45" y="45"/>
                    </a:cubicBezTo>
                    <a:cubicBezTo>
                      <a:pt x="45" y="45"/>
                      <a:pt x="44" y="43"/>
                      <a:pt x="44" y="42"/>
                    </a:cubicBezTo>
                    <a:cubicBezTo>
                      <a:pt x="44" y="42"/>
                      <a:pt x="45" y="41"/>
                      <a:pt x="46" y="41"/>
                    </a:cubicBezTo>
                    <a:cubicBezTo>
                      <a:pt x="47" y="41"/>
                      <a:pt x="47" y="41"/>
                      <a:pt x="47" y="40"/>
                    </a:cubicBezTo>
                    <a:cubicBezTo>
                      <a:pt x="47" y="40"/>
                      <a:pt x="47" y="40"/>
                      <a:pt x="47" y="39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8" y="37"/>
                      <a:pt x="49" y="36"/>
                      <a:pt x="50" y="36"/>
                    </a:cubicBezTo>
                    <a:cubicBezTo>
                      <a:pt x="50" y="36"/>
                      <a:pt x="49" y="34"/>
                      <a:pt x="51" y="36"/>
                    </a:cubicBezTo>
                    <a:cubicBezTo>
                      <a:pt x="52" y="37"/>
                      <a:pt x="52" y="37"/>
                      <a:pt x="53" y="38"/>
                    </a:cubicBezTo>
                    <a:cubicBezTo>
                      <a:pt x="54" y="38"/>
                      <a:pt x="56" y="39"/>
                      <a:pt x="56" y="38"/>
                    </a:cubicBezTo>
                    <a:cubicBezTo>
                      <a:pt x="56" y="38"/>
                      <a:pt x="56" y="37"/>
                      <a:pt x="56" y="36"/>
                    </a:cubicBezTo>
                    <a:cubicBezTo>
                      <a:pt x="56" y="36"/>
                      <a:pt x="55" y="36"/>
                      <a:pt x="56" y="35"/>
                    </a:cubicBezTo>
                    <a:cubicBezTo>
                      <a:pt x="56" y="35"/>
                      <a:pt x="56" y="35"/>
                      <a:pt x="57" y="35"/>
                    </a:cubicBezTo>
                    <a:cubicBezTo>
                      <a:pt x="59" y="36"/>
                      <a:pt x="58" y="36"/>
                      <a:pt x="59" y="37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2" y="38"/>
                      <a:pt x="62" y="38"/>
                      <a:pt x="63" y="38"/>
                    </a:cubicBezTo>
                    <a:cubicBezTo>
                      <a:pt x="64" y="38"/>
                      <a:pt x="63" y="37"/>
                      <a:pt x="65" y="39"/>
                    </a:cubicBezTo>
                    <a:cubicBezTo>
                      <a:pt x="66" y="40"/>
                      <a:pt x="66" y="40"/>
                      <a:pt x="67" y="40"/>
                    </a:cubicBezTo>
                    <a:cubicBezTo>
                      <a:pt x="68" y="41"/>
                      <a:pt x="70" y="40"/>
                      <a:pt x="70" y="40"/>
                    </a:cubicBezTo>
                    <a:cubicBezTo>
                      <a:pt x="70" y="40"/>
                      <a:pt x="70" y="39"/>
                      <a:pt x="71" y="41"/>
                    </a:cubicBezTo>
                    <a:cubicBezTo>
                      <a:pt x="72" y="43"/>
                      <a:pt x="73" y="43"/>
                      <a:pt x="73" y="43"/>
                    </a:cubicBezTo>
                    <a:cubicBezTo>
                      <a:pt x="73" y="44"/>
                      <a:pt x="74" y="45"/>
                      <a:pt x="74" y="45"/>
                    </a:cubicBezTo>
                    <a:cubicBezTo>
                      <a:pt x="74" y="45"/>
                      <a:pt x="74" y="45"/>
                      <a:pt x="74" y="46"/>
                    </a:cubicBezTo>
                    <a:cubicBezTo>
                      <a:pt x="74" y="46"/>
                      <a:pt x="74" y="47"/>
                      <a:pt x="75" y="47"/>
                    </a:cubicBezTo>
                    <a:cubicBezTo>
                      <a:pt x="75" y="47"/>
                      <a:pt x="76" y="47"/>
                      <a:pt x="76" y="47"/>
                    </a:cubicBezTo>
                    <a:cubicBezTo>
                      <a:pt x="76" y="47"/>
                      <a:pt x="77" y="46"/>
                      <a:pt x="77" y="46"/>
                    </a:cubicBezTo>
                    <a:cubicBezTo>
                      <a:pt x="77" y="46"/>
                      <a:pt x="79" y="45"/>
                      <a:pt x="79" y="45"/>
                    </a:cubicBezTo>
                    <a:cubicBezTo>
                      <a:pt x="79" y="45"/>
                      <a:pt x="79" y="44"/>
                      <a:pt x="81" y="45"/>
                    </a:cubicBezTo>
                    <a:cubicBezTo>
                      <a:pt x="82" y="45"/>
                      <a:pt x="84" y="46"/>
                      <a:pt x="84" y="46"/>
                    </a:cubicBezTo>
                    <a:cubicBezTo>
                      <a:pt x="84" y="46"/>
                      <a:pt x="84" y="47"/>
                      <a:pt x="84" y="47"/>
                    </a:cubicBezTo>
                    <a:cubicBezTo>
                      <a:pt x="85" y="47"/>
                      <a:pt x="88" y="47"/>
                      <a:pt x="88" y="47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90" y="50"/>
                      <a:pt x="91" y="52"/>
                      <a:pt x="91" y="52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92" y="50"/>
                      <a:pt x="92" y="50"/>
                      <a:pt x="92" y="50"/>
                    </a:cubicBezTo>
                    <a:cubicBezTo>
                      <a:pt x="92" y="50"/>
                      <a:pt x="90" y="48"/>
                      <a:pt x="92" y="48"/>
                    </a:cubicBezTo>
                    <a:cubicBezTo>
                      <a:pt x="94" y="48"/>
                      <a:pt x="95" y="47"/>
                      <a:pt x="95" y="47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46"/>
                      <a:pt x="92" y="44"/>
                      <a:pt x="92" y="44"/>
                    </a:cubicBezTo>
                    <a:cubicBezTo>
                      <a:pt x="93" y="44"/>
                      <a:pt x="94" y="42"/>
                      <a:pt x="96" y="42"/>
                    </a:cubicBezTo>
                    <a:cubicBezTo>
                      <a:pt x="98" y="42"/>
                      <a:pt x="100" y="41"/>
                      <a:pt x="100" y="41"/>
                    </a:cubicBezTo>
                    <a:cubicBezTo>
                      <a:pt x="100" y="41"/>
                      <a:pt x="100" y="40"/>
                      <a:pt x="102" y="40"/>
                    </a:cubicBezTo>
                    <a:cubicBezTo>
                      <a:pt x="104" y="40"/>
                      <a:pt x="105" y="40"/>
                      <a:pt x="106" y="40"/>
                    </a:cubicBezTo>
                    <a:cubicBezTo>
                      <a:pt x="107" y="40"/>
                      <a:pt x="107" y="40"/>
                      <a:pt x="107" y="39"/>
                    </a:cubicBezTo>
                    <a:cubicBezTo>
                      <a:pt x="107" y="38"/>
                      <a:pt x="106" y="38"/>
                      <a:pt x="108" y="37"/>
                    </a:cubicBezTo>
                    <a:cubicBezTo>
                      <a:pt x="109" y="37"/>
                      <a:pt x="110" y="36"/>
                      <a:pt x="110" y="36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2"/>
                      <a:pt x="106" y="32"/>
                    </a:cubicBezTo>
                    <a:cubicBezTo>
                      <a:pt x="105" y="32"/>
                      <a:pt x="102" y="34"/>
                      <a:pt x="102" y="34"/>
                    </a:cubicBezTo>
                    <a:cubicBezTo>
                      <a:pt x="102" y="34"/>
                      <a:pt x="102" y="33"/>
                      <a:pt x="101" y="33"/>
                    </a:cubicBezTo>
                    <a:cubicBezTo>
                      <a:pt x="101" y="32"/>
                      <a:pt x="101" y="32"/>
                      <a:pt x="100" y="32"/>
                    </a:cubicBezTo>
                    <a:cubicBezTo>
                      <a:pt x="99" y="32"/>
                      <a:pt x="100" y="32"/>
                      <a:pt x="98" y="31"/>
                    </a:cubicBezTo>
                    <a:cubicBezTo>
                      <a:pt x="96" y="30"/>
                      <a:pt x="95" y="28"/>
                      <a:pt x="95" y="28"/>
                    </a:cubicBezTo>
                    <a:cubicBezTo>
                      <a:pt x="95" y="28"/>
                      <a:pt x="96" y="28"/>
                      <a:pt x="94" y="28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2" y="26"/>
                      <a:pt x="92" y="26"/>
                      <a:pt x="94" y="25"/>
                    </a:cubicBezTo>
                    <a:cubicBezTo>
                      <a:pt x="95" y="24"/>
                      <a:pt x="94" y="24"/>
                      <a:pt x="96" y="23"/>
                    </a:cubicBezTo>
                    <a:cubicBezTo>
                      <a:pt x="97" y="22"/>
                      <a:pt x="96" y="21"/>
                      <a:pt x="98" y="22"/>
                    </a:cubicBezTo>
                    <a:cubicBezTo>
                      <a:pt x="101" y="23"/>
                      <a:pt x="101" y="23"/>
                      <a:pt x="102" y="24"/>
                    </a:cubicBezTo>
                    <a:cubicBezTo>
                      <a:pt x="103" y="24"/>
                      <a:pt x="107" y="24"/>
                      <a:pt x="105" y="23"/>
                    </a:cubicBezTo>
                    <a:cubicBezTo>
                      <a:pt x="104" y="22"/>
                      <a:pt x="102" y="21"/>
                      <a:pt x="102" y="20"/>
                    </a:cubicBezTo>
                    <a:cubicBezTo>
                      <a:pt x="102" y="20"/>
                      <a:pt x="100" y="20"/>
                      <a:pt x="102" y="20"/>
                    </a:cubicBezTo>
                    <a:cubicBezTo>
                      <a:pt x="103" y="20"/>
                      <a:pt x="104" y="19"/>
                      <a:pt x="105" y="20"/>
                    </a:cubicBezTo>
                    <a:cubicBezTo>
                      <a:pt x="105" y="20"/>
                      <a:pt x="103" y="20"/>
                      <a:pt x="106" y="20"/>
                    </a:cubicBezTo>
                    <a:cubicBezTo>
                      <a:pt x="109" y="20"/>
                      <a:pt x="110" y="20"/>
                      <a:pt x="108" y="19"/>
                    </a:cubicBezTo>
                    <a:cubicBezTo>
                      <a:pt x="107" y="18"/>
                      <a:pt x="107" y="18"/>
                      <a:pt x="106" y="17"/>
                    </a:cubicBezTo>
                    <a:cubicBezTo>
                      <a:pt x="106" y="16"/>
                      <a:pt x="105" y="16"/>
                      <a:pt x="106" y="16"/>
                    </a:cubicBezTo>
                    <a:cubicBezTo>
                      <a:pt x="106" y="15"/>
                      <a:pt x="106" y="16"/>
                      <a:pt x="107" y="15"/>
                    </a:cubicBezTo>
                    <a:cubicBezTo>
                      <a:pt x="107" y="14"/>
                      <a:pt x="107" y="13"/>
                      <a:pt x="107" y="13"/>
                    </a:cubicBezTo>
                    <a:cubicBezTo>
                      <a:pt x="107" y="13"/>
                      <a:pt x="106" y="13"/>
                      <a:pt x="107" y="12"/>
                    </a:cubicBezTo>
                    <a:cubicBezTo>
                      <a:pt x="109" y="10"/>
                      <a:pt x="109" y="10"/>
                      <a:pt x="110" y="10"/>
                    </a:cubicBezTo>
                    <a:cubicBezTo>
                      <a:pt x="110" y="10"/>
                      <a:pt x="111" y="9"/>
                      <a:pt x="112" y="9"/>
                    </a:cubicBezTo>
                    <a:cubicBezTo>
                      <a:pt x="112" y="8"/>
                      <a:pt x="113" y="6"/>
                      <a:pt x="113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6"/>
                      <a:pt x="117" y="6"/>
                      <a:pt x="117" y="6"/>
                    </a:cubicBezTo>
                    <a:cubicBezTo>
                      <a:pt x="117" y="7"/>
                      <a:pt x="117" y="5"/>
                      <a:pt x="117" y="5"/>
                    </a:cubicBezTo>
                    <a:cubicBezTo>
                      <a:pt x="117" y="5"/>
                      <a:pt x="118" y="5"/>
                      <a:pt x="118" y="5"/>
                    </a:cubicBezTo>
                    <a:cubicBezTo>
                      <a:pt x="119" y="6"/>
                      <a:pt x="119" y="6"/>
                      <a:pt x="119" y="6"/>
                    </a:cubicBezTo>
                    <a:cubicBezTo>
                      <a:pt x="120" y="7"/>
                      <a:pt x="121" y="6"/>
                      <a:pt x="121" y="6"/>
                    </a:cubicBezTo>
                    <a:cubicBezTo>
                      <a:pt x="121" y="6"/>
                      <a:pt x="122" y="5"/>
                      <a:pt x="123" y="5"/>
                    </a:cubicBezTo>
                    <a:cubicBezTo>
                      <a:pt x="124" y="5"/>
                      <a:pt x="125" y="5"/>
                      <a:pt x="125" y="5"/>
                    </a:cubicBezTo>
                    <a:cubicBezTo>
                      <a:pt x="125" y="6"/>
                      <a:pt x="125" y="6"/>
                      <a:pt x="125" y="7"/>
                    </a:cubicBezTo>
                    <a:cubicBezTo>
                      <a:pt x="126" y="7"/>
                      <a:pt x="127" y="8"/>
                      <a:pt x="127" y="8"/>
                    </a:cubicBezTo>
                    <a:cubicBezTo>
                      <a:pt x="127" y="8"/>
                      <a:pt x="129" y="8"/>
                      <a:pt x="129" y="7"/>
                    </a:cubicBezTo>
                    <a:cubicBezTo>
                      <a:pt x="129" y="7"/>
                      <a:pt x="128" y="7"/>
                      <a:pt x="130" y="6"/>
                    </a:cubicBezTo>
                    <a:cubicBezTo>
                      <a:pt x="132" y="4"/>
                      <a:pt x="133" y="4"/>
                      <a:pt x="133" y="4"/>
                    </a:cubicBezTo>
                    <a:cubicBezTo>
                      <a:pt x="133" y="4"/>
                      <a:pt x="133" y="3"/>
                      <a:pt x="134" y="3"/>
                    </a:cubicBezTo>
                    <a:cubicBezTo>
                      <a:pt x="135" y="4"/>
                      <a:pt x="135" y="3"/>
                      <a:pt x="135" y="4"/>
                    </a:cubicBezTo>
                    <a:cubicBezTo>
                      <a:pt x="135" y="4"/>
                      <a:pt x="136" y="5"/>
                      <a:pt x="136" y="5"/>
                    </a:cubicBezTo>
                    <a:cubicBezTo>
                      <a:pt x="136" y="5"/>
                      <a:pt x="136" y="8"/>
                      <a:pt x="136" y="8"/>
                    </a:cubicBezTo>
                    <a:cubicBezTo>
                      <a:pt x="136" y="9"/>
                      <a:pt x="136" y="9"/>
                      <a:pt x="136" y="9"/>
                    </a:cubicBezTo>
                    <a:cubicBezTo>
                      <a:pt x="136" y="9"/>
                      <a:pt x="136" y="10"/>
                      <a:pt x="136" y="10"/>
                    </a:cubicBezTo>
                    <a:cubicBezTo>
                      <a:pt x="136" y="11"/>
                      <a:pt x="137" y="13"/>
                      <a:pt x="137" y="13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6" y="14"/>
                      <a:pt x="136" y="13"/>
                      <a:pt x="136" y="14"/>
                    </a:cubicBezTo>
                    <a:cubicBezTo>
                      <a:pt x="135" y="15"/>
                      <a:pt x="136" y="15"/>
                      <a:pt x="135" y="16"/>
                    </a:cubicBezTo>
                    <a:cubicBezTo>
                      <a:pt x="135" y="16"/>
                      <a:pt x="134" y="16"/>
                      <a:pt x="134" y="16"/>
                    </a:cubicBezTo>
                    <a:cubicBezTo>
                      <a:pt x="134" y="16"/>
                      <a:pt x="135" y="17"/>
                      <a:pt x="135" y="17"/>
                    </a:cubicBezTo>
                    <a:cubicBezTo>
                      <a:pt x="135" y="17"/>
                      <a:pt x="135" y="17"/>
                      <a:pt x="136" y="17"/>
                    </a:cubicBezTo>
                    <a:cubicBezTo>
                      <a:pt x="136" y="17"/>
                      <a:pt x="136" y="16"/>
                      <a:pt x="137" y="16"/>
                    </a:cubicBezTo>
                    <a:cubicBezTo>
                      <a:pt x="137" y="17"/>
                      <a:pt x="137" y="15"/>
                      <a:pt x="137" y="15"/>
                    </a:cubicBezTo>
                    <a:cubicBezTo>
                      <a:pt x="137" y="15"/>
                      <a:pt x="137" y="15"/>
                      <a:pt x="138" y="14"/>
                    </a:cubicBezTo>
                    <a:cubicBezTo>
                      <a:pt x="138" y="14"/>
                      <a:pt x="139" y="13"/>
                      <a:pt x="139" y="12"/>
                    </a:cubicBezTo>
                    <a:cubicBezTo>
                      <a:pt x="139" y="12"/>
                      <a:pt x="138" y="11"/>
                      <a:pt x="138" y="11"/>
                    </a:cubicBezTo>
                    <a:cubicBezTo>
                      <a:pt x="138" y="11"/>
                      <a:pt x="137" y="9"/>
                      <a:pt x="137" y="8"/>
                    </a:cubicBezTo>
                    <a:cubicBezTo>
                      <a:pt x="137" y="8"/>
                      <a:pt x="137" y="8"/>
                      <a:pt x="137" y="7"/>
                    </a:cubicBezTo>
                    <a:cubicBezTo>
                      <a:pt x="138" y="7"/>
                      <a:pt x="138" y="6"/>
                      <a:pt x="138" y="6"/>
                    </a:cubicBezTo>
                    <a:cubicBezTo>
                      <a:pt x="139" y="5"/>
                      <a:pt x="140" y="4"/>
                      <a:pt x="140" y="4"/>
                    </a:cubicBezTo>
                    <a:cubicBezTo>
                      <a:pt x="140" y="4"/>
                      <a:pt x="142" y="4"/>
                      <a:pt x="143" y="4"/>
                    </a:cubicBezTo>
                    <a:cubicBezTo>
                      <a:pt x="143" y="4"/>
                      <a:pt x="142" y="3"/>
                      <a:pt x="144" y="4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5" y="6"/>
                      <a:pt x="144" y="6"/>
                      <a:pt x="146" y="6"/>
                    </a:cubicBezTo>
                    <a:cubicBezTo>
                      <a:pt x="147" y="6"/>
                      <a:pt x="148" y="6"/>
                      <a:pt x="147" y="6"/>
                    </a:cubicBezTo>
                    <a:cubicBezTo>
                      <a:pt x="146" y="5"/>
                      <a:pt x="146" y="4"/>
                      <a:pt x="145" y="4"/>
                    </a:cubicBezTo>
                    <a:cubicBezTo>
                      <a:pt x="145" y="4"/>
                      <a:pt x="144" y="3"/>
                      <a:pt x="144" y="3"/>
                    </a:cubicBezTo>
                    <a:cubicBezTo>
                      <a:pt x="144" y="2"/>
                      <a:pt x="144" y="0"/>
                      <a:pt x="145" y="1"/>
                    </a:cubicBezTo>
                    <a:cubicBezTo>
                      <a:pt x="146" y="1"/>
                      <a:pt x="145" y="0"/>
                      <a:pt x="146" y="1"/>
                    </a:cubicBezTo>
                    <a:cubicBezTo>
                      <a:pt x="148" y="3"/>
                      <a:pt x="149" y="4"/>
                      <a:pt x="149" y="4"/>
                    </a:cubicBezTo>
                    <a:cubicBezTo>
                      <a:pt x="149" y="5"/>
                      <a:pt x="150" y="5"/>
                      <a:pt x="150" y="5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51" y="7"/>
                      <a:pt x="152" y="8"/>
                      <a:pt x="152" y="8"/>
                    </a:cubicBezTo>
                    <a:cubicBezTo>
                      <a:pt x="152" y="8"/>
                      <a:pt x="152" y="8"/>
                      <a:pt x="153" y="8"/>
                    </a:cubicBezTo>
                    <a:cubicBezTo>
                      <a:pt x="153" y="9"/>
                      <a:pt x="155" y="10"/>
                      <a:pt x="155" y="10"/>
                    </a:cubicBezTo>
                    <a:cubicBezTo>
                      <a:pt x="155" y="10"/>
                      <a:pt x="156" y="11"/>
                      <a:pt x="156" y="11"/>
                    </a:cubicBezTo>
                    <a:cubicBezTo>
                      <a:pt x="155" y="12"/>
                      <a:pt x="155" y="13"/>
                      <a:pt x="155" y="13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2" y="18"/>
                      <a:pt x="152" y="18"/>
                      <a:pt x="152" y="18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1" y="20"/>
                      <a:pt x="151" y="21"/>
                      <a:pt x="151" y="21"/>
                    </a:cubicBezTo>
                    <a:cubicBezTo>
                      <a:pt x="151" y="21"/>
                      <a:pt x="150" y="22"/>
                      <a:pt x="148" y="22"/>
                    </a:cubicBezTo>
                    <a:cubicBezTo>
                      <a:pt x="146" y="21"/>
                      <a:pt x="144" y="23"/>
                      <a:pt x="144" y="23"/>
                    </a:cubicBezTo>
                    <a:cubicBezTo>
                      <a:pt x="144" y="23"/>
                      <a:pt x="139" y="22"/>
                      <a:pt x="138" y="22"/>
                    </a:cubicBezTo>
                    <a:cubicBezTo>
                      <a:pt x="137" y="22"/>
                      <a:pt x="137" y="26"/>
                      <a:pt x="137" y="27"/>
                    </a:cubicBezTo>
                    <a:cubicBezTo>
                      <a:pt x="137" y="28"/>
                      <a:pt x="135" y="29"/>
                      <a:pt x="132" y="29"/>
                    </a:cubicBezTo>
                    <a:cubicBezTo>
                      <a:pt x="129" y="30"/>
                      <a:pt x="131" y="30"/>
                      <a:pt x="130" y="33"/>
                    </a:cubicBezTo>
                    <a:cubicBezTo>
                      <a:pt x="129" y="37"/>
                      <a:pt x="128" y="34"/>
                      <a:pt x="126" y="33"/>
                    </a:cubicBezTo>
                    <a:cubicBezTo>
                      <a:pt x="124" y="33"/>
                      <a:pt x="124" y="33"/>
                      <a:pt x="121" y="33"/>
                    </a:cubicBezTo>
                    <a:cubicBezTo>
                      <a:pt x="118" y="34"/>
                      <a:pt x="120" y="36"/>
                      <a:pt x="120" y="36"/>
                    </a:cubicBezTo>
                    <a:cubicBezTo>
                      <a:pt x="120" y="36"/>
                      <a:pt x="122" y="38"/>
                      <a:pt x="123" y="38"/>
                    </a:cubicBezTo>
                    <a:cubicBezTo>
                      <a:pt x="125" y="39"/>
                      <a:pt x="123" y="41"/>
                      <a:pt x="123" y="41"/>
                    </a:cubicBezTo>
                    <a:cubicBezTo>
                      <a:pt x="123" y="41"/>
                      <a:pt x="122" y="43"/>
                      <a:pt x="121" y="43"/>
                    </a:cubicBezTo>
                    <a:cubicBezTo>
                      <a:pt x="120" y="42"/>
                      <a:pt x="115" y="42"/>
                      <a:pt x="115" y="42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0" y="45"/>
                      <a:pt x="111" y="49"/>
                      <a:pt x="114" y="53"/>
                    </a:cubicBezTo>
                    <a:cubicBezTo>
                      <a:pt x="117" y="57"/>
                      <a:pt x="114" y="54"/>
                      <a:pt x="114" y="54"/>
                    </a:cubicBezTo>
                    <a:cubicBezTo>
                      <a:pt x="114" y="54"/>
                      <a:pt x="115" y="57"/>
                      <a:pt x="115" y="59"/>
                    </a:cubicBezTo>
                    <a:cubicBezTo>
                      <a:pt x="115" y="61"/>
                      <a:pt x="115" y="60"/>
                      <a:pt x="116" y="60"/>
                    </a:cubicBezTo>
                    <a:cubicBezTo>
                      <a:pt x="117" y="60"/>
                      <a:pt x="119" y="60"/>
                      <a:pt x="119" y="60"/>
                    </a:cubicBezTo>
                    <a:cubicBezTo>
                      <a:pt x="119" y="60"/>
                      <a:pt x="123" y="66"/>
                      <a:pt x="123" y="66"/>
                    </a:cubicBezTo>
                    <a:cubicBezTo>
                      <a:pt x="124" y="66"/>
                      <a:pt x="129" y="65"/>
                      <a:pt x="129" y="65"/>
                    </a:cubicBezTo>
                    <a:cubicBezTo>
                      <a:pt x="129" y="65"/>
                      <a:pt x="133" y="64"/>
                      <a:pt x="135" y="64"/>
                    </a:cubicBezTo>
                    <a:cubicBezTo>
                      <a:pt x="137" y="63"/>
                      <a:pt x="135" y="61"/>
                      <a:pt x="135" y="61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43" y="55"/>
                      <a:pt x="143" y="55"/>
                      <a:pt x="143" y="55"/>
                    </a:cubicBezTo>
                    <a:cubicBezTo>
                      <a:pt x="146" y="61"/>
                      <a:pt x="146" y="61"/>
                      <a:pt x="146" y="61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51" y="75"/>
                      <a:pt x="151" y="75"/>
                      <a:pt x="151" y="75"/>
                    </a:cubicBezTo>
                    <a:cubicBezTo>
                      <a:pt x="151" y="75"/>
                      <a:pt x="156" y="76"/>
                      <a:pt x="157" y="77"/>
                    </a:cubicBezTo>
                    <a:cubicBezTo>
                      <a:pt x="158" y="77"/>
                      <a:pt x="161" y="76"/>
                      <a:pt x="161" y="76"/>
                    </a:cubicBezTo>
                    <a:cubicBezTo>
                      <a:pt x="165" y="81"/>
                      <a:pt x="165" y="81"/>
                      <a:pt x="165" y="81"/>
                    </a:cubicBezTo>
                    <a:cubicBezTo>
                      <a:pt x="166" y="80"/>
                      <a:pt x="166" y="80"/>
                      <a:pt x="166" y="80"/>
                    </a:cubicBezTo>
                    <a:cubicBezTo>
                      <a:pt x="166" y="81"/>
                      <a:pt x="166" y="81"/>
                      <a:pt x="166" y="81"/>
                    </a:cubicBezTo>
                    <a:cubicBezTo>
                      <a:pt x="166" y="81"/>
                      <a:pt x="166" y="83"/>
                      <a:pt x="165" y="83"/>
                    </a:cubicBezTo>
                    <a:cubicBezTo>
                      <a:pt x="163" y="82"/>
                      <a:pt x="162" y="82"/>
                      <a:pt x="162" y="82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55" y="85"/>
                      <a:pt x="155" y="85"/>
                      <a:pt x="155" y="85"/>
                    </a:cubicBezTo>
                    <a:cubicBezTo>
                      <a:pt x="157" y="86"/>
                      <a:pt x="157" y="86"/>
                      <a:pt x="157" y="86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91"/>
                      <a:pt x="159" y="91"/>
                      <a:pt x="159" y="91"/>
                    </a:cubicBezTo>
                    <a:cubicBezTo>
                      <a:pt x="159" y="95"/>
                      <a:pt x="159" y="95"/>
                      <a:pt x="159" y="95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8" y="100"/>
                      <a:pt x="158" y="101"/>
                    </a:cubicBezTo>
                    <a:cubicBezTo>
                      <a:pt x="158" y="101"/>
                      <a:pt x="160" y="103"/>
                      <a:pt x="160" y="103"/>
                    </a:cubicBezTo>
                    <a:cubicBezTo>
                      <a:pt x="162" y="105"/>
                      <a:pt x="162" y="105"/>
                      <a:pt x="162" y="105"/>
                    </a:cubicBezTo>
                    <a:cubicBezTo>
                      <a:pt x="160" y="110"/>
                      <a:pt x="160" y="110"/>
                      <a:pt x="160" y="110"/>
                    </a:cubicBezTo>
                    <a:cubicBezTo>
                      <a:pt x="158" y="112"/>
                      <a:pt x="158" y="112"/>
                      <a:pt x="158" y="112"/>
                    </a:cubicBezTo>
                    <a:cubicBezTo>
                      <a:pt x="158" y="114"/>
                      <a:pt x="158" y="114"/>
                      <a:pt x="158" y="114"/>
                    </a:cubicBezTo>
                    <a:cubicBezTo>
                      <a:pt x="158" y="114"/>
                      <a:pt x="160" y="115"/>
                      <a:pt x="159" y="115"/>
                    </a:cubicBezTo>
                    <a:cubicBezTo>
                      <a:pt x="158" y="115"/>
                      <a:pt x="156" y="115"/>
                      <a:pt x="156" y="115"/>
                    </a:cubicBezTo>
                    <a:cubicBezTo>
                      <a:pt x="156" y="115"/>
                      <a:pt x="156" y="116"/>
                      <a:pt x="156" y="117"/>
                    </a:cubicBezTo>
                    <a:cubicBezTo>
                      <a:pt x="156" y="117"/>
                      <a:pt x="157" y="119"/>
                      <a:pt x="157" y="119"/>
                    </a:cubicBezTo>
                    <a:cubicBezTo>
                      <a:pt x="157" y="119"/>
                      <a:pt x="158" y="119"/>
                      <a:pt x="158" y="120"/>
                    </a:cubicBezTo>
                    <a:cubicBezTo>
                      <a:pt x="158" y="121"/>
                      <a:pt x="157" y="123"/>
                      <a:pt x="157" y="123"/>
                    </a:cubicBezTo>
                    <a:cubicBezTo>
                      <a:pt x="157" y="123"/>
                      <a:pt x="156" y="127"/>
                      <a:pt x="156" y="127"/>
                    </a:cubicBezTo>
                    <a:cubicBezTo>
                      <a:pt x="157" y="127"/>
                      <a:pt x="157" y="129"/>
                      <a:pt x="157" y="129"/>
                    </a:cubicBez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6" y="136"/>
                      <a:pt x="156" y="136"/>
                      <a:pt x="156" y="136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4" y="140"/>
                      <a:pt x="154" y="140"/>
                      <a:pt x="154" y="140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51" y="143"/>
                      <a:pt x="151" y="144"/>
                    </a:cubicBezTo>
                    <a:cubicBezTo>
                      <a:pt x="151" y="144"/>
                      <a:pt x="150" y="145"/>
                      <a:pt x="150" y="146"/>
                    </a:cubicBezTo>
                    <a:cubicBezTo>
                      <a:pt x="150" y="147"/>
                      <a:pt x="149" y="148"/>
                      <a:pt x="149" y="148"/>
                    </a:cubicBezTo>
                    <a:cubicBezTo>
                      <a:pt x="148" y="149"/>
                      <a:pt x="146" y="151"/>
                      <a:pt x="146" y="151"/>
                    </a:cubicBezTo>
                    <a:cubicBezTo>
                      <a:pt x="145" y="153"/>
                      <a:pt x="145" y="153"/>
                      <a:pt x="145" y="153"/>
                    </a:cubicBezTo>
                    <a:cubicBezTo>
                      <a:pt x="145" y="153"/>
                      <a:pt x="146" y="155"/>
                      <a:pt x="146" y="155"/>
                    </a:cubicBezTo>
                    <a:cubicBezTo>
                      <a:pt x="146" y="156"/>
                      <a:pt x="146" y="156"/>
                      <a:pt x="146" y="156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39" y="162"/>
                      <a:pt x="139" y="162"/>
                      <a:pt x="139" y="162"/>
                    </a:cubicBezTo>
                    <a:cubicBezTo>
                      <a:pt x="139" y="162"/>
                      <a:pt x="139" y="163"/>
                      <a:pt x="138" y="164"/>
                    </a:cubicBezTo>
                    <a:cubicBezTo>
                      <a:pt x="138" y="166"/>
                      <a:pt x="137" y="166"/>
                      <a:pt x="137" y="166"/>
                    </a:cubicBezTo>
                    <a:cubicBezTo>
                      <a:pt x="137" y="166"/>
                      <a:pt x="136" y="166"/>
                      <a:pt x="135" y="166"/>
                    </a:cubicBezTo>
                    <a:cubicBezTo>
                      <a:pt x="135" y="166"/>
                      <a:pt x="134" y="165"/>
                      <a:pt x="134" y="165"/>
                    </a:cubicBezTo>
                    <a:cubicBezTo>
                      <a:pt x="134" y="167"/>
                      <a:pt x="134" y="167"/>
                      <a:pt x="134" y="167"/>
                    </a:cubicBezTo>
                    <a:cubicBezTo>
                      <a:pt x="134" y="167"/>
                      <a:pt x="134" y="168"/>
                      <a:pt x="135" y="168"/>
                    </a:cubicBezTo>
                    <a:cubicBezTo>
                      <a:pt x="136" y="169"/>
                      <a:pt x="136" y="170"/>
                      <a:pt x="137" y="170"/>
                    </a:cubicBezTo>
                    <a:cubicBezTo>
                      <a:pt x="137" y="171"/>
                      <a:pt x="138" y="172"/>
                      <a:pt x="138" y="172"/>
                    </a:cubicBezTo>
                    <a:cubicBezTo>
                      <a:pt x="136" y="174"/>
                      <a:pt x="136" y="174"/>
                      <a:pt x="136" y="174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3" y="174"/>
                      <a:pt x="133" y="174"/>
                      <a:pt x="133" y="174"/>
                    </a:cubicBezTo>
                    <a:cubicBezTo>
                      <a:pt x="133" y="174"/>
                      <a:pt x="132" y="174"/>
                      <a:pt x="132" y="17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6" name="Freeform 45">
                <a:extLst>
                  <a:ext uri="{FF2B5EF4-FFF2-40B4-BE49-F238E27FC236}">
                    <a16:creationId xmlns:a16="http://schemas.microsoft.com/office/drawing/2014/main" id="{DDB77DB9-EB1A-0F4D-AE65-8F40DFD58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355" y="3610127"/>
                <a:ext cx="405690" cy="613681"/>
              </a:xfrm>
              <a:custGeom>
                <a:avLst/>
                <a:gdLst>
                  <a:gd name="T0" fmla="*/ 84 w 178"/>
                  <a:gd name="T1" fmla="*/ 3 h 278"/>
                  <a:gd name="T2" fmla="*/ 97 w 178"/>
                  <a:gd name="T3" fmla="*/ 2 h 278"/>
                  <a:gd name="T4" fmla="*/ 107 w 178"/>
                  <a:gd name="T5" fmla="*/ 5 h 278"/>
                  <a:gd name="T6" fmla="*/ 102 w 178"/>
                  <a:gd name="T7" fmla="*/ 16 h 278"/>
                  <a:gd name="T8" fmla="*/ 113 w 178"/>
                  <a:gd name="T9" fmla="*/ 16 h 278"/>
                  <a:gd name="T10" fmla="*/ 119 w 178"/>
                  <a:gd name="T11" fmla="*/ 18 h 278"/>
                  <a:gd name="T12" fmla="*/ 126 w 178"/>
                  <a:gd name="T13" fmla="*/ 24 h 278"/>
                  <a:gd name="T14" fmla="*/ 134 w 178"/>
                  <a:gd name="T15" fmla="*/ 25 h 278"/>
                  <a:gd name="T16" fmla="*/ 145 w 178"/>
                  <a:gd name="T17" fmla="*/ 19 h 278"/>
                  <a:gd name="T18" fmla="*/ 154 w 178"/>
                  <a:gd name="T19" fmla="*/ 24 h 278"/>
                  <a:gd name="T20" fmla="*/ 164 w 178"/>
                  <a:gd name="T21" fmla="*/ 27 h 278"/>
                  <a:gd name="T22" fmla="*/ 167 w 178"/>
                  <a:gd name="T23" fmla="*/ 34 h 278"/>
                  <a:gd name="T24" fmla="*/ 165 w 178"/>
                  <a:gd name="T25" fmla="*/ 42 h 278"/>
                  <a:gd name="T26" fmla="*/ 178 w 178"/>
                  <a:gd name="T27" fmla="*/ 50 h 278"/>
                  <a:gd name="T28" fmla="*/ 168 w 178"/>
                  <a:gd name="T29" fmla="*/ 59 h 278"/>
                  <a:gd name="T30" fmla="*/ 156 w 178"/>
                  <a:gd name="T31" fmla="*/ 65 h 278"/>
                  <a:gd name="T32" fmla="*/ 144 w 178"/>
                  <a:gd name="T33" fmla="*/ 74 h 278"/>
                  <a:gd name="T34" fmla="*/ 142 w 178"/>
                  <a:gd name="T35" fmla="*/ 81 h 278"/>
                  <a:gd name="T36" fmla="*/ 141 w 178"/>
                  <a:gd name="T37" fmla="*/ 92 h 278"/>
                  <a:gd name="T38" fmla="*/ 137 w 178"/>
                  <a:gd name="T39" fmla="*/ 103 h 278"/>
                  <a:gd name="T40" fmla="*/ 135 w 178"/>
                  <a:gd name="T41" fmla="*/ 112 h 278"/>
                  <a:gd name="T42" fmla="*/ 126 w 178"/>
                  <a:gd name="T43" fmla="*/ 117 h 278"/>
                  <a:gd name="T44" fmla="*/ 130 w 178"/>
                  <a:gd name="T45" fmla="*/ 128 h 278"/>
                  <a:gd name="T46" fmla="*/ 123 w 178"/>
                  <a:gd name="T47" fmla="*/ 137 h 278"/>
                  <a:gd name="T48" fmla="*/ 120 w 178"/>
                  <a:gd name="T49" fmla="*/ 144 h 278"/>
                  <a:gd name="T50" fmla="*/ 111 w 178"/>
                  <a:gd name="T51" fmla="*/ 143 h 278"/>
                  <a:gd name="T52" fmla="*/ 102 w 178"/>
                  <a:gd name="T53" fmla="*/ 141 h 278"/>
                  <a:gd name="T54" fmla="*/ 102 w 178"/>
                  <a:gd name="T55" fmla="*/ 149 h 278"/>
                  <a:gd name="T56" fmla="*/ 103 w 178"/>
                  <a:gd name="T57" fmla="*/ 157 h 278"/>
                  <a:gd name="T58" fmla="*/ 104 w 178"/>
                  <a:gd name="T59" fmla="*/ 166 h 278"/>
                  <a:gd name="T60" fmla="*/ 107 w 178"/>
                  <a:gd name="T61" fmla="*/ 174 h 278"/>
                  <a:gd name="T62" fmla="*/ 114 w 178"/>
                  <a:gd name="T63" fmla="*/ 180 h 278"/>
                  <a:gd name="T64" fmla="*/ 106 w 178"/>
                  <a:gd name="T65" fmla="*/ 189 h 278"/>
                  <a:gd name="T66" fmla="*/ 96 w 178"/>
                  <a:gd name="T67" fmla="*/ 196 h 278"/>
                  <a:gd name="T68" fmla="*/ 93 w 178"/>
                  <a:gd name="T69" fmla="*/ 205 h 278"/>
                  <a:gd name="T70" fmla="*/ 94 w 178"/>
                  <a:gd name="T71" fmla="*/ 214 h 278"/>
                  <a:gd name="T72" fmla="*/ 100 w 178"/>
                  <a:gd name="T73" fmla="*/ 224 h 278"/>
                  <a:gd name="T74" fmla="*/ 100 w 178"/>
                  <a:gd name="T75" fmla="*/ 233 h 278"/>
                  <a:gd name="T76" fmla="*/ 91 w 178"/>
                  <a:gd name="T77" fmla="*/ 233 h 278"/>
                  <a:gd name="T78" fmla="*/ 80 w 178"/>
                  <a:gd name="T79" fmla="*/ 243 h 278"/>
                  <a:gd name="T80" fmla="*/ 71 w 178"/>
                  <a:gd name="T81" fmla="*/ 254 h 278"/>
                  <a:gd name="T82" fmla="*/ 71 w 178"/>
                  <a:gd name="T83" fmla="*/ 268 h 278"/>
                  <a:gd name="T84" fmla="*/ 62 w 178"/>
                  <a:gd name="T85" fmla="*/ 275 h 278"/>
                  <a:gd name="T86" fmla="*/ 40 w 178"/>
                  <a:gd name="T87" fmla="*/ 274 h 278"/>
                  <a:gd name="T88" fmla="*/ 26 w 178"/>
                  <a:gd name="T89" fmla="*/ 268 h 278"/>
                  <a:gd name="T90" fmla="*/ 11 w 178"/>
                  <a:gd name="T91" fmla="*/ 265 h 278"/>
                  <a:gd name="T92" fmla="*/ 4 w 178"/>
                  <a:gd name="T93" fmla="*/ 261 h 278"/>
                  <a:gd name="T94" fmla="*/ 14 w 178"/>
                  <a:gd name="T95" fmla="*/ 247 h 278"/>
                  <a:gd name="T96" fmla="*/ 21 w 178"/>
                  <a:gd name="T97" fmla="*/ 225 h 278"/>
                  <a:gd name="T98" fmla="*/ 28 w 178"/>
                  <a:gd name="T99" fmla="*/ 199 h 278"/>
                  <a:gd name="T100" fmla="*/ 25 w 178"/>
                  <a:gd name="T101" fmla="*/ 188 h 278"/>
                  <a:gd name="T102" fmla="*/ 11 w 178"/>
                  <a:gd name="T103" fmla="*/ 188 h 278"/>
                  <a:gd name="T104" fmla="*/ 14 w 178"/>
                  <a:gd name="T105" fmla="*/ 174 h 278"/>
                  <a:gd name="T106" fmla="*/ 4 w 178"/>
                  <a:gd name="T107" fmla="*/ 171 h 278"/>
                  <a:gd name="T108" fmla="*/ 11 w 178"/>
                  <a:gd name="T109" fmla="*/ 157 h 278"/>
                  <a:gd name="T110" fmla="*/ 18 w 178"/>
                  <a:gd name="T111" fmla="*/ 143 h 278"/>
                  <a:gd name="T112" fmla="*/ 22 w 178"/>
                  <a:gd name="T113" fmla="*/ 135 h 278"/>
                  <a:gd name="T114" fmla="*/ 32 w 178"/>
                  <a:gd name="T115" fmla="*/ 129 h 278"/>
                  <a:gd name="T116" fmla="*/ 49 w 178"/>
                  <a:gd name="T117" fmla="*/ 98 h 278"/>
                  <a:gd name="T118" fmla="*/ 71 w 178"/>
                  <a:gd name="T119" fmla="*/ 55 h 278"/>
                  <a:gd name="T120" fmla="*/ 70 w 178"/>
                  <a:gd name="T121" fmla="*/ 32 h 278"/>
                  <a:gd name="T122" fmla="*/ 72 w 178"/>
                  <a:gd name="T123" fmla="*/ 1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278">
                    <a:moveTo>
                      <a:pt x="74" y="9"/>
                    </a:moveTo>
                    <a:cubicBezTo>
                      <a:pt x="74" y="9"/>
                      <a:pt x="78" y="6"/>
                      <a:pt x="78" y="6"/>
                    </a:cubicBezTo>
                    <a:cubicBezTo>
                      <a:pt x="78" y="6"/>
                      <a:pt x="79" y="5"/>
                      <a:pt x="79" y="5"/>
                    </a:cubicBezTo>
                    <a:cubicBezTo>
                      <a:pt x="80" y="5"/>
                      <a:pt x="81" y="5"/>
                      <a:pt x="82" y="5"/>
                    </a:cubicBezTo>
                    <a:cubicBezTo>
                      <a:pt x="82" y="5"/>
                      <a:pt x="83" y="4"/>
                      <a:pt x="83" y="4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8" y="2"/>
                      <a:pt x="88" y="2"/>
                      <a:pt x="88" y="2"/>
                    </a:cubicBezTo>
                    <a:cubicBezTo>
                      <a:pt x="88" y="2"/>
                      <a:pt x="89" y="2"/>
                      <a:pt x="89" y="2"/>
                    </a:cubicBezTo>
                    <a:cubicBezTo>
                      <a:pt x="89" y="2"/>
                      <a:pt x="93" y="1"/>
                      <a:pt x="93" y="1"/>
                    </a:cubicBezTo>
                    <a:cubicBezTo>
                      <a:pt x="93" y="1"/>
                      <a:pt x="94" y="2"/>
                      <a:pt x="95" y="2"/>
                    </a:cubicBezTo>
                    <a:cubicBezTo>
                      <a:pt x="95" y="2"/>
                      <a:pt x="97" y="2"/>
                      <a:pt x="97" y="2"/>
                    </a:cubicBezTo>
                    <a:cubicBezTo>
                      <a:pt x="98" y="2"/>
                      <a:pt x="100" y="1"/>
                      <a:pt x="100" y="1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5" y="2"/>
                      <a:pt x="105" y="4"/>
                      <a:pt x="105" y="4"/>
                    </a:cubicBezTo>
                    <a:cubicBezTo>
                      <a:pt x="105" y="4"/>
                      <a:pt x="105" y="5"/>
                      <a:pt x="106" y="5"/>
                    </a:cubicBezTo>
                    <a:cubicBezTo>
                      <a:pt x="107" y="5"/>
                      <a:pt x="107" y="5"/>
                      <a:pt x="107" y="5"/>
                    </a:cubicBezTo>
                    <a:cubicBezTo>
                      <a:pt x="107" y="6"/>
                      <a:pt x="107" y="9"/>
                      <a:pt x="107" y="9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4" y="10"/>
                      <a:pt x="103" y="10"/>
                      <a:pt x="103" y="11"/>
                    </a:cubicBezTo>
                    <a:cubicBezTo>
                      <a:pt x="103" y="11"/>
                      <a:pt x="101" y="12"/>
                      <a:pt x="101" y="12"/>
                    </a:cubicBezTo>
                    <a:cubicBezTo>
                      <a:pt x="101" y="13"/>
                      <a:pt x="100" y="13"/>
                      <a:pt x="101" y="14"/>
                    </a:cubicBezTo>
                    <a:cubicBezTo>
                      <a:pt x="101" y="15"/>
                      <a:pt x="102" y="16"/>
                      <a:pt x="102" y="16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2" y="18"/>
                      <a:pt x="102" y="19"/>
                      <a:pt x="103" y="19"/>
                    </a:cubicBezTo>
                    <a:cubicBezTo>
                      <a:pt x="103" y="20"/>
                      <a:pt x="104" y="19"/>
                      <a:pt x="105" y="19"/>
                    </a:cubicBezTo>
                    <a:cubicBezTo>
                      <a:pt x="107" y="19"/>
                      <a:pt x="108" y="18"/>
                      <a:pt x="109" y="18"/>
                    </a:cubicBezTo>
                    <a:cubicBezTo>
                      <a:pt x="109" y="18"/>
                      <a:pt x="110" y="18"/>
                      <a:pt x="110" y="18"/>
                    </a:cubicBezTo>
                    <a:cubicBezTo>
                      <a:pt x="111" y="17"/>
                      <a:pt x="113" y="16"/>
                      <a:pt x="113" y="16"/>
                    </a:cubicBezTo>
                    <a:cubicBezTo>
                      <a:pt x="113" y="16"/>
                      <a:pt x="113" y="14"/>
                      <a:pt x="114" y="15"/>
                    </a:cubicBezTo>
                    <a:cubicBezTo>
                      <a:pt x="114" y="15"/>
                      <a:pt x="114" y="17"/>
                      <a:pt x="114" y="17"/>
                    </a:cubicBezTo>
                    <a:cubicBezTo>
                      <a:pt x="114" y="17"/>
                      <a:pt x="113" y="19"/>
                      <a:pt x="113" y="19"/>
                    </a:cubicBezTo>
                    <a:cubicBezTo>
                      <a:pt x="114" y="20"/>
                      <a:pt x="115" y="19"/>
                      <a:pt x="115" y="19"/>
                    </a:cubicBezTo>
                    <a:cubicBezTo>
                      <a:pt x="116" y="18"/>
                      <a:pt x="117" y="18"/>
                      <a:pt x="117" y="18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18"/>
                      <a:pt x="121" y="18"/>
                      <a:pt x="121" y="18"/>
                    </a:cubicBezTo>
                    <a:cubicBezTo>
                      <a:pt x="121" y="18"/>
                      <a:pt x="122" y="19"/>
                      <a:pt x="123" y="19"/>
                    </a:cubicBezTo>
                    <a:cubicBezTo>
                      <a:pt x="123" y="20"/>
                      <a:pt x="126" y="21"/>
                      <a:pt x="126" y="21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23"/>
                      <a:pt x="124" y="25"/>
                      <a:pt x="125" y="25"/>
                    </a:cubicBezTo>
                    <a:cubicBezTo>
                      <a:pt x="125" y="25"/>
                      <a:pt x="126" y="24"/>
                      <a:pt x="126" y="24"/>
                    </a:cubicBezTo>
                    <a:cubicBezTo>
                      <a:pt x="127" y="24"/>
                      <a:pt x="128" y="23"/>
                      <a:pt x="128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8" y="23"/>
                      <a:pt x="130" y="24"/>
                      <a:pt x="130" y="24"/>
                    </a:cubicBezTo>
                    <a:cubicBezTo>
                      <a:pt x="130" y="24"/>
                      <a:pt x="131" y="26"/>
                      <a:pt x="131" y="26"/>
                    </a:cubicBezTo>
                    <a:cubicBezTo>
                      <a:pt x="131" y="26"/>
                      <a:pt x="133" y="25"/>
                      <a:pt x="133" y="25"/>
                    </a:cubicBezTo>
                    <a:cubicBezTo>
                      <a:pt x="133" y="25"/>
                      <a:pt x="133" y="25"/>
                      <a:pt x="134" y="25"/>
                    </a:cubicBezTo>
                    <a:cubicBezTo>
                      <a:pt x="135" y="25"/>
                      <a:pt x="135" y="25"/>
                      <a:pt x="135" y="25"/>
                    </a:cubicBezTo>
                    <a:cubicBezTo>
                      <a:pt x="136" y="26"/>
                      <a:pt x="139" y="26"/>
                      <a:pt x="139" y="26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3" y="20"/>
                      <a:pt x="143" y="20"/>
                      <a:pt x="143" y="20"/>
                    </a:cubicBezTo>
                    <a:cubicBezTo>
                      <a:pt x="143" y="20"/>
                      <a:pt x="145" y="19"/>
                      <a:pt x="145" y="19"/>
                    </a:cubicBezTo>
                    <a:cubicBezTo>
                      <a:pt x="145" y="19"/>
                      <a:pt x="146" y="19"/>
                      <a:pt x="146" y="20"/>
                    </a:cubicBezTo>
                    <a:cubicBezTo>
                      <a:pt x="146" y="20"/>
                      <a:pt x="148" y="22"/>
                      <a:pt x="148" y="22"/>
                    </a:cubicBezTo>
                    <a:cubicBezTo>
                      <a:pt x="148" y="22"/>
                      <a:pt x="150" y="22"/>
                      <a:pt x="150" y="22"/>
                    </a:cubicBezTo>
                    <a:cubicBezTo>
                      <a:pt x="151" y="22"/>
                      <a:pt x="151" y="21"/>
                      <a:pt x="152" y="22"/>
                    </a:cubicBezTo>
                    <a:cubicBezTo>
                      <a:pt x="152" y="23"/>
                      <a:pt x="152" y="24"/>
                      <a:pt x="153" y="24"/>
                    </a:cubicBezTo>
                    <a:cubicBezTo>
                      <a:pt x="153" y="24"/>
                      <a:pt x="154" y="24"/>
                      <a:pt x="154" y="24"/>
                    </a:cubicBezTo>
                    <a:cubicBezTo>
                      <a:pt x="155" y="25"/>
                      <a:pt x="157" y="25"/>
                      <a:pt x="157" y="25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2"/>
                      <a:pt x="159" y="23"/>
                    </a:cubicBezTo>
                    <a:cubicBezTo>
                      <a:pt x="160" y="23"/>
                      <a:pt x="160" y="25"/>
                      <a:pt x="160" y="25"/>
                    </a:cubicBezTo>
                    <a:cubicBezTo>
                      <a:pt x="160" y="25"/>
                      <a:pt x="161" y="26"/>
                      <a:pt x="161" y="26"/>
                    </a:cubicBezTo>
                    <a:cubicBezTo>
                      <a:pt x="161" y="26"/>
                      <a:pt x="164" y="27"/>
                      <a:pt x="164" y="27"/>
                    </a:cubicBezTo>
                    <a:cubicBezTo>
                      <a:pt x="164" y="27"/>
                      <a:pt x="166" y="26"/>
                      <a:pt x="166" y="26"/>
                    </a:cubicBezTo>
                    <a:cubicBezTo>
                      <a:pt x="167" y="26"/>
                      <a:pt x="167" y="28"/>
                      <a:pt x="167" y="28"/>
                    </a:cubicBezTo>
                    <a:cubicBezTo>
                      <a:pt x="167" y="28"/>
                      <a:pt x="167" y="29"/>
                      <a:pt x="167" y="29"/>
                    </a:cubicBezTo>
                    <a:cubicBezTo>
                      <a:pt x="166" y="30"/>
                      <a:pt x="166" y="30"/>
                      <a:pt x="167" y="30"/>
                    </a:cubicBezTo>
                    <a:cubicBezTo>
                      <a:pt x="167" y="31"/>
                      <a:pt x="168" y="32"/>
                      <a:pt x="168" y="32"/>
                    </a:cubicBezTo>
                    <a:cubicBezTo>
                      <a:pt x="168" y="32"/>
                      <a:pt x="167" y="34"/>
                      <a:pt x="167" y="34"/>
                    </a:cubicBezTo>
                    <a:cubicBezTo>
                      <a:pt x="167" y="35"/>
                      <a:pt x="166" y="36"/>
                      <a:pt x="166" y="36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5" y="38"/>
                      <a:pt x="165" y="38"/>
                      <a:pt x="165" y="38"/>
                    </a:cubicBezTo>
                    <a:cubicBezTo>
                      <a:pt x="165" y="39"/>
                      <a:pt x="165" y="39"/>
                      <a:pt x="165" y="39"/>
                    </a:cubicBezTo>
                    <a:cubicBezTo>
                      <a:pt x="165" y="39"/>
                      <a:pt x="165" y="40"/>
                      <a:pt x="165" y="40"/>
                    </a:cubicBezTo>
                    <a:cubicBezTo>
                      <a:pt x="164" y="40"/>
                      <a:pt x="165" y="42"/>
                      <a:pt x="165" y="42"/>
                    </a:cubicBezTo>
                    <a:cubicBezTo>
                      <a:pt x="166" y="43"/>
                      <a:pt x="166" y="43"/>
                      <a:pt x="166" y="43"/>
                    </a:cubicBezTo>
                    <a:cubicBezTo>
                      <a:pt x="166" y="43"/>
                      <a:pt x="168" y="42"/>
                      <a:pt x="168" y="42"/>
                    </a:cubicBezTo>
                    <a:cubicBezTo>
                      <a:pt x="168" y="42"/>
                      <a:pt x="171" y="43"/>
                      <a:pt x="171" y="43"/>
                    </a:cubicBezTo>
                    <a:cubicBezTo>
                      <a:pt x="171" y="43"/>
                      <a:pt x="173" y="44"/>
                      <a:pt x="173" y="45"/>
                    </a:cubicBezTo>
                    <a:cubicBezTo>
                      <a:pt x="174" y="45"/>
                      <a:pt x="176" y="47"/>
                      <a:pt x="176" y="47"/>
                    </a:cubicBezTo>
                    <a:cubicBezTo>
                      <a:pt x="178" y="50"/>
                      <a:pt x="178" y="50"/>
                      <a:pt x="178" y="50"/>
                    </a:cubicBezTo>
                    <a:cubicBezTo>
                      <a:pt x="176" y="52"/>
                      <a:pt x="176" y="52"/>
                      <a:pt x="176" y="52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2" y="56"/>
                      <a:pt x="172" y="56"/>
                      <a:pt x="172" y="56"/>
                    </a:cubicBezTo>
                    <a:cubicBezTo>
                      <a:pt x="172" y="56"/>
                      <a:pt x="171" y="58"/>
                      <a:pt x="171" y="58"/>
                    </a:cubicBezTo>
                    <a:cubicBezTo>
                      <a:pt x="171" y="58"/>
                      <a:pt x="169" y="59"/>
                      <a:pt x="169" y="59"/>
                    </a:cubicBezTo>
                    <a:cubicBezTo>
                      <a:pt x="168" y="59"/>
                      <a:pt x="168" y="59"/>
                      <a:pt x="168" y="59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1" y="64"/>
                      <a:pt x="161" y="64"/>
                      <a:pt x="161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6" y="65"/>
                      <a:pt x="156" y="65"/>
                      <a:pt x="156" y="65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3" y="67"/>
                      <a:pt x="153" y="67"/>
                      <a:pt x="153" y="67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48" y="72"/>
                      <a:pt x="146" y="72"/>
                      <a:pt x="146" y="73"/>
                    </a:cubicBezTo>
                    <a:cubicBezTo>
                      <a:pt x="145" y="73"/>
                      <a:pt x="144" y="74"/>
                      <a:pt x="144" y="74"/>
                    </a:cubicBezTo>
                    <a:cubicBezTo>
                      <a:pt x="142" y="73"/>
                      <a:pt x="142" y="73"/>
                      <a:pt x="142" y="73"/>
                    </a:cubicBezTo>
                    <a:cubicBezTo>
                      <a:pt x="141" y="74"/>
                      <a:pt x="141" y="74"/>
                      <a:pt x="141" y="74"/>
                    </a:cubicBezTo>
                    <a:cubicBezTo>
                      <a:pt x="141" y="76"/>
                      <a:pt x="141" y="76"/>
                      <a:pt x="141" y="76"/>
                    </a:cubicBezTo>
                    <a:cubicBezTo>
                      <a:pt x="142" y="76"/>
                      <a:pt x="142" y="76"/>
                      <a:pt x="142" y="76"/>
                    </a:cubicBezTo>
                    <a:cubicBezTo>
                      <a:pt x="142" y="76"/>
                      <a:pt x="142" y="78"/>
                      <a:pt x="142" y="78"/>
                    </a:cubicBezTo>
                    <a:cubicBezTo>
                      <a:pt x="142" y="79"/>
                      <a:pt x="142" y="81"/>
                      <a:pt x="142" y="81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2"/>
                      <a:pt x="144" y="85"/>
                      <a:pt x="143" y="85"/>
                    </a:cubicBezTo>
                    <a:cubicBezTo>
                      <a:pt x="143" y="85"/>
                      <a:pt x="141" y="86"/>
                      <a:pt x="141" y="86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2" y="89"/>
                      <a:pt x="142" y="92"/>
                      <a:pt x="141" y="92"/>
                    </a:cubicBezTo>
                    <a:cubicBezTo>
                      <a:pt x="141" y="93"/>
                      <a:pt x="140" y="95"/>
                      <a:pt x="140" y="95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6" y="106"/>
                      <a:pt x="136" y="106"/>
                      <a:pt x="136" y="106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38" y="109"/>
                      <a:pt x="138" y="109"/>
                      <a:pt x="138" y="109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36" y="112"/>
                      <a:pt x="136" y="112"/>
                      <a:pt x="136" y="112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33" y="114"/>
                      <a:pt x="133" y="114"/>
                      <a:pt x="133" y="114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26" y="117"/>
                      <a:pt x="126" y="117"/>
                      <a:pt x="126" y="117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6" y="119"/>
                      <a:pt x="126" y="120"/>
                      <a:pt x="126" y="120"/>
                    </a:cubicBezTo>
                    <a:cubicBezTo>
                      <a:pt x="127" y="120"/>
                      <a:pt x="127" y="121"/>
                      <a:pt x="127" y="121"/>
                    </a:cubicBezTo>
                    <a:cubicBezTo>
                      <a:pt x="128" y="123"/>
                      <a:pt x="128" y="123"/>
                      <a:pt x="128" y="123"/>
                    </a:cubicBez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30" y="128"/>
                      <a:pt x="130" y="128"/>
                      <a:pt x="130" y="128"/>
                    </a:cubicBezTo>
                    <a:cubicBezTo>
                      <a:pt x="130" y="128"/>
                      <a:pt x="129" y="130"/>
                      <a:pt x="129" y="130"/>
                    </a:cubicBezTo>
                    <a:cubicBezTo>
                      <a:pt x="129" y="130"/>
                      <a:pt x="128" y="132"/>
                      <a:pt x="128" y="132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26" y="136"/>
                      <a:pt x="126" y="136"/>
                      <a:pt x="126" y="136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3" y="138"/>
                      <a:pt x="123" y="138"/>
                      <a:pt x="123" y="138"/>
                    </a:cubicBezTo>
                    <a:cubicBezTo>
                      <a:pt x="122" y="140"/>
                      <a:pt x="122" y="140"/>
                      <a:pt x="122" y="140"/>
                    </a:cubicBezTo>
                    <a:cubicBezTo>
                      <a:pt x="122" y="141"/>
                      <a:pt x="122" y="141"/>
                      <a:pt x="122" y="141"/>
                    </a:cubicBezTo>
                    <a:cubicBezTo>
                      <a:pt x="121" y="141"/>
                      <a:pt x="121" y="141"/>
                      <a:pt x="121" y="141"/>
                    </a:cubicBezTo>
                    <a:cubicBezTo>
                      <a:pt x="121" y="143"/>
                      <a:pt x="121" y="143"/>
                      <a:pt x="121" y="143"/>
                    </a:cubicBezTo>
                    <a:cubicBezTo>
                      <a:pt x="120" y="144"/>
                      <a:pt x="120" y="144"/>
                      <a:pt x="120" y="144"/>
                    </a:cubicBezTo>
                    <a:cubicBezTo>
                      <a:pt x="120" y="144"/>
                      <a:pt x="119" y="144"/>
                      <a:pt x="119" y="144"/>
                    </a:cubicBezTo>
                    <a:cubicBezTo>
                      <a:pt x="118" y="144"/>
                      <a:pt x="117" y="145"/>
                      <a:pt x="117" y="145"/>
                    </a:cubicBezTo>
                    <a:cubicBezTo>
                      <a:pt x="117" y="145"/>
                      <a:pt x="115" y="145"/>
                      <a:pt x="115" y="144"/>
                    </a:cubicBezTo>
                    <a:cubicBezTo>
                      <a:pt x="115" y="144"/>
                      <a:pt x="114" y="145"/>
                      <a:pt x="113" y="144"/>
                    </a:cubicBezTo>
                    <a:cubicBezTo>
                      <a:pt x="113" y="144"/>
                      <a:pt x="112" y="143"/>
                      <a:pt x="112" y="143"/>
                    </a:cubicBezTo>
                    <a:cubicBezTo>
                      <a:pt x="111" y="143"/>
                      <a:pt x="111" y="143"/>
                      <a:pt x="111" y="143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4" y="143"/>
                      <a:pt x="104" y="143"/>
                      <a:pt x="104" y="143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2" y="141"/>
                      <a:pt x="102" y="141"/>
                      <a:pt x="102" y="141"/>
                    </a:cubicBezTo>
                    <a:cubicBezTo>
                      <a:pt x="100" y="141"/>
                      <a:pt x="100" y="141"/>
                      <a:pt x="100" y="141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98" y="141"/>
                      <a:pt x="98" y="142"/>
                      <a:pt x="99" y="143"/>
                    </a:cubicBezTo>
                    <a:cubicBezTo>
                      <a:pt x="99" y="143"/>
                      <a:pt x="100" y="145"/>
                      <a:pt x="100" y="145"/>
                    </a:cubicBezTo>
                    <a:cubicBezTo>
                      <a:pt x="100" y="145"/>
                      <a:pt x="100" y="147"/>
                      <a:pt x="100" y="147"/>
                    </a:cubicBezTo>
                    <a:cubicBezTo>
                      <a:pt x="100" y="147"/>
                      <a:pt x="102" y="149"/>
                      <a:pt x="102" y="149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3" y="152"/>
                      <a:pt x="105" y="153"/>
                      <a:pt x="105" y="153"/>
                    </a:cubicBezTo>
                    <a:cubicBezTo>
                      <a:pt x="105" y="155"/>
                      <a:pt x="105" y="155"/>
                      <a:pt x="105" y="155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03" y="157"/>
                      <a:pt x="103" y="157"/>
                      <a:pt x="103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4" y="161"/>
                      <a:pt x="104" y="161"/>
                      <a:pt x="104" y="161"/>
                    </a:cubicBezTo>
                    <a:cubicBezTo>
                      <a:pt x="105" y="162"/>
                      <a:pt x="105" y="162"/>
                      <a:pt x="105" y="162"/>
                    </a:cubicBezTo>
                    <a:cubicBezTo>
                      <a:pt x="105" y="163"/>
                      <a:pt x="105" y="163"/>
                      <a:pt x="105" y="163"/>
                    </a:cubicBezTo>
                    <a:cubicBezTo>
                      <a:pt x="104" y="164"/>
                      <a:pt x="104" y="164"/>
                      <a:pt x="104" y="164"/>
                    </a:cubicBezTo>
                    <a:cubicBezTo>
                      <a:pt x="104" y="166"/>
                      <a:pt x="104" y="166"/>
                      <a:pt x="104" y="166"/>
                    </a:cubicBezTo>
                    <a:cubicBezTo>
                      <a:pt x="105" y="168"/>
                      <a:pt x="105" y="168"/>
                      <a:pt x="105" y="168"/>
                    </a:cubicBezTo>
                    <a:cubicBezTo>
                      <a:pt x="106" y="170"/>
                      <a:pt x="106" y="170"/>
                      <a:pt x="106" y="170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8" y="172"/>
                      <a:pt x="108" y="172"/>
                      <a:pt x="108" y="17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73"/>
                      <a:pt x="107" y="174"/>
                      <a:pt x="107" y="174"/>
                    </a:cubicBezTo>
                    <a:cubicBezTo>
                      <a:pt x="108" y="174"/>
                      <a:pt x="109" y="175"/>
                      <a:pt x="109" y="175"/>
                    </a:cubicBezTo>
                    <a:cubicBezTo>
                      <a:pt x="111" y="174"/>
                      <a:pt x="111" y="174"/>
                      <a:pt x="111" y="174"/>
                    </a:cubicBezTo>
                    <a:cubicBezTo>
                      <a:pt x="111" y="174"/>
                      <a:pt x="112" y="174"/>
                      <a:pt x="112" y="174"/>
                    </a:cubicBezTo>
                    <a:cubicBezTo>
                      <a:pt x="112" y="175"/>
                      <a:pt x="113" y="177"/>
                      <a:pt x="113" y="177"/>
                    </a:cubicBezTo>
                    <a:cubicBezTo>
                      <a:pt x="114" y="178"/>
                      <a:pt x="114" y="178"/>
                      <a:pt x="114" y="178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2" y="182"/>
                      <a:pt x="112" y="182"/>
                      <a:pt x="112" y="182"/>
                    </a:cubicBezTo>
                    <a:cubicBezTo>
                      <a:pt x="110" y="184"/>
                      <a:pt x="110" y="184"/>
                      <a:pt x="110" y="184"/>
                    </a:cubicBezTo>
                    <a:cubicBezTo>
                      <a:pt x="109" y="185"/>
                      <a:pt x="109" y="185"/>
                      <a:pt x="109" y="185"/>
                    </a:cubicBezTo>
                    <a:cubicBezTo>
                      <a:pt x="109" y="187"/>
                      <a:pt x="109" y="187"/>
                      <a:pt x="109" y="187"/>
                    </a:cubicBezTo>
                    <a:cubicBezTo>
                      <a:pt x="108" y="188"/>
                      <a:pt x="108" y="188"/>
                      <a:pt x="108" y="188"/>
                    </a:cubicBezTo>
                    <a:cubicBezTo>
                      <a:pt x="106" y="189"/>
                      <a:pt x="106" y="189"/>
                      <a:pt x="106" y="189"/>
                    </a:cubicBezTo>
                    <a:cubicBezTo>
                      <a:pt x="104" y="190"/>
                      <a:pt x="104" y="190"/>
                      <a:pt x="104" y="190"/>
                    </a:cubicBezTo>
                    <a:cubicBezTo>
                      <a:pt x="103" y="190"/>
                      <a:pt x="103" y="190"/>
                      <a:pt x="103" y="190"/>
                    </a:cubicBezTo>
                    <a:cubicBezTo>
                      <a:pt x="102" y="191"/>
                      <a:pt x="102" y="191"/>
                      <a:pt x="102" y="191"/>
                    </a:cubicBezTo>
                    <a:cubicBezTo>
                      <a:pt x="99" y="192"/>
                      <a:pt x="99" y="192"/>
                      <a:pt x="99" y="192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96" y="196"/>
                      <a:pt x="96" y="196"/>
                      <a:pt x="96" y="196"/>
                    </a:cubicBezTo>
                    <a:cubicBezTo>
                      <a:pt x="96" y="196"/>
                      <a:pt x="96" y="198"/>
                      <a:pt x="96" y="198"/>
                    </a:cubicBezTo>
                    <a:cubicBezTo>
                      <a:pt x="96" y="198"/>
                      <a:pt x="97" y="199"/>
                      <a:pt x="97" y="199"/>
                    </a:cubicBezTo>
                    <a:cubicBezTo>
                      <a:pt x="97" y="199"/>
                      <a:pt x="95" y="201"/>
                      <a:pt x="95" y="201"/>
                    </a:cubicBezTo>
                    <a:cubicBezTo>
                      <a:pt x="95" y="201"/>
                      <a:pt x="93" y="202"/>
                      <a:pt x="93" y="202"/>
                    </a:cubicBezTo>
                    <a:cubicBezTo>
                      <a:pt x="92" y="204"/>
                      <a:pt x="92" y="204"/>
                      <a:pt x="92" y="204"/>
                    </a:cubicBezTo>
                    <a:cubicBezTo>
                      <a:pt x="93" y="205"/>
                      <a:pt x="93" y="205"/>
                      <a:pt x="93" y="205"/>
                    </a:cubicBezTo>
                    <a:cubicBezTo>
                      <a:pt x="91" y="205"/>
                      <a:pt x="91" y="205"/>
                      <a:pt x="91" y="205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1" y="208"/>
                      <a:pt x="91" y="208"/>
                      <a:pt x="91" y="208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2" y="209"/>
                      <a:pt x="93" y="212"/>
                      <a:pt x="93" y="212"/>
                    </a:cubicBezTo>
                    <a:cubicBezTo>
                      <a:pt x="93" y="213"/>
                      <a:pt x="94" y="214"/>
                      <a:pt x="94" y="214"/>
                    </a:cubicBezTo>
                    <a:cubicBezTo>
                      <a:pt x="94" y="214"/>
                      <a:pt x="95" y="215"/>
                      <a:pt x="95" y="215"/>
                    </a:cubicBezTo>
                    <a:cubicBezTo>
                      <a:pt x="95" y="216"/>
                      <a:pt x="95" y="217"/>
                      <a:pt x="95" y="218"/>
                    </a:cubicBezTo>
                    <a:cubicBezTo>
                      <a:pt x="95" y="219"/>
                      <a:pt x="96" y="221"/>
                      <a:pt x="96" y="221"/>
                    </a:cubicBezTo>
                    <a:cubicBezTo>
                      <a:pt x="97" y="223"/>
                      <a:pt x="97" y="223"/>
                      <a:pt x="97" y="223"/>
                    </a:cubicBezTo>
                    <a:cubicBezTo>
                      <a:pt x="97" y="223"/>
                      <a:pt x="97" y="224"/>
                      <a:pt x="97" y="224"/>
                    </a:cubicBezTo>
                    <a:cubicBezTo>
                      <a:pt x="98" y="224"/>
                      <a:pt x="100" y="224"/>
                      <a:pt x="100" y="224"/>
                    </a:cubicBezTo>
                    <a:cubicBezTo>
                      <a:pt x="100" y="224"/>
                      <a:pt x="102" y="224"/>
                      <a:pt x="102" y="224"/>
                    </a:cubicBezTo>
                    <a:cubicBezTo>
                      <a:pt x="102" y="224"/>
                      <a:pt x="103" y="223"/>
                      <a:pt x="104" y="224"/>
                    </a:cubicBezTo>
                    <a:cubicBezTo>
                      <a:pt x="104" y="224"/>
                      <a:pt x="104" y="225"/>
                      <a:pt x="104" y="225"/>
                    </a:cubicBezTo>
                    <a:cubicBezTo>
                      <a:pt x="104" y="225"/>
                      <a:pt x="104" y="226"/>
                      <a:pt x="104" y="226"/>
                    </a:cubicBezTo>
                    <a:cubicBezTo>
                      <a:pt x="100" y="230"/>
                      <a:pt x="100" y="230"/>
                      <a:pt x="100" y="230"/>
                    </a:cubicBezTo>
                    <a:cubicBezTo>
                      <a:pt x="100" y="233"/>
                      <a:pt x="100" y="233"/>
                      <a:pt x="100" y="233"/>
                    </a:cubicBezTo>
                    <a:cubicBezTo>
                      <a:pt x="100" y="233"/>
                      <a:pt x="99" y="233"/>
                      <a:pt x="99" y="233"/>
                    </a:cubicBezTo>
                    <a:cubicBezTo>
                      <a:pt x="98" y="233"/>
                      <a:pt x="97" y="233"/>
                      <a:pt x="97" y="233"/>
                    </a:cubicBezTo>
                    <a:cubicBezTo>
                      <a:pt x="95" y="231"/>
                      <a:pt x="95" y="231"/>
                      <a:pt x="95" y="231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3" y="233"/>
                      <a:pt x="93" y="233"/>
                      <a:pt x="93" y="233"/>
                    </a:cubicBezTo>
                    <a:cubicBezTo>
                      <a:pt x="93" y="233"/>
                      <a:pt x="91" y="233"/>
                      <a:pt x="91" y="233"/>
                    </a:cubicBezTo>
                    <a:cubicBezTo>
                      <a:pt x="91" y="233"/>
                      <a:pt x="88" y="233"/>
                      <a:pt x="88" y="233"/>
                    </a:cubicBezTo>
                    <a:cubicBezTo>
                      <a:pt x="87" y="234"/>
                      <a:pt x="87" y="234"/>
                      <a:pt x="87" y="234"/>
                    </a:cubicBezTo>
                    <a:cubicBezTo>
                      <a:pt x="86" y="238"/>
                      <a:pt x="86" y="238"/>
                      <a:pt x="86" y="238"/>
                    </a:cubicBezTo>
                    <a:cubicBezTo>
                      <a:pt x="84" y="240"/>
                      <a:pt x="84" y="240"/>
                      <a:pt x="84" y="240"/>
                    </a:cubicBezTo>
                    <a:cubicBezTo>
                      <a:pt x="82" y="241"/>
                      <a:pt x="82" y="241"/>
                      <a:pt x="82" y="241"/>
                    </a:cubicBezTo>
                    <a:cubicBezTo>
                      <a:pt x="80" y="243"/>
                      <a:pt x="80" y="243"/>
                      <a:pt x="80" y="243"/>
                    </a:cubicBezTo>
                    <a:cubicBezTo>
                      <a:pt x="77" y="244"/>
                      <a:pt x="77" y="244"/>
                      <a:pt x="77" y="244"/>
                    </a:cubicBezTo>
                    <a:cubicBezTo>
                      <a:pt x="77" y="244"/>
                      <a:pt x="76" y="245"/>
                      <a:pt x="76" y="245"/>
                    </a:cubicBezTo>
                    <a:cubicBezTo>
                      <a:pt x="76" y="246"/>
                      <a:pt x="75" y="249"/>
                      <a:pt x="75" y="249"/>
                    </a:cubicBezTo>
                    <a:cubicBezTo>
                      <a:pt x="75" y="249"/>
                      <a:pt x="73" y="250"/>
                      <a:pt x="73" y="251"/>
                    </a:cubicBezTo>
                    <a:cubicBezTo>
                      <a:pt x="73" y="251"/>
                      <a:pt x="71" y="252"/>
                      <a:pt x="71" y="252"/>
                    </a:cubicBezTo>
                    <a:cubicBezTo>
                      <a:pt x="71" y="252"/>
                      <a:pt x="71" y="254"/>
                      <a:pt x="71" y="254"/>
                    </a:cubicBezTo>
                    <a:cubicBezTo>
                      <a:pt x="71" y="254"/>
                      <a:pt x="72" y="256"/>
                      <a:pt x="72" y="256"/>
                    </a:cubicBezTo>
                    <a:cubicBezTo>
                      <a:pt x="72" y="259"/>
                      <a:pt x="72" y="259"/>
                      <a:pt x="72" y="259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73" y="263"/>
                      <a:pt x="73" y="263"/>
                      <a:pt x="73" y="263"/>
                    </a:cubicBezTo>
                    <a:cubicBezTo>
                      <a:pt x="72" y="265"/>
                      <a:pt x="72" y="265"/>
                      <a:pt x="72" y="265"/>
                    </a:cubicBezTo>
                    <a:cubicBezTo>
                      <a:pt x="71" y="268"/>
                      <a:pt x="71" y="268"/>
                      <a:pt x="71" y="268"/>
                    </a:cubicBezTo>
                    <a:cubicBezTo>
                      <a:pt x="71" y="269"/>
                      <a:pt x="71" y="269"/>
                      <a:pt x="71" y="269"/>
                    </a:cubicBezTo>
                    <a:cubicBezTo>
                      <a:pt x="71" y="271"/>
                      <a:pt x="71" y="271"/>
                      <a:pt x="71" y="271"/>
                    </a:cubicBezTo>
                    <a:cubicBezTo>
                      <a:pt x="71" y="275"/>
                      <a:pt x="71" y="275"/>
                      <a:pt x="71" y="275"/>
                    </a:cubicBezTo>
                    <a:cubicBezTo>
                      <a:pt x="68" y="274"/>
                      <a:pt x="68" y="274"/>
                      <a:pt x="68" y="274"/>
                    </a:cubicBezTo>
                    <a:cubicBezTo>
                      <a:pt x="65" y="274"/>
                      <a:pt x="65" y="274"/>
                      <a:pt x="65" y="274"/>
                    </a:cubicBezTo>
                    <a:cubicBezTo>
                      <a:pt x="62" y="275"/>
                      <a:pt x="62" y="275"/>
                      <a:pt x="62" y="275"/>
                    </a:cubicBezTo>
                    <a:cubicBezTo>
                      <a:pt x="58" y="277"/>
                      <a:pt x="58" y="277"/>
                      <a:pt x="58" y="277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47" y="278"/>
                      <a:pt x="47" y="278"/>
                      <a:pt x="47" y="278"/>
                    </a:cubicBezTo>
                    <a:cubicBezTo>
                      <a:pt x="44" y="277"/>
                      <a:pt x="44" y="277"/>
                      <a:pt x="44" y="277"/>
                    </a:cubicBezTo>
                    <a:cubicBezTo>
                      <a:pt x="42" y="276"/>
                      <a:pt x="42" y="276"/>
                      <a:pt x="42" y="276"/>
                    </a:cubicBezTo>
                    <a:cubicBezTo>
                      <a:pt x="40" y="274"/>
                      <a:pt x="40" y="274"/>
                      <a:pt x="40" y="274"/>
                    </a:cubicBezTo>
                    <a:cubicBezTo>
                      <a:pt x="37" y="271"/>
                      <a:pt x="37" y="271"/>
                      <a:pt x="37" y="271"/>
                    </a:cubicBezTo>
                    <a:cubicBezTo>
                      <a:pt x="34" y="271"/>
                      <a:pt x="34" y="271"/>
                      <a:pt x="34" y="271"/>
                    </a:cubicBezTo>
                    <a:cubicBezTo>
                      <a:pt x="32" y="270"/>
                      <a:pt x="32" y="270"/>
                      <a:pt x="32" y="270"/>
                    </a:cubicBezTo>
                    <a:cubicBezTo>
                      <a:pt x="30" y="269"/>
                      <a:pt x="30" y="269"/>
                      <a:pt x="30" y="269"/>
                    </a:cubicBezTo>
                    <a:cubicBezTo>
                      <a:pt x="28" y="268"/>
                      <a:pt x="28" y="268"/>
                      <a:pt x="28" y="268"/>
                    </a:cubicBezTo>
                    <a:cubicBezTo>
                      <a:pt x="26" y="268"/>
                      <a:pt x="26" y="268"/>
                      <a:pt x="26" y="268"/>
                    </a:cubicBezTo>
                    <a:cubicBezTo>
                      <a:pt x="22" y="266"/>
                      <a:pt x="22" y="266"/>
                      <a:pt x="22" y="266"/>
                    </a:cubicBezTo>
                    <a:cubicBezTo>
                      <a:pt x="18" y="264"/>
                      <a:pt x="18" y="264"/>
                      <a:pt x="18" y="264"/>
                    </a:cubicBezTo>
                    <a:cubicBezTo>
                      <a:pt x="16" y="265"/>
                      <a:pt x="16" y="265"/>
                      <a:pt x="16" y="265"/>
                    </a:cubicBezTo>
                    <a:cubicBezTo>
                      <a:pt x="16" y="266"/>
                      <a:pt x="16" y="266"/>
                      <a:pt x="16" y="266"/>
                    </a:cubicBezTo>
                    <a:cubicBezTo>
                      <a:pt x="13" y="265"/>
                      <a:pt x="13" y="265"/>
                      <a:pt x="13" y="265"/>
                    </a:cubicBezTo>
                    <a:cubicBezTo>
                      <a:pt x="11" y="265"/>
                      <a:pt x="11" y="265"/>
                      <a:pt x="11" y="265"/>
                    </a:cubicBezTo>
                    <a:cubicBezTo>
                      <a:pt x="9" y="265"/>
                      <a:pt x="9" y="265"/>
                      <a:pt x="9" y="265"/>
                    </a:cubicBezTo>
                    <a:cubicBezTo>
                      <a:pt x="5" y="266"/>
                      <a:pt x="5" y="266"/>
                      <a:pt x="5" y="266"/>
                    </a:cubicBezTo>
                    <a:cubicBezTo>
                      <a:pt x="2" y="267"/>
                      <a:pt x="2" y="267"/>
                      <a:pt x="2" y="267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2" y="264"/>
                      <a:pt x="2" y="264"/>
                      <a:pt x="2" y="264"/>
                    </a:cubicBezTo>
                    <a:cubicBezTo>
                      <a:pt x="4" y="261"/>
                      <a:pt x="4" y="261"/>
                      <a:pt x="4" y="261"/>
                    </a:cubicBezTo>
                    <a:cubicBezTo>
                      <a:pt x="6" y="260"/>
                      <a:pt x="6" y="260"/>
                      <a:pt x="6" y="260"/>
                    </a:cubicBezTo>
                    <a:cubicBezTo>
                      <a:pt x="7" y="257"/>
                      <a:pt x="7" y="257"/>
                      <a:pt x="7" y="257"/>
                    </a:cubicBezTo>
                    <a:cubicBezTo>
                      <a:pt x="10" y="255"/>
                      <a:pt x="10" y="255"/>
                      <a:pt x="10" y="255"/>
                    </a:cubicBezTo>
                    <a:cubicBezTo>
                      <a:pt x="10" y="252"/>
                      <a:pt x="10" y="252"/>
                      <a:pt x="10" y="252"/>
                    </a:cubicBezTo>
                    <a:cubicBezTo>
                      <a:pt x="12" y="248"/>
                      <a:pt x="12" y="248"/>
                      <a:pt x="12" y="248"/>
                    </a:cubicBezTo>
                    <a:cubicBezTo>
                      <a:pt x="12" y="248"/>
                      <a:pt x="14" y="248"/>
                      <a:pt x="14" y="247"/>
                    </a:cubicBezTo>
                    <a:cubicBezTo>
                      <a:pt x="15" y="245"/>
                      <a:pt x="15" y="244"/>
                      <a:pt x="16" y="243"/>
                    </a:cubicBezTo>
                    <a:cubicBezTo>
                      <a:pt x="16" y="242"/>
                      <a:pt x="17" y="242"/>
                      <a:pt x="17" y="241"/>
                    </a:cubicBezTo>
                    <a:cubicBezTo>
                      <a:pt x="17" y="240"/>
                      <a:pt x="16" y="237"/>
                      <a:pt x="16" y="237"/>
                    </a:cubicBezTo>
                    <a:cubicBezTo>
                      <a:pt x="16" y="237"/>
                      <a:pt x="18" y="233"/>
                      <a:pt x="18" y="233"/>
                    </a:cubicBezTo>
                    <a:cubicBezTo>
                      <a:pt x="19" y="232"/>
                      <a:pt x="19" y="228"/>
                      <a:pt x="19" y="228"/>
                    </a:cubicBezTo>
                    <a:cubicBezTo>
                      <a:pt x="19" y="228"/>
                      <a:pt x="20" y="226"/>
                      <a:pt x="21" y="225"/>
                    </a:cubicBezTo>
                    <a:cubicBezTo>
                      <a:pt x="21" y="224"/>
                      <a:pt x="21" y="221"/>
                      <a:pt x="21" y="221"/>
                    </a:cubicBezTo>
                    <a:cubicBezTo>
                      <a:pt x="19" y="218"/>
                      <a:pt x="19" y="218"/>
                      <a:pt x="19" y="218"/>
                    </a:cubicBezTo>
                    <a:cubicBezTo>
                      <a:pt x="21" y="214"/>
                      <a:pt x="21" y="214"/>
                      <a:pt x="21" y="214"/>
                    </a:cubicBezTo>
                    <a:cubicBezTo>
                      <a:pt x="24" y="209"/>
                      <a:pt x="24" y="209"/>
                      <a:pt x="24" y="209"/>
                    </a:cubicBezTo>
                    <a:cubicBezTo>
                      <a:pt x="27" y="204"/>
                      <a:pt x="27" y="204"/>
                      <a:pt x="27" y="204"/>
                    </a:cubicBezTo>
                    <a:cubicBezTo>
                      <a:pt x="28" y="199"/>
                      <a:pt x="28" y="199"/>
                      <a:pt x="28" y="199"/>
                    </a:cubicBezTo>
                    <a:cubicBezTo>
                      <a:pt x="28" y="199"/>
                      <a:pt x="28" y="197"/>
                      <a:pt x="28" y="196"/>
                    </a:cubicBezTo>
                    <a:cubicBezTo>
                      <a:pt x="28" y="196"/>
                      <a:pt x="28" y="194"/>
                      <a:pt x="28" y="194"/>
                    </a:cubicBezTo>
                    <a:cubicBezTo>
                      <a:pt x="28" y="194"/>
                      <a:pt x="28" y="192"/>
                      <a:pt x="28" y="192"/>
                    </a:cubicBezTo>
                    <a:cubicBezTo>
                      <a:pt x="28" y="192"/>
                      <a:pt x="27" y="190"/>
                      <a:pt x="27" y="190"/>
                    </a:cubicBezTo>
                    <a:cubicBezTo>
                      <a:pt x="26" y="187"/>
                      <a:pt x="26" y="187"/>
                      <a:pt x="26" y="187"/>
                    </a:cubicBezTo>
                    <a:cubicBezTo>
                      <a:pt x="25" y="188"/>
                      <a:pt x="25" y="188"/>
                      <a:pt x="25" y="188"/>
                    </a:cubicBezTo>
                    <a:cubicBezTo>
                      <a:pt x="25" y="188"/>
                      <a:pt x="24" y="189"/>
                      <a:pt x="23" y="188"/>
                    </a:cubicBezTo>
                    <a:cubicBezTo>
                      <a:pt x="23" y="188"/>
                      <a:pt x="19" y="188"/>
                      <a:pt x="19" y="188"/>
                    </a:cubicBezTo>
                    <a:cubicBezTo>
                      <a:pt x="17" y="189"/>
                      <a:pt x="17" y="189"/>
                      <a:pt x="17" y="189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3" y="189"/>
                      <a:pt x="12" y="189"/>
                    </a:cubicBezTo>
                    <a:cubicBezTo>
                      <a:pt x="12" y="189"/>
                      <a:pt x="11" y="189"/>
                      <a:pt x="11" y="188"/>
                    </a:cubicBezTo>
                    <a:cubicBezTo>
                      <a:pt x="11" y="188"/>
                      <a:pt x="14" y="185"/>
                      <a:pt x="14" y="185"/>
                    </a:cubicBezTo>
                    <a:cubicBezTo>
                      <a:pt x="14" y="185"/>
                      <a:pt x="14" y="185"/>
                      <a:pt x="14" y="184"/>
                    </a:cubicBezTo>
                    <a:cubicBezTo>
                      <a:pt x="14" y="183"/>
                      <a:pt x="14" y="181"/>
                      <a:pt x="14" y="181"/>
                    </a:cubicBezTo>
                    <a:cubicBezTo>
                      <a:pt x="14" y="180"/>
                      <a:pt x="13" y="177"/>
                      <a:pt x="13" y="177"/>
                    </a:cubicBezTo>
                    <a:cubicBezTo>
                      <a:pt x="13" y="177"/>
                      <a:pt x="12" y="176"/>
                      <a:pt x="13" y="175"/>
                    </a:cubicBezTo>
                    <a:cubicBezTo>
                      <a:pt x="13" y="174"/>
                      <a:pt x="14" y="174"/>
                      <a:pt x="14" y="174"/>
                    </a:cubicBezTo>
                    <a:cubicBezTo>
                      <a:pt x="12" y="173"/>
                      <a:pt x="12" y="173"/>
                      <a:pt x="12" y="173"/>
                    </a:cubicBezTo>
                    <a:cubicBezTo>
                      <a:pt x="12" y="173"/>
                      <a:pt x="12" y="173"/>
                      <a:pt x="11" y="173"/>
                    </a:cubicBezTo>
                    <a:cubicBezTo>
                      <a:pt x="10" y="174"/>
                      <a:pt x="9" y="174"/>
                      <a:pt x="9" y="174"/>
                    </a:cubicBezTo>
                    <a:cubicBezTo>
                      <a:pt x="8" y="172"/>
                      <a:pt x="8" y="172"/>
                      <a:pt x="8" y="172"/>
                    </a:cubicBezTo>
                    <a:cubicBezTo>
                      <a:pt x="8" y="172"/>
                      <a:pt x="7" y="173"/>
                      <a:pt x="7" y="172"/>
                    </a:cubicBezTo>
                    <a:cubicBezTo>
                      <a:pt x="6" y="172"/>
                      <a:pt x="4" y="171"/>
                      <a:pt x="4" y="171"/>
                    </a:cubicBezTo>
                    <a:cubicBezTo>
                      <a:pt x="4" y="171"/>
                      <a:pt x="4" y="169"/>
                      <a:pt x="4" y="169"/>
                    </a:cubicBezTo>
                    <a:cubicBezTo>
                      <a:pt x="5" y="168"/>
                      <a:pt x="5" y="168"/>
                      <a:pt x="5" y="167"/>
                    </a:cubicBezTo>
                    <a:cubicBezTo>
                      <a:pt x="5" y="166"/>
                      <a:pt x="5" y="165"/>
                      <a:pt x="6" y="164"/>
                    </a:cubicBezTo>
                    <a:cubicBezTo>
                      <a:pt x="6" y="163"/>
                      <a:pt x="7" y="162"/>
                      <a:pt x="8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157"/>
                      <a:pt x="11" y="155"/>
                      <a:pt x="11" y="155"/>
                    </a:cubicBezTo>
                    <a:cubicBezTo>
                      <a:pt x="11" y="155"/>
                      <a:pt x="12" y="153"/>
                      <a:pt x="12" y="152"/>
                    </a:cubicBezTo>
                    <a:cubicBezTo>
                      <a:pt x="12" y="152"/>
                      <a:pt x="13" y="150"/>
                      <a:pt x="13" y="150"/>
                    </a:cubicBezTo>
                    <a:cubicBezTo>
                      <a:pt x="13" y="150"/>
                      <a:pt x="14" y="149"/>
                      <a:pt x="14" y="148"/>
                    </a:cubicBezTo>
                    <a:cubicBezTo>
                      <a:pt x="15" y="148"/>
                      <a:pt x="17" y="146"/>
                      <a:pt x="17" y="146"/>
                    </a:cubicBezTo>
                    <a:cubicBezTo>
                      <a:pt x="17" y="146"/>
                      <a:pt x="18" y="143"/>
                      <a:pt x="18" y="143"/>
                    </a:cubicBezTo>
                    <a:cubicBezTo>
                      <a:pt x="18" y="143"/>
                      <a:pt x="19" y="140"/>
                      <a:pt x="19" y="14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7" y="137"/>
                      <a:pt x="17" y="137"/>
                      <a:pt x="17" y="137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19" y="136"/>
                      <a:pt x="19" y="136"/>
                      <a:pt x="20" y="136"/>
                    </a:cubicBezTo>
                    <a:cubicBezTo>
                      <a:pt x="21" y="136"/>
                      <a:pt x="22" y="135"/>
                      <a:pt x="22" y="135"/>
                    </a:cubicBezTo>
                    <a:cubicBezTo>
                      <a:pt x="23" y="135"/>
                      <a:pt x="25" y="134"/>
                      <a:pt x="25" y="134"/>
                    </a:cubicBezTo>
                    <a:cubicBezTo>
                      <a:pt x="25" y="133"/>
                      <a:pt x="26" y="133"/>
                      <a:pt x="26" y="133"/>
                    </a:cubicBezTo>
                    <a:cubicBezTo>
                      <a:pt x="27" y="133"/>
                      <a:pt x="29" y="132"/>
                      <a:pt x="29" y="132"/>
                    </a:cubicBezTo>
                    <a:cubicBezTo>
                      <a:pt x="29" y="132"/>
                      <a:pt x="30" y="131"/>
                      <a:pt x="30" y="131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29"/>
                      <a:pt x="33" y="128"/>
                      <a:pt x="33" y="127"/>
                    </a:cubicBezTo>
                    <a:cubicBezTo>
                      <a:pt x="33" y="127"/>
                      <a:pt x="34" y="125"/>
                      <a:pt x="34" y="125"/>
                    </a:cubicBezTo>
                    <a:cubicBezTo>
                      <a:pt x="34" y="124"/>
                      <a:pt x="37" y="121"/>
                      <a:pt x="37" y="12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1"/>
                      <a:pt x="73" y="11"/>
                      <a:pt x="73" y="11"/>
                    </a:cubicBezTo>
                    <a:lnTo>
                      <a:pt x="74" y="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7" name="Freeform 78">
                <a:extLst>
                  <a:ext uri="{FF2B5EF4-FFF2-40B4-BE49-F238E27FC236}">
                    <a16:creationId xmlns:a16="http://schemas.microsoft.com/office/drawing/2014/main" id="{43BC5BC3-4414-BB40-99B4-9A61E96610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4932" y="2283682"/>
                <a:ext cx="711331" cy="913063"/>
              </a:xfrm>
              <a:custGeom>
                <a:avLst/>
                <a:gdLst>
                  <a:gd name="T0" fmla="*/ 264 w 312"/>
                  <a:gd name="T1" fmla="*/ 340 h 413"/>
                  <a:gd name="T2" fmla="*/ 240 w 312"/>
                  <a:gd name="T3" fmla="*/ 363 h 413"/>
                  <a:gd name="T4" fmla="*/ 252 w 312"/>
                  <a:gd name="T5" fmla="*/ 385 h 413"/>
                  <a:gd name="T6" fmla="*/ 237 w 312"/>
                  <a:gd name="T7" fmla="*/ 387 h 413"/>
                  <a:gd name="T8" fmla="*/ 211 w 312"/>
                  <a:gd name="T9" fmla="*/ 393 h 413"/>
                  <a:gd name="T10" fmla="*/ 177 w 312"/>
                  <a:gd name="T11" fmla="*/ 404 h 413"/>
                  <a:gd name="T12" fmla="*/ 157 w 312"/>
                  <a:gd name="T13" fmla="*/ 404 h 413"/>
                  <a:gd name="T14" fmla="*/ 142 w 312"/>
                  <a:gd name="T15" fmla="*/ 400 h 413"/>
                  <a:gd name="T16" fmla="*/ 121 w 312"/>
                  <a:gd name="T17" fmla="*/ 394 h 413"/>
                  <a:gd name="T18" fmla="*/ 101 w 312"/>
                  <a:gd name="T19" fmla="*/ 391 h 413"/>
                  <a:gd name="T20" fmla="*/ 94 w 312"/>
                  <a:gd name="T21" fmla="*/ 388 h 413"/>
                  <a:gd name="T22" fmla="*/ 89 w 312"/>
                  <a:gd name="T23" fmla="*/ 383 h 413"/>
                  <a:gd name="T24" fmla="*/ 90 w 312"/>
                  <a:gd name="T25" fmla="*/ 393 h 413"/>
                  <a:gd name="T26" fmla="*/ 73 w 312"/>
                  <a:gd name="T27" fmla="*/ 396 h 413"/>
                  <a:gd name="T28" fmla="*/ 57 w 312"/>
                  <a:gd name="T29" fmla="*/ 396 h 413"/>
                  <a:gd name="T30" fmla="*/ 53 w 312"/>
                  <a:gd name="T31" fmla="*/ 368 h 413"/>
                  <a:gd name="T32" fmla="*/ 50 w 312"/>
                  <a:gd name="T33" fmla="*/ 308 h 413"/>
                  <a:gd name="T34" fmla="*/ 13 w 312"/>
                  <a:gd name="T35" fmla="*/ 292 h 413"/>
                  <a:gd name="T36" fmla="*/ 6 w 312"/>
                  <a:gd name="T37" fmla="*/ 262 h 413"/>
                  <a:gd name="T38" fmla="*/ 12 w 312"/>
                  <a:gd name="T39" fmla="*/ 245 h 413"/>
                  <a:gd name="T40" fmla="*/ 11 w 312"/>
                  <a:gd name="T41" fmla="*/ 228 h 413"/>
                  <a:gd name="T42" fmla="*/ 5 w 312"/>
                  <a:gd name="T43" fmla="*/ 217 h 413"/>
                  <a:gd name="T44" fmla="*/ 1 w 312"/>
                  <a:gd name="T45" fmla="*/ 207 h 413"/>
                  <a:gd name="T46" fmla="*/ 7 w 312"/>
                  <a:gd name="T47" fmla="*/ 198 h 413"/>
                  <a:gd name="T48" fmla="*/ 9 w 312"/>
                  <a:gd name="T49" fmla="*/ 175 h 413"/>
                  <a:gd name="T50" fmla="*/ 12 w 312"/>
                  <a:gd name="T51" fmla="*/ 161 h 413"/>
                  <a:gd name="T52" fmla="*/ 32 w 312"/>
                  <a:gd name="T53" fmla="*/ 160 h 413"/>
                  <a:gd name="T54" fmla="*/ 41 w 312"/>
                  <a:gd name="T55" fmla="*/ 146 h 413"/>
                  <a:gd name="T56" fmla="*/ 33 w 312"/>
                  <a:gd name="T57" fmla="*/ 128 h 413"/>
                  <a:gd name="T58" fmla="*/ 47 w 312"/>
                  <a:gd name="T59" fmla="*/ 94 h 413"/>
                  <a:gd name="T60" fmla="*/ 49 w 312"/>
                  <a:gd name="T61" fmla="*/ 65 h 413"/>
                  <a:gd name="T62" fmla="*/ 78 w 312"/>
                  <a:gd name="T63" fmla="*/ 80 h 413"/>
                  <a:gd name="T64" fmla="*/ 93 w 312"/>
                  <a:gd name="T65" fmla="*/ 74 h 413"/>
                  <a:gd name="T66" fmla="*/ 114 w 312"/>
                  <a:gd name="T67" fmla="*/ 57 h 413"/>
                  <a:gd name="T68" fmla="*/ 102 w 312"/>
                  <a:gd name="T69" fmla="*/ 41 h 413"/>
                  <a:gd name="T70" fmla="*/ 104 w 312"/>
                  <a:gd name="T71" fmla="*/ 25 h 413"/>
                  <a:gd name="T72" fmla="*/ 95 w 312"/>
                  <a:gd name="T73" fmla="*/ 12 h 413"/>
                  <a:gd name="T74" fmla="*/ 119 w 312"/>
                  <a:gd name="T75" fmla="*/ 5 h 413"/>
                  <a:gd name="T76" fmla="*/ 136 w 312"/>
                  <a:gd name="T77" fmla="*/ 25 h 413"/>
                  <a:gd name="T78" fmla="*/ 163 w 312"/>
                  <a:gd name="T79" fmla="*/ 35 h 413"/>
                  <a:gd name="T80" fmla="*/ 176 w 312"/>
                  <a:gd name="T81" fmla="*/ 25 h 413"/>
                  <a:gd name="T82" fmla="*/ 162 w 312"/>
                  <a:gd name="T83" fmla="*/ 46 h 413"/>
                  <a:gd name="T84" fmla="*/ 182 w 312"/>
                  <a:gd name="T85" fmla="*/ 53 h 413"/>
                  <a:gd name="T86" fmla="*/ 212 w 312"/>
                  <a:gd name="T87" fmla="*/ 30 h 413"/>
                  <a:gd name="T88" fmla="*/ 221 w 312"/>
                  <a:gd name="T89" fmla="*/ 28 h 413"/>
                  <a:gd name="T90" fmla="*/ 236 w 312"/>
                  <a:gd name="T91" fmla="*/ 18 h 413"/>
                  <a:gd name="T92" fmla="*/ 242 w 312"/>
                  <a:gd name="T93" fmla="*/ 21 h 413"/>
                  <a:gd name="T94" fmla="*/ 253 w 312"/>
                  <a:gd name="T95" fmla="*/ 29 h 413"/>
                  <a:gd name="T96" fmla="*/ 262 w 312"/>
                  <a:gd name="T97" fmla="*/ 42 h 413"/>
                  <a:gd name="T98" fmla="*/ 273 w 312"/>
                  <a:gd name="T99" fmla="*/ 58 h 413"/>
                  <a:gd name="T100" fmla="*/ 279 w 312"/>
                  <a:gd name="T101" fmla="*/ 113 h 413"/>
                  <a:gd name="T102" fmla="*/ 294 w 312"/>
                  <a:gd name="T103" fmla="*/ 162 h 413"/>
                  <a:gd name="T104" fmla="*/ 309 w 312"/>
                  <a:gd name="T105" fmla="*/ 197 h 413"/>
                  <a:gd name="T106" fmla="*/ 297 w 312"/>
                  <a:gd name="T107" fmla="*/ 205 h 413"/>
                  <a:gd name="T108" fmla="*/ 262 w 312"/>
                  <a:gd name="T109" fmla="*/ 224 h 413"/>
                  <a:gd name="T110" fmla="*/ 219 w 312"/>
                  <a:gd name="T111" fmla="*/ 253 h 413"/>
                  <a:gd name="T112" fmla="*/ 226 w 312"/>
                  <a:gd name="T113" fmla="*/ 277 h 413"/>
                  <a:gd name="T114" fmla="*/ 257 w 312"/>
                  <a:gd name="T115" fmla="*/ 309 h 413"/>
                  <a:gd name="T116" fmla="*/ 55 w 312"/>
                  <a:gd name="T117" fmla="*/ 394 h 413"/>
                  <a:gd name="T118" fmla="*/ 312 w 312"/>
                  <a:gd name="T119" fmla="*/ 204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2" h="413">
                    <a:moveTo>
                      <a:pt x="275" y="325"/>
                    </a:moveTo>
                    <a:cubicBezTo>
                      <a:pt x="275" y="325"/>
                      <a:pt x="275" y="325"/>
                      <a:pt x="275" y="325"/>
                    </a:cubicBezTo>
                    <a:cubicBezTo>
                      <a:pt x="275" y="328"/>
                      <a:pt x="275" y="328"/>
                      <a:pt x="275" y="328"/>
                    </a:cubicBezTo>
                    <a:cubicBezTo>
                      <a:pt x="276" y="333"/>
                      <a:pt x="276" y="333"/>
                      <a:pt x="276" y="333"/>
                    </a:cubicBezTo>
                    <a:cubicBezTo>
                      <a:pt x="276" y="336"/>
                      <a:pt x="276" y="336"/>
                      <a:pt x="276" y="336"/>
                    </a:cubicBezTo>
                    <a:cubicBezTo>
                      <a:pt x="276" y="336"/>
                      <a:pt x="275" y="338"/>
                      <a:pt x="274" y="338"/>
                    </a:cubicBezTo>
                    <a:cubicBezTo>
                      <a:pt x="274" y="338"/>
                      <a:pt x="273" y="339"/>
                      <a:pt x="272" y="339"/>
                    </a:cubicBezTo>
                    <a:cubicBezTo>
                      <a:pt x="271" y="338"/>
                      <a:pt x="270" y="337"/>
                      <a:pt x="270" y="337"/>
                    </a:cubicBezTo>
                    <a:cubicBezTo>
                      <a:pt x="264" y="337"/>
                      <a:pt x="264" y="337"/>
                      <a:pt x="264" y="337"/>
                    </a:cubicBezTo>
                    <a:cubicBezTo>
                      <a:pt x="264" y="337"/>
                      <a:pt x="264" y="339"/>
                      <a:pt x="264" y="340"/>
                    </a:cubicBezTo>
                    <a:cubicBezTo>
                      <a:pt x="263" y="342"/>
                      <a:pt x="263" y="342"/>
                      <a:pt x="263" y="342"/>
                    </a:cubicBezTo>
                    <a:cubicBezTo>
                      <a:pt x="263" y="347"/>
                      <a:pt x="263" y="347"/>
                      <a:pt x="263" y="347"/>
                    </a:cubicBezTo>
                    <a:cubicBezTo>
                      <a:pt x="258" y="352"/>
                      <a:pt x="258" y="352"/>
                      <a:pt x="258" y="352"/>
                    </a:cubicBezTo>
                    <a:cubicBezTo>
                      <a:pt x="257" y="352"/>
                      <a:pt x="257" y="352"/>
                      <a:pt x="257" y="352"/>
                    </a:cubicBezTo>
                    <a:cubicBezTo>
                      <a:pt x="257" y="352"/>
                      <a:pt x="256" y="353"/>
                      <a:pt x="256" y="353"/>
                    </a:cubicBezTo>
                    <a:cubicBezTo>
                      <a:pt x="256" y="353"/>
                      <a:pt x="251" y="355"/>
                      <a:pt x="251" y="355"/>
                    </a:cubicBezTo>
                    <a:cubicBezTo>
                      <a:pt x="249" y="357"/>
                      <a:pt x="249" y="357"/>
                      <a:pt x="249" y="357"/>
                    </a:cubicBezTo>
                    <a:cubicBezTo>
                      <a:pt x="248" y="357"/>
                      <a:pt x="248" y="357"/>
                      <a:pt x="248" y="357"/>
                    </a:cubicBezTo>
                    <a:cubicBezTo>
                      <a:pt x="248" y="357"/>
                      <a:pt x="245" y="359"/>
                      <a:pt x="243" y="361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2" y="368"/>
                      <a:pt x="242" y="368"/>
                      <a:pt x="242" y="368"/>
                    </a:cubicBezTo>
                    <a:cubicBezTo>
                      <a:pt x="245" y="371"/>
                      <a:pt x="245" y="371"/>
                      <a:pt x="245" y="371"/>
                    </a:cubicBezTo>
                    <a:cubicBezTo>
                      <a:pt x="248" y="376"/>
                      <a:pt x="248" y="376"/>
                      <a:pt x="248" y="376"/>
                    </a:cubicBezTo>
                    <a:cubicBezTo>
                      <a:pt x="248" y="379"/>
                      <a:pt x="248" y="379"/>
                      <a:pt x="248" y="379"/>
                    </a:cubicBezTo>
                    <a:cubicBezTo>
                      <a:pt x="248" y="379"/>
                      <a:pt x="246" y="381"/>
                      <a:pt x="246" y="381"/>
                    </a:cubicBezTo>
                    <a:cubicBezTo>
                      <a:pt x="246" y="382"/>
                      <a:pt x="245" y="384"/>
                      <a:pt x="246" y="384"/>
                    </a:cubicBezTo>
                    <a:cubicBezTo>
                      <a:pt x="247" y="384"/>
                      <a:pt x="251" y="385"/>
                      <a:pt x="251" y="385"/>
                    </a:cubicBezTo>
                    <a:cubicBezTo>
                      <a:pt x="251" y="385"/>
                      <a:pt x="252" y="385"/>
                      <a:pt x="252" y="385"/>
                    </a:cubicBezTo>
                    <a:cubicBezTo>
                      <a:pt x="253" y="385"/>
                      <a:pt x="253" y="386"/>
                      <a:pt x="253" y="386"/>
                    </a:cubicBezTo>
                    <a:cubicBezTo>
                      <a:pt x="253" y="390"/>
                      <a:pt x="253" y="390"/>
                      <a:pt x="253" y="390"/>
                    </a:cubicBezTo>
                    <a:cubicBezTo>
                      <a:pt x="253" y="390"/>
                      <a:pt x="253" y="391"/>
                      <a:pt x="253" y="395"/>
                    </a:cubicBezTo>
                    <a:cubicBezTo>
                      <a:pt x="253" y="399"/>
                      <a:pt x="252" y="398"/>
                      <a:pt x="252" y="398"/>
                    </a:cubicBezTo>
                    <a:cubicBezTo>
                      <a:pt x="252" y="398"/>
                      <a:pt x="247" y="396"/>
                      <a:pt x="247" y="396"/>
                    </a:cubicBezTo>
                    <a:cubicBezTo>
                      <a:pt x="247" y="396"/>
                      <a:pt x="245" y="394"/>
                      <a:pt x="245" y="394"/>
                    </a:cubicBezTo>
                    <a:cubicBezTo>
                      <a:pt x="244" y="393"/>
                      <a:pt x="244" y="392"/>
                      <a:pt x="244" y="391"/>
                    </a:cubicBezTo>
                    <a:cubicBezTo>
                      <a:pt x="244" y="390"/>
                      <a:pt x="245" y="388"/>
                      <a:pt x="245" y="388"/>
                    </a:cubicBezTo>
                    <a:cubicBezTo>
                      <a:pt x="245" y="388"/>
                      <a:pt x="241" y="387"/>
                      <a:pt x="241" y="387"/>
                    </a:cubicBezTo>
                    <a:cubicBezTo>
                      <a:pt x="241" y="387"/>
                      <a:pt x="238" y="387"/>
                      <a:pt x="237" y="387"/>
                    </a:cubicBezTo>
                    <a:cubicBezTo>
                      <a:pt x="236" y="387"/>
                      <a:pt x="235" y="389"/>
                      <a:pt x="235" y="389"/>
                    </a:cubicBezTo>
                    <a:cubicBezTo>
                      <a:pt x="234" y="390"/>
                      <a:pt x="233" y="389"/>
                      <a:pt x="232" y="389"/>
                    </a:cubicBezTo>
                    <a:cubicBezTo>
                      <a:pt x="232" y="389"/>
                      <a:pt x="231" y="387"/>
                      <a:pt x="231" y="387"/>
                    </a:cubicBezTo>
                    <a:cubicBezTo>
                      <a:pt x="230" y="387"/>
                      <a:pt x="226" y="386"/>
                      <a:pt x="225" y="386"/>
                    </a:cubicBezTo>
                    <a:cubicBezTo>
                      <a:pt x="225" y="386"/>
                      <a:pt x="223" y="386"/>
                      <a:pt x="221" y="386"/>
                    </a:cubicBezTo>
                    <a:cubicBezTo>
                      <a:pt x="220" y="387"/>
                      <a:pt x="221" y="387"/>
                      <a:pt x="222" y="390"/>
                    </a:cubicBezTo>
                    <a:cubicBezTo>
                      <a:pt x="222" y="393"/>
                      <a:pt x="221" y="391"/>
                      <a:pt x="220" y="391"/>
                    </a:cubicBezTo>
                    <a:cubicBezTo>
                      <a:pt x="219" y="391"/>
                      <a:pt x="219" y="391"/>
                      <a:pt x="217" y="391"/>
                    </a:cubicBezTo>
                    <a:cubicBezTo>
                      <a:pt x="215" y="391"/>
                      <a:pt x="214" y="391"/>
                      <a:pt x="212" y="391"/>
                    </a:cubicBezTo>
                    <a:cubicBezTo>
                      <a:pt x="211" y="392"/>
                      <a:pt x="211" y="392"/>
                      <a:pt x="211" y="393"/>
                    </a:cubicBezTo>
                    <a:cubicBezTo>
                      <a:pt x="210" y="394"/>
                      <a:pt x="208" y="394"/>
                      <a:pt x="207" y="394"/>
                    </a:cubicBezTo>
                    <a:cubicBezTo>
                      <a:pt x="206" y="394"/>
                      <a:pt x="202" y="394"/>
                      <a:pt x="202" y="394"/>
                    </a:cubicBezTo>
                    <a:cubicBezTo>
                      <a:pt x="201" y="394"/>
                      <a:pt x="200" y="396"/>
                      <a:pt x="199" y="397"/>
                    </a:cubicBezTo>
                    <a:cubicBezTo>
                      <a:pt x="199" y="397"/>
                      <a:pt x="195" y="397"/>
                      <a:pt x="195" y="397"/>
                    </a:cubicBezTo>
                    <a:cubicBezTo>
                      <a:pt x="194" y="398"/>
                      <a:pt x="194" y="398"/>
                      <a:pt x="193" y="399"/>
                    </a:cubicBezTo>
                    <a:cubicBezTo>
                      <a:pt x="191" y="400"/>
                      <a:pt x="191" y="400"/>
                      <a:pt x="190" y="402"/>
                    </a:cubicBezTo>
                    <a:cubicBezTo>
                      <a:pt x="188" y="404"/>
                      <a:pt x="189" y="403"/>
                      <a:pt x="185" y="402"/>
                    </a:cubicBezTo>
                    <a:cubicBezTo>
                      <a:pt x="182" y="402"/>
                      <a:pt x="184" y="403"/>
                      <a:pt x="183" y="403"/>
                    </a:cubicBezTo>
                    <a:cubicBezTo>
                      <a:pt x="182" y="403"/>
                      <a:pt x="181" y="404"/>
                      <a:pt x="180" y="405"/>
                    </a:cubicBezTo>
                    <a:cubicBezTo>
                      <a:pt x="180" y="406"/>
                      <a:pt x="178" y="404"/>
                      <a:pt x="177" y="404"/>
                    </a:cubicBezTo>
                    <a:cubicBezTo>
                      <a:pt x="176" y="405"/>
                      <a:pt x="176" y="403"/>
                      <a:pt x="176" y="400"/>
                    </a:cubicBezTo>
                    <a:cubicBezTo>
                      <a:pt x="175" y="398"/>
                      <a:pt x="173" y="398"/>
                      <a:pt x="173" y="398"/>
                    </a:cubicBezTo>
                    <a:cubicBezTo>
                      <a:pt x="173" y="398"/>
                      <a:pt x="171" y="398"/>
                      <a:pt x="171" y="397"/>
                    </a:cubicBezTo>
                    <a:cubicBezTo>
                      <a:pt x="171" y="396"/>
                      <a:pt x="167" y="396"/>
                      <a:pt x="166" y="396"/>
                    </a:cubicBezTo>
                    <a:cubicBezTo>
                      <a:pt x="166" y="396"/>
                      <a:pt x="163" y="396"/>
                      <a:pt x="163" y="396"/>
                    </a:cubicBezTo>
                    <a:cubicBezTo>
                      <a:pt x="163" y="396"/>
                      <a:pt x="160" y="396"/>
                      <a:pt x="160" y="397"/>
                    </a:cubicBezTo>
                    <a:cubicBezTo>
                      <a:pt x="160" y="397"/>
                      <a:pt x="159" y="397"/>
                      <a:pt x="157" y="398"/>
                    </a:cubicBezTo>
                    <a:cubicBezTo>
                      <a:pt x="154" y="399"/>
                      <a:pt x="156" y="398"/>
                      <a:pt x="156" y="400"/>
                    </a:cubicBezTo>
                    <a:cubicBezTo>
                      <a:pt x="157" y="401"/>
                      <a:pt x="157" y="402"/>
                      <a:pt x="157" y="402"/>
                    </a:cubicBezTo>
                    <a:cubicBezTo>
                      <a:pt x="158" y="403"/>
                      <a:pt x="157" y="402"/>
                      <a:pt x="157" y="404"/>
                    </a:cubicBezTo>
                    <a:cubicBezTo>
                      <a:pt x="156" y="406"/>
                      <a:pt x="156" y="405"/>
                      <a:pt x="156" y="407"/>
                    </a:cubicBezTo>
                    <a:cubicBezTo>
                      <a:pt x="155" y="408"/>
                      <a:pt x="155" y="407"/>
                      <a:pt x="154" y="410"/>
                    </a:cubicBezTo>
                    <a:cubicBezTo>
                      <a:pt x="153" y="412"/>
                      <a:pt x="154" y="410"/>
                      <a:pt x="153" y="412"/>
                    </a:cubicBezTo>
                    <a:cubicBezTo>
                      <a:pt x="152" y="413"/>
                      <a:pt x="150" y="412"/>
                      <a:pt x="148" y="411"/>
                    </a:cubicBezTo>
                    <a:cubicBezTo>
                      <a:pt x="147" y="411"/>
                      <a:pt x="148" y="410"/>
                      <a:pt x="148" y="408"/>
                    </a:cubicBezTo>
                    <a:cubicBezTo>
                      <a:pt x="149" y="406"/>
                      <a:pt x="148" y="407"/>
                      <a:pt x="148" y="406"/>
                    </a:cubicBezTo>
                    <a:cubicBezTo>
                      <a:pt x="148" y="405"/>
                      <a:pt x="147" y="406"/>
                      <a:pt x="145" y="407"/>
                    </a:cubicBezTo>
                    <a:cubicBezTo>
                      <a:pt x="144" y="407"/>
                      <a:pt x="144" y="405"/>
                      <a:pt x="145" y="403"/>
                    </a:cubicBezTo>
                    <a:cubicBezTo>
                      <a:pt x="145" y="401"/>
                      <a:pt x="144" y="402"/>
                      <a:pt x="144" y="401"/>
                    </a:cubicBezTo>
                    <a:cubicBezTo>
                      <a:pt x="144" y="401"/>
                      <a:pt x="143" y="400"/>
                      <a:pt x="142" y="400"/>
                    </a:cubicBezTo>
                    <a:cubicBezTo>
                      <a:pt x="141" y="400"/>
                      <a:pt x="140" y="399"/>
                      <a:pt x="140" y="399"/>
                    </a:cubicBezTo>
                    <a:cubicBezTo>
                      <a:pt x="139" y="398"/>
                      <a:pt x="137" y="396"/>
                      <a:pt x="136" y="395"/>
                    </a:cubicBezTo>
                    <a:cubicBezTo>
                      <a:pt x="134" y="394"/>
                      <a:pt x="132" y="395"/>
                      <a:pt x="132" y="395"/>
                    </a:cubicBezTo>
                    <a:cubicBezTo>
                      <a:pt x="132" y="395"/>
                      <a:pt x="130" y="397"/>
                      <a:pt x="128" y="399"/>
                    </a:cubicBezTo>
                    <a:cubicBezTo>
                      <a:pt x="128" y="399"/>
                      <a:pt x="128" y="400"/>
                      <a:pt x="128" y="400"/>
                    </a:cubicBezTo>
                    <a:cubicBezTo>
                      <a:pt x="127" y="400"/>
                      <a:pt x="127" y="400"/>
                      <a:pt x="127" y="399"/>
                    </a:cubicBezTo>
                    <a:cubicBezTo>
                      <a:pt x="127" y="399"/>
                      <a:pt x="126" y="398"/>
                      <a:pt x="126" y="398"/>
                    </a:cubicBezTo>
                    <a:cubicBezTo>
                      <a:pt x="126" y="398"/>
                      <a:pt x="126" y="396"/>
                      <a:pt x="125" y="396"/>
                    </a:cubicBezTo>
                    <a:cubicBezTo>
                      <a:pt x="125" y="396"/>
                      <a:pt x="124" y="396"/>
                      <a:pt x="123" y="395"/>
                    </a:cubicBezTo>
                    <a:cubicBezTo>
                      <a:pt x="122" y="395"/>
                      <a:pt x="121" y="394"/>
                      <a:pt x="121" y="394"/>
                    </a:cubicBezTo>
                    <a:cubicBezTo>
                      <a:pt x="120" y="394"/>
                      <a:pt x="118" y="392"/>
                      <a:pt x="118" y="392"/>
                    </a:cubicBezTo>
                    <a:cubicBezTo>
                      <a:pt x="118" y="392"/>
                      <a:pt x="118" y="392"/>
                      <a:pt x="117" y="392"/>
                    </a:cubicBezTo>
                    <a:cubicBezTo>
                      <a:pt x="117" y="392"/>
                      <a:pt x="116" y="391"/>
                      <a:pt x="116" y="391"/>
                    </a:cubicBezTo>
                    <a:cubicBezTo>
                      <a:pt x="115" y="391"/>
                      <a:pt x="115" y="391"/>
                      <a:pt x="115" y="391"/>
                    </a:cubicBezTo>
                    <a:cubicBezTo>
                      <a:pt x="115" y="391"/>
                      <a:pt x="115" y="391"/>
                      <a:pt x="115" y="391"/>
                    </a:cubicBezTo>
                    <a:cubicBezTo>
                      <a:pt x="114" y="391"/>
                      <a:pt x="114" y="391"/>
                      <a:pt x="113" y="390"/>
                    </a:cubicBezTo>
                    <a:cubicBezTo>
                      <a:pt x="111" y="390"/>
                      <a:pt x="112" y="390"/>
                      <a:pt x="110" y="390"/>
                    </a:cubicBezTo>
                    <a:cubicBezTo>
                      <a:pt x="109" y="390"/>
                      <a:pt x="108" y="390"/>
                      <a:pt x="108" y="390"/>
                    </a:cubicBezTo>
                    <a:cubicBezTo>
                      <a:pt x="108" y="390"/>
                      <a:pt x="107" y="389"/>
                      <a:pt x="105" y="389"/>
                    </a:cubicBezTo>
                    <a:cubicBezTo>
                      <a:pt x="104" y="390"/>
                      <a:pt x="102" y="391"/>
                      <a:pt x="101" y="391"/>
                    </a:cubicBezTo>
                    <a:cubicBezTo>
                      <a:pt x="101" y="391"/>
                      <a:pt x="100" y="390"/>
                      <a:pt x="100" y="390"/>
                    </a:cubicBezTo>
                    <a:cubicBezTo>
                      <a:pt x="100" y="390"/>
                      <a:pt x="100" y="389"/>
                      <a:pt x="100" y="389"/>
                    </a:cubicBezTo>
                    <a:cubicBezTo>
                      <a:pt x="100" y="389"/>
                      <a:pt x="99" y="388"/>
                      <a:pt x="98" y="387"/>
                    </a:cubicBezTo>
                    <a:cubicBezTo>
                      <a:pt x="98" y="387"/>
                      <a:pt x="97" y="387"/>
                      <a:pt x="97" y="387"/>
                    </a:cubicBezTo>
                    <a:cubicBezTo>
                      <a:pt x="97" y="387"/>
                      <a:pt x="97" y="387"/>
                      <a:pt x="97" y="388"/>
                    </a:cubicBezTo>
                    <a:cubicBezTo>
                      <a:pt x="97" y="389"/>
                      <a:pt x="99" y="389"/>
                      <a:pt x="97" y="389"/>
                    </a:cubicBezTo>
                    <a:cubicBezTo>
                      <a:pt x="96" y="388"/>
                      <a:pt x="95" y="388"/>
                      <a:pt x="95" y="388"/>
                    </a:cubicBezTo>
                    <a:cubicBezTo>
                      <a:pt x="92" y="389"/>
                      <a:pt x="92" y="389"/>
                      <a:pt x="92" y="389"/>
                    </a:cubicBezTo>
                    <a:cubicBezTo>
                      <a:pt x="93" y="388"/>
                      <a:pt x="93" y="388"/>
                      <a:pt x="93" y="388"/>
                    </a:cubicBezTo>
                    <a:cubicBezTo>
                      <a:pt x="93" y="388"/>
                      <a:pt x="94" y="388"/>
                      <a:pt x="94" y="388"/>
                    </a:cubicBezTo>
                    <a:cubicBezTo>
                      <a:pt x="94" y="387"/>
                      <a:pt x="94" y="387"/>
                      <a:pt x="94" y="387"/>
                    </a:cubicBezTo>
                    <a:cubicBezTo>
                      <a:pt x="94" y="387"/>
                      <a:pt x="94" y="386"/>
                      <a:pt x="94" y="386"/>
                    </a:cubicBezTo>
                    <a:cubicBezTo>
                      <a:pt x="95" y="386"/>
                      <a:pt x="96" y="385"/>
                      <a:pt x="95" y="385"/>
                    </a:cubicBezTo>
                    <a:cubicBezTo>
                      <a:pt x="94" y="385"/>
                      <a:pt x="93" y="385"/>
                      <a:pt x="93" y="385"/>
                    </a:cubicBezTo>
                    <a:cubicBezTo>
                      <a:pt x="93" y="384"/>
                      <a:pt x="93" y="384"/>
                      <a:pt x="93" y="384"/>
                    </a:cubicBezTo>
                    <a:cubicBezTo>
                      <a:pt x="93" y="384"/>
                      <a:pt x="92" y="383"/>
                      <a:pt x="92" y="383"/>
                    </a:cubicBezTo>
                    <a:cubicBezTo>
                      <a:pt x="92" y="384"/>
                      <a:pt x="92" y="385"/>
                      <a:pt x="92" y="385"/>
                    </a:cubicBezTo>
                    <a:cubicBezTo>
                      <a:pt x="91" y="385"/>
                      <a:pt x="91" y="385"/>
                      <a:pt x="91" y="384"/>
                    </a:cubicBezTo>
                    <a:cubicBezTo>
                      <a:pt x="91" y="383"/>
                      <a:pt x="91" y="383"/>
                      <a:pt x="91" y="383"/>
                    </a:cubicBezTo>
                    <a:cubicBezTo>
                      <a:pt x="90" y="383"/>
                      <a:pt x="89" y="383"/>
                      <a:pt x="89" y="383"/>
                    </a:cubicBezTo>
                    <a:cubicBezTo>
                      <a:pt x="89" y="383"/>
                      <a:pt x="90" y="384"/>
                      <a:pt x="88" y="384"/>
                    </a:cubicBezTo>
                    <a:cubicBezTo>
                      <a:pt x="87" y="384"/>
                      <a:pt x="86" y="385"/>
                      <a:pt x="85" y="385"/>
                    </a:cubicBezTo>
                    <a:cubicBezTo>
                      <a:pt x="84" y="386"/>
                      <a:pt x="84" y="387"/>
                      <a:pt x="84" y="387"/>
                    </a:cubicBezTo>
                    <a:cubicBezTo>
                      <a:pt x="84" y="388"/>
                      <a:pt x="82" y="388"/>
                      <a:pt x="82" y="389"/>
                    </a:cubicBezTo>
                    <a:cubicBezTo>
                      <a:pt x="83" y="389"/>
                      <a:pt x="82" y="389"/>
                      <a:pt x="84" y="390"/>
                    </a:cubicBezTo>
                    <a:cubicBezTo>
                      <a:pt x="85" y="390"/>
                      <a:pt x="85" y="390"/>
                      <a:pt x="86" y="390"/>
                    </a:cubicBezTo>
                    <a:cubicBezTo>
                      <a:pt x="87" y="391"/>
                      <a:pt x="88" y="390"/>
                      <a:pt x="88" y="390"/>
                    </a:cubicBezTo>
                    <a:cubicBezTo>
                      <a:pt x="88" y="390"/>
                      <a:pt x="88" y="390"/>
                      <a:pt x="89" y="391"/>
                    </a:cubicBezTo>
                    <a:cubicBezTo>
                      <a:pt x="89" y="391"/>
                      <a:pt x="90" y="390"/>
                      <a:pt x="90" y="391"/>
                    </a:cubicBezTo>
                    <a:cubicBezTo>
                      <a:pt x="90" y="392"/>
                      <a:pt x="91" y="393"/>
                      <a:pt x="90" y="393"/>
                    </a:cubicBezTo>
                    <a:cubicBezTo>
                      <a:pt x="89" y="393"/>
                      <a:pt x="88" y="394"/>
                      <a:pt x="88" y="393"/>
                    </a:cubicBezTo>
                    <a:cubicBezTo>
                      <a:pt x="88" y="393"/>
                      <a:pt x="88" y="392"/>
                      <a:pt x="87" y="392"/>
                    </a:cubicBezTo>
                    <a:cubicBezTo>
                      <a:pt x="87" y="392"/>
                      <a:pt x="86" y="392"/>
                      <a:pt x="86" y="392"/>
                    </a:cubicBezTo>
                    <a:cubicBezTo>
                      <a:pt x="85" y="394"/>
                      <a:pt x="85" y="394"/>
                      <a:pt x="85" y="394"/>
                    </a:cubicBezTo>
                    <a:cubicBezTo>
                      <a:pt x="85" y="394"/>
                      <a:pt x="85" y="395"/>
                      <a:pt x="84" y="395"/>
                    </a:cubicBezTo>
                    <a:cubicBezTo>
                      <a:pt x="83" y="395"/>
                      <a:pt x="84" y="395"/>
                      <a:pt x="82" y="395"/>
                    </a:cubicBezTo>
                    <a:cubicBezTo>
                      <a:pt x="80" y="395"/>
                      <a:pt x="80" y="394"/>
                      <a:pt x="79" y="394"/>
                    </a:cubicBezTo>
                    <a:cubicBezTo>
                      <a:pt x="79" y="394"/>
                      <a:pt x="79" y="394"/>
                      <a:pt x="78" y="394"/>
                    </a:cubicBezTo>
                    <a:cubicBezTo>
                      <a:pt x="78" y="394"/>
                      <a:pt x="76" y="392"/>
                      <a:pt x="75" y="394"/>
                    </a:cubicBezTo>
                    <a:cubicBezTo>
                      <a:pt x="74" y="395"/>
                      <a:pt x="73" y="396"/>
                      <a:pt x="73" y="396"/>
                    </a:cubicBezTo>
                    <a:cubicBezTo>
                      <a:pt x="70" y="396"/>
                      <a:pt x="70" y="396"/>
                      <a:pt x="70" y="396"/>
                    </a:cubicBezTo>
                    <a:cubicBezTo>
                      <a:pt x="70" y="396"/>
                      <a:pt x="69" y="396"/>
                      <a:pt x="68" y="396"/>
                    </a:cubicBezTo>
                    <a:cubicBezTo>
                      <a:pt x="67" y="396"/>
                      <a:pt x="66" y="396"/>
                      <a:pt x="66" y="396"/>
                    </a:cubicBezTo>
                    <a:cubicBezTo>
                      <a:pt x="65" y="397"/>
                      <a:pt x="64" y="394"/>
                      <a:pt x="64" y="394"/>
                    </a:cubicBezTo>
                    <a:cubicBezTo>
                      <a:pt x="64" y="394"/>
                      <a:pt x="65" y="392"/>
                      <a:pt x="62" y="394"/>
                    </a:cubicBezTo>
                    <a:cubicBezTo>
                      <a:pt x="59" y="396"/>
                      <a:pt x="58" y="396"/>
                      <a:pt x="58" y="396"/>
                    </a:cubicBezTo>
                    <a:cubicBezTo>
                      <a:pt x="58" y="396"/>
                      <a:pt x="57" y="396"/>
                      <a:pt x="57" y="397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6" y="396"/>
                      <a:pt x="56" y="396"/>
                      <a:pt x="56" y="395"/>
                    </a:cubicBezTo>
                    <a:cubicBezTo>
                      <a:pt x="56" y="395"/>
                      <a:pt x="56" y="395"/>
                      <a:pt x="56" y="395"/>
                    </a:cubicBezTo>
                    <a:cubicBezTo>
                      <a:pt x="56" y="395"/>
                      <a:pt x="55" y="395"/>
                      <a:pt x="55" y="394"/>
                    </a:cubicBezTo>
                    <a:cubicBezTo>
                      <a:pt x="53" y="392"/>
                      <a:pt x="50" y="388"/>
                      <a:pt x="50" y="388"/>
                    </a:cubicBezTo>
                    <a:cubicBezTo>
                      <a:pt x="52" y="384"/>
                      <a:pt x="52" y="384"/>
                      <a:pt x="52" y="384"/>
                    </a:cubicBezTo>
                    <a:cubicBezTo>
                      <a:pt x="52" y="384"/>
                      <a:pt x="53" y="377"/>
                      <a:pt x="53" y="375"/>
                    </a:cubicBezTo>
                    <a:cubicBezTo>
                      <a:pt x="53" y="374"/>
                      <a:pt x="53" y="368"/>
                      <a:pt x="53" y="368"/>
                    </a:cubicBezTo>
                    <a:cubicBezTo>
                      <a:pt x="53" y="368"/>
                      <a:pt x="49" y="367"/>
                      <a:pt x="52" y="364"/>
                    </a:cubicBezTo>
                    <a:cubicBezTo>
                      <a:pt x="55" y="360"/>
                      <a:pt x="58" y="355"/>
                      <a:pt x="58" y="355"/>
                    </a:cubicBezTo>
                    <a:cubicBezTo>
                      <a:pt x="58" y="345"/>
                      <a:pt x="58" y="345"/>
                      <a:pt x="58" y="345"/>
                    </a:cubicBezTo>
                    <a:cubicBezTo>
                      <a:pt x="58" y="345"/>
                      <a:pt x="55" y="342"/>
                      <a:pt x="59" y="340"/>
                    </a:cubicBezTo>
                    <a:cubicBezTo>
                      <a:pt x="63" y="337"/>
                      <a:pt x="70" y="328"/>
                      <a:pt x="70" y="328"/>
                    </a:cubicBezTo>
                    <a:cubicBezTo>
                      <a:pt x="77" y="320"/>
                      <a:pt x="77" y="320"/>
                      <a:pt x="77" y="320"/>
                    </a:cubicBezTo>
                    <a:cubicBezTo>
                      <a:pt x="65" y="317"/>
                      <a:pt x="65" y="317"/>
                      <a:pt x="65" y="317"/>
                    </a:cubicBezTo>
                    <a:cubicBezTo>
                      <a:pt x="58" y="316"/>
                      <a:pt x="58" y="316"/>
                      <a:pt x="58" y="316"/>
                    </a:cubicBezTo>
                    <a:cubicBezTo>
                      <a:pt x="53" y="313"/>
                      <a:pt x="53" y="313"/>
                      <a:pt x="53" y="313"/>
                    </a:cubicBezTo>
                    <a:cubicBezTo>
                      <a:pt x="50" y="308"/>
                      <a:pt x="50" y="308"/>
                      <a:pt x="50" y="308"/>
                    </a:cubicBezTo>
                    <a:cubicBezTo>
                      <a:pt x="47" y="310"/>
                      <a:pt x="47" y="310"/>
                      <a:pt x="47" y="310"/>
                    </a:cubicBezTo>
                    <a:cubicBezTo>
                      <a:pt x="44" y="312"/>
                      <a:pt x="44" y="312"/>
                      <a:pt x="44" y="312"/>
                    </a:cubicBezTo>
                    <a:cubicBezTo>
                      <a:pt x="37" y="311"/>
                      <a:pt x="37" y="311"/>
                      <a:pt x="37" y="311"/>
                    </a:cubicBezTo>
                    <a:cubicBezTo>
                      <a:pt x="32" y="306"/>
                      <a:pt x="32" y="306"/>
                      <a:pt x="32" y="306"/>
                    </a:cubicBezTo>
                    <a:cubicBezTo>
                      <a:pt x="28" y="309"/>
                      <a:pt x="28" y="309"/>
                      <a:pt x="28" y="309"/>
                    </a:cubicBezTo>
                    <a:cubicBezTo>
                      <a:pt x="24" y="306"/>
                      <a:pt x="24" y="306"/>
                      <a:pt x="24" y="306"/>
                    </a:cubicBezTo>
                    <a:cubicBezTo>
                      <a:pt x="21" y="301"/>
                      <a:pt x="21" y="301"/>
                      <a:pt x="21" y="301"/>
                    </a:cubicBezTo>
                    <a:cubicBezTo>
                      <a:pt x="20" y="297"/>
                      <a:pt x="20" y="297"/>
                      <a:pt x="20" y="297"/>
                    </a:cubicBezTo>
                    <a:cubicBezTo>
                      <a:pt x="15" y="292"/>
                      <a:pt x="15" y="292"/>
                      <a:pt x="15" y="292"/>
                    </a:cubicBezTo>
                    <a:cubicBezTo>
                      <a:pt x="13" y="292"/>
                      <a:pt x="13" y="292"/>
                      <a:pt x="13" y="292"/>
                    </a:cubicBezTo>
                    <a:cubicBezTo>
                      <a:pt x="13" y="291"/>
                      <a:pt x="13" y="291"/>
                      <a:pt x="13" y="291"/>
                    </a:cubicBezTo>
                    <a:cubicBezTo>
                      <a:pt x="12" y="285"/>
                      <a:pt x="12" y="285"/>
                      <a:pt x="12" y="285"/>
                    </a:cubicBezTo>
                    <a:cubicBezTo>
                      <a:pt x="15" y="283"/>
                      <a:pt x="15" y="283"/>
                      <a:pt x="15" y="283"/>
                    </a:cubicBezTo>
                    <a:cubicBezTo>
                      <a:pt x="17" y="280"/>
                      <a:pt x="17" y="280"/>
                      <a:pt x="17" y="280"/>
                    </a:cubicBezTo>
                    <a:cubicBezTo>
                      <a:pt x="19" y="277"/>
                      <a:pt x="19" y="277"/>
                      <a:pt x="19" y="277"/>
                    </a:cubicBezTo>
                    <a:cubicBezTo>
                      <a:pt x="18" y="273"/>
                      <a:pt x="18" y="273"/>
                      <a:pt x="18" y="273"/>
                    </a:cubicBezTo>
                    <a:cubicBezTo>
                      <a:pt x="18" y="273"/>
                      <a:pt x="14" y="273"/>
                      <a:pt x="13" y="272"/>
                    </a:cubicBezTo>
                    <a:cubicBezTo>
                      <a:pt x="12" y="272"/>
                      <a:pt x="9" y="270"/>
                      <a:pt x="9" y="270"/>
                    </a:cubicBezTo>
                    <a:cubicBezTo>
                      <a:pt x="8" y="265"/>
                      <a:pt x="8" y="265"/>
                      <a:pt x="8" y="265"/>
                    </a:cubicBezTo>
                    <a:cubicBezTo>
                      <a:pt x="6" y="262"/>
                      <a:pt x="6" y="262"/>
                      <a:pt x="6" y="262"/>
                    </a:cubicBezTo>
                    <a:cubicBezTo>
                      <a:pt x="5" y="257"/>
                      <a:pt x="5" y="257"/>
                      <a:pt x="5" y="257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7" y="252"/>
                      <a:pt x="7" y="252"/>
                      <a:pt x="7" y="252"/>
                    </a:cubicBezTo>
                    <a:cubicBezTo>
                      <a:pt x="8" y="250"/>
                      <a:pt x="8" y="250"/>
                      <a:pt x="8" y="250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8" y="249"/>
                      <a:pt x="9" y="248"/>
                      <a:pt x="10" y="248"/>
                    </a:cubicBezTo>
                    <a:cubicBezTo>
                      <a:pt x="10" y="248"/>
                      <a:pt x="11" y="248"/>
                      <a:pt x="11" y="248"/>
                    </a:cubicBezTo>
                    <a:cubicBezTo>
                      <a:pt x="12" y="248"/>
                      <a:pt x="12" y="245"/>
                      <a:pt x="12" y="245"/>
                    </a:cubicBez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5" y="244"/>
                      <a:pt x="15" y="244"/>
                    </a:cubicBezTo>
                    <a:cubicBezTo>
                      <a:pt x="15" y="243"/>
                      <a:pt x="15" y="242"/>
                      <a:pt x="15" y="242"/>
                    </a:cubicBezTo>
                    <a:cubicBezTo>
                      <a:pt x="15" y="242"/>
                      <a:pt x="16" y="240"/>
                      <a:pt x="16" y="239"/>
                    </a:cubicBezTo>
                    <a:cubicBezTo>
                      <a:pt x="16" y="238"/>
                      <a:pt x="15" y="237"/>
                      <a:pt x="15" y="237"/>
                    </a:cubicBezTo>
                    <a:cubicBezTo>
                      <a:pt x="15" y="237"/>
                      <a:pt x="14" y="235"/>
                      <a:pt x="13" y="235"/>
                    </a:cubicBezTo>
                    <a:cubicBezTo>
                      <a:pt x="13" y="235"/>
                      <a:pt x="11" y="235"/>
                      <a:pt x="11" y="235"/>
                    </a:cubicBezTo>
                    <a:cubicBezTo>
                      <a:pt x="10" y="235"/>
                      <a:pt x="9" y="233"/>
                      <a:pt x="9" y="233"/>
                    </a:cubicBezTo>
                    <a:cubicBezTo>
                      <a:pt x="9" y="233"/>
                      <a:pt x="10" y="232"/>
                      <a:pt x="10" y="231"/>
                    </a:cubicBezTo>
                    <a:cubicBezTo>
                      <a:pt x="11" y="231"/>
                      <a:pt x="11" y="228"/>
                      <a:pt x="11" y="228"/>
                    </a:cubicBezTo>
                    <a:cubicBezTo>
                      <a:pt x="11" y="228"/>
                      <a:pt x="10" y="227"/>
                      <a:pt x="9" y="227"/>
                    </a:cubicBezTo>
                    <a:cubicBezTo>
                      <a:pt x="9" y="227"/>
                      <a:pt x="7" y="227"/>
                      <a:pt x="7" y="227"/>
                    </a:cubicBezTo>
                    <a:cubicBezTo>
                      <a:pt x="7" y="224"/>
                      <a:pt x="7" y="224"/>
                      <a:pt x="7" y="224"/>
                    </a:cubicBezTo>
                    <a:cubicBezTo>
                      <a:pt x="7" y="224"/>
                      <a:pt x="5" y="223"/>
                      <a:pt x="4" y="223"/>
                    </a:cubicBezTo>
                    <a:cubicBezTo>
                      <a:pt x="4" y="223"/>
                      <a:pt x="4" y="222"/>
                      <a:pt x="3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4" y="221"/>
                      <a:pt x="3" y="220"/>
                      <a:pt x="3" y="219"/>
                    </a:cubicBezTo>
                    <a:cubicBezTo>
                      <a:pt x="3" y="219"/>
                      <a:pt x="4" y="219"/>
                      <a:pt x="4" y="219"/>
                    </a:cubicBezTo>
                    <a:cubicBezTo>
                      <a:pt x="4" y="219"/>
                      <a:pt x="4" y="218"/>
                      <a:pt x="5" y="217"/>
                    </a:cubicBezTo>
                    <a:cubicBezTo>
                      <a:pt x="5" y="217"/>
                      <a:pt x="5" y="217"/>
                      <a:pt x="6" y="217"/>
                    </a:cubicBezTo>
                    <a:cubicBezTo>
                      <a:pt x="6" y="217"/>
                      <a:pt x="6" y="216"/>
                      <a:pt x="7" y="216"/>
                    </a:cubicBezTo>
                    <a:cubicBezTo>
                      <a:pt x="7" y="215"/>
                      <a:pt x="7" y="213"/>
                      <a:pt x="7" y="213"/>
                    </a:cubicBezTo>
                    <a:cubicBezTo>
                      <a:pt x="7" y="213"/>
                      <a:pt x="7" y="213"/>
                      <a:pt x="6" y="212"/>
                    </a:cubicBezTo>
                    <a:cubicBezTo>
                      <a:pt x="5" y="212"/>
                      <a:pt x="5" y="212"/>
                      <a:pt x="5" y="211"/>
                    </a:cubicBezTo>
                    <a:cubicBezTo>
                      <a:pt x="4" y="211"/>
                      <a:pt x="5" y="210"/>
                      <a:pt x="5" y="210"/>
                    </a:cubicBezTo>
                    <a:cubicBezTo>
                      <a:pt x="5" y="210"/>
                      <a:pt x="3" y="209"/>
                      <a:pt x="3" y="209"/>
                    </a:cubicBezTo>
                    <a:cubicBezTo>
                      <a:pt x="3" y="209"/>
                      <a:pt x="1" y="209"/>
                      <a:pt x="1" y="209"/>
                    </a:cubicBezTo>
                    <a:cubicBezTo>
                      <a:pt x="1" y="209"/>
                      <a:pt x="1" y="209"/>
                      <a:pt x="1" y="209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3" y="206"/>
                      <a:pt x="3" y="206"/>
                      <a:pt x="3" y="206"/>
                    </a:cubicBezTo>
                    <a:cubicBezTo>
                      <a:pt x="3" y="206"/>
                      <a:pt x="3" y="205"/>
                      <a:pt x="3" y="204"/>
                    </a:cubicBezTo>
                    <a:cubicBezTo>
                      <a:pt x="4" y="204"/>
                      <a:pt x="5" y="202"/>
                      <a:pt x="5" y="202"/>
                    </a:cubicBez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11" y="202"/>
                      <a:pt x="11" y="202"/>
                    </a:cubicBezTo>
                    <a:cubicBezTo>
                      <a:pt x="12" y="201"/>
                      <a:pt x="10" y="199"/>
                      <a:pt x="10" y="199"/>
                    </a:cubicBezTo>
                    <a:cubicBezTo>
                      <a:pt x="10" y="199"/>
                      <a:pt x="8" y="201"/>
                      <a:pt x="8" y="201"/>
                    </a:cubicBezTo>
                    <a:cubicBezTo>
                      <a:pt x="7" y="201"/>
                      <a:pt x="7" y="198"/>
                      <a:pt x="7" y="198"/>
                    </a:cubicBezTo>
                    <a:cubicBezTo>
                      <a:pt x="7" y="196"/>
                      <a:pt x="7" y="196"/>
                      <a:pt x="7" y="196"/>
                    </a:cubicBezTo>
                    <a:cubicBezTo>
                      <a:pt x="9" y="195"/>
                      <a:pt x="9" y="195"/>
                      <a:pt x="9" y="195"/>
                    </a:cubicBezTo>
                    <a:cubicBezTo>
                      <a:pt x="10" y="193"/>
                      <a:pt x="10" y="193"/>
                      <a:pt x="10" y="193"/>
                    </a:cubicBezTo>
                    <a:cubicBezTo>
                      <a:pt x="10" y="193"/>
                      <a:pt x="12" y="191"/>
                      <a:pt x="12" y="191"/>
                    </a:cubicBezTo>
                    <a:cubicBezTo>
                      <a:pt x="13" y="190"/>
                      <a:pt x="12" y="188"/>
                      <a:pt x="12" y="188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11" y="182"/>
                      <a:pt x="11" y="182"/>
                      <a:pt x="11" y="182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9" y="175"/>
                      <a:pt x="9" y="175"/>
                      <a:pt x="9" y="175"/>
                    </a:cubicBezTo>
                    <a:cubicBezTo>
                      <a:pt x="8" y="173"/>
                      <a:pt x="8" y="173"/>
                      <a:pt x="8" y="173"/>
                    </a:cubicBezTo>
                    <a:cubicBezTo>
                      <a:pt x="8" y="171"/>
                      <a:pt x="8" y="171"/>
                      <a:pt x="8" y="171"/>
                    </a:cubicBezTo>
                    <a:cubicBezTo>
                      <a:pt x="8" y="171"/>
                      <a:pt x="6" y="169"/>
                      <a:pt x="5" y="169"/>
                    </a:cubicBezTo>
                    <a:cubicBezTo>
                      <a:pt x="4" y="169"/>
                      <a:pt x="5" y="168"/>
                      <a:pt x="5" y="168"/>
                    </a:cubicBezTo>
                    <a:cubicBezTo>
                      <a:pt x="5" y="166"/>
                      <a:pt x="5" y="166"/>
                      <a:pt x="5" y="166"/>
                    </a:cubicBezTo>
                    <a:cubicBezTo>
                      <a:pt x="5" y="163"/>
                      <a:pt x="5" y="163"/>
                      <a:pt x="5" y="163"/>
                    </a:cubicBezTo>
                    <a:cubicBezTo>
                      <a:pt x="10" y="164"/>
                      <a:pt x="10" y="164"/>
                      <a:pt x="10" y="164"/>
                    </a:cubicBezTo>
                    <a:cubicBezTo>
                      <a:pt x="12" y="164"/>
                      <a:pt x="12" y="164"/>
                      <a:pt x="12" y="164"/>
                    </a:cubicBezTo>
                    <a:cubicBezTo>
                      <a:pt x="9" y="162"/>
                      <a:pt x="9" y="162"/>
                      <a:pt x="9" y="162"/>
                    </a:cubicBezTo>
                    <a:cubicBezTo>
                      <a:pt x="12" y="161"/>
                      <a:pt x="12" y="161"/>
                      <a:pt x="12" y="161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22" y="164"/>
                      <a:pt x="22" y="164"/>
                      <a:pt x="22" y="164"/>
                    </a:cubicBezTo>
                    <a:cubicBezTo>
                      <a:pt x="23" y="164"/>
                      <a:pt x="23" y="164"/>
                      <a:pt x="23" y="164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30" y="161"/>
                      <a:pt x="30" y="161"/>
                      <a:pt x="30" y="161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0" y="157"/>
                      <a:pt x="30" y="157"/>
                      <a:pt x="30" y="157"/>
                    </a:cubicBezTo>
                    <a:cubicBezTo>
                      <a:pt x="28" y="154"/>
                      <a:pt x="28" y="154"/>
                      <a:pt x="28" y="154"/>
                    </a:cubicBezTo>
                    <a:cubicBezTo>
                      <a:pt x="30" y="154"/>
                      <a:pt x="30" y="154"/>
                      <a:pt x="30" y="154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30" y="151"/>
                      <a:pt x="34" y="152"/>
                      <a:pt x="34" y="152"/>
                    </a:cubicBezTo>
                    <a:cubicBezTo>
                      <a:pt x="34" y="151"/>
                      <a:pt x="34" y="151"/>
                      <a:pt x="35" y="150"/>
                    </a:cubicBezTo>
                    <a:cubicBezTo>
                      <a:pt x="36" y="150"/>
                      <a:pt x="38" y="149"/>
                      <a:pt x="38" y="149"/>
                    </a:cubicBez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47"/>
                      <a:pt x="41" y="146"/>
                      <a:pt x="41" y="146"/>
                    </a:cubicBezTo>
                    <a:cubicBezTo>
                      <a:pt x="42" y="146"/>
                      <a:pt x="41" y="145"/>
                      <a:pt x="41" y="144"/>
                    </a:cubicBezTo>
                    <a:cubicBezTo>
                      <a:pt x="41" y="143"/>
                      <a:pt x="41" y="141"/>
                      <a:pt x="41" y="141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35" y="134"/>
                      <a:pt x="32" y="134"/>
                      <a:pt x="32" y="133"/>
                    </a:cubicBezTo>
                    <a:cubicBezTo>
                      <a:pt x="31" y="132"/>
                      <a:pt x="30" y="130"/>
                      <a:pt x="30" y="130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5" y="123"/>
                      <a:pt x="40" y="125"/>
                      <a:pt x="41" y="125"/>
                    </a:cubicBezTo>
                    <a:cubicBezTo>
                      <a:pt x="42" y="126"/>
                      <a:pt x="42" y="122"/>
                      <a:pt x="42" y="122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2" y="113"/>
                      <a:pt x="43" y="112"/>
                    </a:cubicBezTo>
                    <a:cubicBezTo>
                      <a:pt x="44" y="112"/>
                      <a:pt x="47" y="106"/>
                      <a:pt x="47" y="106"/>
                    </a:cubicBezTo>
                    <a:cubicBezTo>
                      <a:pt x="47" y="106"/>
                      <a:pt x="47" y="100"/>
                      <a:pt x="47" y="99"/>
                    </a:cubicBezTo>
                    <a:cubicBezTo>
                      <a:pt x="47" y="98"/>
                      <a:pt x="47" y="94"/>
                      <a:pt x="47" y="94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4" y="92"/>
                      <a:pt x="43" y="92"/>
                    </a:cubicBezTo>
                    <a:cubicBezTo>
                      <a:pt x="43" y="91"/>
                      <a:pt x="44" y="89"/>
                      <a:pt x="44" y="89"/>
                    </a:cubicBezTo>
                    <a:cubicBezTo>
                      <a:pt x="39" y="88"/>
                      <a:pt x="39" y="88"/>
                      <a:pt x="39" y="88"/>
                    </a:cubicBezTo>
                    <a:cubicBezTo>
                      <a:pt x="40" y="85"/>
                      <a:pt x="41" y="80"/>
                      <a:pt x="42" y="80"/>
                    </a:cubicBezTo>
                    <a:cubicBezTo>
                      <a:pt x="43" y="79"/>
                      <a:pt x="45" y="77"/>
                      <a:pt x="45" y="77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7"/>
                      <a:pt x="49" y="65"/>
                      <a:pt x="49" y="65"/>
                    </a:cubicBezTo>
                    <a:cubicBezTo>
                      <a:pt x="50" y="65"/>
                      <a:pt x="56" y="65"/>
                      <a:pt x="56" y="65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4"/>
                      <a:pt x="75" y="66"/>
                      <a:pt x="75" y="67"/>
                    </a:cubicBezTo>
                    <a:cubicBezTo>
                      <a:pt x="75" y="67"/>
                      <a:pt x="77" y="69"/>
                      <a:pt x="77" y="70"/>
                    </a:cubicBezTo>
                    <a:cubicBezTo>
                      <a:pt x="76" y="70"/>
                      <a:pt x="78" y="73"/>
                      <a:pt x="78" y="73"/>
                    </a:cubicBezTo>
                    <a:cubicBezTo>
                      <a:pt x="78" y="73"/>
                      <a:pt x="77" y="75"/>
                      <a:pt x="77" y="76"/>
                    </a:cubicBezTo>
                    <a:cubicBezTo>
                      <a:pt x="77" y="76"/>
                      <a:pt x="78" y="80"/>
                      <a:pt x="78" y="80"/>
                    </a:cubicBezTo>
                    <a:cubicBezTo>
                      <a:pt x="78" y="81"/>
                      <a:pt x="80" y="82"/>
                      <a:pt x="80" y="82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72"/>
                      <a:pt x="83" y="71"/>
                      <a:pt x="84" y="72"/>
                    </a:cubicBezTo>
                    <a:cubicBezTo>
                      <a:pt x="85" y="72"/>
                      <a:pt x="88" y="75"/>
                      <a:pt x="88" y="75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0" y="76"/>
                      <a:pt x="93" y="74"/>
                      <a:pt x="93" y="74"/>
                    </a:cubicBezTo>
                    <a:cubicBezTo>
                      <a:pt x="93" y="74"/>
                      <a:pt x="90" y="70"/>
                      <a:pt x="90" y="70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9" y="60"/>
                      <a:pt x="99" y="60"/>
                      <a:pt x="99" y="60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6" y="59"/>
                      <a:pt x="114" y="57"/>
                      <a:pt x="114" y="57"/>
                    </a:cubicBezTo>
                    <a:cubicBezTo>
                      <a:pt x="113" y="57"/>
                      <a:pt x="111" y="55"/>
                      <a:pt x="111" y="55"/>
                    </a:cubicBezTo>
                    <a:cubicBezTo>
                      <a:pt x="111" y="55"/>
                      <a:pt x="110" y="57"/>
                      <a:pt x="110" y="57"/>
                    </a:cubicBezTo>
                    <a:cubicBezTo>
                      <a:pt x="109" y="58"/>
                      <a:pt x="106" y="58"/>
                      <a:pt x="106" y="57"/>
                    </a:cubicBezTo>
                    <a:cubicBezTo>
                      <a:pt x="105" y="57"/>
                      <a:pt x="104" y="54"/>
                      <a:pt x="104" y="54"/>
                    </a:cubicBezTo>
                    <a:cubicBezTo>
                      <a:pt x="104" y="51"/>
                      <a:pt x="104" y="51"/>
                      <a:pt x="104" y="51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103" y="47"/>
                      <a:pt x="103" y="44"/>
                      <a:pt x="104" y="43"/>
                    </a:cubicBezTo>
                    <a:cubicBezTo>
                      <a:pt x="105" y="43"/>
                      <a:pt x="105" y="41"/>
                      <a:pt x="105" y="41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1" y="41"/>
                      <a:pt x="101" y="39"/>
                    </a:cubicBezTo>
                    <a:cubicBezTo>
                      <a:pt x="102" y="37"/>
                      <a:pt x="102" y="36"/>
                      <a:pt x="102" y="36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3" y="26"/>
                      <a:pt x="103" y="26"/>
                    </a:cubicBezTo>
                    <a:cubicBezTo>
                      <a:pt x="102" y="26"/>
                      <a:pt x="100" y="26"/>
                      <a:pt x="100" y="26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3" y="24"/>
                      <a:pt x="103" y="24"/>
                      <a:pt x="103" y="24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104" y="2"/>
                      <a:pt x="105" y="2"/>
                    </a:cubicBezTo>
                    <a:cubicBezTo>
                      <a:pt x="106" y="2"/>
                      <a:pt x="108" y="3"/>
                      <a:pt x="108" y="3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6" y="6"/>
                      <a:pt x="116" y="6"/>
                    </a:cubicBezTo>
                    <a:cubicBezTo>
                      <a:pt x="117" y="6"/>
                      <a:pt x="119" y="5"/>
                      <a:pt x="119" y="5"/>
                    </a:cubicBezTo>
                    <a:cubicBezTo>
                      <a:pt x="119" y="5"/>
                      <a:pt x="122" y="3"/>
                      <a:pt x="123" y="3"/>
                    </a:cubicBezTo>
                    <a:cubicBezTo>
                      <a:pt x="123" y="2"/>
                      <a:pt x="124" y="2"/>
                      <a:pt x="124" y="2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8" y="15"/>
                      <a:pt x="138" y="18"/>
                      <a:pt x="138" y="18"/>
                    </a:cubicBezTo>
                    <a:cubicBezTo>
                      <a:pt x="137" y="18"/>
                      <a:pt x="136" y="22"/>
                      <a:pt x="136" y="22"/>
                    </a:cubicBezTo>
                    <a:cubicBezTo>
                      <a:pt x="136" y="25"/>
                      <a:pt x="136" y="25"/>
                      <a:pt x="136" y="25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41" y="26"/>
                      <a:pt x="141" y="26"/>
                      <a:pt x="141" y="26"/>
                    </a:cubicBezTo>
                    <a:cubicBezTo>
                      <a:pt x="143" y="28"/>
                      <a:pt x="143" y="28"/>
                      <a:pt x="143" y="28"/>
                    </a:cubicBezTo>
                    <a:cubicBezTo>
                      <a:pt x="144" y="29"/>
                      <a:pt x="144" y="29"/>
                      <a:pt x="144" y="29"/>
                    </a:cubicBezTo>
                    <a:cubicBezTo>
                      <a:pt x="147" y="29"/>
                      <a:pt x="147" y="29"/>
                      <a:pt x="147" y="29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63" y="35"/>
                      <a:pt x="163" y="35"/>
                      <a:pt x="163" y="35"/>
                    </a:cubicBezTo>
                    <a:cubicBezTo>
                      <a:pt x="164" y="32"/>
                      <a:pt x="164" y="32"/>
                      <a:pt x="164" y="32"/>
                    </a:cubicBezTo>
                    <a:cubicBezTo>
                      <a:pt x="165" y="31"/>
                      <a:pt x="165" y="31"/>
                      <a:pt x="165" y="31"/>
                    </a:cubicBezTo>
                    <a:cubicBezTo>
                      <a:pt x="168" y="31"/>
                      <a:pt x="168" y="31"/>
                      <a:pt x="168" y="31"/>
                    </a:cubicBezTo>
                    <a:cubicBezTo>
                      <a:pt x="170" y="30"/>
                      <a:pt x="170" y="30"/>
                      <a:pt x="170" y="30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68" y="26"/>
                      <a:pt x="168" y="26"/>
                      <a:pt x="168" y="26"/>
                    </a:cubicBezTo>
                    <a:cubicBezTo>
                      <a:pt x="168" y="23"/>
                      <a:pt x="168" y="23"/>
                      <a:pt x="168" y="23"/>
                    </a:cubicBezTo>
                    <a:cubicBezTo>
                      <a:pt x="168" y="23"/>
                      <a:pt x="170" y="21"/>
                      <a:pt x="170" y="21"/>
                    </a:cubicBezTo>
                    <a:cubicBezTo>
                      <a:pt x="171" y="21"/>
                      <a:pt x="175" y="22"/>
                      <a:pt x="175" y="22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7" y="28"/>
                      <a:pt x="177" y="28"/>
                      <a:pt x="177" y="28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31"/>
                      <a:pt x="172" y="31"/>
                      <a:pt x="172" y="31"/>
                    </a:cubicBezTo>
                    <a:cubicBezTo>
                      <a:pt x="172" y="35"/>
                      <a:pt x="172" y="35"/>
                      <a:pt x="172" y="35"/>
                    </a:cubicBezTo>
                    <a:cubicBezTo>
                      <a:pt x="172" y="39"/>
                      <a:pt x="172" y="39"/>
                      <a:pt x="172" y="39"/>
                    </a:cubicBezTo>
                    <a:cubicBezTo>
                      <a:pt x="172" y="39"/>
                      <a:pt x="172" y="41"/>
                      <a:pt x="171" y="41"/>
                    </a:cubicBezTo>
                    <a:cubicBezTo>
                      <a:pt x="170" y="42"/>
                      <a:pt x="168" y="42"/>
                      <a:pt x="168" y="42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2" y="46"/>
                      <a:pt x="162" y="46"/>
                      <a:pt x="162" y="46"/>
                    </a:cubicBezTo>
                    <a:cubicBezTo>
                      <a:pt x="161" y="47"/>
                      <a:pt x="161" y="47"/>
                      <a:pt x="161" y="47"/>
                    </a:cubicBezTo>
                    <a:cubicBezTo>
                      <a:pt x="162" y="50"/>
                      <a:pt x="162" y="50"/>
                      <a:pt x="162" y="50"/>
                    </a:cubicBezTo>
                    <a:cubicBezTo>
                      <a:pt x="164" y="52"/>
                      <a:pt x="164" y="52"/>
                      <a:pt x="164" y="52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70" y="50"/>
                      <a:pt x="170" y="50"/>
                      <a:pt x="170" y="50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8" y="53"/>
                      <a:pt x="178" y="53"/>
                      <a:pt x="178" y="53"/>
                    </a:cubicBezTo>
                    <a:cubicBezTo>
                      <a:pt x="178" y="53"/>
                      <a:pt x="182" y="53"/>
                      <a:pt x="182" y="53"/>
                    </a:cubicBezTo>
                    <a:cubicBezTo>
                      <a:pt x="182" y="53"/>
                      <a:pt x="183" y="50"/>
                      <a:pt x="183" y="50"/>
                    </a:cubicBezTo>
                    <a:cubicBezTo>
                      <a:pt x="183" y="50"/>
                      <a:pt x="184" y="48"/>
                      <a:pt x="185" y="48"/>
                    </a:cubicBezTo>
                    <a:cubicBezTo>
                      <a:pt x="186" y="48"/>
                      <a:pt x="187" y="46"/>
                      <a:pt x="188" y="46"/>
                    </a:cubicBezTo>
                    <a:cubicBezTo>
                      <a:pt x="188" y="45"/>
                      <a:pt x="189" y="43"/>
                      <a:pt x="189" y="43"/>
                    </a:cubicBezTo>
                    <a:cubicBezTo>
                      <a:pt x="189" y="43"/>
                      <a:pt x="191" y="42"/>
                      <a:pt x="192" y="42"/>
                    </a:cubicBezTo>
                    <a:cubicBezTo>
                      <a:pt x="193" y="42"/>
                      <a:pt x="199" y="41"/>
                      <a:pt x="199" y="41"/>
                    </a:cubicBezTo>
                    <a:cubicBezTo>
                      <a:pt x="199" y="41"/>
                      <a:pt x="203" y="40"/>
                      <a:pt x="204" y="39"/>
                    </a:cubicBezTo>
                    <a:cubicBezTo>
                      <a:pt x="204" y="39"/>
                      <a:pt x="208" y="36"/>
                      <a:pt x="208" y="36"/>
                    </a:cubicBezTo>
                    <a:cubicBezTo>
                      <a:pt x="209" y="33"/>
                      <a:pt x="209" y="33"/>
                      <a:pt x="209" y="33"/>
                    </a:cubicBezTo>
                    <a:cubicBezTo>
                      <a:pt x="212" y="30"/>
                      <a:pt x="212" y="30"/>
                      <a:pt x="212" y="30"/>
                    </a:cubicBezTo>
                    <a:cubicBezTo>
                      <a:pt x="212" y="30"/>
                      <a:pt x="213" y="30"/>
                      <a:pt x="213" y="29"/>
                    </a:cubicBezTo>
                    <a:cubicBezTo>
                      <a:pt x="213" y="28"/>
                      <a:pt x="214" y="25"/>
                      <a:pt x="214" y="25"/>
                    </a:cubicBezTo>
                    <a:cubicBezTo>
                      <a:pt x="216" y="24"/>
                      <a:pt x="216" y="24"/>
                      <a:pt x="216" y="24"/>
                    </a:cubicBezTo>
                    <a:cubicBezTo>
                      <a:pt x="216" y="24"/>
                      <a:pt x="218" y="25"/>
                      <a:pt x="218" y="26"/>
                    </a:cubicBezTo>
                    <a:cubicBezTo>
                      <a:pt x="218" y="26"/>
                      <a:pt x="217" y="28"/>
                      <a:pt x="217" y="28"/>
                    </a:cubicBezTo>
                    <a:cubicBezTo>
                      <a:pt x="217" y="28"/>
                      <a:pt x="215" y="29"/>
                      <a:pt x="214" y="30"/>
                    </a:cubicBezTo>
                    <a:cubicBezTo>
                      <a:pt x="214" y="30"/>
                      <a:pt x="214" y="32"/>
                      <a:pt x="214" y="32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16" y="30"/>
                      <a:pt x="217" y="29"/>
                      <a:pt x="217" y="29"/>
                    </a:cubicBezTo>
                    <a:cubicBezTo>
                      <a:pt x="217" y="29"/>
                      <a:pt x="221" y="28"/>
                      <a:pt x="221" y="28"/>
                    </a:cubicBezTo>
                    <a:cubicBezTo>
                      <a:pt x="221" y="28"/>
                      <a:pt x="223" y="29"/>
                      <a:pt x="223" y="29"/>
                    </a:cubicBezTo>
                    <a:cubicBezTo>
                      <a:pt x="223" y="29"/>
                      <a:pt x="225" y="30"/>
                      <a:pt x="225" y="30"/>
                    </a:cubicBezTo>
                    <a:cubicBezTo>
                      <a:pt x="229" y="29"/>
                      <a:pt x="229" y="29"/>
                      <a:pt x="229" y="29"/>
                    </a:cubicBezTo>
                    <a:cubicBezTo>
                      <a:pt x="229" y="27"/>
                      <a:pt x="229" y="27"/>
                      <a:pt x="229" y="27"/>
                    </a:cubicBezTo>
                    <a:cubicBezTo>
                      <a:pt x="229" y="27"/>
                      <a:pt x="229" y="26"/>
                      <a:pt x="230" y="26"/>
                    </a:cubicBezTo>
                    <a:cubicBezTo>
                      <a:pt x="231" y="25"/>
                      <a:pt x="233" y="24"/>
                      <a:pt x="233" y="24"/>
                    </a:cubicBezTo>
                    <a:cubicBezTo>
                      <a:pt x="233" y="24"/>
                      <a:pt x="233" y="22"/>
                      <a:pt x="233" y="21"/>
                    </a:cubicBezTo>
                    <a:cubicBezTo>
                      <a:pt x="233" y="21"/>
                      <a:pt x="234" y="19"/>
                      <a:pt x="234" y="19"/>
                    </a:cubicBezTo>
                    <a:cubicBezTo>
                      <a:pt x="234" y="19"/>
                      <a:pt x="234" y="19"/>
                      <a:pt x="234" y="19"/>
                    </a:cubicBezTo>
                    <a:cubicBezTo>
                      <a:pt x="234" y="19"/>
                      <a:pt x="236" y="18"/>
                      <a:pt x="236" y="18"/>
                    </a:cubicBezTo>
                    <a:cubicBezTo>
                      <a:pt x="236" y="18"/>
                      <a:pt x="237" y="15"/>
                      <a:pt x="237" y="15"/>
                    </a:cubicBezTo>
                    <a:cubicBezTo>
                      <a:pt x="237" y="15"/>
                      <a:pt x="237" y="14"/>
                      <a:pt x="238" y="14"/>
                    </a:cubicBezTo>
                    <a:cubicBezTo>
                      <a:pt x="238" y="14"/>
                      <a:pt x="240" y="12"/>
                      <a:pt x="240" y="12"/>
                    </a:cubicBezTo>
                    <a:cubicBezTo>
                      <a:pt x="241" y="11"/>
                      <a:pt x="241" y="11"/>
                      <a:pt x="242" y="11"/>
                    </a:cubicBezTo>
                    <a:cubicBezTo>
                      <a:pt x="242" y="11"/>
                      <a:pt x="243" y="13"/>
                      <a:pt x="243" y="13"/>
                    </a:cubicBezTo>
                    <a:cubicBezTo>
                      <a:pt x="243" y="13"/>
                      <a:pt x="243" y="14"/>
                      <a:pt x="242" y="15"/>
                    </a:cubicBezTo>
                    <a:cubicBezTo>
                      <a:pt x="241" y="15"/>
                      <a:pt x="240" y="16"/>
                      <a:pt x="240" y="16"/>
                    </a:cubicBezTo>
                    <a:cubicBezTo>
                      <a:pt x="240" y="16"/>
                      <a:pt x="242" y="18"/>
                      <a:pt x="242" y="18"/>
                    </a:cubicBezTo>
                    <a:cubicBezTo>
                      <a:pt x="242" y="18"/>
                      <a:pt x="243" y="19"/>
                      <a:pt x="243" y="19"/>
                    </a:cubicBezTo>
                    <a:cubicBezTo>
                      <a:pt x="243" y="20"/>
                      <a:pt x="242" y="21"/>
                      <a:pt x="242" y="21"/>
                    </a:cubicBezTo>
                    <a:cubicBezTo>
                      <a:pt x="243" y="21"/>
                      <a:pt x="246" y="20"/>
                      <a:pt x="246" y="20"/>
                    </a:cubicBezTo>
                    <a:cubicBezTo>
                      <a:pt x="246" y="20"/>
                      <a:pt x="246" y="18"/>
                      <a:pt x="246" y="18"/>
                    </a:cubicBezTo>
                    <a:cubicBezTo>
                      <a:pt x="246" y="18"/>
                      <a:pt x="248" y="16"/>
                      <a:pt x="248" y="16"/>
                    </a:cubicBezTo>
                    <a:cubicBezTo>
                      <a:pt x="249" y="16"/>
                      <a:pt x="251" y="17"/>
                      <a:pt x="251" y="17"/>
                    </a:cubicBezTo>
                    <a:cubicBezTo>
                      <a:pt x="251" y="17"/>
                      <a:pt x="251" y="18"/>
                      <a:pt x="251" y="19"/>
                    </a:cubicBezTo>
                    <a:cubicBezTo>
                      <a:pt x="250" y="19"/>
                      <a:pt x="248" y="21"/>
                      <a:pt x="248" y="21"/>
                    </a:cubicBezTo>
                    <a:cubicBezTo>
                      <a:pt x="248" y="22"/>
                      <a:pt x="247" y="22"/>
                      <a:pt x="248" y="22"/>
                    </a:cubicBezTo>
                    <a:cubicBezTo>
                      <a:pt x="248" y="23"/>
                      <a:pt x="250" y="25"/>
                      <a:pt x="250" y="25"/>
                    </a:cubicBezTo>
                    <a:cubicBezTo>
                      <a:pt x="253" y="27"/>
                      <a:pt x="253" y="27"/>
                      <a:pt x="253" y="27"/>
                    </a:cubicBezTo>
                    <a:cubicBezTo>
                      <a:pt x="253" y="27"/>
                      <a:pt x="253" y="28"/>
                      <a:pt x="253" y="29"/>
                    </a:cubicBezTo>
                    <a:cubicBezTo>
                      <a:pt x="253" y="29"/>
                      <a:pt x="248" y="29"/>
                      <a:pt x="248" y="29"/>
                    </a:cubicBezTo>
                    <a:cubicBezTo>
                      <a:pt x="248" y="29"/>
                      <a:pt x="248" y="29"/>
                      <a:pt x="247" y="30"/>
                    </a:cubicBezTo>
                    <a:cubicBezTo>
                      <a:pt x="247" y="30"/>
                      <a:pt x="246" y="31"/>
                      <a:pt x="244" y="32"/>
                    </a:cubicBezTo>
                    <a:cubicBezTo>
                      <a:pt x="242" y="32"/>
                      <a:pt x="242" y="32"/>
                      <a:pt x="242" y="33"/>
                    </a:cubicBezTo>
                    <a:cubicBezTo>
                      <a:pt x="242" y="34"/>
                      <a:pt x="241" y="35"/>
                      <a:pt x="242" y="36"/>
                    </a:cubicBezTo>
                    <a:cubicBezTo>
                      <a:pt x="243" y="37"/>
                      <a:pt x="245" y="38"/>
                      <a:pt x="245" y="38"/>
                    </a:cubicBezTo>
                    <a:cubicBezTo>
                      <a:pt x="245" y="38"/>
                      <a:pt x="250" y="40"/>
                      <a:pt x="250" y="39"/>
                    </a:cubicBezTo>
                    <a:cubicBezTo>
                      <a:pt x="250" y="39"/>
                      <a:pt x="257" y="39"/>
                      <a:pt x="257" y="39"/>
                    </a:cubicBezTo>
                    <a:cubicBezTo>
                      <a:pt x="260" y="39"/>
                      <a:pt x="260" y="39"/>
                      <a:pt x="260" y="39"/>
                    </a:cubicBezTo>
                    <a:cubicBezTo>
                      <a:pt x="260" y="39"/>
                      <a:pt x="261" y="41"/>
                      <a:pt x="262" y="42"/>
                    </a:cubicBezTo>
                    <a:cubicBezTo>
                      <a:pt x="262" y="42"/>
                      <a:pt x="266" y="45"/>
                      <a:pt x="266" y="45"/>
                    </a:cubicBezTo>
                    <a:cubicBezTo>
                      <a:pt x="268" y="45"/>
                      <a:pt x="268" y="45"/>
                      <a:pt x="268" y="45"/>
                    </a:cubicBezTo>
                    <a:cubicBezTo>
                      <a:pt x="269" y="49"/>
                      <a:pt x="269" y="49"/>
                      <a:pt x="269" y="49"/>
                    </a:cubicBezTo>
                    <a:cubicBezTo>
                      <a:pt x="268" y="52"/>
                      <a:pt x="268" y="52"/>
                      <a:pt x="268" y="52"/>
                    </a:cubicBezTo>
                    <a:cubicBezTo>
                      <a:pt x="265" y="53"/>
                      <a:pt x="265" y="53"/>
                      <a:pt x="265" y="53"/>
                    </a:cubicBezTo>
                    <a:cubicBezTo>
                      <a:pt x="261" y="56"/>
                      <a:pt x="261" y="56"/>
                      <a:pt x="261" y="56"/>
                    </a:cubicBezTo>
                    <a:cubicBezTo>
                      <a:pt x="259" y="55"/>
                      <a:pt x="259" y="55"/>
                      <a:pt x="259" y="55"/>
                    </a:cubicBezTo>
                    <a:cubicBezTo>
                      <a:pt x="259" y="55"/>
                      <a:pt x="261" y="57"/>
                      <a:pt x="262" y="57"/>
                    </a:cubicBezTo>
                    <a:cubicBezTo>
                      <a:pt x="263" y="57"/>
                      <a:pt x="264" y="58"/>
                      <a:pt x="264" y="58"/>
                    </a:cubicBezTo>
                    <a:cubicBezTo>
                      <a:pt x="265" y="58"/>
                      <a:pt x="269" y="58"/>
                      <a:pt x="273" y="58"/>
                    </a:cubicBezTo>
                    <a:cubicBezTo>
                      <a:pt x="273" y="59"/>
                      <a:pt x="273" y="59"/>
                      <a:pt x="273" y="60"/>
                    </a:cubicBezTo>
                    <a:cubicBezTo>
                      <a:pt x="274" y="61"/>
                      <a:pt x="275" y="65"/>
                      <a:pt x="275" y="66"/>
                    </a:cubicBezTo>
                    <a:cubicBezTo>
                      <a:pt x="275" y="66"/>
                      <a:pt x="276" y="70"/>
                      <a:pt x="278" y="73"/>
                    </a:cubicBezTo>
                    <a:cubicBezTo>
                      <a:pt x="281" y="77"/>
                      <a:pt x="280" y="78"/>
                      <a:pt x="280" y="78"/>
                    </a:cubicBezTo>
                    <a:cubicBezTo>
                      <a:pt x="280" y="87"/>
                      <a:pt x="280" y="87"/>
                      <a:pt x="280" y="87"/>
                    </a:cubicBezTo>
                    <a:cubicBezTo>
                      <a:pt x="280" y="95"/>
                      <a:pt x="280" y="95"/>
                      <a:pt x="280" y="95"/>
                    </a:cubicBezTo>
                    <a:cubicBezTo>
                      <a:pt x="275" y="99"/>
                      <a:pt x="275" y="99"/>
                      <a:pt x="275" y="99"/>
                    </a:cubicBezTo>
                    <a:cubicBezTo>
                      <a:pt x="273" y="108"/>
                      <a:pt x="273" y="108"/>
                      <a:pt x="273" y="108"/>
                    </a:cubicBezTo>
                    <a:cubicBezTo>
                      <a:pt x="273" y="108"/>
                      <a:pt x="274" y="109"/>
                      <a:pt x="275" y="109"/>
                    </a:cubicBezTo>
                    <a:cubicBezTo>
                      <a:pt x="276" y="110"/>
                      <a:pt x="279" y="113"/>
                      <a:pt x="279" y="113"/>
                    </a:cubicBezTo>
                    <a:cubicBezTo>
                      <a:pt x="280" y="114"/>
                      <a:pt x="286" y="117"/>
                      <a:pt x="289" y="118"/>
                    </a:cubicBezTo>
                    <a:cubicBezTo>
                      <a:pt x="292" y="120"/>
                      <a:pt x="291" y="125"/>
                      <a:pt x="291" y="125"/>
                    </a:cubicBezTo>
                    <a:cubicBezTo>
                      <a:pt x="289" y="132"/>
                      <a:pt x="289" y="132"/>
                      <a:pt x="289" y="132"/>
                    </a:cubicBezTo>
                    <a:cubicBezTo>
                      <a:pt x="289" y="132"/>
                      <a:pt x="290" y="136"/>
                      <a:pt x="292" y="136"/>
                    </a:cubicBezTo>
                    <a:cubicBezTo>
                      <a:pt x="293" y="135"/>
                      <a:pt x="294" y="141"/>
                      <a:pt x="294" y="141"/>
                    </a:cubicBezTo>
                    <a:cubicBezTo>
                      <a:pt x="294" y="141"/>
                      <a:pt x="295" y="147"/>
                      <a:pt x="295" y="148"/>
                    </a:cubicBezTo>
                    <a:cubicBezTo>
                      <a:pt x="294" y="149"/>
                      <a:pt x="295" y="150"/>
                      <a:pt x="295" y="150"/>
                    </a:cubicBezTo>
                    <a:cubicBezTo>
                      <a:pt x="297" y="154"/>
                      <a:pt x="297" y="154"/>
                      <a:pt x="297" y="154"/>
                    </a:cubicBezTo>
                    <a:cubicBezTo>
                      <a:pt x="297" y="154"/>
                      <a:pt x="296" y="157"/>
                      <a:pt x="295" y="158"/>
                    </a:cubicBezTo>
                    <a:cubicBezTo>
                      <a:pt x="295" y="160"/>
                      <a:pt x="294" y="162"/>
                      <a:pt x="294" y="162"/>
                    </a:cubicBezTo>
                    <a:cubicBezTo>
                      <a:pt x="295" y="165"/>
                      <a:pt x="295" y="165"/>
                      <a:pt x="295" y="165"/>
                    </a:cubicBezTo>
                    <a:cubicBezTo>
                      <a:pt x="299" y="170"/>
                      <a:pt x="299" y="170"/>
                      <a:pt x="299" y="170"/>
                    </a:cubicBezTo>
                    <a:cubicBezTo>
                      <a:pt x="299" y="175"/>
                      <a:pt x="299" y="175"/>
                      <a:pt x="299" y="175"/>
                    </a:cubicBezTo>
                    <a:cubicBezTo>
                      <a:pt x="299" y="178"/>
                      <a:pt x="299" y="178"/>
                      <a:pt x="299" y="178"/>
                    </a:cubicBezTo>
                    <a:cubicBezTo>
                      <a:pt x="299" y="178"/>
                      <a:pt x="302" y="179"/>
                      <a:pt x="303" y="179"/>
                    </a:cubicBezTo>
                    <a:cubicBezTo>
                      <a:pt x="304" y="179"/>
                      <a:pt x="306" y="181"/>
                      <a:pt x="306" y="181"/>
                    </a:cubicBezTo>
                    <a:cubicBezTo>
                      <a:pt x="306" y="181"/>
                      <a:pt x="306" y="183"/>
                      <a:pt x="306" y="184"/>
                    </a:cubicBezTo>
                    <a:cubicBezTo>
                      <a:pt x="306" y="184"/>
                      <a:pt x="309" y="188"/>
                      <a:pt x="309" y="188"/>
                    </a:cubicBezTo>
                    <a:cubicBezTo>
                      <a:pt x="310" y="189"/>
                      <a:pt x="312" y="192"/>
                      <a:pt x="312" y="192"/>
                    </a:cubicBezTo>
                    <a:cubicBezTo>
                      <a:pt x="312" y="192"/>
                      <a:pt x="312" y="194"/>
                      <a:pt x="309" y="197"/>
                    </a:cubicBezTo>
                    <a:cubicBezTo>
                      <a:pt x="307" y="200"/>
                      <a:pt x="308" y="200"/>
                      <a:pt x="308" y="201"/>
                    </a:cubicBezTo>
                    <a:cubicBezTo>
                      <a:pt x="308" y="202"/>
                      <a:pt x="309" y="204"/>
                      <a:pt x="309" y="204"/>
                    </a:cubicBezTo>
                    <a:cubicBezTo>
                      <a:pt x="309" y="204"/>
                      <a:pt x="308" y="205"/>
                      <a:pt x="307" y="206"/>
                    </a:cubicBezTo>
                    <a:cubicBezTo>
                      <a:pt x="307" y="206"/>
                      <a:pt x="306" y="208"/>
                      <a:pt x="306" y="210"/>
                    </a:cubicBezTo>
                    <a:cubicBezTo>
                      <a:pt x="302" y="213"/>
                      <a:pt x="302" y="213"/>
                      <a:pt x="302" y="213"/>
                    </a:cubicBezTo>
                    <a:cubicBezTo>
                      <a:pt x="302" y="213"/>
                      <a:pt x="302" y="213"/>
                      <a:pt x="301" y="214"/>
                    </a:cubicBezTo>
                    <a:cubicBezTo>
                      <a:pt x="301" y="213"/>
                      <a:pt x="300" y="213"/>
                      <a:pt x="299" y="213"/>
                    </a:cubicBezTo>
                    <a:cubicBezTo>
                      <a:pt x="298" y="212"/>
                      <a:pt x="297" y="211"/>
                      <a:pt x="297" y="211"/>
                    </a:cubicBezTo>
                    <a:cubicBezTo>
                      <a:pt x="297" y="211"/>
                      <a:pt x="297" y="209"/>
                      <a:pt x="297" y="207"/>
                    </a:cubicBezTo>
                    <a:cubicBezTo>
                      <a:pt x="297" y="205"/>
                      <a:pt x="297" y="206"/>
                      <a:pt x="297" y="205"/>
                    </a:cubicBezTo>
                    <a:cubicBezTo>
                      <a:pt x="296" y="204"/>
                      <a:pt x="294" y="203"/>
                      <a:pt x="292" y="202"/>
                    </a:cubicBezTo>
                    <a:cubicBezTo>
                      <a:pt x="290" y="202"/>
                      <a:pt x="286" y="202"/>
                      <a:pt x="285" y="203"/>
                    </a:cubicBezTo>
                    <a:cubicBezTo>
                      <a:pt x="285" y="203"/>
                      <a:pt x="285" y="207"/>
                      <a:pt x="285" y="207"/>
                    </a:cubicBezTo>
                    <a:cubicBezTo>
                      <a:pt x="287" y="210"/>
                      <a:pt x="287" y="210"/>
                      <a:pt x="287" y="210"/>
                    </a:cubicBezTo>
                    <a:cubicBezTo>
                      <a:pt x="286" y="212"/>
                      <a:pt x="286" y="212"/>
                      <a:pt x="286" y="212"/>
                    </a:cubicBezTo>
                    <a:cubicBezTo>
                      <a:pt x="286" y="212"/>
                      <a:pt x="277" y="214"/>
                      <a:pt x="274" y="214"/>
                    </a:cubicBezTo>
                    <a:cubicBezTo>
                      <a:pt x="271" y="214"/>
                      <a:pt x="272" y="216"/>
                      <a:pt x="272" y="216"/>
                    </a:cubicBezTo>
                    <a:cubicBezTo>
                      <a:pt x="270" y="220"/>
                      <a:pt x="270" y="220"/>
                      <a:pt x="270" y="220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262" y="224"/>
                      <a:pt x="262" y="224"/>
                      <a:pt x="262" y="224"/>
                    </a:cubicBezTo>
                    <a:cubicBezTo>
                      <a:pt x="262" y="224"/>
                      <a:pt x="256" y="229"/>
                      <a:pt x="255" y="229"/>
                    </a:cubicBezTo>
                    <a:cubicBezTo>
                      <a:pt x="251" y="232"/>
                      <a:pt x="251" y="232"/>
                      <a:pt x="251" y="232"/>
                    </a:cubicBezTo>
                    <a:cubicBezTo>
                      <a:pt x="251" y="232"/>
                      <a:pt x="250" y="232"/>
                      <a:pt x="247" y="234"/>
                    </a:cubicBezTo>
                    <a:cubicBezTo>
                      <a:pt x="243" y="235"/>
                      <a:pt x="245" y="237"/>
                      <a:pt x="244" y="238"/>
                    </a:cubicBezTo>
                    <a:cubicBezTo>
                      <a:pt x="244" y="240"/>
                      <a:pt x="243" y="240"/>
                      <a:pt x="241" y="241"/>
                    </a:cubicBezTo>
                    <a:cubicBezTo>
                      <a:pt x="240" y="241"/>
                      <a:pt x="237" y="240"/>
                      <a:pt x="235" y="240"/>
                    </a:cubicBezTo>
                    <a:cubicBezTo>
                      <a:pt x="234" y="240"/>
                      <a:pt x="231" y="242"/>
                      <a:pt x="229" y="242"/>
                    </a:cubicBezTo>
                    <a:cubicBezTo>
                      <a:pt x="226" y="242"/>
                      <a:pt x="226" y="242"/>
                      <a:pt x="226" y="242"/>
                    </a:cubicBezTo>
                    <a:cubicBezTo>
                      <a:pt x="222" y="247"/>
                      <a:pt x="222" y="247"/>
                      <a:pt x="222" y="247"/>
                    </a:cubicBezTo>
                    <a:cubicBezTo>
                      <a:pt x="219" y="253"/>
                      <a:pt x="219" y="253"/>
                      <a:pt x="219" y="253"/>
                    </a:cubicBezTo>
                    <a:cubicBezTo>
                      <a:pt x="218" y="250"/>
                      <a:pt x="218" y="250"/>
                      <a:pt x="218" y="250"/>
                    </a:cubicBezTo>
                    <a:cubicBezTo>
                      <a:pt x="217" y="246"/>
                      <a:pt x="217" y="246"/>
                      <a:pt x="217" y="246"/>
                    </a:cubicBezTo>
                    <a:cubicBezTo>
                      <a:pt x="212" y="246"/>
                      <a:pt x="212" y="246"/>
                      <a:pt x="212" y="246"/>
                    </a:cubicBezTo>
                    <a:cubicBezTo>
                      <a:pt x="213" y="249"/>
                      <a:pt x="213" y="249"/>
                      <a:pt x="213" y="249"/>
                    </a:cubicBezTo>
                    <a:cubicBezTo>
                      <a:pt x="213" y="249"/>
                      <a:pt x="215" y="256"/>
                      <a:pt x="216" y="257"/>
                    </a:cubicBezTo>
                    <a:cubicBezTo>
                      <a:pt x="217" y="258"/>
                      <a:pt x="218" y="258"/>
                      <a:pt x="220" y="259"/>
                    </a:cubicBezTo>
                    <a:cubicBezTo>
                      <a:pt x="223" y="261"/>
                      <a:pt x="223" y="261"/>
                      <a:pt x="226" y="263"/>
                    </a:cubicBezTo>
                    <a:cubicBezTo>
                      <a:pt x="229" y="265"/>
                      <a:pt x="228" y="267"/>
                      <a:pt x="228" y="268"/>
                    </a:cubicBezTo>
                    <a:cubicBezTo>
                      <a:pt x="228" y="270"/>
                      <a:pt x="228" y="270"/>
                      <a:pt x="226" y="272"/>
                    </a:cubicBezTo>
                    <a:cubicBezTo>
                      <a:pt x="224" y="275"/>
                      <a:pt x="226" y="277"/>
                      <a:pt x="226" y="277"/>
                    </a:cubicBezTo>
                    <a:cubicBezTo>
                      <a:pt x="226" y="277"/>
                      <a:pt x="227" y="279"/>
                      <a:pt x="229" y="281"/>
                    </a:cubicBezTo>
                    <a:cubicBezTo>
                      <a:pt x="231" y="283"/>
                      <a:pt x="230" y="284"/>
                      <a:pt x="231" y="287"/>
                    </a:cubicBezTo>
                    <a:cubicBezTo>
                      <a:pt x="231" y="290"/>
                      <a:pt x="231" y="289"/>
                      <a:pt x="233" y="292"/>
                    </a:cubicBezTo>
                    <a:cubicBezTo>
                      <a:pt x="235" y="294"/>
                      <a:pt x="234" y="293"/>
                      <a:pt x="236" y="295"/>
                    </a:cubicBezTo>
                    <a:cubicBezTo>
                      <a:pt x="238" y="297"/>
                      <a:pt x="238" y="298"/>
                      <a:pt x="238" y="298"/>
                    </a:cubicBezTo>
                    <a:cubicBezTo>
                      <a:pt x="238" y="298"/>
                      <a:pt x="244" y="296"/>
                      <a:pt x="246" y="298"/>
                    </a:cubicBezTo>
                    <a:cubicBezTo>
                      <a:pt x="248" y="300"/>
                      <a:pt x="247" y="299"/>
                      <a:pt x="251" y="302"/>
                    </a:cubicBezTo>
                    <a:cubicBezTo>
                      <a:pt x="254" y="306"/>
                      <a:pt x="251" y="304"/>
                      <a:pt x="252" y="307"/>
                    </a:cubicBezTo>
                    <a:cubicBezTo>
                      <a:pt x="253" y="309"/>
                      <a:pt x="254" y="308"/>
                      <a:pt x="254" y="308"/>
                    </a:cubicBezTo>
                    <a:cubicBezTo>
                      <a:pt x="254" y="308"/>
                      <a:pt x="255" y="309"/>
                      <a:pt x="257" y="309"/>
                    </a:cubicBezTo>
                    <a:cubicBezTo>
                      <a:pt x="259" y="309"/>
                      <a:pt x="259" y="311"/>
                      <a:pt x="259" y="313"/>
                    </a:cubicBezTo>
                    <a:cubicBezTo>
                      <a:pt x="260" y="315"/>
                      <a:pt x="260" y="315"/>
                      <a:pt x="262" y="317"/>
                    </a:cubicBezTo>
                    <a:cubicBezTo>
                      <a:pt x="263" y="318"/>
                      <a:pt x="264" y="317"/>
                      <a:pt x="267" y="316"/>
                    </a:cubicBezTo>
                    <a:cubicBezTo>
                      <a:pt x="269" y="316"/>
                      <a:pt x="268" y="318"/>
                      <a:pt x="268" y="319"/>
                    </a:cubicBezTo>
                    <a:cubicBezTo>
                      <a:pt x="268" y="320"/>
                      <a:pt x="270" y="320"/>
                      <a:pt x="272" y="321"/>
                    </a:cubicBezTo>
                    <a:cubicBezTo>
                      <a:pt x="274" y="322"/>
                      <a:pt x="273" y="322"/>
                      <a:pt x="275" y="324"/>
                    </a:cubicBezTo>
                    <a:cubicBezTo>
                      <a:pt x="275" y="324"/>
                      <a:pt x="275" y="324"/>
                      <a:pt x="275" y="325"/>
                    </a:cubicBezTo>
                    <a:close/>
                    <a:moveTo>
                      <a:pt x="55" y="394"/>
                    </a:moveTo>
                    <a:cubicBezTo>
                      <a:pt x="55" y="394"/>
                      <a:pt x="55" y="394"/>
                      <a:pt x="55" y="394"/>
                    </a:cubicBezTo>
                    <a:cubicBezTo>
                      <a:pt x="55" y="394"/>
                      <a:pt x="55" y="394"/>
                      <a:pt x="55" y="394"/>
                    </a:cubicBezTo>
                    <a:cubicBezTo>
                      <a:pt x="55" y="394"/>
                      <a:pt x="55" y="394"/>
                      <a:pt x="55" y="394"/>
                    </a:cubicBezTo>
                    <a:close/>
                    <a:moveTo>
                      <a:pt x="128" y="400"/>
                    </a:move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lose/>
                    <a:moveTo>
                      <a:pt x="312" y="204"/>
                    </a:moveTo>
                    <a:cubicBezTo>
                      <a:pt x="312" y="204"/>
                      <a:pt x="312" y="204"/>
                      <a:pt x="312" y="204"/>
                    </a:cubicBezTo>
                    <a:cubicBezTo>
                      <a:pt x="312" y="204"/>
                      <a:pt x="312" y="204"/>
                      <a:pt x="312" y="204"/>
                    </a:cubicBezTo>
                    <a:cubicBezTo>
                      <a:pt x="312" y="204"/>
                      <a:pt x="312" y="204"/>
                      <a:pt x="312" y="20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8" name="Freeform 80">
                <a:extLst>
                  <a:ext uri="{FF2B5EF4-FFF2-40B4-BE49-F238E27FC236}">
                    <a16:creationId xmlns:a16="http://schemas.microsoft.com/office/drawing/2014/main" id="{C3A6571B-C07A-BB4C-B7C4-9C01669FF7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6816" y="3211661"/>
                <a:ext cx="1121419" cy="1240147"/>
              </a:xfrm>
              <a:custGeom>
                <a:avLst/>
                <a:gdLst>
                  <a:gd name="T0" fmla="*/ 372 w 492"/>
                  <a:gd name="T1" fmla="*/ 536 h 561"/>
                  <a:gd name="T2" fmla="*/ 338 w 492"/>
                  <a:gd name="T3" fmla="*/ 556 h 561"/>
                  <a:gd name="T4" fmla="*/ 272 w 492"/>
                  <a:gd name="T5" fmla="*/ 521 h 561"/>
                  <a:gd name="T6" fmla="*/ 260 w 492"/>
                  <a:gd name="T7" fmla="*/ 489 h 561"/>
                  <a:gd name="T8" fmla="*/ 318 w 492"/>
                  <a:gd name="T9" fmla="*/ 489 h 561"/>
                  <a:gd name="T10" fmla="*/ 376 w 492"/>
                  <a:gd name="T11" fmla="*/ 476 h 561"/>
                  <a:gd name="T12" fmla="*/ 403 w 492"/>
                  <a:gd name="T13" fmla="*/ 478 h 561"/>
                  <a:gd name="T14" fmla="*/ 442 w 492"/>
                  <a:gd name="T15" fmla="*/ 422 h 561"/>
                  <a:gd name="T16" fmla="*/ 411 w 492"/>
                  <a:gd name="T17" fmla="*/ 385 h 561"/>
                  <a:gd name="T18" fmla="*/ 455 w 492"/>
                  <a:gd name="T19" fmla="*/ 350 h 561"/>
                  <a:gd name="T20" fmla="*/ 490 w 492"/>
                  <a:gd name="T21" fmla="*/ 351 h 561"/>
                  <a:gd name="T22" fmla="*/ 379 w 492"/>
                  <a:gd name="T23" fmla="*/ 295 h 561"/>
                  <a:gd name="T24" fmla="*/ 340 w 492"/>
                  <a:gd name="T25" fmla="*/ 271 h 561"/>
                  <a:gd name="T26" fmla="*/ 275 w 492"/>
                  <a:gd name="T27" fmla="*/ 186 h 561"/>
                  <a:gd name="T28" fmla="*/ 218 w 492"/>
                  <a:gd name="T29" fmla="*/ 109 h 561"/>
                  <a:gd name="T30" fmla="*/ 247 w 492"/>
                  <a:gd name="T31" fmla="*/ 78 h 561"/>
                  <a:gd name="T32" fmla="*/ 267 w 492"/>
                  <a:gd name="T33" fmla="*/ 63 h 561"/>
                  <a:gd name="T34" fmla="*/ 262 w 492"/>
                  <a:gd name="T35" fmla="*/ 56 h 561"/>
                  <a:gd name="T36" fmla="*/ 258 w 492"/>
                  <a:gd name="T37" fmla="*/ 46 h 561"/>
                  <a:gd name="T38" fmla="*/ 267 w 492"/>
                  <a:gd name="T39" fmla="*/ 30 h 561"/>
                  <a:gd name="T40" fmla="*/ 212 w 492"/>
                  <a:gd name="T41" fmla="*/ 15 h 561"/>
                  <a:gd name="T42" fmla="*/ 185 w 492"/>
                  <a:gd name="T43" fmla="*/ 4 h 561"/>
                  <a:gd name="T44" fmla="*/ 148 w 492"/>
                  <a:gd name="T45" fmla="*/ 15 h 561"/>
                  <a:gd name="T46" fmla="*/ 148 w 492"/>
                  <a:gd name="T47" fmla="*/ 26 h 561"/>
                  <a:gd name="T48" fmla="*/ 139 w 492"/>
                  <a:gd name="T49" fmla="*/ 27 h 561"/>
                  <a:gd name="T50" fmla="*/ 132 w 492"/>
                  <a:gd name="T51" fmla="*/ 34 h 561"/>
                  <a:gd name="T52" fmla="*/ 136 w 492"/>
                  <a:gd name="T53" fmla="*/ 46 h 561"/>
                  <a:gd name="T54" fmla="*/ 129 w 492"/>
                  <a:gd name="T55" fmla="*/ 40 h 561"/>
                  <a:gd name="T56" fmla="*/ 114 w 492"/>
                  <a:gd name="T57" fmla="*/ 45 h 561"/>
                  <a:gd name="T58" fmla="*/ 104 w 492"/>
                  <a:gd name="T59" fmla="*/ 34 h 561"/>
                  <a:gd name="T60" fmla="*/ 101 w 492"/>
                  <a:gd name="T61" fmla="*/ 47 h 561"/>
                  <a:gd name="T62" fmla="*/ 94 w 492"/>
                  <a:gd name="T63" fmla="*/ 61 h 561"/>
                  <a:gd name="T64" fmla="*/ 89 w 492"/>
                  <a:gd name="T65" fmla="*/ 71 h 561"/>
                  <a:gd name="T66" fmla="*/ 87 w 492"/>
                  <a:gd name="T67" fmla="*/ 58 h 561"/>
                  <a:gd name="T68" fmla="*/ 73 w 492"/>
                  <a:gd name="T69" fmla="*/ 51 h 561"/>
                  <a:gd name="T70" fmla="*/ 65 w 492"/>
                  <a:gd name="T71" fmla="*/ 39 h 561"/>
                  <a:gd name="T72" fmla="*/ 58 w 492"/>
                  <a:gd name="T73" fmla="*/ 51 h 561"/>
                  <a:gd name="T74" fmla="*/ 50 w 492"/>
                  <a:gd name="T75" fmla="*/ 63 h 561"/>
                  <a:gd name="T76" fmla="*/ 35 w 492"/>
                  <a:gd name="T77" fmla="*/ 63 h 561"/>
                  <a:gd name="T78" fmla="*/ 19 w 492"/>
                  <a:gd name="T79" fmla="*/ 69 h 561"/>
                  <a:gd name="T80" fmla="*/ 18 w 492"/>
                  <a:gd name="T81" fmla="*/ 100 h 561"/>
                  <a:gd name="T82" fmla="*/ 14 w 492"/>
                  <a:gd name="T83" fmla="*/ 134 h 561"/>
                  <a:gd name="T84" fmla="*/ 31 w 492"/>
                  <a:gd name="T85" fmla="*/ 180 h 561"/>
                  <a:gd name="T86" fmla="*/ 86 w 492"/>
                  <a:gd name="T87" fmla="*/ 147 h 561"/>
                  <a:gd name="T88" fmla="*/ 139 w 492"/>
                  <a:gd name="T89" fmla="*/ 179 h 561"/>
                  <a:gd name="T90" fmla="*/ 162 w 492"/>
                  <a:gd name="T91" fmla="*/ 237 h 561"/>
                  <a:gd name="T92" fmla="*/ 207 w 492"/>
                  <a:gd name="T93" fmla="*/ 276 h 561"/>
                  <a:gd name="T94" fmla="*/ 251 w 492"/>
                  <a:gd name="T95" fmla="*/ 307 h 561"/>
                  <a:gd name="T96" fmla="*/ 289 w 492"/>
                  <a:gd name="T97" fmla="*/ 317 h 561"/>
                  <a:gd name="T98" fmla="*/ 334 w 492"/>
                  <a:gd name="T99" fmla="*/ 346 h 561"/>
                  <a:gd name="T100" fmla="*/ 357 w 492"/>
                  <a:gd name="T101" fmla="*/ 374 h 561"/>
                  <a:gd name="T102" fmla="*/ 395 w 492"/>
                  <a:gd name="T103" fmla="*/ 418 h 561"/>
                  <a:gd name="T104" fmla="*/ 390 w 492"/>
                  <a:gd name="T105" fmla="*/ 463 h 561"/>
                  <a:gd name="T106" fmla="*/ 75 w 492"/>
                  <a:gd name="T107" fmla="*/ 342 h 561"/>
                  <a:gd name="T108" fmla="*/ 126 w 492"/>
                  <a:gd name="T109" fmla="*/ 355 h 561"/>
                  <a:gd name="T110" fmla="*/ 113 w 492"/>
                  <a:gd name="T111" fmla="*/ 441 h 561"/>
                  <a:gd name="T112" fmla="*/ 71 w 492"/>
                  <a:gd name="T113" fmla="*/ 446 h 561"/>
                  <a:gd name="T114" fmla="*/ 73 w 492"/>
                  <a:gd name="T115" fmla="*/ 395 h 561"/>
                  <a:gd name="T116" fmla="*/ 57 w 492"/>
                  <a:gd name="T117" fmla="*/ 35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2" h="561">
                    <a:moveTo>
                      <a:pt x="376" y="476"/>
                    </a:moveTo>
                    <a:cubicBezTo>
                      <a:pt x="377" y="483"/>
                      <a:pt x="377" y="483"/>
                      <a:pt x="377" y="483"/>
                    </a:cubicBezTo>
                    <a:cubicBezTo>
                      <a:pt x="377" y="483"/>
                      <a:pt x="371" y="493"/>
                      <a:pt x="371" y="494"/>
                    </a:cubicBezTo>
                    <a:cubicBezTo>
                      <a:pt x="371" y="495"/>
                      <a:pt x="369" y="499"/>
                      <a:pt x="367" y="502"/>
                    </a:cubicBezTo>
                    <a:cubicBezTo>
                      <a:pt x="366" y="504"/>
                      <a:pt x="360" y="512"/>
                      <a:pt x="360" y="512"/>
                    </a:cubicBezTo>
                    <a:cubicBezTo>
                      <a:pt x="360" y="512"/>
                      <a:pt x="360" y="515"/>
                      <a:pt x="362" y="517"/>
                    </a:cubicBezTo>
                    <a:cubicBezTo>
                      <a:pt x="363" y="519"/>
                      <a:pt x="366" y="522"/>
                      <a:pt x="366" y="525"/>
                    </a:cubicBezTo>
                    <a:cubicBezTo>
                      <a:pt x="366" y="527"/>
                      <a:pt x="371" y="530"/>
                      <a:pt x="371" y="530"/>
                    </a:cubicBezTo>
                    <a:cubicBezTo>
                      <a:pt x="372" y="536"/>
                      <a:pt x="372" y="536"/>
                      <a:pt x="372" y="536"/>
                    </a:cubicBezTo>
                    <a:cubicBezTo>
                      <a:pt x="372" y="536"/>
                      <a:pt x="375" y="539"/>
                      <a:pt x="375" y="540"/>
                    </a:cubicBezTo>
                    <a:cubicBezTo>
                      <a:pt x="374" y="541"/>
                      <a:pt x="369" y="546"/>
                      <a:pt x="369" y="546"/>
                    </a:cubicBezTo>
                    <a:cubicBezTo>
                      <a:pt x="368" y="552"/>
                      <a:pt x="368" y="552"/>
                      <a:pt x="368" y="552"/>
                    </a:cubicBezTo>
                    <a:cubicBezTo>
                      <a:pt x="368" y="555"/>
                      <a:pt x="368" y="555"/>
                      <a:pt x="368" y="555"/>
                    </a:cubicBezTo>
                    <a:cubicBezTo>
                      <a:pt x="368" y="555"/>
                      <a:pt x="369" y="555"/>
                      <a:pt x="368" y="558"/>
                    </a:cubicBezTo>
                    <a:cubicBezTo>
                      <a:pt x="367" y="560"/>
                      <a:pt x="367" y="560"/>
                      <a:pt x="366" y="560"/>
                    </a:cubicBezTo>
                    <a:cubicBezTo>
                      <a:pt x="365" y="561"/>
                      <a:pt x="355" y="560"/>
                      <a:pt x="355" y="560"/>
                    </a:cubicBezTo>
                    <a:cubicBezTo>
                      <a:pt x="345" y="558"/>
                      <a:pt x="345" y="558"/>
                      <a:pt x="345" y="558"/>
                    </a:cubicBezTo>
                    <a:cubicBezTo>
                      <a:pt x="345" y="558"/>
                      <a:pt x="340" y="557"/>
                      <a:pt x="338" y="556"/>
                    </a:cubicBezTo>
                    <a:cubicBezTo>
                      <a:pt x="337" y="555"/>
                      <a:pt x="335" y="554"/>
                      <a:pt x="335" y="554"/>
                    </a:cubicBezTo>
                    <a:cubicBezTo>
                      <a:pt x="332" y="545"/>
                      <a:pt x="332" y="545"/>
                      <a:pt x="332" y="545"/>
                    </a:cubicBezTo>
                    <a:cubicBezTo>
                      <a:pt x="324" y="544"/>
                      <a:pt x="324" y="544"/>
                      <a:pt x="324" y="544"/>
                    </a:cubicBezTo>
                    <a:cubicBezTo>
                      <a:pt x="304" y="541"/>
                      <a:pt x="304" y="541"/>
                      <a:pt x="304" y="541"/>
                    </a:cubicBezTo>
                    <a:cubicBezTo>
                      <a:pt x="304" y="541"/>
                      <a:pt x="297" y="535"/>
                      <a:pt x="296" y="534"/>
                    </a:cubicBezTo>
                    <a:cubicBezTo>
                      <a:pt x="294" y="533"/>
                      <a:pt x="292" y="530"/>
                      <a:pt x="292" y="530"/>
                    </a:cubicBezTo>
                    <a:cubicBezTo>
                      <a:pt x="288" y="529"/>
                      <a:pt x="288" y="529"/>
                      <a:pt x="288" y="529"/>
                    </a:cubicBezTo>
                    <a:cubicBezTo>
                      <a:pt x="280" y="521"/>
                      <a:pt x="280" y="521"/>
                      <a:pt x="280" y="521"/>
                    </a:cubicBezTo>
                    <a:cubicBezTo>
                      <a:pt x="272" y="521"/>
                      <a:pt x="272" y="521"/>
                      <a:pt x="272" y="521"/>
                    </a:cubicBezTo>
                    <a:cubicBezTo>
                      <a:pt x="266" y="517"/>
                      <a:pt x="266" y="517"/>
                      <a:pt x="266" y="517"/>
                    </a:cubicBezTo>
                    <a:cubicBezTo>
                      <a:pt x="259" y="517"/>
                      <a:pt x="259" y="517"/>
                      <a:pt x="259" y="517"/>
                    </a:cubicBezTo>
                    <a:cubicBezTo>
                      <a:pt x="259" y="517"/>
                      <a:pt x="254" y="516"/>
                      <a:pt x="254" y="515"/>
                    </a:cubicBezTo>
                    <a:cubicBezTo>
                      <a:pt x="253" y="513"/>
                      <a:pt x="247" y="510"/>
                      <a:pt x="247" y="510"/>
                    </a:cubicBezTo>
                    <a:cubicBezTo>
                      <a:pt x="247" y="510"/>
                      <a:pt x="247" y="504"/>
                      <a:pt x="247" y="503"/>
                    </a:cubicBezTo>
                    <a:cubicBezTo>
                      <a:pt x="247" y="502"/>
                      <a:pt x="248" y="492"/>
                      <a:pt x="248" y="492"/>
                    </a:cubicBezTo>
                    <a:cubicBezTo>
                      <a:pt x="252" y="487"/>
                      <a:pt x="252" y="487"/>
                      <a:pt x="252" y="487"/>
                    </a:cubicBezTo>
                    <a:cubicBezTo>
                      <a:pt x="258" y="485"/>
                      <a:pt x="258" y="485"/>
                      <a:pt x="258" y="485"/>
                    </a:cubicBezTo>
                    <a:cubicBezTo>
                      <a:pt x="260" y="489"/>
                      <a:pt x="260" y="489"/>
                      <a:pt x="260" y="489"/>
                    </a:cubicBezTo>
                    <a:cubicBezTo>
                      <a:pt x="267" y="492"/>
                      <a:pt x="267" y="492"/>
                      <a:pt x="267" y="492"/>
                    </a:cubicBezTo>
                    <a:cubicBezTo>
                      <a:pt x="271" y="489"/>
                      <a:pt x="271" y="489"/>
                      <a:pt x="271" y="489"/>
                    </a:cubicBezTo>
                    <a:cubicBezTo>
                      <a:pt x="273" y="483"/>
                      <a:pt x="273" y="483"/>
                      <a:pt x="273" y="483"/>
                    </a:cubicBezTo>
                    <a:cubicBezTo>
                      <a:pt x="279" y="481"/>
                      <a:pt x="279" y="481"/>
                      <a:pt x="279" y="481"/>
                    </a:cubicBezTo>
                    <a:cubicBezTo>
                      <a:pt x="286" y="484"/>
                      <a:pt x="286" y="484"/>
                      <a:pt x="286" y="484"/>
                    </a:cubicBezTo>
                    <a:cubicBezTo>
                      <a:pt x="291" y="489"/>
                      <a:pt x="291" y="489"/>
                      <a:pt x="291" y="489"/>
                    </a:cubicBezTo>
                    <a:cubicBezTo>
                      <a:pt x="301" y="492"/>
                      <a:pt x="301" y="492"/>
                      <a:pt x="301" y="492"/>
                    </a:cubicBezTo>
                    <a:cubicBezTo>
                      <a:pt x="310" y="490"/>
                      <a:pt x="310" y="490"/>
                      <a:pt x="310" y="490"/>
                    </a:cubicBezTo>
                    <a:cubicBezTo>
                      <a:pt x="318" y="489"/>
                      <a:pt x="318" y="489"/>
                      <a:pt x="318" y="489"/>
                    </a:cubicBezTo>
                    <a:cubicBezTo>
                      <a:pt x="318" y="489"/>
                      <a:pt x="322" y="489"/>
                      <a:pt x="324" y="489"/>
                    </a:cubicBezTo>
                    <a:cubicBezTo>
                      <a:pt x="325" y="488"/>
                      <a:pt x="331" y="486"/>
                      <a:pt x="331" y="486"/>
                    </a:cubicBezTo>
                    <a:cubicBezTo>
                      <a:pt x="341" y="483"/>
                      <a:pt x="341" y="483"/>
                      <a:pt x="341" y="483"/>
                    </a:cubicBezTo>
                    <a:cubicBezTo>
                      <a:pt x="347" y="475"/>
                      <a:pt x="347" y="475"/>
                      <a:pt x="347" y="475"/>
                    </a:cubicBezTo>
                    <a:cubicBezTo>
                      <a:pt x="355" y="478"/>
                      <a:pt x="355" y="478"/>
                      <a:pt x="355" y="478"/>
                    </a:cubicBezTo>
                    <a:cubicBezTo>
                      <a:pt x="362" y="479"/>
                      <a:pt x="362" y="479"/>
                      <a:pt x="362" y="479"/>
                    </a:cubicBezTo>
                    <a:cubicBezTo>
                      <a:pt x="365" y="474"/>
                      <a:pt x="365" y="474"/>
                      <a:pt x="365" y="474"/>
                    </a:cubicBezTo>
                    <a:cubicBezTo>
                      <a:pt x="372" y="470"/>
                      <a:pt x="372" y="470"/>
                      <a:pt x="372" y="470"/>
                    </a:cubicBezTo>
                    <a:cubicBezTo>
                      <a:pt x="376" y="476"/>
                      <a:pt x="376" y="476"/>
                      <a:pt x="376" y="476"/>
                    </a:cubicBezTo>
                    <a:close/>
                    <a:moveTo>
                      <a:pt x="388" y="469"/>
                    </a:moveTo>
                    <a:cubicBezTo>
                      <a:pt x="388" y="469"/>
                      <a:pt x="388" y="469"/>
                      <a:pt x="388" y="469"/>
                    </a:cubicBezTo>
                    <a:cubicBezTo>
                      <a:pt x="384" y="473"/>
                      <a:pt x="384" y="473"/>
                      <a:pt x="384" y="473"/>
                    </a:cubicBezTo>
                    <a:cubicBezTo>
                      <a:pt x="380" y="476"/>
                      <a:pt x="380" y="476"/>
                      <a:pt x="380" y="476"/>
                    </a:cubicBezTo>
                    <a:cubicBezTo>
                      <a:pt x="380" y="476"/>
                      <a:pt x="381" y="480"/>
                      <a:pt x="381" y="482"/>
                    </a:cubicBezTo>
                    <a:cubicBezTo>
                      <a:pt x="382" y="484"/>
                      <a:pt x="385" y="489"/>
                      <a:pt x="385" y="489"/>
                    </a:cubicBezTo>
                    <a:cubicBezTo>
                      <a:pt x="395" y="489"/>
                      <a:pt x="395" y="489"/>
                      <a:pt x="395" y="489"/>
                    </a:cubicBezTo>
                    <a:cubicBezTo>
                      <a:pt x="402" y="485"/>
                      <a:pt x="402" y="485"/>
                      <a:pt x="402" y="485"/>
                    </a:cubicBezTo>
                    <a:cubicBezTo>
                      <a:pt x="403" y="478"/>
                      <a:pt x="403" y="478"/>
                      <a:pt x="403" y="478"/>
                    </a:cubicBezTo>
                    <a:cubicBezTo>
                      <a:pt x="406" y="471"/>
                      <a:pt x="406" y="471"/>
                      <a:pt x="406" y="471"/>
                    </a:cubicBezTo>
                    <a:cubicBezTo>
                      <a:pt x="412" y="467"/>
                      <a:pt x="412" y="467"/>
                      <a:pt x="412" y="467"/>
                    </a:cubicBezTo>
                    <a:cubicBezTo>
                      <a:pt x="417" y="462"/>
                      <a:pt x="417" y="462"/>
                      <a:pt x="417" y="462"/>
                    </a:cubicBezTo>
                    <a:cubicBezTo>
                      <a:pt x="420" y="457"/>
                      <a:pt x="420" y="457"/>
                      <a:pt x="420" y="457"/>
                    </a:cubicBezTo>
                    <a:cubicBezTo>
                      <a:pt x="421" y="444"/>
                      <a:pt x="421" y="444"/>
                      <a:pt x="421" y="444"/>
                    </a:cubicBezTo>
                    <a:cubicBezTo>
                      <a:pt x="424" y="434"/>
                      <a:pt x="424" y="434"/>
                      <a:pt x="424" y="434"/>
                    </a:cubicBezTo>
                    <a:cubicBezTo>
                      <a:pt x="440" y="428"/>
                      <a:pt x="440" y="428"/>
                      <a:pt x="440" y="428"/>
                    </a:cubicBezTo>
                    <a:cubicBezTo>
                      <a:pt x="443" y="426"/>
                      <a:pt x="443" y="426"/>
                      <a:pt x="443" y="426"/>
                    </a:cubicBezTo>
                    <a:cubicBezTo>
                      <a:pt x="443" y="426"/>
                      <a:pt x="443" y="424"/>
                      <a:pt x="442" y="422"/>
                    </a:cubicBezTo>
                    <a:cubicBezTo>
                      <a:pt x="442" y="421"/>
                      <a:pt x="439" y="418"/>
                      <a:pt x="439" y="418"/>
                    </a:cubicBezTo>
                    <a:cubicBezTo>
                      <a:pt x="439" y="418"/>
                      <a:pt x="440" y="415"/>
                      <a:pt x="440" y="414"/>
                    </a:cubicBezTo>
                    <a:cubicBezTo>
                      <a:pt x="440" y="413"/>
                      <a:pt x="439" y="406"/>
                      <a:pt x="439" y="406"/>
                    </a:cubicBezTo>
                    <a:cubicBezTo>
                      <a:pt x="437" y="399"/>
                      <a:pt x="437" y="399"/>
                      <a:pt x="437" y="399"/>
                    </a:cubicBezTo>
                    <a:cubicBezTo>
                      <a:pt x="437" y="399"/>
                      <a:pt x="435" y="399"/>
                      <a:pt x="432" y="397"/>
                    </a:cubicBezTo>
                    <a:cubicBezTo>
                      <a:pt x="429" y="396"/>
                      <a:pt x="424" y="393"/>
                      <a:pt x="424" y="393"/>
                    </a:cubicBezTo>
                    <a:cubicBezTo>
                      <a:pt x="419" y="391"/>
                      <a:pt x="419" y="391"/>
                      <a:pt x="419" y="391"/>
                    </a:cubicBezTo>
                    <a:cubicBezTo>
                      <a:pt x="413" y="390"/>
                      <a:pt x="413" y="390"/>
                      <a:pt x="413" y="390"/>
                    </a:cubicBezTo>
                    <a:cubicBezTo>
                      <a:pt x="411" y="385"/>
                      <a:pt x="411" y="385"/>
                      <a:pt x="411" y="385"/>
                    </a:cubicBezTo>
                    <a:cubicBezTo>
                      <a:pt x="415" y="371"/>
                      <a:pt x="415" y="371"/>
                      <a:pt x="415" y="371"/>
                    </a:cubicBezTo>
                    <a:cubicBezTo>
                      <a:pt x="412" y="364"/>
                      <a:pt x="412" y="364"/>
                      <a:pt x="412" y="364"/>
                    </a:cubicBezTo>
                    <a:cubicBezTo>
                      <a:pt x="421" y="354"/>
                      <a:pt x="421" y="354"/>
                      <a:pt x="421" y="354"/>
                    </a:cubicBezTo>
                    <a:cubicBezTo>
                      <a:pt x="425" y="347"/>
                      <a:pt x="425" y="347"/>
                      <a:pt x="425" y="347"/>
                    </a:cubicBezTo>
                    <a:cubicBezTo>
                      <a:pt x="430" y="343"/>
                      <a:pt x="430" y="343"/>
                      <a:pt x="430" y="343"/>
                    </a:cubicBezTo>
                    <a:cubicBezTo>
                      <a:pt x="438" y="345"/>
                      <a:pt x="438" y="345"/>
                      <a:pt x="438" y="345"/>
                    </a:cubicBezTo>
                    <a:cubicBezTo>
                      <a:pt x="441" y="349"/>
                      <a:pt x="441" y="349"/>
                      <a:pt x="441" y="349"/>
                    </a:cubicBezTo>
                    <a:cubicBezTo>
                      <a:pt x="446" y="350"/>
                      <a:pt x="446" y="350"/>
                      <a:pt x="446" y="350"/>
                    </a:cubicBezTo>
                    <a:cubicBezTo>
                      <a:pt x="455" y="350"/>
                      <a:pt x="455" y="350"/>
                      <a:pt x="455" y="350"/>
                    </a:cubicBezTo>
                    <a:cubicBezTo>
                      <a:pt x="465" y="352"/>
                      <a:pt x="465" y="352"/>
                      <a:pt x="465" y="352"/>
                    </a:cubicBezTo>
                    <a:cubicBezTo>
                      <a:pt x="469" y="358"/>
                      <a:pt x="469" y="358"/>
                      <a:pt x="469" y="358"/>
                    </a:cubicBezTo>
                    <a:cubicBezTo>
                      <a:pt x="473" y="365"/>
                      <a:pt x="473" y="365"/>
                      <a:pt x="473" y="365"/>
                    </a:cubicBezTo>
                    <a:cubicBezTo>
                      <a:pt x="473" y="365"/>
                      <a:pt x="475" y="368"/>
                      <a:pt x="476" y="369"/>
                    </a:cubicBezTo>
                    <a:cubicBezTo>
                      <a:pt x="476" y="369"/>
                      <a:pt x="480" y="372"/>
                      <a:pt x="481" y="372"/>
                    </a:cubicBezTo>
                    <a:cubicBezTo>
                      <a:pt x="482" y="373"/>
                      <a:pt x="488" y="374"/>
                      <a:pt x="488" y="374"/>
                    </a:cubicBezTo>
                    <a:cubicBezTo>
                      <a:pt x="488" y="374"/>
                      <a:pt x="488" y="367"/>
                      <a:pt x="489" y="365"/>
                    </a:cubicBezTo>
                    <a:cubicBezTo>
                      <a:pt x="490" y="364"/>
                      <a:pt x="492" y="360"/>
                      <a:pt x="492" y="359"/>
                    </a:cubicBezTo>
                    <a:cubicBezTo>
                      <a:pt x="492" y="358"/>
                      <a:pt x="490" y="351"/>
                      <a:pt x="490" y="351"/>
                    </a:cubicBezTo>
                    <a:cubicBezTo>
                      <a:pt x="483" y="343"/>
                      <a:pt x="483" y="343"/>
                      <a:pt x="483" y="343"/>
                    </a:cubicBezTo>
                    <a:cubicBezTo>
                      <a:pt x="476" y="338"/>
                      <a:pt x="476" y="338"/>
                      <a:pt x="476" y="338"/>
                    </a:cubicBezTo>
                    <a:cubicBezTo>
                      <a:pt x="459" y="327"/>
                      <a:pt x="459" y="327"/>
                      <a:pt x="459" y="327"/>
                    </a:cubicBezTo>
                    <a:cubicBezTo>
                      <a:pt x="435" y="319"/>
                      <a:pt x="435" y="319"/>
                      <a:pt x="435" y="319"/>
                    </a:cubicBezTo>
                    <a:cubicBezTo>
                      <a:pt x="419" y="309"/>
                      <a:pt x="419" y="309"/>
                      <a:pt x="419" y="309"/>
                    </a:cubicBezTo>
                    <a:cubicBezTo>
                      <a:pt x="406" y="306"/>
                      <a:pt x="406" y="306"/>
                      <a:pt x="406" y="306"/>
                    </a:cubicBezTo>
                    <a:cubicBezTo>
                      <a:pt x="406" y="306"/>
                      <a:pt x="392" y="299"/>
                      <a:pt x="391" y="299"/>
                    </a:cubicBezTo>
                    <a:cubicBezTo>
                      <a:pt x="390" y="299"/>
                      <a:pt x="387" y="298"/>
                      <a:pt x="387" y="298"/>
                    </a:cubicBezTo>
                    <a:cubicBezTo>
                      <a:pt x="387" y="298"/>
                      <a:pt x="379" y="296"/>
                      <a:pt x="379" y="295"/>
                    </a:cubicBezTo>
                    <a:cubicBezTo>
                      <a:pt x="378" y="294"/>
                      <a:pt x="377" y="291"/>
                      <a:pt x="376" y="290"/>
                    </a:cubicBezTo>
                    <a:cubicBezTo>
                      <a:pt x="376" y="289"/>
                      <a:pt x="377" y="286"/>
                      <a:pt x="377" y="286"/>
                    </a:cubicBezTo>
                    <a:cubicBezTo>
                      <a:pt x="381" y="282"/>
                      <a:pt x="381" y="282"/>
                      <a:pt x="381" y="282"/>
                    </a:cubicBezTo>
                    <a:cubicBezTo>
                      <a:pt x="381" y="282"/>
                      <a:pt x="385" y="278"/>
                      <a:pt x="385" y="277"/>
                    </a:cubicBezTo>
                    <a:cubicBezTo>
                      <a:pt x="385" y="276"/>
                      <a:pt x="386" y="270"/>
                      <a:pt x="386" y="270"/>
                    </a:cubicBezTo>
                    <a:cubicBezTo>
                      <a:pt x="381" y="268"/>
                      <a:pt x="381" y="268"/>
                      <a:pt x="381" y="268"/>
                    </a:cubicBezTo>
                    <a:cubicBezTo>
                      <a:pt x="369" y="269"/>
                      <a:pt x="369" y="269"/>
                      <a:pt x="369" y="269"/>
                    </a:cubicBezTo>
                    <a:cubicBezTo>
                      <a:pt x="350" y="271"/>
                      <a:pt x="350" y="271"/>
                      <a:pt x="350" y="271"/>
                    </a:cubicBezTo>
                    <a:cubicBezTo>
                      <a:pt x="340" y="271"/>
                      <a:pt x="340" y="271"/>
                      <a:pt x="340" y="271"/>
                    </a:cubicBezTo>
                    <a:cubicBezTo>
                      <a:pt x="327" y="263"/>
                      <a:pt x="327" y="263"/>
                      <a:pt x="327" y="263"/>
                    </a:cubicBezTo>
                    <a:cubicBezTo>
                      <a:pt x="316" y="254"/>
                      <a:pt x="316" y="254"/>
                      <a:pt x="316" y="254"/>
                    </a:cubicBezTo>
                    <a:cubicBezTo>
                      <a:pt x="309" y="250"/>
                      <a:pt x="309" y="250"/>
                      <a:pt x="309" y="250"/>
                    </a:cubicBezTo>
                    <a:cubicBezTo>
                      <a:pt x="299" y="239"/>
                      <a:pt x="299" y="239"/>
                      <a:pt x="299" y="239"/>
                    </a:cubicBezTo>
                    <a:cubicBezTo>
                      <a:pt x="294" y="232"/>
                      <a:pt x="294" y="232"/>
                      <a:pt x="294" y="232"/>
                    </a:cubicBezTo>
                    <a:cubicBezTo>
                      <a:pt x="294" y="232"/>
                      <a:pt x="291" y="222"/>
                      <a:pt x="290" y="218"/>
                    </a:cubicBezTo>
                    <a:cubicBezTo>
                      <a:pt x="289" y="215"/>
                      <a:pt x="281" y="204"/>
                      <a:pt x="281" y="204"/>
                    </a:cubicBezTo>
                    <a:cubicBezTo>
                      <a:pt x="281" y="204"/>
                      <a:pt x="277" y="195"/>
                      <a:pt x="277" y="194"/>
                    </a:cubicBezTo>
                    <a:cubicBezTo>
                      <a:pt x="277" y="193"/>
                      <a:pt x="275" y="186"/>
                      <a:pt x="275" y="186"/>
                    </a:cubicBezTo>
                    <a:cubicBezTo>
                      <a:pt x="262" y="180"/>
                      <a:pt x="262" y="180"/>
                      <a:pt x="262" y="180"/>
                    </a:cubicBezTo>
                    <a:cubicBezTo>
                      <a:pt x="245" y="170"/>
                      <a:pt x="245" y="170"/>
                      <a:pt x="245" y="170"/>
                    </a:cubicBezTo>
                    <a:cubicBezTo>
                      <a:pt x="231" y="161"/>
                      <a:pt x="231" y="161"/>
                      <a:pt x="231" y="161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7" y="122"/>
                      <a:pt x="217" y="122"/>
                      <a:pt x="217" y="122"/>
                    </a:cubicBezTo>
                    <a:cubicBezTo>
                      <a:pt x="224" y="119"/>
                      <a:pt x="224" y="119"/>
                      <a:pt x="224" y="119"/>
                    </a:cubicBezTo>
                    <a:cubicBezTo>
                      <a:pt x="224" y="113"/>
                      <a:pt x="224" y="113"/>
                      <a:pt x="224" y="113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18" y="103"/>
                      <a:pt x="218" y="103"/>
                      <a:pt x="218" y="103"/>
                    </a:cubicBezTo>
                    <a:cubicBezTo>
                      <a:pt x="215" y="101"/>
                      <a:pt x="215" y="101"/>
                      <a:pt x="215" y="101"/>
                    </a:cubicBezTo>
                    <a:cubicBezTo>
                      <a:pt x="211" y="96"/>
                      <a:pt x="211" y="96"/>
                      <a:pt x="211" y="96"/>
                    </a:cubicBezTo>
                    <a:cubicBezTo>
                      <a:pt x="219" y="92"/>
                      <a:pt x="219" y="92"/>
                      <a:pt x="219" y="92"/>
                    </a:cubicBezTo>
                    <a:cubicBezTo>
                      <a:pt x="219" y="92"/>
                      <a:pt x="222" y="88"/>
                      <a:pt x="226" y="88"/>
                    </a:cubicBezTo>
                    <a:cubicBezTo>
                      <a:pt x="230" y="88"/>
                      <a:pt x="233" y="84"/>
                      <a:pt x="233" y="84"/>
                    </a:cubicBezTo>
                    <a:cubicBezTo>
                      <a:pt x="233" y="84"/>
                      <a:pt x="236" y="81"/>
                      <a:pt x="237" y="81"/>
                    </a:cubicBezTo>
                    <a:cubicBezTo>
                      <a:pt x="239" y="81"/>
                      <a:pt x="241" y="80"/>
                      <a:pt x="243" y="79"/>
                    </a:cubicBezTo>
                    <a:cubicBezTo>
                      <a:pt x="244" y="79"/>
                      <a:pt x="247" y="78"/>
                      <a:pt x="247" y="78"/>
                    </a:cubicBezTo>
                    <a:cubicBezTo>
                      <a:pt x="247" y="77"/>
                      <a:pt x="248" y="70"/>
                      <a:pt x="249" y="70"/>
                    </a:cubicBezTo>
                    <a:cubicBezTo>
                      <a:pt x="250" y="70"/>
                      <a:pt x="252" y="74"/>
                      <a:pt x="255" y="74"/>
                    </a:cubicBezTo>
                    <a:cubicBezTo>
                      <a:pt x="256" y="74"/>
                      <a:pt x="258" y="76"/>
                      <a:pt x="259" y="75"/>
                    </a:cubicBezTo>
                    <a:cubicBezTo>
                      <a:pt x="261" y="74"/>
                      <a:pt x="262" y="71"/>
                      <a:pt x="262" y="71"/>
                    </a:cubicBezTo>
                    <a:cubicBezTo>
                      <a:pt x="263" y="70"/>
                      <a:pt x="264" y="69"/>
                      <a:pt x="267" y="68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67" y="68"/>
                      <a:pt x="265" y="67"/>
                      <a:pt x="265" y="67"/>
                    </a:cubicBezTo>
                    <a:cubicBezTo>
                      <a:pt x="265" y="66"/>
                      <a:pt x="265" y="66"/>
                      <a:pt x="266" y="65"/>
                    </a:cubicBezTo>
                    <a:cubicBezTo>
                      <a:pt x="266" y="64"/>
                      <a:pt x="266" y="64"/>
                      <a:pt x="267" y="63"/>
                    </a:cubicBezTo>
                    <a:cubicBezTo>
                      <a:pt x="267" y="63"/>
                      <a:pt x="267" y="61"/>
                      <a:pt x="267" y="61"/>
                    </a:cubicBezTo>
                    <a:cubicBezTo>
                      <a:pt x="267" y="61"/>
                      <a:pt x="268" y="60"/>
                      <a:pt x="267" y="60"/>
                    </a:cubicBezTo>
                    <a:cubicBezTo>
                      <a:pt x="267" y="59"/>
                      <a:pt x="266" y="58"/>
                      <a:pt x="266" y="58"/>
                    </a:cubicBezTo>
                    <a:cubicBezTo>
                      <a:pt x="266" y="58"/>
                      <a:pt x="266" y="58"/>
                      <a:pt x="265" y="58"/>
                    </a:cubicBezTo>
                    <a:cubicBezTo>
                      <a:pt x="265" y="59"/>
                      <a:pt x="265" y="59"/>
                      <a:pt x="265" y="59"/>
                    </a:cubicBezTo>
                    <a:cubicBezTo>
                      <a:pt x="263" y="60"/>
                      <a:pt x="263" y="60"/>
                      <a:pt x="263" y="60"/>
                    </a:cubicBezTo>
                    <a:cubicBezTo>
                      <a:pt x="263" y="60"/>
                      <a:pt x="262" y="58"/>
                      <a:pt x="262" y="58"/>
                    </a:cubicBezTo>
                    <a:cubicBezTo>
                      <a:pt x="261" y="58"/>
                      <a:pt x="261" y="58"/>
                      <a:pt x="261" y="57"/>
                    </a:cubicBezTo>
                    <a:cubicBezTo>
                      <a:pt x="261" y="57"/>
                      <a:pt x="262" y="56"/>
                      <a:pt x="262" y="56"/>
                    </a:cubicBezTo>
                    <a:cubicBezTo>
                      <a:pt x="262" y="56"/>
                      <a:pt x="261" y="55"/>
                      <a:pt x="261" y="55"/>
                    </a:cubicBezTo>
                    <a:cubicBezTo>
                      <a:pt x="261" y="55"/>
                      <a:pt x="262" y="53"/>
                      <a:pt x="263" y="53"/>
                    </a:cubicBezTo>
                    <a:cubicBezTo>
                      <a:pt x="264" y="52"/>
                      <a:pt x="266" y="50"/>
                      <a:pt x="266" y="50"/>
                    </a:cubicBezTo>
                    <a:cubicBezTo>
                      <a:pt x="267" y="48"/>
                      <a:pt x="267" y="48"/>
                      <a:pt x="267" y="48"/>
                    </a:cubicBezTo>
                    <a:cubicBezTo>
                      <a:pt x="266" y="47"/>
                      <a:pt x="266" y="47"/>
                      <a:pt x="266" y="47"/>
                    </a:cubicBezTo>
                    <a:cubicBezTo>
                      <a:pt x="266" y="47"/>
                      <a:pt x="265" y="48"/>
                      <a:pt x="265" y="48"/>
                    </a:cubicBezTo>
                    <a:cubicBezTo>
                      <a:pt x="263" y="47"/>
                      <a:pt x="263" y="47"/>
                      <a:pt x="263" y="47"/>
                    </a:cubicBezTo>
                    <a:cubicBezTo>
                      <a:pt x="261" y="46"/>
                      <a:pt x="261" y="46"/>
                      <a:pt x="261" y="46"/>
                    </a:cubicBezTo>
                    <a:cubicBezTo>
                      <a:pt x="258" y="46"/>
                      <a:pt x="258" y="46"/>
                      <a:pt x="258" y="46"/>
                    </a:cubicBezTo>
                    <a:cubicBezTo>
                      <a:pt x="256" y="44"/>
                      <a:pt x="256" y="44"/>
                      <a:pt x="256" y="44"/>
                    </a:cubicBezTo>
                    <a:cubicBezTo>
                      <a:pt x="257" y="42"/>
                      <a:pt x="257" y="42"/>
                      <a:pt x="257" y="42"/>
                    </a:cubicBezTo>
                    <a:cubicBezTo>
                      <a:pt x="257" y="40"/>
                      <a:pt x="257" y="40"/>
                      <a:pt x="257" y="40"/>
                    </a:cubicBezTo>
                    <a:cubicBezTo>
                      <a:pt x="257" y="40"/>
                      <a:pt x="259" y="38"/>
                      <a:pt x="259" y="38"/>
                    </a:cubicBezTo>
                    <a:cubicBezTo>
                      <a:pt x="260" y="37"/>
                      <a:pt x="262" y="36"/>
                      <a:pt x="262" y="36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264" y="33"/>
                      <a:pt x="265" y="33"/>
                    </a:cubicBezTo>
                    <a:cubicBezTo>
                      <a:pt x="266" y="33"/>
                      <a:pt x="266" y="34"/>
                      <a:pt x="266" y="33"/>
                    </a:cubicBezTo>
                    <a:cubicBezTo>
                      <a:pt x="267" y="33"/>
                      <a:pt x="267" y="31"/>
                      <a:pt x="267" y="30"/>
                    </a:cubicBezTo>
                    <a:cubicBezTo>
                      <a:pt x="267" y="27"/>
                      <a:pt x="267" y="27"/>
                      <a:pt x="267" y="27"/>
                    </a:cubicBezTo>
                    <a:cubicBezTo>
                      <a:pt x="262" y="28"/>
                      <a:pt x="262" y="28"/>
                      <a:pt x="262" y="28"/>
                    </a:cubicBezTo>
                    <a:cubicBezTo>
                      <a:pt x="262" y="28"/>
                      <a:pt x="257" y="27"/>
                      <a:pt x="254" y="27"/>
                    </a:cubicBezTo>
                    <a:cubicBezTo>
                      <a:pt x="250" y="27"/>
                      <a:pt x="242" y="25"/>
                      <a:pt x="242" y="25"/>
                    </a:cubicBezTo>
                    <a:cubicBezTo>
                      <a:pt x="232" y="22"/>
                      <a:pt x="232" y="22"/>
                      <a:pt x="232" y="22"/>
                    </a:cubicBezTo>
                    <a:cubicBezTo>
                      <a:pt x="226" y="22"/>
                      <a:pt x="226" y="22"/>
                      <a:pt x="226" y="22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17" y="21"/>
                      <a:pt x="216" y="19"/>
                      <a:pt x="215" y="18"/>
                    </a:cubicBezTo>
                    <a:cubicBezTo>
                      <a:pt x="215" y="17"/>
                      <a:pt x="212" y="15"/>
                      <a:pt x="212" y="15"/>
                    </a:cubicBezTo>
                    <a:cubicBezTo>
                      <a:pt x="212" y="13"/>
                      <a:pt x="212" y="13"/>
                      <a:pt x="212" y="13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4" y="1"/>
                      <a:pt x="202" y="1"/>
                    </a:cubicBezTo>
                    <a:cubicBezTo>
                      <a:pt x="201" y="2"/>
                      <a:pt x="195" y="3"/>
                      <a:pt x="195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77" y="5"/>
                      <a:pt x="177" y="5"/>
                      <a:pt x="177" y="5"/>
                    </a:cubicBezTo>
                    <a:cubicBezTo>
                      <a:pt x="174" y="7"/>
                      <a:pt x="174" y="7"/>
                      <a:pt x="174" y="7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4"/>
                      <a:pt x="168" y="14"/>
                      <a:pt x="168" y="14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5"/>
                      <a:pt x="145" y="16"/>
                      <a:pt x="145" y="16"/>
                    </a:cubicBezTo>
                    <a:cubicBezTo>
                      <a:pt x="146" y="18"/>
                      <a:pt x="146" y="18"/>
                      <a:pt x="146" y="18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46" y="21"/>
                      <a:pt x="146" y="21"/>
                      <a:pt x="146" y="21"/>
                    </a:cubicBezTo>
                    <a:cubicBezTo>
                      <a:pt x="146" y="21"/>
                      <a:pt x="145" y="22"/>
                      <a:pt x="144" y="23"/>
                    </a:cubicBezTo>
                    <a:cubicBezTo>
                      <a:pt x="143" y="23"/>
                      <a:pt x="145" y="25"/>
                      <a:pt x="145" y="25"/>
                    </a:cubicBezTo>
                    <a:cubicBezTo>
                      <a:pt x="145" y="25"/>
                      <a:pt x="146" y="25"/>
                      <a:pt x="148" y="26"/>
                    </a:cubicBezTo>
                    <a:cubicBezTo>
                      <a:pt x="149" y="27"/>
                      <a:pt x="148" y="27"/>
                      <a:pt x="148" y="27"/>
                    </a:cubicBezTo>
                    <a:cubicBezTo>
                      <a:pt x="148" y="28"/>
                      <a:pt x="148" y="29"/>
                      <a:pt x="147" y="29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0"/>
                      <a:pt x="143" y="31"/>
                      <a:pt x="143" y="30"/>
                    </a:cubicBezTo>
                    <a:cubicBezTo>
                      <a:pt x="142" y="30"/>
                      <a:pt x="143" y="30"/>
                      <a:pt x="143" y="30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42" y="30"/>
                      <a:pt x="139" y="28"/>
                      <a:pt x="139" y="28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8" y="26"/>
                      <a:pt x="138" y="26"/>
                    </a:cubicBezTo>
                    <a:cubicBezTo>
                      <a:pt x="137" y="26"/>
                      <a:pt x="137" y="27"/>
                      <a:pt x="137" y="27"/>
                    </a:cubicBezTo>
                    <a:cubicBezTo>
                      <a:pt x="136" y="27"/>
                      <a:pt x="135" y="27"/>
                      <a:pt x="134" y="27"/>
                    </a:cubicBezTo>
                    <a:cubicBezTo>
                      <a:pt x="134" y="27"/>
                      <a:pt x="134" y="28"/>
                      <a:pt x="133" y="28"/>
                    </a:cubicBezTo>
                    <a:cubicBezTo>
                      <a:pt x="133" y="29"/>
                      <a:pt x="133" y="29"/>
                      <a:pt x="133" y="30"/>
                    </a:cubicBezTo>
                    <a:cubicBezTo>
                      <a:pt x="132" y="30"/>
                      <a:pt x="132" y="31"/>
                      <a:pt x="132" y="31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4"/>
                      <a:pt x="132" y="36"/>
                      <a:pt x="132" y="36"/>
                    </a:cubicBezTo>
                    <a:cubicBezTo>
                      <a:pt x="132" y="37"/>
                      <a:pt x="132" y="37"/>
                      <a:pt x="132" y="37"/>
                    </a:cubicBezTo>
                    <a:cubicBezTo>
                      <a:pt x="133" y="38"/>
                      <a:pt x="134" y="37"/>
                      <a:pt x="134" y="37"/>
                    </a:cubicBezTo>
                    <a:cubicBezTo>
                      <a:pt x="134" y="37"/>
                      <a:pt x="135" y="38"/>
                      <a:pt x="135" y="39"/>
                    </a:cubicBezTo>
                    <a:cubicBezTo>
                      <a:pt x="136" y="39"/>
                      <a:pt x="135" y="40"/>
                      <a:pt x="135" y="40"/>
                    </a:cubicBezTo>
                    <a:cubicBezTo>
                      <a:pt x="135" y="40"/>
                      <a:pt x="134" y="41"/>
                      <a:pt x="134" y="41"/>
                    </a:cubicBezTo>
                    <a:cubicBezTo>
                      <a:pt x="133" y="41"/>
                      <a:pt x="133" y="41"/>
                      <a:pt x="134" y="42"/>
                    </a:cubicBezTo>
                    <a:cubicBezTo>
                      <a:pt x="134" y="43"/>
                      <a:pt x="135" y="43"/>
                      <a:pt x="135" y="43"/>
                    </a:cubicBezTo>
                    <a:cubicBezTo>
                      <a:pt x="136" y="43"/>
                      <a:pt x="136" y="46"/>
                      <a:pt x="136" y="46"/>
                    </a:cubicBezTo>
                    <a:cubicBezTo>
                      <a:pt x="136" y="47"/>
                      <a:pt x="135" y="48"/>
                      <a:pt x="135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4" y="48"/>
                      <a:pt x="134" y="48"/>
                      <a:pt x="134" y="49"/>
                    </a:cubicBezTo>
                    <a:cubicBezTo>
                      <a:pt x="134" y="49"/>
                      <a:pt x="132" y="49"/>
                      <a:pt x="132" y="49"/>
                    </a:cubicBezTo>
                    <a:cubicBezTo>
                      <a:pt x="132" y="49"/>
                      <a:pt x="133" y="47"/>
                      <a:pt x="132" y="47"/>
                    </a:cubicBezTo>
                    <a:cubicBezTo>
                      <a:pt x="132" y="46"/>
                      <a:pt x="131" y="46"/>
                      <a:pt x="130" y="45"/>
                    </a:cubicBezTo>
                    <a:cubicBezTo>
                      <a:pt x="129" y="43"/>
                      <a:pt x="130" y="43"/>
                      <a:pt x="130" y="43"/>
                    </a:cubicBezTo>
                    <a:cubicBezTo>
                      <a:pt x="130" y="43"/>
                      <a:pt x="130" y="43"/>
                      <a:pt x="129" y="42"/>
                    </a:cubicBezTo>
                    <a:cubicBezTo>
                      <a:pt x="129" y="41"/>
                      <a:pt x="129" y="40"/>
                      <a:pt x="129" y="40"/>
                    </a:cubicBezTo>
                    <a:cubicBezTo>
                      <a:pt x="129" y="40"/>
                      <a:pt x="127" y="40"/>
                      <a:pt x="126" y="40"/>
                    </a:cubicBezTo>
                    <a:cubicBezTo>
                      <a:pt x="124" y="40"/>
                      <a:pt x="125" y="41"/>
                      <a:pt x="125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23" y="41"/>
                      <a:pt x="122" y="42"/>
                      <a:pt x="122" y="42"/>
                    </a:cubicBezTo>
                    <a:cubicBezTo>
                      <a:pt x="121" y="43"/>
                      <a:pt x="121" y="42"/>
                      <a:pt x="120" y="42"/>
                    </a:cubicBezTo>
                    <a:cubicBezTo>
                      <a:pt x="120" y="42"/>
                      <a:pt x="119" y="42"/>
                      <a:pt x="119" y="42"/>
                    </a:cubicBezTo>
                    <a:cubicBezTo>
                      <a:pt x="119" y="42"/>
                      <a:pt x="118" y="43"/>
                      <a:pt x="119" y="44"/>
                    </a:cubicBezTo>
                    <a:cubicBezTo>
                      <a:pt x="119" y="45"/>
                      <a:pt x="119" y="45"/>
                      <a:pt x="118" y="45"/>
                    </a:cubicBezTo>
                    <a:cubicBezTo>
                      <a:pt x="118" y="46"/>
                      <a:pt x="116" y="45"/>
                      <a:pt x="114" y="45"/>
                    </a:cubicBezTo>
                    <a:cubicBezTo>
                      <a:pt x="111" y="45"/>
                      <a:pt x="113" y="44"/>
                      <a:pt x="112" y="44"/>
                    </a:cubicBezTo>
                    <a:cubicBezTo>
                      <a:pt x="112" y="43"/>
                      <a:pt x="110" y="43"/>
                      <a:pt x="110" y="42"/>
                    </a:cubicBezTo>
                    <a:cubicBezTo>
                      <a:pt x="110" y="40"/>
                      <a:pt x="110" y="40"/>
                      <a:pt x="110" y="39"/>
                    </a:cubicBezTo>
                    <a:cubicBezTo>
                      <a:pt x="110" y="38"/>
                      <a:pt x="109" y="37"/>
                      <a:pt x="109" y="37"/>
                    </a:cubicBezTo>
                    <a:cubicBezTo>
                      <a:pt x="108" y="36"/>
                      <a:pt x="109" y="35"/>
                      <a:pt x="110" y="35"/>
                    </a:cubicBezTo>
                    <a:cubicBezTo>
                      <a:pt x="110" y="34"/>
                      <a:pt x="109" y="34"/>
                      <a:pt x="109" y="34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5" y="34"/>
                      <a:pt x="104" y="34"/>
                    </a:cubicBezTo>
                    <a:cubicBezTo>
                      <a:pt x="104" y="33"/>
                      <a:pt x="103" y="34"/>
                      <a:pt x="103" y="34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2" y="39"/>
                      <a:pt x="102" y="39"/>
                      <a:pt x="102" y="39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2" y="42"/>
                      <a:pt x="102" y="43"/>
                    </a:cubicBezTo>
                    <a:cubicBezTo>
                      <a:pt x="102" y="43"/>
                      <a:pt x="102" y="44"/>
                      <a:pt x="102" y="44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2" y="45"/>
                      <a:pt x="101" y="46"/>
                      <a:pt x="101" y="47"/>
                    </a:cubicBezTo>
                    <a:cubicBezTo>
                      <a:pt x="101" y="47"/>
                      <a:pt x="101" y="48"/>
                      <a:pt x="101" y="49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50"/>
                      <a:pt x="99" y="51"/>
                      <a:pt x="99" y="52"/>
                    </a:cubicBezTo>
                    <a:cubicBezTo>
                      <a:pt x="99" y="52"/>
                      <a:pt x="97" y="52"/>
                      <a:pt x="97" y="52"/>
                    </a:cubicBezTo>
                    <a:cubicBezTo>
                      <a:pt x="97" y="52"/>
                      <a:pt x="96" y="54"/>
                      <a:pt x="95" y="54"/>
                    </a:cubicBezTo>
                    <a:cubicBezTo>
                      <a:pt x="95" y="54"/>
                      <a:pt x="95" y="56"/>
                      <a:pt x="95" y="57"/>
                    </a:cubicBezTo>
                    <a:cubicBezTo>
                      <a:pt x="95" y="57"/>
                      <a:pt x="95" y="58"/>
                      <a:pt x="95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61"/>
                      <a:pt x="94" y="61"/>
                    </a:cubicBezTo>
                    <a:cubicBezTo>
                      <a:pt x="94" y="62"/>
                      <a:pt x="93" y="62"/>
                      <a:pt x="93" y="62"/>
                    </a:cubicBezTo>
                    <a:cubicBezTo>
                      <a:pt x="92" y="63"/>
                      <a:pt x="93" y="63"/>
                      <a:pt x="93" y="64"/>
                    </a:cubicBezTo>
                    <a:cubicBezTo>
                      <a:pt x="92" y="65"/>
                      <a:pt x="93" y="65"/>
                      <a:pt x="93" y="65"/>
                    </a:cubicBezTo>
                    <a:cubicBezTo>
                      <a:pt x="93" y="66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5" y="68"/>
                    </a:cubicBezTo>
                    <a:cubicBezTo>
                      <a:pt x="93" y="69"/>
                      <a:pt x="94" y="71"/>
                      <a:pt x="94" y="71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93" y="72"/>
                      <a:pt x="92" y="71"/>
                      <a:pt x="91" y="71"/>
                    </a:cubicBezTo>
                    <a:cubicBezTo>
                      <a:pt x="91" y="71"/>
                      <a:pt x="91" y="71"/>
                      <a:pt x="89" y="71"/>
                    </a:cubicBezTo>
                    <a:cubicBezTo>
                      <a:pt x="87" y="71"/>
                      <a:pt x="89" y="70"/>
                      <a:pt x="89" y="70"/>
                    </a:cubicBezTo>
                    <a:cubicBezTo>
                      <a:pt x="89" y="70"/>
                      <a:pt x="89" y="68"/>
                      <a:pt x="89" y="67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89" y="67"/>
                      <a:pt x="89" y="66"/>
                      <a:pt x="88" y="65"/>
                    </a:cubicBezTo>
                    <a:cubicBezTo>
                      <a:pt x="88" y="64"/>
                      <a:pt x="87" y="64"/>
                      <a:pt x="87" y="64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4" y="62"/>
                      <a:pt x="85" y="60"/>
                      <a:pt x="86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6" y="59"/>
                      <a:pt x="86" y="59"/>
                      <a:pt x="87" y="58"/>
                    </a:cubicBezTo>
                    <a:cubicBezTo>
                      <a:pt x="87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4" y="56"/>
                      <a:pt x="82" y="57"/>
                      <a:pt x="82" y="56"/>
                    </a:cubicBezTo>
                    <a:cubicBezTo>
                      <a:pt x="81" y="56"/>
                      <a:pt x="79" y="56"/>
                      <a:pt x="79" y="55"/>
                    </a:cubicBezTo>
                    <a:cubicBezTo>
                      <a:pt x="79" y="55"/>
                      <a:pt x="78" y="55"/>
                      <a:pt x="77" y="55"/>
                    </a:cubicBezTo>
                    <a:cubicBezTo>
                      <a:pt x="77" y="55"/>
                      <a:pt x="76" y="55"/>
                      <a:pt x="76" y="55"/>
                    </a:cubicBezTo>
                    <a:cubicBezTo>
                      <a:pt x="75" y="54"/>
                      <a:pt x="74" y="53"/>
                      <a:pt x="74" y="53"/>
                    </a:cubicBezTo>
                    <a:cubicBezTo>
                      <a:pt x="74" y="52"/>
                      <a:pt x="73" y="51"/>
                      <a:pt x="73" y="51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2" y="51"/>
                      <a:pt x="71" y="49"/>
                      <a:pt x="70" y="49"/>
                    </a:cubicBezTo>
                    <a:cubicBezTo>
                      <a:pt x="70" y="49"/>
                      <a:pt x="70" y="48"/>
                      <a:pt x="70" y="48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7"/>
                      <a:pt x="69" y="46"/>
                      <a:pt x="69" y="45"/>
                    </a:cubicBezTo>
                    <a:cubicBezTo>
                      <a:pt x="69" y="45"/>
                      <a:pt x="70" y="43"/>
                      <a:pt x="70" y="43"/>
                    </a:cubicBezTo>
                    <a:cubicBezTo>
                      <a:pt x="70" y="43"/>
                      <a:pt x="69" y="41"/>
                      <a:pt x="69" y="40"/>
                    </a:cubicBezTo>
                    <a:cubicBezTo>
                      <a:pt x="69" y="39"/>
                      <a:pt x="70" y="37"/>
                      <a:pt x="70" y="37"/>
                    </a:cubicBezTo>
                    <a:cubicBezTo>
                      <a:pt x="70" y="37"/>
                      <a:pt x="66" y="38"/>
                      <a:pt x="65" y="39"/>
                    </a:cubicBezTo>
                    <a:cubicBezTo>
                      <a:pt x="64" y="39"/>
                      <a:pt x="64" y="40"/>
                      <a:pt x="64" y="40"/>
                    </a:cubicBezTo>
                    <a:cubicBezTo>
                      <a:pt x="64" y="40"/>
                      <a:pt x="64" y="41"/>
                      <a:pt x="64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1" y="44"/>
                      <a:pt x="60" y="44"/>
                    </a:cubicBezTo>
                    <a:cubicBezTo>
                      <a:pt x="60" y="45"/>
                      <a:pt x="60" y="45"/>
                      <a:pt x="59" y="45"/>
                    </a:cubicBezTo>
                    <a:cubicBezTo>
                      <a:pt x="58" y="45"/>
                      <a:pt x="57" y="46"/>
                      <a:pt x="57" y="4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4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4" y="59"/>
                      <a:pt x="54" y="60"/>
                    </a:cubicBezTo>
                    <a:cubicBezTo>
                      <a:pt x="54" y="60"/>
                      <a:pt x="54" y="61"/>
                      <a:pt x="53" y="62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1" y="63"/>
                      <a:pt x="50" y="63"/>
                    </a:cubicBezTo>
                    <a:cubicBezTo>
                      <a:pt x="49" y="63"/>
                      <a:pt x="49" y="64"/>
                      <a:pt x="48" y="64"/>
                    </a:cubicBezTo>
                    <a:cubicBezTo>
                      <a:pt x="46" y="64"/>
                      <a:pt x="47" y="65"/>
                      <a:pt x="47" y="66"/>
                    </a:cubicBezTo>
                    <a:cubicBezTo>
                      <a:pt x="47" y="66"/>
                      <a:pt x="47" y="66"/>
                      <a:pt x="47" y="67"/>
                    </a:cubicBezTo>
                    <a:cubicBezTo>
                      <a:pt x="46" y="67"/>
                      <a:pt x="44" y="67"/>
                      <a:pt x="44" y="66"/>
                    </a:cubicBezTo>
                    <a:cubicBezTo>
                      <a:pt x="43" y="66"/>
                      <a:pt x="43" y="66"/>
                      <a:pt x="42" y="66"/>
                    </a:cubicBezTo>
                    <a:cubicBezTo>
                      <a:pt x="42" y="67"/>
                      <a:pt x="41" y="65"/>
                      <a:pt x="41" y="65"/>
                    </a:cubicBezTo>
                    <a:cubicBezTo>
                      <a:pt x="41" y="65"/>
                      <a:pt x="40" y="64"/>
                      <a:pt x="40" y="64"/>
                    </a:cubicBezTo>
                    <a:cubicBezTo>
                      <a:pt x="40" y="63"/>
                      <a:pt x="38" y="64"/>
                      <a:pt x="38" y="64"/>
                    </a:cubicBezTo>
                    <a:cubicBezTo>
                      <a:pt x="37" y="63"/>
                      <a:pt x="35" y="63"/>
                      <a:pt x="35" y="63"/>
                    </a:cubicBezTo>
                    <a:cubicBezTo>
                      <a:pt x="34" y="63"/>
                      <a:pt x="35" y="64"/>
                      <a:pt x="35" y="64"/>
                    </a:cubicBezTo>
                    <a:cubicBezTo>
                      <a:pt x="35" y="64"/>
                      <a:pt x="34" y="64"/>
                      <a:pt x="33" y="64"/>
                    </a:cubicBezTo>
                    <a:cubicBezTo>
                      <a:pt x="32" y="64"/>
                      <a:pt x="32" y="65"/>
                      <a:pt x="32" y="65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29" y="67"/>
                      <a:pt x="28" y="67"/>
                    </a:cubicBezTo>
                    <a:cubicBezTo>
                      <a:pt x="27" y="67"/>
                      <a:pt x="26" y="66"/>
                      <a:pt x="25" y="66"/>
                    </a:cubicBezTo>
                    <a:cubicBezTo>
                      <a:pt x="24" y="66"/>
                      <a:pt x="23" y="67"/>
                      <a:pt x="23" y="67"/>
                    </a:cubicBezTo>
                    <a:cubicBezTo>
                      <a:pt x="23" y="67"/>
                      <a:pt x="21" y="68"/>
                      <a:pt x="21" y="68"/>
                    </a:cubicBezTo>
                    <a:cubicBezTo>
                      <a:pt x="21" y="68"/>
                      <a:pt x="20" y="69"/>
                      <a:pt x="19" y="69"/>
                    </a:cubicBezTo>
                    <a:cubicBezTo>
                      <a:pt x="18" y="69"/>
                      <a:pt x="18" y="68"/>
                      <a:pt x="18" y="68"/>
                    </a:cubicBezTo>
                    <a:cubicBezTo>
                      <a:pt x="18" y="68"/>
                      <a:pt x="16" y="66"/>
                      <a:pt x="16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11" y="79"/>
                      <a:pt x="9" y="81"/>
                      <a:pt x="18" y="85"/>
                    </a:cubicBezTo>
                    <a:cubicBezTo>
                      <a:pt x="19" y="85"/>
                      <a:pt x="21" y="90"/>
                      <a:pt x="21" y="90"/>
                    </a:cubicBezTo>
                    <a:cubicBezTo>
                      <a:pt x="21" y="91"/>
                      <a:pt x="19" y="99"/>
                      <a:pt x="18" y="100"/>
                    </a:cubicBezTo>
                    <a:cubicBezTo>
                      <a:pt x="16" y="101"/>
                      <a:pt x="14" y="105"/>
                      <a:pt x="14" y="105"/>
                    </a:cubicBezTo>
                    <a:cubicBezTo>
                      <a:pt x="14" y="105"/>
                      <a:pt x="10" y="109"/>
                      <a:pt x="9" y="109"/>
                    </a:cubicBezTo>
                    <a:cubicBezTo>
                      <a:pt x="8" y="109"/>
                      <a:pt x="5" y="110"/>
                      <a:pt x="4" y="110"/>
                    </a:cubicBezTo>
                    <a:cubicBezTo>
                      <a:pt x="4" y="110"/>
                      <a:pt x="0" y="110"/>
                      <a:pt x="1" y="111"/>
                    </a:cubicBezTo>
                    <a:cubicBezTo>
                      <a:pt x="1" y="111"/>
                      <a:pt x="1" y="113"/>
                      <a:pt x="1" y="113"/>
                    </a:cubicBezTo>
                    <a:cubicBezTo>
                      <a:pt x="2" y="114"/>
                      <a:pt x="5" y="118"/>
                      <a:pt x="5" y="118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0" y="140"/>
                      <a:pt x="10" y="140"/>
                      <a:pt x="10" y="140"/>
                    </a:cubicBezTo>
                    <a:cubicBezTo>
                      <a:pt x="6" y="145"/>
                      <a:pt x="8" y="142"/>
                      <a:pt x="9" y="149"/>
                    </a:cubicBezTo>
                    <a:cubicBezTo>
                      <a:pt x="12" y="149"/>
                      <a:pt x="12" y="149"/>
                      <a:pt x="12" y="149"/>
                    </a:cubicBezTo>
                    <a:cubicBezTo>
                      <a:pt x="17" y="157"/>
                      <a:pt x="17" y="157"/>
                      <a:pt x="17" y="157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40" y="164"/>
                      <a:pt x="40" y="164"/>
                      <a:pt x="40" y="164"/>
                    </a:cubicBezTo>
                    <a:cubicBezTo>
                      <a:pt x="37" y="175"/>
                      <a:pt x="37" y="175"/>
                      <a:pt x="37" y="175"/>
                    </a:cubicBezTo>
                    <a:cubicBezTo>
                      <a:pt x="31" y="180"/>
                      <a:pt x="31" y="180"/>
                      <a:pt x="31" y="180"/>
                    </a:cubicBezTo>
                    <a:cubicBezTo>
                      <a:pt x="31" y="180"/>
                      <a:pt x="31" y="180"/>
                      <a:pt x="30" y="180"/>
                    </a:cubicBezTo>
                    <a:cubicBezTo>
                      <a:pt x="30" y="180"/>
                      <a:pt x="31" y="181"/>
                      <a:pt x="34" y="182"/>
                    </a:cubicBezTo>
                    <a:cubicBezTo>
                      <a:pt x="36" y="182"/>
                      <a:pt x="36" y="184"/>
                      <a:pt x="39" y="183"/>
                    </a:cubicBezTo>
                    <a:cubicBezTo>
                      <a:pt x="42" y="182"/>
                      <a:pt x="46" y="181"/>
                      <a:pt x="47" y="180"/>
                    </a:cubicBezTo>
                    <a:cubicBezTo>
                      <a:pt x="48" y="178"/>
                      <a:pt x="50" y="177"/>
                      <a:pt x="51" y="176"/>
                    </a:cubicBezTo>
                    <a:cubicBezTo>
                      <a:pt x="52" y="174"/>
                      <a:pt x="58" y="167"/>
                      <a:pt x="59" y="167"/>
                    </a:cubicBezTo>
                    <a:cubicBezTo>
                      <a:pt x="59" y="167"/>
                      <a:pt x="65" y="159"/>
                      <a:pt x="66" y="158"/>
                    </a:cubicBezTo>
                    <a:cubicBezTo>
                      <a:pt x="67" y="157"/>
                      <a:pt x="75" y="151"/>
                      <a:pt x="75" y="151"/>
                    </a:cubicBezTo>
                    <a:cubicBezTo>
                      <a:pt x="86" y="147"/>
                      <a:pt x="86" y="147"/>
                      <a:pt x="86" y="147"/>
                    </a:cubicBezTo>
                    <a:cubicBezTo>
                      <a:pt x="86" y="147"/>
                      <a:pt x="91" y="152"/>
                      <a:pt x="92" y="153"/>
                    </a:cubicBezTo>
                    <a:cubicBezTo>
                      <a:pt x="93" y="153"/>
                      <a:pt x="104" y="158"/>
                      <a:pt x="104" y="158"/>
                    </a:cubicBezTo>
                    <a:cubicBezTo>
                      <a:pt x="104" y="158"/>
                      <a:pt x="111" y="161"/>
                      <a:pt x="112" y="162"/>
                    </a:cubicBezTo>
                    <a:cubicBezTo>
                      <a:pt x="112" y="163"/>
                      <a:pt x="118" y="168"/>
                      <a:pt x="118" y="168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5" y="167"/>
                      <a:pt x="125" y="167"/>
                      <a:pt x="125" y="167"/>
                    </a:cubicBezTo>
                    <a:cubicBezTo>
                      <a:pt x="129" y="169"/>
                      <a:pt x="129" y="169"/>
                      <a:pt x="129" y="169"/>
                    </a:cubicBezTo>
                    <a:cubicBezTo>
                      <a:pt x="136" y="173"/>
                      <a:pt x="136" y="173"/>
                      <a:pt x="136" y="173"/>
                    </a:cubicBezTo>
                    <a:cubicBezTo>
                      <a:pt x="139" y="179"/>
                      <a:pt x="139" y="179"/>
                      <a:pt x="139" y="179"/>
                    </a:cubicBezTo>
                    <a:cubicBezTo>
                      <a:pt x="139" y="179"/>
                      <a:pt x="141" y="187"/>
                      <a:pt x="141" y="190"/>
                    </a:cubicBezTo>
                    <a:cubicBezTo>
                      <a:pt x="141" y="193"/>
                      <a:pt x="142" y="198"/>
                      <a:pt x="142" y="198"/>
                    </a:cubicBezTo>
                    <a:cubicBezTo>
                      <a:pt x="151" y="202"/>
                      <a:pt x="151" y="202"/>
                      <a:pt x="151" y="202"/>
                    </a:cubicBezTo>
                    <a:cubicBezTo>
                      <a:pt x="151" y="202"/>
                      <a:pt x="151" y="211"/>
                      <a:pt x="151" y="212"/>
                    </a:cubicBezTo>
                    <a:cubicBezTo>
                      <a:pt x="151" y="214"/>
                      <a:pt x="152" y="217"/>
                      <a:pt x="152" y="220"/>
                    </a:cubicBezTo>
                    <a:cubicBezTo>
                      <a:pt x="152" y="223"/>
                      <a:pt x="152" y="226"/>
                      <a:pt x="152" y="226"/>
                    </a:cubicBez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61" y="232"/>
                      <a:pt x="161" y="232"/>
                      <a:pt x="161" y="232"/>
                    </a:cubicBezTo>
                    <a:cubicBezTo>
                      <a:pt x="162" y="237"/>
                      <a:pt x="162" y="237"/>
                      <a:pt x="162" y="237"/>
                    </a:cubicBezTo>
                    <a:cubicBezTo>
                      <a:pt x="170" y="240"/>
                      <a:pt x="170" y="240"/>
                      <a:pt x="170" y="240"/>
                    </a:cubicBezTo>
                    <a:cubicBezTo>
                      <a:pt x="172" y="246"/>
                      <a:pt x="172" y="246"/>
                      <a:pt x="172" y="246"/>
                    </a:cubicBezTo>
                    <a:cubicBezTo>
                      <a:pt x="177" y="251"/>
                      <a:pt x="177" y="251"/>
                      <a:pt x="177" y="251"/>
                    </a:cubicBezTo>
                    <a:cubicBezTo>
                      <a:pt x="177" y="255"/>
                      <a:pt x="177" y="255"/>
                      <a:pt x="177" y="255"/>
                    </a:cubicBezTo>
                    <a:cubicBezTo>
                      <a:pt x="177" y="255"/>
                      <a:pt x="177" y="257"/>
                      <a:pt x="179" y="257"/>
                    </a:cubicBezTo>
                    <a:cubicBezTo>
                      <a:pt x="181" y="257"/>
                      <a:pt x="188" y="256"/>
                      <a:pt x="188" y="256"/>
                    </a:cubicBezTo>
                    <a:cubicBezTo>
                      <a:pt x="195" y="262"/>
                      <a:pt x="195" y="262"/>
                      <a:pt x="195" y="262"/>
                    </a:cubicBezTo>
                    <a:cubicBezTo>
                      <a:pt x="203" y="269"/>
                      <a:pt x="203" y="269"/>
                      <a:pt x="203" y="269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13" y="278"/>
                      <a:pt x="213" y="278"/>
                      <a:pt x="213" y="278"/>
                    </a:cubicBezTo>
                    <a:cubicBezTo>
                      <a:pt x="221" y="283"/>
                      <a:pt x="221" y="283"/>
                      <a:pt x="221" y="283"/>
                    </a:cubicBezTo>
                    <a:cubicBezTo>
                      <a:pt x="224" y="290"/>
                      <a:pt x="224" y="290"/>
                      <a:pt x="224" y="290"/>
                    </a:cubicBezTo>
                    <a:cubicBezTo>
                      <a:pt x="231" y="297"/>
                      <a:pt x="231" y="297"/>
                      <a:pt x="231" y="297"/>
                    </a:cubicBezTo>
                    <a:cubicBezTo>
                      <a:pt x="235" y="299"/>
                      <a:pt x="235" y="299"/>
                      <a:pt x="235" y="299"/>
                    </a:cubicBezTo>
                    <a:cubicBezTo>
                      <a:pt x="237" y="303"/>
                      <a:pt x="237" y="303"/>
                      <a:pt x="237" y="303"/>
                    </a:cubicBezTo>
                    <a:cubicBezTo>
                      <a:pt x="241" y="305"/>
                      <a:pt x="241" y="305"/>
                      <a:pt x="241" y="305"/>
                    </a:cubicBezTo>
                    <a:cubicBezTo>
                      <a:pt x="245" y="306"/>
                      <a:pt x="245" y="306"/>
                      <a:pt x="245" y="306"/>
                    </a:cubicBezTo>
                    <a:cubicBezTo>
                      <a:pt x="251" y="307"/>
                      <a:pt x="251" y="307"/>
                      <a:pt x="251" y="307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1"/>
                      <a:pt x="257" y="313"/>
                      <a:pt x="257" y="314"/>
                    </a:cubicBezTo>
                    <a:cubicBezTo>
                      <a:pt x="257" y="316"/>
                      <a:pt x="255" y="317"/>
                      <a:pt x="258" y="317"/>
                    </a:cubicBezTo>
                    <a:cubicBezTo>
                      <a:pt x="261" y="317"/>
                      <a:pt x="264" y="316"/>
                      <a:pt x="264" y="316"/>
                    </a:cubicBezTo>
                    <a:cubicBezTo>
                      <a:pt x="270" y="315"/>
                      <a:pt x="270" y="315"/>
                      <a:pt x="270" y="315"/>
                    </a:cubicBezTo>
                    <a:cubicBezTo>
                      <a:pt x="274" y="315"/>
                      <a:pt x="274" y="315"/>
                      <a:pt x="274" y="315"/>
                    </a:cubicBezTo>
                    <a:cubicBezTo>
                      <a:pt x="278" y="315"/>
                      <a:pt x="278" y="315"/>
                      <a:pt x="278" y="315"/>
                    </a:cubicBezTo>
                    <a:cubicBezTo>
                      <a:pt x="285" y="314"/>
                      <a:pt x="285" y="314"/>
                      <a:pt x="285" y="314"/>
                    </a:cubicBezTo>
                    <a:cubicBezTo>
                      <a:pt x="289" y="317"/>
                      <a:pt x="289" y="317"/>
                      <a:pt x="289" y="317"/>
                    </a:cubicBezTo>
                    <a:cubicBezTo>
                      <a:pt x="300" y="330"/>
                      <a:pt x="300" y="330"/>
                      <a:pt x="300" y="330"/>
                    </a:cubicBezTo>
                    <a:cubicBezTo>
                      <a:pt x="300" y="330"/>
                      <a:pt x="303" y="335"/>
                      <a:pt x="303" y="337"/>
                    </a:cubicBezTo>
                    <a:cubicBezTo>
                      <a:pt x="303" y="338"/>
                      <a:pt x="307" y="337"/>
                      <a:pt x="308" y="337"/>
                    </a:cubicBezTo>
                    <a:cubicBezTo>
                      <a:pt x="309" y="337"/>
                      <a:pt x="317" y="337"/>
                      <a:pt x="317" y="337"/>
                    </a:cubicBezTo>
                    <a:cubicBezTo>
                      <a:pt x="323" y="341"/>
                      <a:pt x="323" y="341"/>
                      <a:pt x="323" y="341"/>
                    </a:cubicBezTo>
                    <a:cubicBezTo>
                      <a:pt x="319" y="346"/>
                      <a:pt x="319" y="346"/>
                      <a:pt x="319" y="346"/>
                    </a:cubicBezTo>
                    <a:cubicBezTo>
                      <a:pt x="325" y="349"/>
                      <a:pt x="325" y="349"/>
                      <a:pt x="325" y="349"/>
                    </a:cubicBezTo>
                    <a:cubicBezTo>
                      <a:pt x="328" y="345"/>
                      <a:pt x="328" y="345"/>
                      <a:pt x="328" y="345"/>
                    </a:cubicBezTo>
                    <a:cubicBezTo>
                      <a:pt x="334" y="346"/>
                      <a:pt x="334" y="346"/>
                      <a:pt x="334" y="346"/>
                    </a:cubicBezTo>
                    <a:cubicBezTo>
                      <a:pt x="339" y="350"/>
                      <a:pt x="339" y="350"/>
                      <a:pt x="339" y="350"/>
                    </a:cubicBezTo>
                    <a:cubicBezTo>
                      <a:pt x="340" y="353"/>
                      <a:pt x="340" y="353"/>
                      <a:pt x="340" y="353"/>
                    </a:cubicBezTo>
                    <a:cubicBezTo>
                      <a:pt x="343" y="355"/>
                      <a:pt x="343" y="355"/>
                      <a:pt x="343" y="355"/>
                    </a:cubicBezTo>
                    <a:cubicBezTo>
                      <a:pt x="342" y="360"/>
                      <a:pt x="342" y="360"/>
                      <a:pt x="342" y="360"/>
                    </a:cubicBezTo>
                    <a:cubicBezTo>
                      <a:pt x="342" y="363"/>
                      <a:pt x="342" y="363"/>
                      <a:pt x="342" y="363"/>
                    </a:cubicBezTo>
                    <a:cubicBezTo>
                      <a:pt x="344" y="367"/>
                      <a:pt x="344" y="367"/>
                      <a:pt x="344" y="367"/>
                    </a:cubicBezTo>
                    <a:cubicBezTo>
                      <a:pt x="349" y="369"/>
                      <a:pt x="349" y="369"/>
                      <a:pt x="349" y="369"/>
                    </a:cubicBezTo>
                    <a:cubicBezTo>
                      <a:pt x="354" y="372"/>
                      <a:pt x="354" y="372"/>
                      <a:pt x="354" y="372"/>
                    </a:cubicBezTo>
                    <a:cubicBezTo>
                      <a:pt x="357" y="374"/>
                      <a:pt x="357" y="374"/>
                      <a:pt x="357" y="374"/>
                    </a:cubicBezTo>
                    <a:cubicBezTo>
                      <a:pt x="361" y="374"/>
                      <a:pt x="361" y="374"/>
                      <a:pt x="361" y="374"/>
                    </a:cubicBezTo>
                    <a:cubicBezTo>
                      <a:pt x="367" y="373"/>
                      <a:pt x="367" y="373"/>
                      <a:pt x="367" y="373"/>
                    </a:cubicBezTo>
                    <a:cubicBezTo>
                      <a:pt x="374" y="374"/>
                      <a:pt x="374" y="374"/>
                      <a:pt x="374" y="374"/>
                    </a:cubicBezTo>
                    <a:cubicBezTo>
                      <a:pt x="380" y="384"/>
                      <a:pt x="380" y="384"/>
                      <a:pt x="380" y="384"/>
                    </a:cubicBezTo>
                    <a:cubicBezTo>
                      <a:pt x="383" y="393"/>
                      <a:pt x="383" y="393"/>
                      <a:pt x="383" y="393"/>
                    </a:cubicBezTo>
                    <a:cubicBezTo>
                      <a:pt x="387" y="401"/>
                      <a:pt x="387" y="401"/>
                      <a:pt x="387" y="401"/>
                    </a:cubicBezTo>
                    <a:cubicBezTo>
                      <a:pt x="390" y="406"/>
                      <a:pt x="390" y="406"/>
                      <a:pt x="390" y="406"/>
                    </a:cubicBezTo>
                    <a:cubicBezTo>
                      <a:pt x="392" y="414"/>
                      <a:pt x="392" y="414"/>
                      <a:pt x="392" y="414"/>
                    </a:cubicBezTo>
                    <a:cubicBezTo>
                      <a:pt x="395" y="418"/>
                      <a:pt x="395" y="418"/>
                      <a:pt x="395" y="418"/>
                    </a:cubicBezTo>
                    <a:cubicBezTo>
                      <a:pt x="400" y="428"/>
                      <a:pt x="400" y="428"/>
                      <a:pt x="400" y="428"/>
                    </a:cubicBezTo>
                    <a:cubicBezTo>
                      <a:pt x="402" y="432"/>
                      <a:pt x="402" y="432"/>
                      <a:pt x="402" y="432"/>
                    </a:cubicBezTo>
                    <a:cubicBezTo>
                      <a:pt x="400" y="437"/>
                      <a:pt x="400" y="437"/>
                      <a:pt x="400" y="437"/>
                    </a:cubicBezTo>
                    <a:cubicBezTo>
                      <a:pt x="400" y="437"/>
                      <a:pt x="398" y="442"/>
                      <a:pt x="397" y="442"/>
                    </a:cubicBezTo>
                    <a:cubicBezTo>
                      <a:pt x="397" y="443"/>
                      <a:pt x="394" y="444"/>
                      <a:pt x="393" y="444"/>
                    </a:cubicBezTo>
                    <a:cubicBezTo>
                      <a:pt x="392" y="445"/>
                      <a:pt x="391" y="445"/>
                      <a:pt x="390" y="446"/>
                    </a:cubicBezTo>
                    <a:cubicBezTo>
                      <a:pt x="389" y="447"/>
                      <a:pt x="388" y="450"/>
                      <a:pt x="388" y="450"/>
                    </a:cubicBezTo>
                    <a:cubicBezTo>
                      <a:pt x="391" y="456"/>
                      <a:pt x="391" y="456"/>
                      <a:pt x="391" y="456"/>
                    </a:cubicBezTo>
                    <a:cubicBezTo>
                      <a:pt x="390" y="463"/>
                      <a:pt x="390" y="463"/>
                      <a:pt x="390" y="463"/>
                    </a:cubicBezTo>
                    <a:cubicBezTo>
                      <a:pt x="388" y="469"/>
                      <a:pt x="388" y="469"/>
                      <a:pt x="388" y="469"/>
                    </a:cubicBezTo>
                    <a:close/>
                    <a:moveTo>
                      <a:pt x="57" y="345"/>
                    </a:moveTo>
                    <a:cubicBezTo>
                      <a:pt x="57" y="345"/>
                      <a:pt x="57" y="345"/>
                      <a:pt x="57" y="345"/>
                    </a:cubicBezTo>
                    <a:cubicBezTo>
                      <a:pt x="60" y="335"/>
                      <a:pt x="60" y="335"/>
                      <a:pt x="60" y="335"/>
                    </a:cubicBezTo>
                    <a:cubicBezTo>
                      <a:pt x="64" y="331"/>
                      <a:pt x="64" y="331"/>
                      <a:pt x="64" y="331"/>
                    </a:cubicBezTo>
                    <a:cubicBezTo>
                      <a:pt x="63" y="336"/>
                      <a:pt x="63" y="336"/>
                      <a:pt x="63" y="336"/>
                    </a:cubicBezTo>
                    <a:cubicBezTo>
                      <a:pt x="62" y="342"/>
                      <a:pt x="62" y="342"/>
                      <a:pt x="62" y="342"/>
                    </a:cubicBezTo>
                    <a:cubicBezTo>
                      <a:pt x="62" y="342"/>
                      <a:pt x="70" y="345"/>
                      <a:pt x="71" y="345"/>
                    </a:cubicBezTo>
                    <a:cubicBezTo>
                      <a:pt x="72" y="345"/>
                      <a:pt x="73" y="343"/>
                      <a:pt x="75" y="342"/>
                    </a:cubicBezTo>
                    <a:cubicBezTo>
                      <a:pt x="76" y="341"/>
                      <a:pt x="83" y="341"/>
                      <a:pt x="83" y="341"/>
                    </a:cubicBezTo>
                    <a:cubicBezTo>
                      <a:pt x="83" y="341"/>
                      <a:pt x="84" y="338"/>
                      <a:pt x="85" y="336"/>
                    </a:cubicBezTo>
                    <a:cubicBezTo>
                      <a:pt x="86" y="334"/>
                      <a:pt x="91" y="329"/>
                      <a:pt x="92" y="328"/>
                    </a:cubicBezTo>
                    <a:cubicBezTo>
                      <a:pt x="93" y="328"/>
                      <a:pt x="95" y="326"/>
                      <a:pt x="96" y="326"/>
                    </a:cubicBezTo>
                    <a:cubicBezTo>
                      <a:pt x="97" y="325"/>
                      <a:pt x="102" y="323"/>
                      <a:pt x="102" y="323"/>
                    </a:cubicBezTo>
                    <a:cubicBezTo>
                      <a:pt x="115" y="328"/>
                      <a:pt x="115" y="328"/>
                      <a:pt x="115" y="328"/>
                    </a:cubicBezTo>
                    <a:cubicBezTo>
                      <a:pt x="117" y="336"/>
                      <a:pt x="117" y="336"/>
                      <a:pt x="117" y="336"/>
                    </a:cubicBezTo>
                    <a:cubicBezTo>
                      <a:pt x="124" y="349"/>
                      <a:pt x="124" y="349"/>
                      <a:pt x="124" y="349"/>
                    </a:cubicBezTo>
                    <a:cubicBezTo>
                      <a:pt x="126" y="355"/>
                      <a:pt x="126" y="355"/>
                      <a:pt x="126" y="355"/>
                    </a:cubicBezTo>
                    <a:cubicBezTo>
                      <a:pt x="126" y="355"/>
                      <a:pt x="129" y="358"/>
                      <a:pt x="128" y="361"/>
                    </a:cubicBezTo>
                    <a:cubicBezTo>
                      <a:pt x="127" y="365"/>
                      <a:pt x="121" y="375"/>
                      <a:pt x="121" y="375"/>
                    </a:cubicBezTo>
                    <a:cubicBezTo>
                      <a:pt x="121" y="381"/>
                      <a:pt x="121" y="381"/>
                      <a:pt x="121" y="381"/>
                    </a:cubicBezTo>
                    <a:cubicBezTo>
                      <a:pt x="125" y="389"/>
                      <a:pt x="125" y="389"/>
                      <a:pt x="125" y="389"/>
                    </a:cubicBezTo>
                    <a:cubicBezTo>
                      <a:pt x="119" y="404"/>
                      <a:pt x="119" y="404"/>
                      <a:pt x="119" y="404"/>
                    </a:cubicBezTo>
                    <a:cubicBezTo>
                      <a:pt x="122" y="415"/>
                      <a:pt x="122" y="415"/>
                      <a:pt x="122" y="415"/>
                    </a:cubicBezTo>
                    <a:cubicBezTo>
                      <a:pt x="120" y="430"/>
                      <a:pt x="120" y="430"/>
                      <a:pt x="120" y="430"/>
                    </a:cubicBezTo>
                    <a:cubicBezTo>
                      <a:pt x="119" y="438"/>
                      <a:pt x="119" y="438"/>
                      <a:pt x="119" y="438"/>
                    </a:cubicBezTo>
                    <a:cubicBezTo>
                      <a:pt x="119" y="438"/>
                      <a:pt x="115" y="442"/>
                      <a:pt x="113" y="441"/>
                    </a:cubicBezTo>
                    <a:cubicBezTo>
                      <a:pt x="111" y="440"/>
                      <a:pt x="101" y="433"/>
                      <a:pt x="101" y="433"/>
                    </a:cubicBezTo>
                    <a:cubicBezTo>
                      <a:pt x="97" y="432"/>
                      <a:pt x="97" y="432"/>
                      <a:pt x="97" y="432"/>
                    </a:cubicBezTo>
                    <a:cubicBezTo>
                      <a:pt x="94" y="439"/>
                      <a:pt x="94" y="439"/>
                      <a:pt x="94" y="439"/>
                    </a:cubicBezTo>
                    <a:cubicBezTo>
                      <a:pt x="95" y="444"/>
                      <a:pt x="95" y="444"/>
                      <a:pt x="95" y="444"/>
                    </a:cubicBezTo>
                    <a:cubicBezTo>
                      <a:pt x="90" y="453"/>
                      <a:pt x="90" y="453"/>
                      <a:pt x="90" y="453"/>
                    </a:cubicBezTo>
                    <a:cubicBezTo>
                      <a:pt x="85" y="453"/>
                      <a:pt x="85" y="453"/>
                      <a:pt x="85" y="453"/>
                    </a:cubicBezTo>
                    <a:cubicBezTo>
                      <a:pt x="79" y="451"/>
                      <a:pt x="79" y="451"/>
                      <a:pt x="79" y="451"/>
                    </a:cubicBezTo>
                    <a:cubicBezTo>
                      <a:pt x="73" y="443"/>
                      <a:pt x="73" y="443"/>
                      <a:pt x="73" y="443"/>
                    </a:cubicBezTo>
                    <a:cubicBezTo>
                      <a:pt x="73" y="443"/>
                      <a:pt x="73" y="445"/>
                      <a:pt x="71" y="446"/>
                    </a:cubicBezTo>
                    <a:cubicBezTo>
                      <a:pt x="69" y="446"/>
                      <a:pt x="66" y="445"/>
                      <a:pt x="66" y="445"/>
                    </a:cubicBezTo>
                    <a:cubicBezTo>
                      <a:pt x="68" y="439"/>
                      <a:pt x="68" y="439"/>
                      <a:pt x="68" y="439"/>
                    </a:cubicBezTo>
                    <a:cubicBezTo>
                      <a:pt x="66" y="432"/>
                      <a:pt x="66" y="432"/>
                      <a:pt x="66" y="432"/>
                    </a:cubicBezTo>
                    <a:cubicBezTo>
                      <a:pt x="68" y="425"/>
                      <a:pt x="68" y="425"/>
                      <a:pt x="68" y="425"/>
                    </a:cubicBezTo>
                    <a:cubicBezTo>
                      <a:pt x="68" y="415"/>
                      <a:pt x="68" y="415"/>
                      <a:pt x="68" y="415"/>
                    </a:cubicBezTo>
                    <a:cubicBezTo>
                      <a:pt x="70" y="411"/>
                      <a:pt x="70" y="411"/>
                      <a:pt x="70" y="411"/>
                    </a:cubicBezTo>
                    <a:cubicBezTo>
                      <a:pt x="71" y="406"/>
                      <a:pt x="71" y="406"/>
                      <a:pt x="71" y="406"/>
                    </a:cubicBezTo>
                    <a:cubicBezTo>
                      <a:pt x="74" y="400"/>
                      <a:pt x="74" y="400"/>
                      <a:pt x="74" y="400"/>
                    </a:cubicBezTo>
                    <a:cubicBezTo>
                      <a:pt x="73" y="395"/>
                      <a:pt x="73" y="395"/>
                      <a:pt x="73" y="395"/>
                    </a:cubicBezTo>
                    <a:cubicBezTo>
                      <a:pt x="71" y="396"/>
                      <a:pt x="71" y="396"/>
                      <a:pt x="71" y="396"/>
                    </a:cubicBezTo>
                    <a:cubicBezTo>
                      <a:pt x="65" y="390"/>
                      <a:pt x="65" y="390"/>
                      <a:pt x="65" y="390"/>
                    </a:cubicBezTo>
                    <a:cubicBezTo>
                      <a:pt x="65" y="390"/>
                      <a:pt x="67" y="388"/>
                      <a:pt x="69" y="386"/>
                    </a:cubicBezTo>
                    <a:cubicBezTo>
                      <a:pt x="71" y="384"/>
                      <a:pt x="71" y="383"/>
                      <a:pt x="71" y="381"/>
                    </a:cubicBezTo>
                    <a:cubicBezTo>
                      <a:pt x="71" y="379"/>
                      <a:pt x="70" y="374"/>
                      <a:pt x="69" y="374"/>
                    </a:cubicBezTo>
                    <a:cubicBezTo>
                      <a:pt x="68" y="373"/>
                      <a:pt x="66" y="371"/>
                      <a:pt x="66" y="371"/>
                    </a:cubicBezTo>
                    <a:cubicBezTo>
                      <a:pt x="66" y="365"/>
                      <a:pt x="66" y="365"/>
                      <a:pt x="66" y="365"/>
                    </a:cubicBezTo>
                    <a:cubicBezTo>
                      <a:pt x="66" y="365"/>
                      <a:pt x="65" y="362"/>
                      <a:pt x="64" y="362"/>
                    </a:cubicBezTo>
                    <a:cubicBezTo>
                      <a:pt x="62" y="361"/>
                      <a:pt x="57" y="358"/>
                      <a:pt x="57" y="358"/>
                    </a:cubicBezTo>
                    <a:cubicBezTo>
                      <a:pt x="58" y="351"/>
                      <a:pt x="58" y="351"/>
                      <a:pt x="58" y="351"/>
                    </a:cubicBezTo>
                    <a:cubicBezTo>
                      <a:pt x="56" y="349"/>
                      <a:pt x="56" y="349"/>
                      <a:pt x="56" y="349"/>
                    </a:cubicBezTo>
                    <a:lnTo>
                      <a:pt x="57" y="34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9" name="Freeform 86">
                <a:extLst>
                  <a:ext uri="{FF2B5EF4-FFF2-40B4-BE49-F238E27FC236}">
                    <a16:creationId xmlns:a16="http://schemas.microsoft.com/office/drawing/2014/main" id="{C6AA2F91-9832-A549-B8CD-4AD144D16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4411" y="2909082"/>
                <a:ext cx="841064" cy="588111"/>
              </a:xfrm>
              <a:custGeom>
                <a:avLst/>
                <a:gdLst>
                  <a:gd name="T0" fmla="*/ 59 w 369"/>
                  <a:gd name="T1" fmla="*/ 73 h 266"/>
                  <a:gd name="T2" fmla="*/ 59 w 369"/>
                  <a:gd name="T3" fmla="*/ 83 h 266"/>
                  <a:gd name="T4" fmla="*/ 59 w 369"/>
                  <a:gd name="T5" fmla="*/ 83 h 266"/>
                  <a:gd name="T6" fmla="*/ 58 w 369"/>
                  <a:gd name="T7" fmla="*/ 84 h 266"/>
                  <a:gd name="T8" fmla="*/ 58 w 369"/>
                  <a:gd name="T9" fmla="*/ 84 h 266"/>
                  <a:gd name="T10" fmla="*/ 56 w 369"/>
                  <a:gd name="T11" fmla="*/ 84 h 266"/>
                  <a:gd name="T12" fmla="*/ 56 w 369"/>
                  <a:gd name="T13" fmla="*/ 85 h 266"/>
                  <a:gd name="T14" fmla="*/ 56 w 369"/>
                  <a:gd name="T15" fmla="*/ 85 h 266"/>
                  <a:gd name="T16" fmla="*/ 56 w 369"/>
                  <a:gd name="T17" fmla="*/ 85 h 266"/>
                  <a:gd name="T18" fmla="*/ 51 w 369"/>
                  <a:gd name="T19" fmla="*/ 97 h 266"/>
                  <a:gd name="T20" fmla="*/ 50 w 369"/>
                  <a:gd name="T21" fmla="*/ 106 h 266"/>
                  <a:gd name="T22" fmla="*/ 50 w 369"/>
                  <a:gd name="T23" fmla="*/ 106 h 266"/>
                  <a:gd name="T24" fmla="*/ 50 w 369"/>
                  <a:gd name="T25" fmla="*/ 106 h 266"/>
                  <a:gd name="T26" fmla="*/ 50 w 369"/>
                  <a:gd name="T27" fmla="*/ 107 h 266"/>
                  <a:gd name="T28" fmla="*/ 50 w 369"/>
                  <a:gd name="T29" fmla="*/ 107 h 266"/>
                  <a:gd name="T30" fmla="*/ 50 w 369"/>
                  <a:gd name="T31" fmla="*/ 107 h 266"/>
                  <a:gd name="T32" fmla="*/ 50 w 369"/>
                  <a:gd name="T33" fmla="*/ 108 h 266"/>
                  <a:gd name="T34" fmla="*/ 49 w 369"/>
                  <a:gd name="T35" fmla="*/ 109 h 266"/>
                  <a:gd name="T36" fmla="*/ 42 w 369"/>
                  <a:gd name="T37" fmla="*/ 131 h 266"/>
                  <a:gd name="T38" fmla="*/ 26 w 369"/>
                  <a:gd name="T39" fmla="*/ 154 h 266"/>
                  <a:gd name="T40" fmla="*/ 6 w 369"/>
                  <a:gd name="T41" fmla="*/ 161 h 266"/>
                  <a:gd name="T42" fmla="*/ 2 w 369"/>
                  <a:gd name="T43" fmla="*/ 161 h 266"/>
                  <a:gd name="T44" fmla="*/ 1 w 369"/>
                  <a:gd name="T45" fmla="*/ 161 h 266"/>
                  <a:gd name="T46" fmla="*/ 0 w 369"/>
                  <a:gd name="T47" fmla="*/ 161 h 266"/>
                  <a:gd name="T48" fmla="*/ 0 w 369"/>
                  <a:gd name="T49" fmla="*/ 161 h 266"/>
                  <a:gd name="T50" fmla="*/ 14 w 369"/>
                  <a:gd name="T51" fmla="*/ 169 h 266"/>
                  <a:gd name="T52" fmla="*/ 28 w 369"/>
                  <a:gd name="T53" fmla="*/ 190 h 266"/>
                  <a:gd name="T54" fmla="*/ 52 w 369"/>
                  <a:gd name="T55" fmla="*/ 201 h 266"/>
                  <a:gd name="T56" fmla="*/ 64 w 369"/>
                  <a:gd name="T57" fmla="*/ 216 h 266"/>
                  <a:gd name="T58" fmla="*/ 69 w 369"/>
                  <a:gd name="T59" fmla="*/ 229 h 266"/>
                  <a:gd name="T60" fmla="*/ 90 w 369"/>
                  <a:gd name="T61" fmla="*/ 232 h 266"/>
                  <a:gd name="T62" fmla="*/ 113 w 369"/>
                  <a:gd name="T63" fmla="*/ 227 h 266"/>
                  <a:gd name="T64" fmla="*/ 107 w 369"/>
                  <a:gd name="T65" fmla="*/ 240 h 266"/>
                  <a:gd name="T66" fmla="*/ 128 w 369"/>
                  <a:gd name="T67" fmla="*/ 250 h 266"/>
                  <a:gd name="T68" fmla="*/ 241 w 369"/>
                  <a:gd name="T69" fmla="*/ 249 h 266"/>
                  <a:gd name="T70" fmla="*/ 346 w 369"/>
                  <a:gd name="T71" fmla="*/ 215 h 266"/>
                  <a:gd name="T72" fmla="*/ 361 w 369"/>
                  <a:gd name="T73" fmla="*/ 123 h 266"/>
                  <a:gd name="T74" fmla="*/ 350 w 369"/>
                  <a:gd name="T75" fmla="*/ 120 h 266"/>
                  <a:gd name="T76" fmla="*/ 302 w 369"/>
                  <a:gd name="T77" fmla="*/ 127 h 266"/>
                  <a:gd name="T78" fmla="*/ 300 w 369"/>
                  <a:gd name="T79" fmla="*/ 118 h 266"/>
                  <a:gd name="T80" fmla="*/ 293 w 369"/>
                  <a:gd name="T81" fmla="*/ 101 h 266"/>
                  <a:gd name="T82" fmla="*/ 293 w 369"/>
                  <a:gd name="T83" fmla="*/ 88 h 266"/>
                  <a:gd name="T84" fmla="*/ 290 w 369"/>
                  <a:gd name="T85" fmla="*/ 74 h 266"/>
                  <a:gd name="T86" fmla="*/ 280 w 369"/>
                  <a:gd name="T87" fmla="*/ 57 h 266"/>
                  <a:gd name="T88" fmla="*/ 264 w 369"/>
                  <a:gd name="T89" fmla="*/ 44 h 266"/>
                  <a:gd name="T90" fmla="*/ 251 w 369"/>
                  <a:gd name="T91" fmla="*/ 33 h 266"/>
                  <a:gd name="T92" fmla="*/ 242 w 369"/>
                  <a:gd name="T93" fmla="*/ 26 h 266"/>
                  <a:gd name="T94" fmla="*/ 237 w 369"/>
                  <a:gd name="T95" fmla="*/ 17 h 266"/>
                  <a:gd name="T96" fmla="*/ 232 w 369"/>
                  <a:gd name="T97" fmla="*/ 11 h 266"/>
                  <a:gd name="T98" fmla="*/ 224 w 369"/>
                  <a:gd name="T99" fmla="*/ 5 h 266"/>
                  <a:gd name="T100" fmla="*/ 217 w 369"/>
                  <a:gd name="T101" fmla="*/ 1 h 266"/>
                  <a:gd name="T102" fmla="*/ 199 w 369"/>
                  <a:gd name="T103" fmla="*/ 7 h 266"/>
                  <a:gd name="T104" fmla="*/ 150 w 369"/>
                  <a:gd name="T105" fmla="*/ 40 h 266"/>
                  <a:gd name="T106" fmla="*/ 110 w 369"/>
                  <a:gd name="T107" fmla="*/ 38 h 266"/>
                  <a:gd name="T108" fmla="*/ 85 w 369"/>
                  <a:gd name="T109" fmla="*/ 50 h 266"/>
                  <a:gd name="T110" fmla="*/ 81 w 369"/>
                  <a:gd name="T111" fmla="*/ 54 h 266"/>
                  <a:gd name="T112" fmla="*/ 81 w 369"/>
                  <a:gd name="T113" fmla="*/ 54 h 266"/>
                  <a:gd name="T114" fmla="*/ 77 w 369"/>
                  <a:gd name="T115" fmla="*/ 56 h 266"/>
                  <a:gd name="T116" fmla="*/ 77 w 369"/>
                  <a:gd name="T117" fmla="*/ 5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9" h="266">
                    <a:moveTo>
                      <a:pt x="69" y="61"/>
                    </a:moveTo>
                    <a:cubicBezTo>
                      <a:pt x="69" y="61"/>
                      <a:pt x="69" y="61"/>
                      <a:pt x="69" y="61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8"/>
                      <a:pt x="59" y="82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9"/>
                      <a:pt x="50" y="109"/>
                      <a:pt x="49" y="109"/>
                    </a:cubicBezTo>
                    <a:cubicBezTo>
                      <a:pt x="47" y="110"/>
                      <a:pt x="46" y="112"/>
                      <a:pt x="46" y="112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5" y="121"/>
                      <a:pt x="45" y="121"/>
                      <a:pt x="45" y="121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0" y="140"/>
                      <a:pt x="40" y="140"/>
                      <a:pt x="40" y="140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6" y="154"/>
                      <a:pt x="26" y="154"/>
                      <a:pt x="26" y="154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3" y="157"/>
                      <a:pt x="21" y="159"/>
                    </a:cubicBezTo>
                    <a:cubicBezTo>
                      <a:pt x="19" y="160"/>
                      <a:pt x="15" y="161"/>
                      <a:pt x="15" y="161"/>
                    </a:cubicBezTo>
                    <a:cubicBezTo>
                      <a:pt x="13" y="161"/>
                      <a:pt x="13" y="161"/>
                      <a:pt x="13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5" y="160"/>
                      <a:pt x="4" y="161"/>
                    </a:cubicBezTo>
                    <a:cubicBezTo>
                      <a:pt x="4" y="161"/>
                      <a:pt x="3" y="161"/>
                      <a:pt x="3" y="161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1" y="162"/>
                      <a:pt x="2" y="162"/>
                    </a:cubicBezTo>
                    <a:cubicBezTo>
                      <a:pt x="4" y="163"/>
                      <a:pt x="5" y="166"/>
                      <a:pt x="6" y="166"/>
                    </a:cubicBezTo>
                    <a:cubicBezTo>
                      <a:pt x="8" y="167"/>
                      <a:pt x="10" y="167"/>
                      <a:pt x="11" y="167"/>
                    </a:cubicBezTo>
                    <a:cubicBezTo>
                      <a:pt x="12" y="168"/>
                      <a:pt x="14" y="169"/>
                      <a:pt x="14" y="169"/>
                    </a:cubicBezTo>
                    <a:cubicBezTo>
                      <a:pt x="14" y="169"/>
                      <a:pt x="19" y="174"/>
                      <a:pt x="20" y="174"/>
                    </a:cubicBezTo>
                    <a:cubicBezTo>
                      <a:pt x="21" y="174"/>
                      <a:pt x="21" y="174"/>
                      <a:pt x="22" y="176"/>
                    </a:cubicBezTo>
                    <a:cubicBezTo>
                      <a:pt x="23" y="177"/>
                      <a:pt x="26" y="176"/>
                      <a:pt x="26" y="176"/>
                    </a:cubicBezTo>
                    <a:cubicBezTo>
                      <a:pt x="26" y="176"/>
                      <a:pt x="27" y="179"/>
                      <a:pt x="26" y="180"/>
                    </a:cubicBezTo>
                    <a:cubicBezTo>
                      <a:pt x="26" y="181"/>
                      <a:pt x="26" y="184"/>
                      <a:pt x="26" y="184"/>
                    </a:cubicBezTo>
                    <a:cubicBezTo>
                      <a:pt x="26" y="184"/>
                      <a:pt x="26" y="185"/>
                      <a:pt x="26" y="186"/>
                    </a:cubicBezTo>
                    <a:cubicBezTo>
                      <a:pt x="27" y="188"/>
                      <a:pt x="28" y="188"/>
                      <a:pt x="28" y="190"/>
                    </a:cubicBezTo>
                    <a:cubicBezTo>
                      <a:pt x="29" y="191"/>
                      <a:pt x="28" y="191"/>
                      <a:pt x="29" y="192"/>
                    </a:cubicBezTo>
                    <a:cubicBezTo>
                      <a:pt x="30" y="193"/>
                      <a:pt x="31" y="195"/>
                      <a:pt x="32" y="195"/>
                    </a:cubicBezTo>
                    <a:cubicBezTo>
                      <a:pt x="33" y="195"/>
                      <a:pt x="34" y="195"/>
                      <a:pt x="37" y="196"/>
                    </a:cubicBezTo>
                    <a:cubicBezTo>
                      <a:pt x="40" y="198"/>
                      <a:pt x="41" y="198"/>
                      <a:pt x="42" y="199"/>
                    </a:cubicBezTo>
                    <a:cubicBezTo>
                      <a:pt x="44" y="200"/>
                      <a:pt x="43" y="199"/>
                      <a:pt x="46" y="200"/>
                    </a:cubicBezTo>
                    <a:cubicBezTo>
                      <a:pt x="50" y="201"/>
                      <a:pt x="49" y="200"/>
                      <a:pt x="50" y="201"/>
                    </a:cubicBezTo>
                    <a:cubicBezTo>
                      <a:pt x="51" y="201"/>
                      <a:pt x="50" y="200"/>
                      <a:pt x="52" y="201"/>
                    </a:cubicBezTo>
                    <a:cubicBezTo>
                      <a:pt x="55" y="201"/>
                      <a:pt x="57" y="202"/>
                      <a:pt x="57" y="202"/>
                    </a:cubicBezTo>
                    <a:cubicBezTo>
                      <a:pt x="57" y="204"/>
                      <a:pt x="57" y="204"/>
                      <a:pt x="57" y="204"/>
                    </a:cubicBezTo>
                    <a:cubicBezTo>
                      <a:pt x="55" y="208"/>
                      <a:pt x="55" y="208"/>
                      <a:pt x="55" y="2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1"/>
                      <a:pt x="53" y="211"/>
                      <a:pt x="55" y="212"/>
                    </a:cubicBezTo>
                    <a:cubicBezTo>
                      <a:pt x="57" y="213"/>
                      <a:pt x="61" y="214"/>
                      <a:pt x="61" y="214"/>
                    </a:cubicBezTo>
                    <a:cubicBezTo>
                      <a:pt x="64" y="216"/>
                      <a:pt x="64" y="216"/>
                      <a:pt x="64" y="216"/>
                    </a:cubicBezTo>
                    <a:cubicBezTo>
                      <a:pt x="64" y="216"/>
                      <a:pt x="62" y="219"/>
                      <a:pt x="61" y="220"/>
                    </a:cubicBezTo>
                    <a:cubicBezTo>
                      <a:pt x="60" y="220"/>
                      <a:pt x="57" y="220"/>
                      <a:pt x="57" y="220"/>
                    </a:cubicBezTo>
                    <a:cubicBezTo>
                      <a:pt x="57" y="220"/>
                      <a:pt x="56" y="223"/>
                      <a:pt x="58" y="223"/>
                    </a:cubicBezTo>
                    <a:cubicBezTo>
                      <a:pt x="59" y="224"/>
                      <a:pt x="61" y="224"/>
                      <a:pt x="62" y="224"/>
                    </a:cubicBezTo>
                    <a:cubicBezTo>
                      <a:pt x="63" y="224"/>
                      <a:pt x="65" y="225"/>
                      <a:pt x="65" y="225"/>
                    </a:cubicBezTo>
                    <a:cubicBezTo>
                      <a:pt x="65" y="225"/>
                      <a:pt x="66" y="225"/>
                      <a:pt x="67" y="226"/>
                    </a:cubicBezTo>
                    <a:cubicBezTo>
                      <a:pt x="67" y="228"/>
                      <a:pt x="68" y="229"/>
                      <a:pt x="69" y="229"/>
                    </a:cubicBezTo>
                    <a:cubicBezTo>
                      <a:pt x="70" y="229"/>
                      <a:pt x="72" y="229"/>
                      <a:pt x="73" y="229"/>
                    </a:cubicBezTo>
                    <a:cubicBezTo>
                      <a:pt x="74" y="229"/>
                      <a:pt x="74" y="228"/>
                      <a:pt x="75" y="228"/>
                    </a:cubicBezTo>
                    <a:cubicBezTo>
                      <a:pt x="76" y="229"/>
                      <a:pt x="82" y="228"/>
                      <a:pt x="82" y="228"/>
                    </a:cubicBezTo>
                    <a:cubicBezTo>
                      <a:pt x="82" y="228"/>
                      <a:pt x="82" y="228"/>
                      <a:pt x="83" y="230"/>
                    </a:cubicBezTo>
                    <a:cubicBezTo>
                      <a:pt x="85" y="233"/>
                      <a:pt x="88" y="234"/>
                      <a:pt x="88" y="234"/>
                    </a:cubicBezTo>
                    <a:cubicBezTo>
                      <a:pt x="88" y="234"/>
                      <a:pt x="89" y="235"/>
                      <a:pt x="89" y="234"/>
                    </a:cubicBezTo>
                    <a:cubicBezTo>
                      <a:pt x="89" y="233"/>
                      <a:pt x="90" y="232"/>
                      <a:pt x="90" y="232"/>
                    </a:cubicBezTo>
                    <a:cubicBezTo>
                      <a:pt x="90" y="232"/>
                      <a:pt x="92" y="229"/>
                      <a:pt x="92" y="228"/>
                    </a:cubicBezTo>
                    <a:cubicBezTo>
                      <a:pt x="93" y="227"/>
                      <a:pt x="94" y="224"/>
                      <a:pt x="95" y="224"/>
                    </a:cubicBezTo>
                    <a:cubicBezTo>
                      <a:pt x="96" y="223"/>
                      <a:pt x="99" y="221"/>
                      <a:pt x="99" y="221"/>
                    </a:cubicBezTo>
                    <a:cubicBezTo>
                      <a:pt x="99" y="221"/>
                      <a:pt x="99" y="220"/>
                      <a:pt x="101" y="221"/>
                    </a:cubicBezTo>
                    <a:cubicBezTo>
                      <a:pt x="102" y="223"/>
                      <a:pt x="105" y="225"/>
                      <a:pt x="105" y="225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10" y="225"/>
                      <a:pt x="113" y="226"/>
                      <a:pt x="113" y="227"/>
                    </a:cubicBezTo>
                    <a:cubicBezTo>
                      <a:pt x="113" y="228"/>
                      <a:pt x="112" y="228"/>
                      <a:pt x="110" y="229"/>
                    </a:cubicBezTo>
                    <a:cubicBezTo>
                      <a:pt x="109" y="229"/>
                      <a:pt x="106" y="226"/>
                      <a:pt x="106" y="227"/>
                    </a:cubicBezTo>
                    <a:cubicBezTo>
                      <a:pt x="105" y="228"/>
                      <a:pt x="105" y="230"/>
                      <a:pt x="105" y="230"/>
                    </a:cubicBezTo>
                    <a:cubicBezTo>
                      <a:pt x="101" y="232"/>
                      <a:pt x="101" y="232"/>
                      <a:pt x="101" y="232"/>
                    </a:cubicBezTo>
                    <a:cubicBezTo>
                      <a:pt x="102" y="234"/>
                      <a:pt x="102" y="234"/>
                      <a:pt x="102" y="234"/>
                    </a:cubicBezTo>
                    <a:cubicBezTo>
                      <a:pt x="102" y="234"/>
                      <a:pt x="107" y="236"/>
                      <a:pt x="107" y="237"/>
                    </a:cubicBezTo>
                    <a:cubicBezTo>
                      <a:pt x="107" y="238"/>
                      <a:pt x="107" y="240"/>
                      <a:pt x="107" y="240"/>
                    </a:cubicBezTo>
                    <a:cubicBezTo>
                      <a:pt x="110" y="241"/>
                      <a:pt x="110" y="241"/>
                      <a:pt x="110" y="241"/>
                    </a:cubicBezTo>
                    <a:cubicBezTo>
                      <a:pt x="112" y="240"/>
                      <a:pt x="112" y="240"/>
                      <a:pt x="112" y="240"/>
                    </a:cubicBezTo>
                    <a:cubicBezTo>
                      <a:pt x="112" y="244"/>
                      <a:pt x="112" y="244"/>
                      <a:pt x="112" y="244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9" y="246"/>
                      <a:pt x="125" y="250"/>
                      <a:pt x="128" y="250"/>
                    </a:cubicBezTo>
                    <a:cubicBezTo>
                      <a:pt x="134" y="251"/>
                      <a:pt x="121" y="258"/>
                      <a:pt x="123" y="258"/>
                    </a:cubicBezTo>
                    <a:cubicBezTo>
                      <a:pt x="125" y="257"/>
                      <a:pt x="123" y="263"/>
                      <a:pt x="126" y="264"/>
                    </a:cubicBezTo>
                    <a:cubicBezTo>
                      <a:pt x="131" y="265"/>
                      <a:pt x="135" y="261"/>
                      <a:pt x="141" y="261"/>
                    </a:cubicBezTo>
                    <a:cubicBezTo>
                      <a:pt x="146" y="260"/>
                      <a:pt x="152" y="263"/>
                      <a:pt x="154" y="261"/>
                    </a:cubicBezTo>
                    <a:cubicBezTo>
                      <a:pt x="158" y="256"/>
                      <a:pt x="174" y="266"/>
                      <a:pt x="182" y="261"/>
                    </a:cubicBezTo>
                    <a:cubicBezTo>
                      <a:pt x="187" y="257"/>
                      <a:pt x="207" y="255"/>
                      <a:pt x="214" y="255"/>
                    </a:cubicBezTo>
                    <a:cubicBezTo>
                      <a:pt x="232" y="254"/>
                      <a:pt x="233" y="254"/>
                      <a:pt x="241" y="249"/>
                    </a:cubicBezTo>
                    <a:cubicBezTo>
                      <a:pt x="241" y="249"/>
                      <a:pt x="246" y="238"/>
                      <a:pt x="249" y="233"/>
                    </a:cubicBezTo>
                    <a:cubicBezTo>
                      <a:pt x="251" y="229"/>
                      <a:pt x="257" y="227"/>
                      <a:pt x="263" y="223"/>
                    </a:cubicBezTo>
                    <a:cubicBezTo>
                      <a:pt x="268" y="219"/>
                      <a:pt x="281" y="215"/>
                      <a:pt x="284" y="214"/>
                    </a:cubicBezTo>
                    <a:cubicBezTo>
                      <a:pt x="287" y="214"/>
                      <a:pt x="308" y="215"/>
                      <a:pt x="308" y="215"/>
                    </a:cubicBezTo>
                    <a:cubicBezTo>
                      <a:pt x="319" y="212"/>
                      <a:pt x="319" y="212"/>
                      <a:pt x="319" y="212"/>
                    </a:cubicBezTo>
                    <a:cubicBezTo>
                      <a:pt x="319" y="212"/>
                      <a:pt x="321" y="220"/>
                      <a:pt x="324" y="221"/>
                    </a:cubicBezTo>
                    <a:cubicBezTo>
                      <a:pt x="337" y="223"/>
                      <a:pt x="345" y="222"/>
                      <a:pt x="346" y="215"/>
                    </a:cubicBezTo>
                    <a:cubicBezTo>
                      <a:pt x="347" y="210"/>
                      <a:pt x="342" y="201"/>
                      <a:pt x="341" y="194"/>
                    </a:cubicBezTo>
                    <a:cubicBezTo>
                      <a:pt x="340" y="186"/>
                      <a:pt x="344" y="178"/>
                      <a:pt x="344" y="171"/>
                    </a:cubicBezTo>
                    <a:cubicBezTo>
                      <a:pt x="344" y="170"/>
                      <a:pt x="342" y="168"/>
                      <a:pt x="348" y="160"/>
                    </a:cubicBezTo>
                    <a:cubicBezTo>
                      <a:pt x="353" y="152"/>
                      <a:pt x="367" y="156"/>
                      <a:pt x="369" y="151"/>
                    </a:cubicBezTo>
                    <a:cubicBezTo>
                      <a:pt x="363" y="123"/>
                      <a:pt x="363" y="123"/>
                      <a:pt x="363" y="123"/>
                    </a:cubicBezTo>
                    <a:cubicBezTo>
                      <a:pt x="362" y="123"/>
                      <a:pt x="362" y="123"/>
                      <a:pt x="362" y="123"/>
                    </a:cubicBezTo>
                    <a:cubicBezTo>
                      <a:pt x="361" y="123"/>
                      <a:pt x="361" y="123"/>
                      <a:pt x="361" y="123"/>
                    </a:cubicBezTo>
                    <a:cubicBezTo>
                      <a:pt x="359" y="122"/>
                      <a:pt x="359" y="122"/>
                      <a:pt x="359" y="122"/>
                    </a:cubicBezTo>
                    <a:cubicBezTo>
                      <a:pt x="357" y="122"/>
                      <a:pt x="357" y="122"/>
                      <a:pt x="357" y="122"/>
                    </a:cubicBezTo>
                    <a:cubicBezTo>
                      <a:pt x="355" y="121"/>
                      <a:pt x="355" y="121"/>
                      <a:pt x="355" y="121"/>
                    </a:cubicBezTo>
                    <a:cubicBezTo>
                      <a:pt x="353" y="120"/>
                      <a:pt x="353" y="120"/>
                      <a:pt x="353" y="120"/>
                    </a:cubicBezTo>
                    <a:cubicBezTo>
                      <a:pt x="351" y="120"/>
                      <a:pt x="351" y="120"/>
                      <a:pt x="351" y="120"/>
                    </a:cubicBezTo>
                    <a:cubicBezTo>
                      <a:pt x="351" y="120"/>
                      <a:pt x="351" y="120"/>
                      <a:pt x="351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3" y="119"/>
                      <a:pt x="334" y="135"/>
                      <a:pt x="334" y="135"/>
                    </a:cubicBezTo>
                    <a:cubicBezTo>
                      <a:pt x="330" y="142"/>
                      <a:pt x="330" y="142"/>
                      <a:pt x="330" y="142"/>
                    </a:cubicBezTo>
                    <a:cubicBezTo>
                      <a:pt x="320" y="140"/>
                      <a:pt x="310" y="139"/>
                      <a:pt x="303" y="131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2" y="127"/>
                      <a:pt x="302" y="127"/>
                      <a:pt x="302" y="127"/>
                    </a:cubicBezTo>
                    <a:cubicBezTo>
                      <a:pt x="302" y="127"/>
                      <a:pt x="301" y="127"/>
                      <a:pt x="301" y="127"/>
                    </a:cubicBezTo>
                    <a:cubicBezTo>
                      <a:pt x="300" y="127"/>
                      <a:pt x="299" y="126"/>
                      <a:pt x="299" y="126"/>
                    </a:cubicBezTo>
                    <a:cubicBezTo>
                      <a:pt x="300" y="124"/>
                      <a:pt x="300" y="124"/>
                      <a:pt x="300" y="124"/>
                    </a:cubicBezTo>
                    <a:cubicBezTo>
                      <a:pt x="300" y="124"/>
                      <a:pt x="301" y="123"/>
                      <a:pt x="301" y="123"/>
                    </a:cubicBezTo>
                    <a:cubicBezTo>
                      <a:pt x="302" y="123"/>
                      <a:pt x="301" y="123"/>
                      <a:pt x="301" y="122"/>
                    </a:cubicBezTo>
                    <a:cubicBezTo>
                      <a:pt x="301" y="122"/>
                      <a:pt x="301" y="120"/>
                      <a:pt x="301" y="119"/>
                    </a:cubicBezTo>
                    <a:cubicBezTo>
                      <a:pt x="300" y="118"/>
                      <a:pt x="300" y="118"/>
                      <a:pt x="300" y="118"/>
                    </a:cubicBezTo>
                    <a:cubicBezTo>
                      <a:pt x="300" y="118"/>
                      <a:pt x="299" y="116"/>
                      <a:pt x="298" y="115"/>
                    </a:cubicBezTo>
                    <a:cubicBezTo>
                      <a:pt x="297" y="115"/>
                      <a:pt x="298" y="114"/>
                      <a:pt x="298" y="114"/>
                    </a:cubicBezTo>
                    <a:cubicBezTo>
                      <a:pt x="297" y="113"/>
                      <a:pt x="298" y="113"/>
                      <a:pt x="298" y="112"/>
                    </a:cubicBezTo>
                    <a:cubicBezTo>
                      <a:pt x="298" y="112"/>
                      <a:pt x="297" y="110"/>
                      <a:pt x="297" y="110"/>
                    </a:cubicBezTo>
                    <a:cubicBezTo>
                      <a:pt x="297" y="110"/>
                      <a:pt x="295" y="107"/>
                      <a:pt x="294" y="105"/>
                    </a:cubicBezTo>
                    <a:cubicBezTo>
                      <a:pt x="294" y="104"/>
                      <a:pt x="294" y="103"/>
                      <a:pt x="294" y="103"/>
                    </a:cubicBezTo>
                    <a:cubicBezTo>
                      <a:pt x="295" y="102"/>
                      <a:pt x="293" y="101"/>
                      <a:pt x="293" y="101"/>
                    </a:cubicBezTo>
                    <a:cubicBezTo>
                      <a:pt x="293" y="101"/>
                      <a:pt x="293" y="99"/>
                      <a:pt x="293" y="99"/>
                    </a:cubicBezTo>
                    <a:cubicBezTo>
                      <a:pt x="293" y="99"/>
                      <a:pt x="293" y="97"/>
                      <a:pt x="293" y="97"/>
                    </a:cubicBezTo>
                    <a:cubicBezTo>
                      <a:pt x="294" y="96"/>
                      <a:pt x="293" y="95"/>
                      <a:pt x="293" y="94"/>
                    </a:cubicBezTo>
                    <a:cubicBezTo>
                      <a:pt x="293" y="94"/>
                      <a:pt x="291" y="93"/>
                      <a:pt x="291" y="93"/>
                    </a:cubicBezTo>
                    <a:cubicBezTo>
                      <a:pt x="292" y="91"/>
                      <a:pt x="292" y="91"/>
                      <a:pt x="292" y="91"/>
                    </a:cubicBezTo>
                    <a:cubicBezTo>
                      <a:pt x="292" y="90"/>
                      <a:pt x="292" y="90"/>
                      <a:pt x="292" y="90"/>
                    </a:cubicBezTo>
                    <a:cubicBezTo>
                      <a:pt x="292" y="90"/>
                      <a:pt x="293" y="88"/>
                      <a:pt x="293" y="88"/>
                    </a:cubicBezTo>
                    <a:cubicBezTo>
                      <a:pt x="294" y="87"/>
                      <a:pt x="293" y="86"/>
                      <a:pt x="292" y="86"/>
                    </a:cubicBezTo>
                    <a:cubicBezTo>
                      <a:pt x="291" y="86"/>
                      <a:pt x="292" y="85"/>
                      <a:pt x="292" y="85"/>
                    </a:cubicBezTo>
                    <a:cubicBezTo>
                      <a:pt x="293" y="83"/>
                      <a:pt x="293" y="83"/>
                      <a:pt x="293" y="83"/>
                    </a:cubicBezTo>
                    <a:cubicBezTo>
                      <a:pt x="292" y="80"/>
                      <a:pt x="292" y="80"/>
                      <a:pt x="292" y="80"/>
                    </a:cubicBezTo>
                    <a:cubicBezTo>
                      <a:pt x="292" y="79"/>
                      <a:pt x="292" y="79"/>
                      <a:pt x="292" y="79"/>
                    </a:cubicBezTo>
                    <a:cubicBezTo>
                      <a:pt x="292" y="79"/>
                      <a:pt x="291" y="77"/>
                      <a:pt x="291" y="77"/>
                    </a:cubicBezTo>
                    <a:cubicBezTo>
                      <a:pt x="291" y="76"/>
                      <a:pt x="290" y="74"/>
                      <a:pt x="290" y="74"/>
                    </a:cubicBezTo>
                    <a:cubicBezTo>
                      <a:pt x="290" y="74"/>
                      <a:pt x="290" y="73"/>
                      <a:pt x="290" y="73"/>
                    </a:cubicBezTo>
                    <a:cubicBezTo>
                      <a:pt x="290" y="72"/>
                      <a:pt x="290" y="72"/>
                      <a:pt x="290" y="72"/>
                    </a:cubicBezTo>
                    <a:cubicBezTo>
                      <a:pt x="290" y="71"/>
                      <a:pt x="289" y="70"/>
                      <a:pt x="288" y="69"/>
                    </a:cubicBezTo>
                    <a:cubicBezTo>
                      <a:pt x="287" y="67"/>
                      <a:pt x="287" y="67"/>
                      <a:pt x="287" y="67"/>
                    </a:cubicBezTo>
                    <a:cubicBezTo>
                      <a:pt x="287" y="67"/>
                      <a:pt x="285" y="65"/>
                      <a:pt x="284" y="64"/>
                    </a:cubicBezTo>
                    <a:cubicBezTo>
                      <a:pt x="284" y="62"/>
                      <a:pt x="284" y="62"/>
                      <a:pt x="283" y="61"/>
                    </a:cubicBezTo>
                    <a:cubicBezTo>
                      <a:pt x="283" y="59"/>
                      <a:pt x="281" y="57"/>
                      <a:pt x="280" y="57"/>
                    </a:cubicBezTo>
                    <a:cubicBezTo>
                      <a:pt x="280" y="57"/>
                      <a:pt x="279" y="54"/>
                      <a:pt x="279" y="53"/>
                    </a:cubicBezTo>
                    <a:cubicBezTo>
                      <a:pt x="278" y="53"/>
                      <a:pt x="276" y="52"/>
                      <a:pt x="276" y="52"/>
                    </a:cubicBezTo>
                    <a:cubicBezTo>
                      <a:pt x="275" y="52"/>
                      <a:pt x="273" y="51"/>
                      <a:pt x="273" y="51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7" y="47"/>
                      <a:pt x="267" y="47"/>
                      <a:pt x="267" y="47"/>
                    </a:cubicBezTo>
                    <a:cubicBezTo>
                      <a:pt x="267" y="47"/>
                      <a:pt x="266" y="47"/>
                      <a:pt x="265" y="46"/>
                    </a:cubicBezTo>
                    <a:cubicBezTo>
                      <a:pt x="265" y="46"/>
                      <a:pt x="264" y="44"/>
                      <a:pt x="264" y="44"/>
                    </a:cubicBezTo>
                    <a:cubicBezTo>
                      <a:pt x="263" y="42"/>
                      <a:pt x="263" y="42"/>
                      <a:pt x="263" y="42"/>
                    </a:cubicBezTo>
                    <a:cubicBezTo>
                      <a:pt x="257" y="40"/>
                      <a:pt x="257" y="40"/>
                      <a:pt x="257" y="40"/>
                    </a:cubicBezTo>
                    <a:cubicBezTo>
                      <a:pt x="257" y="40"/>
                      <a:pt x="256" y="38"/>
                      <a:pt x="256" y="38"/>
                    </a:cubicBezTo>
                    <a:cubicBezTo>
                      <a:pt x="256" y="37"/>
                      <a:pt x="255" y="37"/>
                      <a:pt x="255" y="36"/>
                    </a:cubicBezTo>
                    <a:cubicBezTo>
                      <a:pt x="255" y="35"/>
                      <a:pt x="254" y="35"/>
                      <a:pt x="254" y="34"/>
                    </a:cubicBezTo>
                    <a:cubicBezTo>
                      <a:pt x="254" y="33"/>
                      <a:pt x="253" y="33"/>
                      <a:pt x="253" y="33"/>
                    </a:cubicBezTo>
                    <a:cubicBezTo>
                      <a:pt x="252" y="33"/>
                      <a:pt x="251" y="33"/>
                      <a:pt x="251" y="33"/>
                    </a:cubicBezTo>
                    <a:cubicBezTo>
                      <a:pt x="251" y="33"/>
                      <a:pt x="250" y="32"/>
                      <a:pt x="250" y="32"/>
                    </a:cubicBezTo>
                    <a:cubicBezTo>
                      <a:pt x="250" y="32"/>
                      <a:pt x="248" y="30"/>
                      <a:pt x="247" y="30"/>
                    </a:cubicBezTo>
                    <a:cubicBezTo>
                      <a:pt x="247" y="29"/>
                      <a:pt x="247" y="29"/>
                      <a:pt x="247" y="29"/>
                    </a:cubicBezTo>
                    <a:cubicBezTo>
                      <a:pt x="247" y="29"/>
                      <a:pt x="247" y="29"/>
                      <a:pt x="246" y="29"/>
                    </a:cubicBezTo>
                    <a:cubicBezTo>
                      <a:pt x="245" y="29"/>
                      <a:pt x="245" y="29"/>
                      <a:pt x="245" y="28"/>
                    </a:cubicBezTo>
                    <a:cubicBezTo>
                      <a:pt x="244" y="28"/>
                      <a:pt x="244" y="26"/>
                      <a:pt x="243" y="26"/>
                    </a:cubicBezTo>
                    <a:cubicBezTo>
                      <a:pt x="243" y="26"/>
                      <a:pt x="243" y="26"/>
                      <a:pt x="242" y="26"/>
                    </a:cubicBezTo>
                    <a:cubicBezTo>
                      <a:pt x="241" y="26"/>
                      <a:pt x="240" y="24"/>
                      <a:pt x="240" y="24"/>
                    </a:cubicBezTo>
                    <a:cubicBezTo>
                      <a:pt x="239" y="24"/>
                      <a:pt x="240" y="23"/>
                      <a:pt x="240" y="22"/>
                    </a:cubicBezTo>
                    <a:cubicBezTo>
                      <a:pt x="240" y="21"/>
                      <a:pt x="239" y="21"/>
                      <a:pt x="239" y="21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9" y="21"/>
                      <a:pt x="238" y="21"/>
                      <a:pt x="238" y="20"/>
                    </a:cubicBezTo>
                    <a:cubicBezTo>
                      <a:pt x="238" y="20"/>
                      <a:pt x="237" y="19"/>
                      <a:pt x="237" y="18"/>
                    </a:cubicBezTo>
                    <a:cubicBezTo>
                      <a:pt x="237" y="17"/>
                      <a:pt x="237" y="17"/>
                      <a:pt x="237" y="17"/>
                    </a:cubicBezTo>
                    <a:cubicBezTo>
                      <a:pt x="237" y="17"/>
                      <a:pt x="236" y="16"/>
                      <a:pt x="236" y="16"/>
                    </a:cubicBezTo>
                    <a:cubicBezTo>
                      <a:pt x="235" y="15"/>
                      <a:pt x="235" y="15"/>
                      <a:pt x="235" y="15"/>
                    </a:cubicBezTo>
                    <a:cubicBezTo>
                      <a:pt x="235" y="14"/>
                      <a:pt x="235" y="14"/>
                      <a:pt x="235" y="14"/>
                    </a:cubicBezTo>
                    <a:cubicBezTo>
                      <a:pt x="234" y="14"/>
                      <a:pt x="234" y="14"/>
                      <a:pt x="234" y="14"/>
                    </a:cubicBezTo>
                    <a:cubicBezTo>
                      <a:pt x="233" y="14"/>
                      <a:pt x="233" y="13"/>
                      <a:pt x="233" y="12"/>
                    </a:cubicBezTo>
                    <a:cubicBezTo>
                      <a:pt x="233" y="12"/>
                      <a:pt x="233" y="12"/>
                      <a:pt x="233" y="12"/>
                    </a:cubicBezTo>
                    <a:cubicBezTo>
                      <a:pt x="232" y="11"/>
                      <a:pt x="232" y="11"/>
                      <a:pt x="232" y="11"/>
                    </a:cubicBezTo>
                    <a:cubicBezTo>
                      <a:pt x="231" y="10"/>
                      <a:pt x="231" y="10"/>
                      <a:pt x="231" y="10"/>
                    </a:cubicBezTo>
                    <a:cubicBezTo>
                      <a:pt x="230" y="9"/>
                      <a:pt x="230" y="9"/>
                      <a:pt x="230" y="9"/>
                    </a:cubicBezTo>
                    <a:cubicBezTo>
                      <a:pt x="230" y="9"/>
                      <a:pt x="229" y="8"/>
                      <a:pt x="229" y="8"/>
                    </a:cubicBezTo>
                    <a:cubicBezTo>
                      <a:pt x="228" y="7"/>
                      <a:pt x="227" y="6"/>
                      <a:pt x="227" y="6"/>
                    </a:cubicBezTo>
                    <a:cubicBezTo>
                      <a:pt x="227" y="6"/>
                      <a:pt x="227" y="5"/>
                      <a:pt x="227" y="5"/>
                    </a:cubicBezTo>
                    <a:cubicBezTo>
                      <a:pt x="227" y="5"/>
                      <a:pt x="226" y="5"/>
                      <a:pt x="226" y="5"/>
                    </a:cubicBezTo>
                    <a:cubicBezTo>
                      <a:pt x="224" y="5"/>
                      <a:pt x="224" y="5"/>
                      <a:pt x="224" y="5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3" y="3"/>
                    </a:cubicBezTo>
                    <a:cubicBezTo>
                      <a:pt x="222" y="3"/>
                      <a:pt x="222" y="2"/>
                      <a:pt x="222" y="2"/>
                    </a:cubicBezTo>
                    <a:cubicBezTo>
                      <a:pt x="222" y="1"/>
                      <a:pt x="222" y="1"/>
                      <a:pt x="222" y="1"/>
                    </a:cubicBezTo>
                    <a:cubicBezTo>
                      <a:pt x="219" y="2"/>
                      <a:pt x="219" y="2"/>
                      <a:pt x="219" y="2"/>
                    </a:cubicBezTo>
                    <a:cubicBezTo>
                      <a:pt x="219" y="2"/>
                      <a:pt x="219" y="2"/>
                      <a:pt x="219" y="2"/>
                    </a:cubicBezTo>
                    <a:cubicBezTo>
                      <a:pt x="219" y="2"/>
                      <a:pt x="217" y="1"/>
                      <a:pt x="217" y="1"/>
                    </a:cubicBezTo>
                    <a:cubicBezTo>
                      <a:pt x="217" y="0"/>
                      <a:pt x="216" y="0"/>
                      <a:pt x="216" y="0"/>
                    </a:cubicBezTo>
                    <a:cubicBezTo>
                      <a:pt x="215" y="1"/>
                      <a:pt x="215" y="1"/>
                      <a:pt x="215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08" y="1"/>
                      <a:pt x="207" y="1"/>
                      <a:pt x="207" y="1"/>
                    </a:cubicBezTo>
                    <a:cubicBezTo>
                      <a:pt x="204" y="2"/>
                      <a:pt x="199" y="5"/>
                      <a:pt x="199" y="7"/>
                    </a:cubicBezTo>
                    <a:cubicBezTo>
                      <a:pt x="198" y="9"/>
                      <a:pt x="199" y="14"/>
                      <a:pt x="197" y="15"/>
                    </a:cubicBezTo>
                    <a:cubicBezTo>
                      <a:pt x="194" y="15"/>
                      <a:pt x="191" y="20"/>
                      <a:pt x="190" y="20"/>
                    </a:cubicBezTo>
                    <a:cubicBezTo>
                      <a:pt x="181" y="25"/>
                      <a:pt x="181" y="25"/>
                      <a:pt x="181" y="25"/>
                    </a:cubicBezTo>
                    <a:cubicBezTo>
                      <a:pt x="181" y="25"/>
                      <a:pt x="174" y="28"/>
                      <a:pt x="170" y="28"/>
                    </a:cubicBezTo>
                    <a:cubicBezTo>
                      <a:pt x="166" y="29"/>
                      <a:pt x="163" y="32"/>
                      <a:pt x="163" y="32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42" y="37"/>
                      <a:pt x="142" y="37"/>
                      <a:pt x="142" y="37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10" y="38"/>
                      <a:pt x="110" y="38"/>
                      <a:pt x="110" y="38"/>
                    </a:cubicBezTo>
                    <a:cubicBezTo>
                      <a:pt x="110" y="38"/>
                      <a:pt x="102" y="39"/>
                      <a:pt x="100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5" y="38"/>
                      <a:pt x="93" y="36"/>
                      <a:pt x="93" y="36"/>
                    </a:cubicBezTo>
                    <a:cubicBezTo>
                      <a:pt x="93" y="36"/>
                      <a:pt x="89" y="37"/>
                      <a:pt x="88" y="38"/>
                    </a:cubicBezTo>
                    <a:cubicBezTo>
                      <a:pt x="87" y="39"/>
                      <a:pt x="83" y="44"/>
                      <a:pt x="83" y="44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5"/>
                      <a:pt x="80" y="55"/>
                      <a:pt x="79" y="55"/>
                    </a:cubicBezTo>
                    <a:cubicBezTo>
                      <a:pt x="79" y="56"/>
                      <a:pt x="78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69" y="61"/>
                      <a:pt x="69" y="61"/>
                      <a:pt x="69" y="61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10" name="Freeform 90">
                <a:extLst>
                  <a:ext uri="{FF2B5EF4-FFF2-40B4-BE49-F238E27FC236}">
                    <a16:creationId xmlns:a16="http://schemas.microsoft.com/office/drawing/2014/main" id="{C976A021-507A-0F4F-91B8-35921007B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5453" y="2278355"/>
                <a:ext cx="1400674" cy="943961"/>
              </a:xfrm>
              <a:custGeom>
                <a:avLst/>
                <a:gdLst>
                  <a:gd name="T0" fmla="*/ 166 w 614"/>
                  <a:gd name="T1" fmla="*/ 283 h 427"/>
                  <a:gd name="T2" fmla="*/ 173 w 614"/>
                  <a:gd name="T3" fmla="*/ 277 h 427"/>
                  <a:gd name="T4" fmla="*/ 185 w 614"/>
                  <a:gd name="T5" fmla="*/ 270 h 427"/>
                  <a:gd name="T6" fmla="*/ 195 w 614"/>
                  <a:gd name="T7" fmla="*/ 267 h 427"/>
                  <a:gd name="T8" fmla="*/ 207 w 614"/>
                  <a:gd name="T9" fmla="*/ 270 h 427"/>
                  <a:gd name="T10" fmla="*/ 208 w 614"/>
                  <a:gd name="T11" fmla="*/ 270 h 427"/>
                  <a:gd name="T12" fmla="*/ 208 w 614"/>
                  <a:gd name="T13" fmla="*/ 270 h 427"/>
                  <a:gd name="T14" fmla="*/ 209 w 614"/>
                  <a:gd name="T15" fmla="*/ 270 h 427"/>
                  <a:gd name="T16" fmla="*/ 210 w 614"/>
                  <a:gd name="T17" fmla="*/ 270 h 427"/>
                  <a:gd name="T18" fmla="*/ 210 w 614"/>
                  <a:gd name="T19" fmla="*/ 270 h 427"/>
                  <a:gd name="T20" fmla="*/ 211 w 614"/>
                  <a:gd name="T21" fmla="*/ 270 h 427"/>
                  <a:gd name="T22" fmla="*/ 213 w 614"/>
                  <a:gd name="T23" fmla="*/ 273 h 427"/>
                  <a:gd name="T24" fmla="*/ 223 w 614"/>
                  <a:gd name="T25" fmla="*/ 273 h 427"/>
                  <a:gd name="T26" fmla="*/ 227 w 614"/>
                  <a:gd name="T27" fmla="*/ 278 h 427"/>
                  <a:gd name="T28" fmla="*/ 249 w 614"/>
                  <a:gd name="T29" fmla="*/ 280 h 427"/>
                  <a:gd name="T30" fmla="*/ 259 w 614"/>
                  <a:gd name="T31" fmla="*/ 288 h 427"/>
                  <a:gd name="T32" fmla="*/ 268 w 614"/>
                  <a:gd name="T33" fmla="*/ 305 h 427"/>
                  <a:gd name="T34" fmla="*/ 280 w 614"/>
                  <a:gd name="T35" fmla="*/ 312 h 427"/>
                  <a:gd name="T36" fmla="*/ 287 w 614"/>
                  <a:gd name="T37" fmla="*/ 326 h 427"/>
                  <a:gd name="T38" fmla="*/ 302 w 614"/>
                  <a:gd name="T39" fmla="*/ 337 h 427"/>
                  <a:gd name="T40" fmla="*/ 305 w 614"/>
                  <a:gd name="T41" fmla="*/ 349 h 427"/>
                  <a:gd name="T42" fmla="*/ 292 w 614"/>
                  <a:gd name="T43" fmla="*/ 353 h 427"/>
                  <a:gd name="T44" fmla="*/ 281 w 614"/>
                  <a:gd name="T45" fmla="*/ 356 h 427"/>
                  <a:gd name="T46" fmla="*/ 271 w 614"/>
                  <a:gd name="T47" fmla="*/ 366 h 427"/>
                  <a:gd name="T48" fmla="*/ 270 w 614"/>
                  <a:gd name="T49" fmla="*/ 387 h 427"/>
                  <a:gd name="T50" fmla="*/ 268 w 614"/>
                  <a:gd name="T51" fmla="*/ 405 h 427"/>
                  <a:gd name="T52" fmla="*/ 255 w 614"/>
                  <a:gd name="T53" fmla="*/ 414 h 427"/>
                  <a:gd name="T54" fmla="*/ 314 w 614"/>
                  <a:gd name="T55" fmla="*/ 376 h 427"/>
                  <a:gd name="T56" fmla="*/ 377 w 614"/>
                  <a:gd name="T57" fmla="*/ 333 h 427"/>
                  <a:gd name="T58" fmla="*/ 407 w 614"/>
                  <a:gd name="T59" fmla="*/ 375 h 427"/>
                  <a:gd name="T60" fmla="*/ 478 w 614"/>
                  <a:gd name="T61" fmla="*/ 393 h 427"/>
                  <a:gd name="T62" fmla="*/ 548 w 614"/>
                  <a:gd name="T63" fmla="*/ 335 h 427"/>
                  <a:gd name="T64" fmla="*/ 481 w 614"/>
                  <a:gd name="T65" fmla="*/ 326 h 427"/>
                  <a:gd name="T66" fmla="*/ 450 w 614"/>
                  <a:gd name="T67" fmla="*/ 310 h 427"/>
                  <a:gd name="T68" fmla="*/ 518 w 614"/>
                  <a:gd name="T69" fmla="*/ 261 h 427"/>
                  <a:gd name="T70" fmla="*/ 572 w 614"/>
                  <a:gd name="T71" fmla="*/ 207 h 427"/>
                  <a:gd name="T72" fmla="*/ 606 w 614"/>
                  <a:gd name="T73" fmla="*/ 147 h 427"/>
                  <a:gd name="T74" fmla="*/ 586 w 614"/>
                  <a:gd name="T75" fmla="*/ 102 h 427"/>
                  <a:gd name="T76" fmla="*/ 567 w 614"/>
                  <a:gd name="T77" fmla="*/ 72 h 427"/>
                  <a:gd name="T78" fmla="*/ 512 w 614"/>
                  <a:gd name="T79" fmla="*/ 67 h 427"/>
                  <a:gd name="T80" fmla="*/ 472 w 614"/>
                  <a:gd name="T81" fmla="*/ 70 h 427"/>
                  <a:gd name="T82" fmla="*/ 436 w 614"/>
                  <a:gd name="T83" fmla="*/ 77 h 427"/>
                  <a:gd name="T84" fmla="*/ 386 w 614"/>
                  <a:gd name="T85" fmla="*/ 51 h 427"/>
                  <a:gd name="T86" fmla="*/ 361 w 614"/>
                  <a:gd name="T87" fmla="*/ 26 h 427"/>
                  <a:gd name="T88" fmla="*/ 307 w 614"/>
                  <a:gd name="T89" fmla="*/ 17 h 427"/>
                  <a:gd name="T90" fmla="*/ 258 w 614"/>
                  <a:gd name="T91" fmla="*/ 44 h 427"/>
                  <a:gd name="T92" fmla="*/ 243 w 614"/>
                  <a:gd name="T93" fmla="*/ 94 h 427"/>
                  <a:gd name="T94" fmla="*/ 202 w 614"/>
                  <a:gd name="T95" fmla="*/ 96 h 427"/>
                  <a:gd name="T96" fmla="*/ 166 w 614"/>
                  <a:gd name="T97" fmla="*/ 97 h 427"/>
                  <a:gd name="T98" fmla="*/ 118 w 614"/>
                  <a:gd name="T99" fmla="*/ 102 h 427"/>
                  <a:gd name="T100" fmla="*/ 44 w 614"/>
                  <a:gd name="T101" fmla="*/ 111 h 427"/>
                  <a:gd name="T102" fmla="*/ 30 w 614"/>
                  <a:gd name="T103" fmla="*/ 130 h 427"/>
                  <a:gd name="T104" fmla="*/ 27 w 614"/>
                  <a:gd name="T105" fmla="*/ 152 h 427"/>
                  <a:gd name="T106" fmla="*/ 46 w 614"/>
                  <a:gd name="T107" fmla="*/ 182 h 427"/>
                  <a:gd name="T108" fmla="*/ 33 w 614"/>
                  <a:gd name="T109" fmla="*/ 207 h 427"/>
                  <a:gd name="T110" fmla="*/ 14 w 614"/>
                  <a:gd name="T111" fmla="*/ 261 h 427"/>
                  <a:gd name="T112" fmla="*/ 15 w 614"/>
                  <a:gd name="T113" fmla="*/ 273 h 427"/>
                  <a:gd name="T114" fmla="*/ 6 w 614"/>
                  <a:gd name="T115" fmla="*/ 282 h 427"/>
                  <a:gd name="T116" fmla="*/ 1 w 614"/>
                  <a:gd name="T117" fmla="*/ 297 h 427"/>
                  <a:gd name="T118" fmla="*/ 0 w 614"/>
                  <a:gd name="T119" fmla="*/ 311 h 427"/>
                  <a:gd name="T120" fmla="*/ 22 w 614"/>
                  <a:gd name="T121" fmla="*/ 321 h 427"/>
                  <a:gd name="T122" fmla="*/ 61 w 614"/>
                  <a:gd name="T123" fmla="*/ 323 h 427"/>
                  <a:gd name="T124" fmla="*/ 114 w 614"/>
                  <a:gd name="T125" fmla="*/ 31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4" h="427">
                    <a:moveTo>
                      <a:pt x="141" y="305"/>
                    </a:moveTo>
                    <a:cubicBezTo>
                      <a:pt x="142" y="305"/>
                      <a:pt x="145" y="300"/>
                      <a:pt x="148" y="300"/>
                    </a:cubicBezTo>
                    <a:cubicBezTo>
                      <a:pt x="150" y="299"/>
                      <a:pt x="149" y="294"/>
                      <a:pt x="150" y="292"/>
                    </a:cubicBezTo>
                    <a:cubicBezTo>
                      <a:pt x="151" y="290"/>
                      <a:pt x="156" y="286"/>
                      <a:pt x="159" y="285"/>
                    </a:cubicBezTo>
                    <a:cubicBezTo>
                      <a:pt x="160" y="285"/>
                      <a:pt x="160" y="285"/>
                      <a:pt x="160" y="285"/>
                    </a:cubicBezTo>
                    <a:cubicBezTo>
                      <a:pt x="160" y="283"/>
                      <a:pt x="160" y="283"/>
                      <a:pt x="160" y="283"/>
                    </a:cubicBezTo>
                    <a:cubicBezTo>
                      <a:pt x="160" y="283"/>
                      <a:pt x="163" y="282"/>
                      <a:pt x="163" y="281"/>
                    </a:cubicBezTo>
                    <a:cubicBezTo>
                      <a:pt x="164" y="281"/>
                      <a:pt x="164" y="282"/>
                      <a:pt x="164" y="282"/>
                    </a:cubicBezTo>
                    <a:cubicBezTo>
                      <a:pt x="164" y="282"/>
                      <a:pt x="165" y="283"/>
                      <a:pt x="166" y="283"/>
                    </a:cubicBezTo>
                    <a:cubicBezTo>
                      <a:pt x="166" y="283"/>
                      <a:pt x="167" y="282"/>
                      <a:pt x="167" y="282"/>
                    </a:cubicBezTo>
                    <a:cubicBezTo>
                      <a:pt x="167" y="281"/>
                      <a:pt x="167" y="280"/>
                      <a:pt x="167" y="280"/>
                    </a:cubicBezTo>
                    <a:cubicBezTo>
                      <a:pt x="166" y="279"/>
                      <a:pt x="166" y="278"/>
                      <a:pt x="166" y="278"/>
                    </a:cubicBezTo>
                    <a:cubicBezTo>
                      <a:pt x="166" y="278"/>
                      <a:pt x="166" y="278"/>
                      <a:pt x="166" y="278"/>
                    </a:cubicBezTo>
                    <a:cubicBezTo>
                      <a:pt x="166" y="278"/>
                      <a:pt x="167" y="278"/>
                      <a:pt x="167" y="278"/>
                    </a:cubicBezTo>
                    <a:cubicBezTo>
                      <a:pt x="167" y="278"/>
                      <a:pt x="168" y="277"/>
                      <a:pt x="168" y="277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70" y="278"/>
                      <a:pt x="171" y="278"/>
                      <a:pt x="171" y="278"/>
                    </a:cubicBezTo>
                    <a:cubicBezTo>
                      <a:pt x="172" y="279"/>
                      <a:pt x="173" y="277"/>
                      <a:pt x="173" y="277"/>
                    </a:cubicBezTo>
                    <a:cubicBezTo>
                      <a:pt x="174" y="276"/>
                      <a:pt x="174" y="276"/>
                      <a:pt x="174" y="276"/>
                    </a:cubicBezTo>
                    <a:cubicBezTo>
                      <a:pt x="174" y="276"/>
                      <a:pt x="174" y="276"/>
                      <a:pt x="174" y="275"/>
                    </a:cubicBezTo>
                    <a:cubicBezTo>
                      <a:pt x="174" y="275"/>
                      <a:pt x="175" y="275"/>
                      <a:pt x="176" y="275"/>
                    </a:cubicBezTo>
                    <a:cubicBezTo>
                      <a:pt x="176" y="275"/>
                      <a:pt x="178" y="275"/>
                      <a:pt x="179" y="275"/>
                    </a:cubicBezTo>
                    <a:cubicBezTo>
                      <a:pt x="180" y="275"/>
                      <a:pt x="180" y="275"/>
                      <a:pt x="180" y="275"/>
                    </a:cubicBezTo>
                    <a:cubicBezTo>
                      <a:pt x="182" y="274"/>
                      <a:pt x="182" y="274"/>
                      <a:pt x="182" y="274"/>
                    </a:cubicBezTo>
                    <a:cubicBezTo>
                      <a:pt x="182" y="274"/>
                      <a:pt x="183" y="273"/>
                      <a:pt x="183" y="273"/>
                    </a:cubicBezTo>
                    <a:cubicBezTo>
                      <a:pt x="183" y="272"/>
                      <a:pt x="183" y="271"/>
                      <a:pt x="183" y="271"/>
                    </a:cubicBezTo>
                    <a:cubicBezTo>
                      <a:pt x="183" y="270"/>
                      <a:pt x="185" y="270"/>
                      <a:pt x="185" y="270"/>
                    </a:cubicBezTo>
                    <a:cubicBezTo>
                      <a:pt x="185" y="270"/>
                      <a:pt x="185" y="270"/>
                      <a:pt x="185" y="270"/>
                    </a:cubicBezTo>
                    <a:cubicBezTo>
                      <a:pt x="186" y="270"/>
                      <a:pt x="186" y="271"/>
                      <a:pt x="186" y="271"/>
                    </a:cubicBezTo>
                    <a:cubicBezTo>
                      <a:pt x="186" y="271"/>
                      <a:pt x="187" y="270"/>
                      <a:pt x="187" y="270"/>
                    </a:cubicBezTo>
                    <a:cubicBezTo>
                      <a:pt x="187" y="269"/>
                      <a:pt x="188" y="269"/>
                      <a:pt x="188" y="269"/>
                    </a:cubicBezTo>
                    <a:cubicBezTo>
                      <a:pt x="188" y="269"/>
                      <a:pt x="190" y="268"/>
                      <a:pt x="190" y="267"/>
                    </a:cubicBezTo>
                    <a:cubicBezTo>
                      <a:pt x="191" y="266"/>
                      <a:pt x="191" y="267"/>
                      <a:pt x="191" y="265"/>
                    </a:cubicBezTo>
                    <a:cubicBezTo>
                      <a:pt x="191" y="264"/>
                      <a:pt x="192" y="265"/>
                      <a:pt x="192" y="266"/>
                    </a:cubicBezTo>
                    <a:cubicBezTo>
                      <a:pt x="192" y="266"/>
                      <a:pt x="192" y="266"/>
                      <a:pt x="193" y="267"/>
                    </a:cubicBezTo>
                    <a:cubicBezTo>
                      <a:pt x="193" y="267"/>
                      <a:pt x="193" y="267"/>
                      <a:pt x="195" y="267"/>
                    </a:cubicBezTo>
                    <a:cubicBezTo>
                      <a:pt x="196" y="268"/>
                      <a:pt x="196" y="266"/>
                      <a:pt x="198" y="266"/>
                    </a:cubicBezTo>
                    <a:cubicBezTo>
                      <a:pt x="200" y="266"/>
                      <a:pt x="199" y="266"/>
                      <a:pt x="200" y="267"/>
                    </a:cubicBezTo>
                    <a:cubicBezTo>
                      <a:pt x="201" y="267"/>
                      <a:pt x="201" y="267"/>
                      <a:pt x="202" y="267"/>
                    </a:cubicBezTo>
                    <a:cubicBezTo>
                      <a:pt x="203" y="268"/>
                      <a:pt x="203" y="268"/>
                      <a:pt x="203" y="268"/>
                    </a:cubicBezTo>
                    <a:cubicBezTo>
                      <a:pt x="203" y="268"/>
                      <a:pt x="204" y="268"/>
                      <a:pt x="205" y="269"/>
                    </a:cubicBezTo>
                    <a:cubicBezTo>
                      <a:pt x="205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2" y="271"/>
                      <a:pt x="212" y="271"/>
                      <a:pt x="212" y="271"/>
                    </a:cubicBezTo>
                    <a:cubicBezTo>
                      <a:pt x="212" y="271"/>
                      <a:pt x="212" y="273"/>
                      <a:pt x="213" y="273"/>
                    </a:cubicBezTo>
                    <a:cubicBezTo>
                      <a:pt x="213" y="274"/>
                      <a:pt x="213" y="274"/>
                      <a:pt x="214" y="274"/>
                    </a:cubicBezTo>
                    <a:cubicBezTo>
                      <a:pt x="214" y="274"/>
                      <a:pt x="215" y="272"/>
                      <a:pt x="215" y="271"/>
                    </a:cubicBezTo>
                    <a:cubicBezTo>
                      <a:pt x="215" y="271"/>
                      <a:pt x="216" y="272"/>
                      <a:pt x="216" y="272"/>
                    </a:cubicBezTo>
                    <a:cubicBezTo>
                      <a:pt x="216" y="272"/>
                      <a:pt x="216" y="274"/>
                      <a:pt x="217" y="274"/>
                    </a:cubicBezTo>
                    <a:cubicBezTo>
                      <a:pt x="217" y="273"/>
                      <a:pt x="218" y="273"/>
                      <a:pt x="218" y="273"/>
                    </a:cubicBezTo>
                    <a:cubicBezTo>
                      <a:pt x="219" y="273"/>
                      <a:pt x="218" y="272"/>
                      <a:pt x="218" y="272"/>
                    </a:cubicBezTo>
                    <a:cubicBezTo>
                      <a:pt x="218" y="272"/>
                      <a:pt x="219" y="271"/>
                      <a:pt x="219" y="271"/>
                    </a:cubicBezTo>
                    <a:cubicBezTo>
                      <a:pt x="220" y="271"/>
                      <a:pt x="222" y="271"/>
                      <a:pt x="222" y="271"/>
                    </a:cubicBezTo>
                    <a:cubicBezTo>
                      <a:pt x="223" y="271"/>
                      <a:pt x="223" y="273"/>
                      <a:pt x="223" y="273"/>
                    </a:cubicBezTo>
                    <a:cubicBezTo>
                      <a:pt x="223" y="273"/>
                      <a:pt x="222" y="275"/>
                      <a:pt x="222" y="275"/>
                    </a:cubicBezTo>
                    <a:cubicBezTo>
                      <a:pt x="222" y="275"/>
                      <a:pt x="221" y="276"/>
                      <a:pt x="221" y="277"/>
                    </a:cubicBezTo>
                    <a:cubicBezTo>
                      <a:pt x="221" y="277"/>
                      <a:pt x="221" y="277"/>
                      <a:pt x="222" y="276"/>
                    </a:cubicBezTo>
                    <a:cubicBezTo>
                      <a:pt x="224" y="276"/>
                      <a:pt x="223" y="275"/>
                      <a:pt x="223" y="275"/>
                    </a:cubicBezTo>
                    <a:cubicBezTo>
                      <a:pt x="224" y="273"/>
                      <a:pt x="224" y="273"/>
                      <a:pt x="224" y="273"/>
                    </a:cubicBezTo>
                    <a:cubicBezTo>
                      <a:pt x="224" y="273"/>
                      <a:pt x="226" y="274"/>
                      <a:pt x="226" y="275"/>
                    </a:cubicBezTo>
                    <a:cubicBezTo>
                      <a:pt x="226" y="275"/>
                      <a:pt x="226" y="276"/>
                      <a:pt x="226" y="276"/>
                    </a:cubicBezTo>
                    <a:cubicBezTo>
                      <a:pt x="226" y="277"/>
                      <a:pt x="227" y="277"/>
                      <a:pt x="227" y="278"/>
                    </a:cubicBezTo>
                    <a:cubicBezTo>
                      <a:pt x="228" y="279"/>
                      <a:pt x="227" y="278"/>
                      <a:pt x="227" y="278"/>
                    </a:cubicBezTo>
                    <a:cubicBezTo>
                      <a:pt x="227" y="277"/>
                      <a:pt x="228" y="275"/>
                      <a:pt x="228" y="275"/>
                    </a:cubicBezTo>
                    <a:cubicBezTo>
                      <a:pt x="229" y="273"/>
                      <a:pt x="229" y="273"/>
                      <a:pt x="229" y="273"/>
                    </a:cubicBezTo>
                    <a:cubicBezTo>
                      <a:pt x="229" y="273"/>
                      <a:pt x="233" y="273"/>
                      <a:pt x="237" y="273"/>
                    </a:cubicBezTo>
                    <a:cubicBezTo>
                      <a:pt x="241" y="273"/>
                      <a:pt x="238" y="272"/>
                      <a:pt x="238" y="272"/>
                    </a:cubicBezTo>
                    <a:cubicBezTo>
                      <a:pt x="240" y="272"/>
                      <a:pt x="240" y="272"/>
                      <a:pt x="240" y="272"/>
                    </a:cubicBezTo>
                    <a:cubicBezTo>
                      <a:pt x="241" y="276"/>
                      <a:pt x="241" y="276"/>
                      <a:pt x="241" y="276"/>
                    </a:cubicBezTo>
                    <a:cubicBezTo>
                      <a:pt x="241" y="276"/>
                      <a:pt x="243" y="278"/>
                      <a:pt x="244" y="278"/>
                    </a:cubicBezTo>
                    <a:cubicBezTo>
                      <a:pt x="245" y="279"/>
                      <a:pt x="245" y="279"/>
                      <a:pt x="247" y="280"/>
                    </a:cubicBezTo>
                    <a:cubicBezTo>
                      <a:pt x="250" y="280"/>
                      <a:pt x="249" y="280"/>
                      <a:pt x="249" y="280"/>
                    </a:cubicBezTo>
                    <a:cubicBezTo>
                      <a:pt x="250" y="280"/>
                      <a:pt x="250" y="278"/>
                      <a:pt x="251" y="277"/>
                    </a:cubicBezTo>
                    <a:cubicBezTo>
                      <a:pt x="251" y="276"/>
                      <a:pt x="252" y="276"/>
                      <a:pt x="252" y="276"/>
                    </a:cubicBezTo>
                    <a:cubicBezTo>
                      <a:pt x="252" y="276"/>
                      <a:pt x="254" y="278"/>
                      <a:pt x="254" y="278"/>
                    </a:cubicBezTo>
                    <a:cubicBezTo>
                      <a:pt x="255" y="279"/>
                      <a:pt x="255" y="280"/>
                      <a:pt x="255" y="280"/>
                    </a:cubicBezTo>
                    <a:cubicBezTo>
                      <a:pt x="258" y="281"/>
                      <a:pt x="258" y="281"/>
                      <a:pt x="258" y="281"/>
                    </a:cubicBezTo>
                    <a:cubicBezTo>
                      <a:pt x="258" y="282"/>
                      <a:pt x="258" y="282"/>
                      <a:pt x="258" y="282"/>
                    </a:cubicBezTo>
                    <a:cubicBezTo>
                      <a:pt x="258" y="285"/>
                      <a:pt x="258" y="285"/>
                      <a:pt x="258" y="285"/>
                    </a:cubicBezTo>
                    <a:cubicBezTo>
                      <a:pt x="260" y="286"/>
                      <a:pt x="260" y="286"/>
                      <a:pt x="260" y="286"/>
                    </a:cubicBezTo>
                    <a:cubicBezTo>
                      <a:pt x="259" y="288"/>
                      <a:pt x="259" y="288"/>
                      <a:pt x="259" y="288"/>
                    </a:cubicBezTo>
                    <a:cubicBezTo>
                      <a:pt x="259" y="288"/>
                      <a:pt x="260" y="290"/>
                      <a:pt x="260" y="291"/>
                    </a:cubicBezTo>
                    <a:cubicBezTo>
                      <a:pt x="260" y="291"/>
                      <a:pt x="261" y="293"/>
                      <a:pt x="261" y="293"/>
                    </a:cubicBezTo>
                    <a:cubicBezTo>
                      <a:pt x="261" y="296"/>
                      <a:pt x="261" y="296"/>
                      <a:pt x="261" y="296"/>
                    </a:cubicBezTo>
                    <a:cubicBezTo>
                      <a:pt x="260" y="298"/>
                      <a:pt x="260" y="298"/>
                      <a:pt x="260" y="298"/>
                    </a:cubicBezTo>
                    <a:cubicBezTo>
                      <a:pt x="261" y="299"/>
                      <a:pt x="261" y="299"/>
                      <a:pt x="261" y="299"/>
                    </a:cubicBezTo>
                    <a:cubicBezTo>
                      <a:pt x="261" y="299"/>
                      <a:pt x="261" y="302"/>
                      <a:pt x="262" y="303"/>
                    </a:cubicBezTo>
                    <a:cubicBezTo>
                      <a:pt x="263" y="305"/>
                      <a:pt x="264" y="302"/>
                      <a:pt x="264" y="302"/>
                    </a:cubicBezTo>
                    <a:cubicBezTo>
                      <a:pt x="266" y="302"/>
                      <a:pt x="266" y="302"/>
                      <a:pt x="266" y="302"/>
                    </a:cubicBezTo>
                    <a:cubicBezTo>
                      <a:pt x="268" y="305"/>
                      <a:pt x="268" y="305"/>
                      <a:pt x="268" y="305"/>
                    </a:cubicBezTo>
                    <a:cubicBezTo>
                      <a:pt x="269" y="305"/>
                      <a:pt x="269" y="305"/>
                      <a:pt x="269" y="305"/>
                    </a:cubicBezTo>
                    <a:cubicBezTo>
                      <a:pt x="271" y="306"/>
                      <a:pt x="271" y="306"/>
                      <a:pt x="271" y="306"/>
                    </a:cubicBezTo>
                    <a:cubicBezTo>
                      <a:pt x="272" y="309"/>
                      <a:pt x="272" y="309"/>
                      <a:pt x="272" y="309"/>
                    </a:cubicBezTo>
                    <a:cubicBezTo>
                      <a:pt x="274" y="308"/>
                      <a:pt x="274" y="308"/>
                      <a:pt x="274" y="308"/>
                    </a:cubicBezTo>
                    <a:cubicBezTo>
                      <a:pt x="275" y="305"/>
                      <a:pt x="275" y="305"/>
                      <a:pt x="275" y="305"/>
                    </a:cubicBezTo>
                    <a:cubicBezTo>
                      <a:pt x="277" y="306"/>
                      <a:pt x="277" y="306"/>
                      <a:pt x="277" y="306"/>
                    </a:cubicBezTo>
                    <a:cubicBezTo>
                      <a:pt x="279" y="306"/>
                      <a:pt x="279" y="306"/>
                      <a:pt x="279" y="306"/>
                    </a:cubicBezTo>
                    <a:cubicBezTo>
                      <a:pt x="279" y="310"/>
                      <a:pt x="279" y="310"/>
                      <a:pt x="279" y="310"/>
                    </a:cubicBezTo>
                    <a:cubicBezTo>
                      <a:pt x="279" y="310"/>
                      <a:pt x="280" y="311"/>
                      <a:pt x="280" y="312"/>
                    </a:cubicBezTo>
                    <a:cubicBezTo>
                      <a:pt x="280" y="312"/>
                      <a:pt x="280" y="314"/>
                      <a:pt x="280" y="314"/>
                    </a:cubicBezTo>
                    <a:cubicBezTo>
                      <a:pt x="281" y="316"/>
                      <a:pt x="281" y="316"/>
                      <a:pt x="281" y="316"/>
                    </a:cubicBezTo>
                    <a:cubicBezTo>
                      <a:pt x="278" y="317"/>
                      <a:pt x="278" y="317"/>
                      <a:pt x="278" y="317"/>
                    </a:cubicBezTo>
                    <a:cubicBezTo>
                      <a:pt x="280" y="318"/>
                      <a:pt x="280" y="318"/>
                      <a:pt x="280" y="318"/>
                    </a:cubicBezTo>
                    <a:cubicBezTo>
                      <a:pt x="280" y="318"/>
                      <a:pt x="282" y="318"/>
                      <a:pt x="283" y="318"/>
                    </a:cubicBezTo>
                    <a:cubicBezTo>
                      <a:pt x="284" y="318"/>
                      <a:pt x="284" y="321"/>
                      <a:pt x="284" y="321"/>
                    </a:cubicBezTo>
                    <a:cubicBezTo>
                      <a:pt x="284" y="321"/>
                      <a:pt x="284" y="322"/>
                      <a:pt x="283" y="323"/>
                    </a:cubicBezTo>
                    <a:cubicBezTo>
                      <a:pt x="283" y="323"/>
                      <a:pt x="283" y="324"/>
                      <a:pt x="283" y="325"/>
                    </a:cubicBezTo>
                    <a:cubicBezTo>
                      <a:pt x="284" y="325"/>
                      <a:pt x="286" y="326"/>
                      <a:pt x="287" y="326"/>
                    </a:cubicBezTo>
                    <a:cubicBezTo>
                      <a:pt x="289" y="326"/>
                      <a:pt x="289" y="326"/>
                      <a:pt x="289" y="326"/>
                    </a:cubicBezTo>
                    <a:cubicBezTo>
                      <a:pt x="291" y="326"/>
                      <a:pt x="291" y="326"/>
                      <a:pt x="291" y="326"/>
                    </a:cubicBezTo>
                    <a:cubicBezTo>
                      <a:pt x="291" y="326"/>
                      <a:pt x="292" y="327"/>
                      <a:pt x="293" y="327"/>
                    </a:cubicBezTo>
                    <a:cubicBezTo>
                      <a:pt x="293" y="326"/>
                      <a:pt x="295" y="326"/>
                      <a:pt x="295" y="326"/>
                    </a:cubicBezTo>
                    <a:cubicBezTo>
                      <a:pt x="297" y="328"/>
                      <a:pt x="297" y="328"/>
                      <a:pt x="297" y="328"/>
                    </a:cubicBezTo>
                    <a:cubicBezTo>
                      <a:pt x="299" y="327"/>
                      <a:pt x="299" y="327"/>
                      <a:pt x="299" y="327"/>
                    </a:cubicBezTo>
                    <a:cubicBezTo>
                      <a:pt x="299" y="329"/>
                      <a:pt x="299" y="329"/>
                      <a:pt x="299" y="329"/>
                    </a:cubicBezTo>
                    <a:cubicBezTo>
                      <a:pt x="299" y="329"/>
                      <a:pt x="301" y="333"/>
                      <a:pt x="301" y="333"/>
                    </a:cubicBezTo>
                    <a:cubicBezTo>
                      <a:pt x="302" y="334"/>
                      <a:pt x="302" y="336"/>
                      <a:pt x="302" y="337"/>
                    </a:cubicBezTo>
                    <a:cubicBezTo>
                      <a:pt x="302" y="338"/>
                      <a:pt x="303" y="340"/>
                      <a:pt x="303" y="340"/>
                    </a:cubicBezTo>
                    <a:cubicBezTo>
                      <a:pt x="303" y="340"/>
                      <a:pt x="302" y="340"/>
                      <a:pt x="301" y="341"/>
                    </a:cubicBezTo>
                    <a:cubicBezTo>
                      <a:pt x="300" y="342"/>
                      <a:pt x="302" y="343"/>
                      <a:pt x="302" y="343"/>
                    </a:cubicBezTo>
                    <a:cubicBezTo>
                      <a:pt x="304" y="343"/>
                      <a:pt x="304" y="343"/>
                      <a:pt x="304" y="343"/>
                    </a:cubicBezTo>
                    <a:cubicBezTo>
                      <a:pt x="304" y="343"/>
                      <a:pt x="306" y="345"/>
                      <a:pt x="306" y="346"/>
                    </a:cubicBezTo>
                    <a:cubicBezTo>
                      <a:pt x="307" y="347"/>
                      <a:pt x="309" y="346"/>
                      <a:pt x="310" y="346"/>
                    </a:cubicBezTo>
                    <a:cubicBezTo>
                      <a:pt x="311" y="345"/>
                      <a:pt x="313" y="346"/>
                      <a:pt x="313" y="347"/>
                    </a:cubicBezTo>
                    <a:cubicBezTo>
                      <a:pt x="313" y="347"/>
                      <a:pt x="310" y="348"/>
                      <a:pt x="309" y="348"/>
                    </a:cubicBezTo>
                    <a:cubicBezTo>
                      <a:pt x="308" y="349"/>
                      <a:pt x="305" y="349"/>
                      <a:pt x="305" y="349"/>
                    </a:cubicBezTo>
                    <a:cubicBezTo>
                      <a:pt x="304" y="352"/>
                      <a:pt x="304" y="352"/>
                      <a:pt x="304" y="352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1" y="350"/>
                      <a:pt x="301" y="350"/>
                      <a:pt x="301" y="350"/>
                    </a:cubicBezTo>
                    <a:cubicBezTo>
                      <a:pt x="297" y="347"/>
                      <a:pt x="297" y="347"/>
                      <a:pt x="297" y="347"/>
                    </a:cubicBezTo>
                    <a:cubicBezTo>
                      <a:pt x="297" y="350"/>
                      <a:pt x="297" y="350"/>
                      <a:pt x="297" y="350"/>
                    </a:cubicBezTo>
                    <a:cubicBezTo>
                      <a:pt x="295" y="351"/>
                      <a:pt x="295" y="351"/>
                      <a:pt x="295" y="351"/>
                    </a:cubicBezTo>
                    <a:cubicBezTo>
                      <a:pt x="295" y="351"/>
                      <a:pt x="295" y="352"/>
                      <a:pt x="295" y="353"/>
                    </a:cubicBezTo>
                    <a:cubicBezTo>
                      <a:pt x="295" y="354"/>
                      <a:pt x="294" y="354"/>
                      <a:pt x="294" y="354"/>
                    </a:cubicBezTo>
                    <a:cubicBezTo>
                      <a:pt x="292" y="353"/>
                      <a:pt x="292" y="353"/>
                      <a:pt x="292" y="353"/>
                    </a:cubicBezTo>
                    <a:cubicBezTo>
                      <a:pt x="292" y="353"/>
                      <a:pt x="290" y="353"/>
                      <a:pt x="289" y="353"/>
                    </a:cubicBezTo>
                    <a:cubicBezTo>
                      <a:pt x="288" y="353"/>
                      <a:pt x="288" y="351"/>
                      <a:pt x="288" y="351"/>
                    </a:cubicBezTo>
                    <a:cubicBezTo>
                      <a:pt x="287" y="352"/>
                      <a:pt x="287" y="352"/>
                      <a:pt x="287" y="352"/>
                    </a:cubicBezTo>
                    <a:cubicBezTo>
                      <a:pt x="287" y="352"/>
                      <a:pt x="287" y="353"/>
                      <a:pt x="286" y="354"/>
                    </a:cubicBezTo>
                    <a:cubicBezTo>
                      <a:pt x="286" y="355"/>
                      <a:pt x="286" y="354"/>
                      <a:pt x="284" y="354"/>
                    </a:cubicBezTo>
                    <a:cubicBezTo>
                      <a:pt x="283" y="355"/>
                      <a:pt x="283" y="353"/>
                      <a:pt x="282" y="352"/>
                    </a:cubicBezTo>
                    <a:cubicBezTo>
                      <a:pt x="282" y="350"/>
                      <a:pt x="282" y="352"/>
                      <a:pt x="281" y="352"/>
                    </a:cubicBezTo>
                    <a:cubicBezTo>
                      <a:pt x="280" y="352"/>
                      <a:pt x="282" y="355"/>
                      <a:pt x="282" y="355"/>
                    </a:cubicBezTo>
                    <a:cubicBezTo>
                      <a:pt x="281" y="356"/>
                      <a:pt x="281" y="356"/>
                      <a:pt x="281" y="356"/>
                    </a:cubicBezTo>
                    <a:cubicBezTo>
                      <a:pt x="281" y="356"/>
                      <a:pt x="281" y="358"/>
                      <a:pt x="279" y="359"/>
                    </a:cubicBezTo>
                    <a:cubicBezTo>
                      <a:pt x="278" y="359"/>
                      <a:pt x="279" y="357"/>
                      <a:pt x="279" y="357"/>
                    </a:cubicBezTo>
                    <a:cubicBezTo>
                      <a:pt x="279" y="353"/>
                      <a:pt x="279" y="353"/>
                      <a:pt x="279" y="353"/>
                    </a:cubicBezTo>
                    <a:cubicBezTo>
                      <a:pt x="277" y="348"/>
                      <a:pt x="277" y="348"/>
                      <a:pt x="277" y="348"/>
                    </a:cubicBezTo>
                    <a:cubicBezTo>
                      <a:pt x="277" y="348"/>
                      <a:pt x="273" y="352"/>
                      <a:pt x="272" y="352"/>
                    </a:cubicBezTo>
                    <a:cubicBezTo>
                      <a:pt x="272" y="353"/>
                      <a:pt x="270" y="357"/>
                      <a:pt x="269" y="357"/>
                    </a:cubicBezTo>
                    <a:cubicBezTo>
                      <a:pt x="269" y="358"/>
                      <a:pt x="269" y="360"/>
                      <a:pt x="269" y="360"/>
                    </a:cubicBezTo>
                    <a:cubicBezTo>
                      <a:pt x="271" y="363"/>
                      <a:pt x="271" y="363"/>
                      <a:pt x="271" y="363"/>
                    </a:cubicBezTo>
                    <a:cubicBezTo>
                      <a:pt x="271" y="366"/>
                      <a:pt x="271" y="366"/>
                      <a:pt x="271" y="366"/>
                    </a:cubicBezTo>
                    <a:cubicBezTo>
                      <a:pt x="273" y="368"/>
                      <a:pt x="273" y="368"/>
                      <a:pt x="273" y="368"/>
                    </a:cubicBezTo>
                    <a:cubicBezTo>
                      <a:pt x="273" y="368"/>
                      <a:pt x="275" y="368"/>
                      <a:pt x="276" y="369"/>
                    </a:cubicBezTo>
                    <a:cubicBezTo>
                      <a:pt x="277" y="369"/>
                      <a:pt x="276" y="371"/>
                      <a:pt x="276" y="371"/>
                    </a:cubicBezTo>
                    <a:cubicBezTo>
                      <a:pt x="275" y="375"/>
                      <a:pt x="275" y="375"/>
                      <a:pt x="275" y="375"/>
                    </a:cubicBezTo>
                    <a:cubicBezTo>
                      <a:pt x="275" y="375"/>
                      <a:pt x="276" y="376"/>
                      <a:pt x="277" y="377"/>
                    </a:cubicBezTo>
                    <a:cubicBezTo>
                      <a:pt x="277" y="378"/>
                      <a:pt x="275" y="380"/>
                      <a:pt x="275" y="380"/>
                    </a:cubicBezTo>
                    <a:cubicBezTo>
                      <a:pt x="274" y="380"/>
                      <a:pt x="271" y="383"/>
                      <a:pt x="271" y="383"/>
                    </a:cubicBezTo>
                    <a:cubicBezTo>
                      <a:pt x="271" y="383"/>
                      <a:pt x="270" y="384"/>
                      <a:pt x="269" y="384"/>
                    </a:cubicBezTo>
                    <a:cubicBezTo>
                      <a:pt x="268" y="384"/>
                      <a:pt x="270" y="387"/>
                      <a:pt x="270" y="387"/>
                    </a:cubicBezTo>
                    <a:cubicBezTo>
                      <a:pt x="271" y="390"/>
                      <a:pt x="271" y="390"/>
                      <a:pt x="271" y="390"/>
                    </a:cubicBezTo>
                    <a:cubicBezTo>
                      <a:pt x="271" y="390"/>
                      <a:pt x="270" y="391"/>
                      <a:pt x="270" y="391"/>
                    </a:cubicBezTo>
                    <a:cubicBezTo>
                      <a:pt x="269" y="392"/>
                      <a:pt x="269" y="394"/>
                      <a:pt x="269" y="394"/>
                    </a:cubicBezTo>
                    <a:cubicBezTo>
                      <a:pt x="267" y="394"/>
                      <a:pt x="267" y="394"/>
                      <a:pt x="267" y="394"/>
                    </a:cubicBezTo>
                    <a:cubicBezTo>
                      <a:pt x="266" y="396"/>
                      <a:pt x="266" y="396"/>
                      <a:pt x="266" y="396"/>
                    </a:cubicBezTo>
                    <a:cubicBezTo>
                      <a:pt x="266" y="396"/>
                      <a:pt x="266" y="399"/>
                      <a:pt x="265" y="399"/>
                    </a:cubicBezTo>
                    <a:cubicBezTo>
                      <a:pt x="264" y="399"/>
                      <a:pt x="265" y="401"/>
                      <a:pt x="265" y="401"/>
                    </a:cubicBezTo>
                    <a:cubicBezTo>
                      <a:pt x="264" y="403"/>
                      <a:pt x="264" y="403"/>
                      <a:pt x="264" y="403"/>
                    </a:cubicBezTo>
                    <a:cubicBezTo>
                      <a:pt x="268" y="405"/>
                      <a:pt x="268" y="405"/>
                      <a:pt x="268" y="405"/>
                    </a:cubicBezTo>
                    <a:cubicBezTo>
                      <a:pt x="267" y="407"/>
                      <a:pt x="267" y="407"/>
                      <a:pt x="267" y="407"/>
                    </a:cubicBezTo>
                    <a:cubicBezTo>
                      <a:pt x="267" y="409"/>
                      <a:pt x="267" y="409"/>
                      <a:pt x="267" y="409"/>
                    </a:cubicBezTo>
                    <a:cubicBezTo>
                      <a:pt x="268" y="409"/>
                      <a:pt x="268" y="409"/>
                      <a:pt x="268" y="409"/>
                    </a:cubicBezTo>
                    <a:cubicBezTo>
                      <a:pt x="268" y="409"/>
                      <a:pt x="266" y="410"/>
                      <a:pt x="265" y="410"/>
                    </a:cubicBezTo>
                    <a:cubicBezTo>
                      <a:pt x="264" y="411"/>
                      <a:pt x="263" y="410"/>
                      <a:pt x="262" y="411"/>
                    </a:cubicBezTo>
                    <a:cubicBezTo>
                      <a:pt x="261" y="411"/>
                      <a:pt x="258" y="412"/>
                      <a:pt x="258" y="412"/>
                    </a:cubicBezTo>
                    <a:cubicBezTo>
                      <a:pt x="257" y="416"/>
                      <a:pt x="257" y="416"/>
                      <a:pt x="257" y="416"/>
                    </a:cubicBezTo>
                    <a:cubicBezTo>
                      <a:pt x="255" y="416"/>
                      <a:pt x="255" y="416"/>
                      <a:pt x="255" y="416"/>
                    </a:cubicBezTo>
                    <a:cubicBezTo>
                      <a:pt x="255" y="414"/>
                      <a:pt x="255" y="414"/>
                      <a:pt x="255" y="414"/>
                    </a:cubicBezTo>
                    <a:cubicBezTo>
                      <a:pt x="254" y="413"/>
                      <a:pt x="254" y="413"/>
                      <a:pt x="254" y="413"/>
                    </a:cubicBezTo>
                    <a:cubicBezTo>
                      <a:pt x="254" y="415"/>
                      <a:pt x="254" y="416"/>
                      <a:pt x="254" y="416"/>
                    </a:cubicBezTo>
                    <a:cubicBezTo>
                      <a:pt x="264" y="423"/>
                      <a:pt x="264" y="423"/>
                      <a:pt x="264" y="423"/>
                    </a:cubicBezTo>
                    <a:cubicBezTo>
                      <a:pt x="281" y="427"/>
                      <a:pt x="281" y="427"/>
                      <a:pt x="281" y="427"/>
                    </a:cubicBezTo>
                    <a:cubicBezTo>
                      <a:pt x="285" y="420"/>
                      <a:pt x="285" y="420"/>
                      <a:pt x="285" y="420"/>
                    </a:cubicBezTo>
                    <a:cubicBezTo>
                      <a:pt x="285" y="420"/>
                      <a:pt x="294" y="404"/>
                      <a:pt x="301" y="405"/>
                    </a:cubicBezTo>
                    <a:cubicBezTo>
                      <a:pt x="306" y="406"/>
                      <a:pt x="313" y="408"/>
                      <a:pt x="314" y="408"/>
                    </a:cubicBezTo>
                    <a:cubicBezTo>
                      <a:pt x="313" y="402"/>
                      <a:pt x="302" y="392"/>
                      <a:pt x="304" y="390"/>
                    </a:cubicBezTo>
                    <a:cubicBezTo>
                      <a:pt x="306" y="387"/>
                      <a:pt x="311" y="380"/>
                      <a:pt x="314" y="376"/>
                    </a:cubicBezTo>
                    <a:cubicBezTo>
                      <a:pt x="316" y="372"/>
                      <a:pt x="326" y="369"/>
                      <a:pt x="326" y="369"/>
                    </a:cubicBezTo>
                    <a:cubicBezTo>
                      <a:pt x="334" y="354"/>
                      <a:pt x="334" y="354"/>
                      <a:pt x="334" y="354"/>
                    </a:cubicBezTo>
                    <a:cubicBezTo>
                      <a:pt x="332" y="331"/>
                      <a:pt x="330" y="325"/>
                      <a:pt x="354" y="322"/>
                    </a:cubicBezTo>
                    <a:cubicBezTo>
                      <a:pt x="358" y="321"/>
                      <a:pt x="363" y="318"/>
                      <a:pt x="363" y="318"/>
                    </a:cubicBezTo>
                    <a:cubicBezTo>
                      <a:pt x="371" y="315"/>
                      <a:pt x="371" y="315"/>
                      <a:pt x="371" y="315"/>
                    </a:cubicBezTo>
                    <a:cubicBezTo>
                      <a:pt x="386" y="313"/>
                      <a:pt x="386" y="313"/>
                      <a:pt x="386" y="313"/>
                    </a:cubicBezTo>
                    <a:cubicBezTo>
                      <a:pt x="374" y="320"/>
                      <a:pt x="374" y="320"/>
                      <a:pt x="374" y="320"/>
                    </a:cubicBezTo>
                    <a:cubicBezTo>
                      <a:pt x="365" y="330"/>
                      <a:pt x="365" y="330"/>
                      <a:pt x="365" y="330"/>
                    </a:cubicBezTo>
                    <a:cubicBezTo>
                      <a:pt x="377" y="333"/>
                      <a:pt x="377" y="333"/>
                      <a:pt x="377" y="333"/>
                    </a:cubicBezTo>
                    <a:cubicBezTo>
                      <a:pt x="377" y="333"/>
                      <a:pt x="377" y="342"/>
                      <a:pt x="383" y="340"/>
                    </a:cubicBezTo>
                    <a:cubicBezTo>
                      <a:pt x="388" y="338"/>
                      <a:pt x="400" y="333"/>
                      <a:pt x="402" y="333"/>
                    </a:cubicBezTo>
                    <a:cubicBezTo>
                      <a:pt x="404" y="332"/>
                      <a:pt x="415" y="329"/>
                      <a:pt x="418" y="329"/>
                    </a:cubicBezTo>
                    <a:cubicBezTo>
                      <a:pt x="421" y="329"/>
                      <a:pt x="437" y="327"/>
                      <a:pt x="437" y="327"/>
                    </a:cubicBezTo>
                    <a:cubicBezTo>
                      <a:pt x="439" y="336"/>
                      <a:pt x="439" y="336"/>
                      <a:pt x="439" y="336"/>
                    </a:cubicBezTo>
                    <a:cubicBezTo>
                      <a:pt x="432" y="345"/>
                      <a:pt x="432" y="345"/>
                      <a:pt x="432" y="345"/>
                    </a:cubicBezTo>
                    <a:cubicBezTo>
                      <a:pt x="423" y="354"/>
                      <a:pt x="423" y="354"/>
                      <a:pt x="423" y="354"/>
                    </a:cubicBezTo>
                    <a:cubicBezTo>
                      <a:pt x="409" y="367"/>
                      <a:pt x="409" y="367"/>
                      <a:pt x="409" y="367"/>
                    </a:cubicBezTo>
                    <a:cubicBezTo>
                      <a:pt x="409" y="367"/>
                      <a:pt x="405" y="374"/>
                      <a:pt x="407" y="375"/>
                    </a:cubicBezTo>
                    <a:cubicBezTo>
                      <a:pt x="409" y="376"/>
                      <a:pt x="424" y="374"/>
                      <a:pt x="424" y="374"/>
                    </a:cubicBezTo>
                    <a:cubicBezTo>
                      <a:pt x="441" y="375"/>
                      <a:pt x="441" y="375"/>
                      <a:pt x="441" y="375"/>
                    </a:cubicBezTo>
                    <a:cubicBezTo>
                      <a:pt x="441" y="375"/>
                      <a:pt x="444" y="376"/>
                      <a:pt x="446" y="382"/>
                    </a:cubicBezTo>
                    <a:cubicBezTo>
                      <a:pt x="449" y="389"/>
                      <a:pt x="451" y="392"/>
                      <a:pt x="452" y="394"/>
                    </a:cubicBezTo>
                    <a:cubicBezTo>
                      <a:pt x="454" y="397"/>
                      <a:pt x="458" y="403"/>
                      <a:pt x="458" y="403"/>
                    </a:cubicBezTo>
                    <a:cubicBezTo>
                      <a:pt x="458" y="403"/>
                      <a:pt x="454" y="407"/>
                      <a:pt x="459" y="406"/>
                    </a:cubicBezTo>
                    <a:cubicBezTo>
                      <a:pt x="465" y="406"/>
                      <a:pt x="469" y="405"/>
                      <a:pt x="469" y="405"/>
                    </a:cubicBezTo>
                    <a:cubicBezTo>
                      <a:pt x="469" y="405"/>
                      <a:pt x="470" y="399"/>
                      <a:pt x="472" y="397"/>
                    </a:cubicBezTo>
                    <a:cubicBezTo>
                      <a:pt x="475" y="396"/>
                      <a:pt x="478" y="393"/>
                      <a:pt x="478" y="393"/>
                    </a:cubicBezTo>
                    <a:cubicBezTo>
                      <a:pt x="478" y="393"/>
                      <a:pt x="477" y="387"/>
                      <a:pt x="480" y="385"/>
                    </a:cubicBezTo>
                    <a:cubicBezTo>
                      <a:pt x="483" y="384"/>
                      <a:pt x="487" y="383"/>
                      <a:pt x="491" y="382"/>
                    </a:cubicBezTo>
                    <a:cubicBezTo>
                      <a:pt x="495" y="380"/>
                      <a:pt x="499" y="373"/>
                      <a:pt x="499" y="373"/>
                    </a:cubicBezTo>
                    <a:cubicBezTo>
                      <a:pt x="504" y="369"/>
                      <a:pt x="504" y="369"/>
                      <a:pt x="504" y="369"/>
                    </a:cubicBezTo>
                    <a:cubicBezTo>
                      <a:pt x="516" y="365"/>
                      <a:pt x="516" y="365"/>
                      <a:pt x="516" y="365"/>
                    </a:cubicBezTo>
                    <a:cubicBezTo>
                      <a:pt x="515" y="355"/>
                      <a:pt x="515" y="355"/>
                      <a:pt x="515" y="355"/>
                    </a:cubicBezTo>
                    <a:cubicBezTo>
                      <a:pt x="515" y="355"/>
                      <a:pt x="516" y="353"/>
                      <a:pt x="519" y="353"/>
                    </a:cubicBezTo>
                    <a:cubicBezTo>
                      <a:pt x="521" y="352"/>
                      <a:pt x="542" y="345"/>
                      <a:pt x="542" y="345"/>
                    </a:cubicBezTo>
                    <a:cubicBezTo>
                      <a:pt x="548" y="335"/>
                      <a:pt x="548" y="335"/>
                      <a:pt x="548" y="335"/>
                    </a:cubicBezTo>
                    <a:cubicBezTo>
                      <a:pt x="548" y="325"/>
                      <a:pt x="548" y="325"/>
                      <a:pt x="548" y="325"/>
                    </a:cubicBezTo>
                    <a:cubicBezTo>
                      <a:pt x="548" y="325"/>
                      <a:pt x="550" y="319"/>
                      <a:pt x="546" y="319"/>
                    </a:cubicBezTo>
                    <a:cubicBezTo>
                      <a:pt x="542" y="319"/>
                      <a:pt x="532" y="329"/>
                      <a:pt x="532" y="329"/>
                    </a:cubicBezTo>
                    <a:cubicBezTo>
                      <a:pt x="521" y="330"/>
                      <a:pt x="521" y="330"/>
                      <a:pt x="521" y="330"/>
                    </a:cubicBezTo>
                    <a:cubicBezTo>
                      <a:pt x="521" y="330"/>
                      <a:pt x="516" y="339"/>
                      <a:pt x="514" y="339"/>
                    </a:cubicBezTo>
                    <a:cubicBezTo>
                      <a:pt x="512" y="340"/>
                      <a:pt x="506" y="342"/>
                      <a:pt x="504" y="341"/>
                    </a:cubicBezTo>
                    <a:cubicBezTo>
                      <a:pt x="502" y="341"/>
                      <a:pt x="505" y="352"/>
                      <a:pt x="498" y="339"/>
                    </a:cubicBezTo>
                    <a:cubicBezTo>
                      <a:pt x="491" y="326"/>
                      <a:pt x="488" y="326"/>
                      <a:pt x="488" y="326"/>
                    </a:cubicBezTo>
                    <a:cubicBezTo>
                      <a:pt x="481" y="326"/>
                      <a:pt x="481" y="326"/>
                      <a:pt x="481" y="326"/>
                    </a:cubicBezTo>
                    <a:cubicBezTo>
                      <a:pt x="481" y="326"/>
                      <a:pt x="475" y="329"/>
                      <a:pt x="474" y="327"/>
                    </a:cubicBezTo>
                    <a:cubicBezTo>
                      <a:pt x="474" y="325"/>
                      <a:pt x="471" y="319"/>
                      <a:pt x="471" y="319"/>
                    </a:cubicBezTo>
                    <a:cubicBezTo>
                      <a:pt x="461" y="319"/>
                      <a:pt x="461" y="319"/>
                      <a:pt x="461" y="319"/>
                    </a:cubicBezTo>
                    <a:cubicBezTo>
                      <a:pt x="457" y="321"/>
                      <a:pt x="457" y="321"/>
                      <a:pt x="457" y="321"/>
                    </a:cubicBezTo>
                    <a:cubicBezTo>
                      <a:pt x="442" y="320"/>
                      <a:pt x="442" y="320"/>
                      <a:pt x="442" y="320"/>
                    </a:cubicBezTo>
                    <a:cubicBezTo>
                      <a:pt x="436" y="316"/>
                      <a:pt x="436" y="316"/>
                      <a:pt x="436" y="316"/>
                    </a:cubicBezTo>
                    <a:cubicBezTo>
                      <a:pt x="444" y="312"/>
                      <a:pt x="444" y="312"/>
                      <a:pt x="444" y="312"/>
                    </a:cubicBezTo>
                    <a:cubicBezTo>
                      <a:pt x="444" y="312"/>
                      <a:pt x="447" y="315"/>
                      <a:pt x="448" y="315"/>
                    </a:cubicBezTo>
                    <a:cubicBezTo>
                      <a:pt x="450" y="314"/>
                      <a:pt x="448" y="311"/>
                      <a:pt x="450" y="310"/>
                    </a:cubicBezTo>
                    <a:cubicBezTo>
                      <a:pt x="453" y="309"/>
                      <a:pt x="456" y="306"/>
                      <a:pt x="459" y="308"/>
                    </a:cubicBezTo>
                    <a:cubicBezTo>
                      <a:pt x="462" y="309"/>
                      <a:pt x="459" y="315"/>
                      <a:pt x="464" y="311"/>
                    </a:cubicBezTo>
                    <a:cubicBezTo>
                      <a:pt x="469" y="307"/>
                      <a:pt x="474" y="308"/>
                      <a:pt x="474" y="30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484" y="289"/>
                      <a:pt x="484" y="289"/>
                      <a:pt x="484" y="289"/>
                    </a:cubicBezTo>
                    <a:cubicBezTo>
                      <a:pt x="484" y="289"/>
                      <a:pt x="486" y="290"/>
                      <a:pt x="488" y="291"/>
                    </a:cubicBezTo>
                    <a:cubicBezTo>
                      <a:pt x="491" y="291"/>
                      <a:pt x="498" y="279"/>
                      <a:pt x="498" y="279"/>
                    </a:cubicBezTo>
                    <a:cubicBezTo>
                      <a:pt x="498" y="279"/>
                      <a:pt x="499" y="267"/>
                      <a:pt x="501" y="267"/>
                    </a:cubicBezTo>
                    <a:cubicBezTo>
                      <a:pt x="503" y="266"/>
                      <a:pt x="518" y="261"/>
                      <a:pt x="518" y="261"/>
                    </a:cubicBezTo>
                    <a:cubicBezTo>
                      <a:pt x="528" y="255"/>
                      <a:pt x="528" y="255"/>
                      <a:pt x="528" y="255"/>
                    </a:cubicBezTo>
                    <a:cubicBezTo>
                      <a:pt x="528" y="255"/>
                      <a:pt x="533" y="248"/>
                      <a:pt x="535" y="247"/>
                    </a:cubicBezTo>
                    <a:cubicBezTo>
                      <a:pt x="537" y="247"/>
                      <a:pt x="539" y="243"/>
                      <a:pt x="541" y="238"/>
                    </a:cubicBezTo>
                    <a:cubicBezTo>
                      <a:pt x="544" y="234"/>
                      <a:pt x="546" y="231"/>
                      <a:pt x="546" y="231"/>
                    </a:cubicBezTo>
                    <a:cubicBezTo>
                      <a:pt x="546" y="231"/>
                      <a:pt x="558" y="228"/>
                      <a:pt x="557" y="227"/>
                    </a:cubicBezTo>
                    <a:cubicBezTo>
                      <a:pt x="557" y="225"/>
                      <a:pt x="552" y="221"/>
                      <a:pt x="558" y="221"/>
                    </a:cubicBezTo>
                    <a:cubicBezTo>
                      <a:pt x="564" y="221"/>
                      <a:pt x="564" y="221"/>
                      <a:pt x="567" y="219"/>
                    </a:cubicBezTo>
                    <a:cubicBezTo>
                      <a:pt x="569" y="218"/>
                      <a:pt x="568" y="217"/>
                      <a:pt x="569" y="214"/>
                    </a:cubicBezTo>
                    <a:cubicBezTo>
                      <a:pt x="571" y="212"/>
                      <a:pt x="572" y="209"/>
                      <a:pt x="572" y="207"/>
                    </a:cubicBezTo>
                    <a:cubicBezTo>
                      <a:pt x="571" y="205"/>
                      <a:pt x="566" y="197"/>
                      <a:pt x="566" y="195"/>
                    </a:cubicBezTo>
                    <a:cubicBezTo>
                      <a:pt x="565" y="192"/>
                      <a:pt x="566" y="186"/>
                      <a:pt x="566" y="186"/>
                    </a:cubicBezTo>
                    <a:cubicBezTo>
                      <a:pt x="566" y="186"/>
                      <a:pt x="569" y="185"/>
                      <a:pt x="572" y="184"/>
                    </a:cubicBezTo>
                    <a:cubicBezTo>
                      <a:pt x="574" y="182"/>
                      <a:pt x="578" y="175"/>
                      <a:pt x="578" y="175"/>
                    </a:cubicBezTo>
                    <a:cubicBezTo>
                      <a:pt x="579" y="170"/>
                      <a:pt x="579" y="170"/>
                      <a:pt x="579" y="170"/>
                    </a:cubicBezTo>
                    <a:cubicBezTo>
                      <a:pt x="579" y="170"/>
                      <a:pt x="583" y="167"/>
                      <a:pt x="584" y="167"/>
                    </a:cubicBezTo>
                    <a:cubicBezTo>
                      <a:pt x="586" y="166"/>
                      <a:pt x="602" y="160"/>
                      <a:pt x="603" y="160"/>
                    </a:cubicBezTo>
                    <a:cubicBezTo>
                      <a:pt x="604" y="160"/>
                      <a:pt x="614" y="161"/>
                      <a:pt x="611" y="156"/>
                    </a:cubicBezTo>
                    <a:cubicBezTo>
                      <a:pt x="608" y="152"/>
                      <a:pt x="607" y="150"/>
                      <a:pt x="606" y="147"/>
                    </a:cubicBezTo>
                    <a:cubicBezTo>
                      <a:pt x="605" y="144"/>
                      <a:pt x="605" y="137"/>
                      <a:pt x="605" y="136"/>
                    </a:cubicBezTo>
                    <a:cubicBezTo>
                      <a:pt x="606" y="135"/>
                      <a:pt x="614" y="132"/>
                      <a:pt x="605" y="131"/>
                    </a:cubicBezTo>
                    <a:cubicBezTo>
                      <a:pt x="596" y="130"/>
                      <a:pt x="603" y="127"/>
                      <a:pt x="601" y="125"/>
                    </a:cubicBezTo>
                    <a:cubicBezTo>
                      <a:pt x="598" y="123"/>
                      <a:pt x="592" y="119"/>
                      <a:pt x="592" y="119"/>
                    </a:cubicBezTo>
                    <a:cubicBezTo>
                      <a:pt x="589" y="119"/>
                      <a:pt x="589" y="119"/>
                      <a:pt x="589" y="119"/>
                    </a:cubicBezTo>
                    <a:cubicBezTo>
                      <a:pt x="590" y="109"/>
                      <a:pt x="590" y="109"/>
                      <a:pt x="590" y="109"/>
                    </a:cubicBezTo>
                    <a:cubicBezTo>
                      <a:pt x="590" y="109"/>
                      <a:pt x="593" y="105"/>
                      <a:pt x="594" y="105"/>
                    </a:cubicBezTo>
                    <a:cubicBezTo>
                      <a:pt x="595" y="104"/>
                      <a:pt x="596" y="100"/>
                      <a:pt x="594" y="100"/>
                    </a:cubicBezTo>
                    <a:cubicBezTo>
                      <a:pt x="592" y="101"/>
                      <a:pt x="586" y="102"/>
                      <a:pt x="586" y="102"/>
                    </a:cubicBezTo>
                    <a:cubicBezTo>
                      <a:pt x="586" y="102"/>
                      <a:pt x="581" y="102"/>
                      <a:pt x="582" y="100"/>
                    </a:cubicBezTo>
                    <a:cubicBezTo>
                      <a:pt x="582" y="97"/>
                      <a:pt x="584" y="97"/>
                      <a:pt x="587" y="94"/>
                    </a:cubicBezTo>
                    <a:cubicBezTo>
                      <a:pt x="590" y="91"/>
                      <a:pt x="591" y="89"/>
                      <a:pt x="591" y="89"/>
                    </a:cubicBezTo>
                    <a:cubicBezTo>
                      <a:pt x="590" y="83"/>
                      <a:pt x="590" y="83"/>
                      <a:pt x="590" y="83"/>
                    </a:cubicBezTo>
                    <a:cubicBezTo>
                      <a:pt x="590" y="83"/>
                      <a:pt x="590" y="79"/>
                      <a:pt x="589" y="79"/>
                    </a:cubicBezTo>
                    <a:cubicBezTo>
                      <a:pt x="589" y="78"/>
                      <a:pt x="583" y="66"/>
                      <a:pt x="583" y="66"/>
                    </a:cubicBezTo>
                    <a:cubicBezTo>
                      <a:pt x="583" y="66"/>
                      <a:pt x="577" y="64"/>
                      <a:pt x="576" y="66"/>
                    </a:cubicBezTo>
                    <a:cubicBezTo>
                      <a:pt x="576" y="68"/>
                      <a:pt x="574" y="72"/>
                      <a:pt x="574" y="72"/>
                    </a:cubicBezTo>
                    <a:cubicBezTo>
                      <a:pt x="567" y="72"/>
                      <a:pt x="567" y="72"/>
                      <a:pt x="567" y="72"/>
                    </a:cubicBezTo>
                    <a:cubicBezTo>
                      <a:pt x="563" y="69"/>
                      <a:pt x="563" y="69"/>
                      <a:pt x="563" y="69"/>
                    </a:cubicBezTo>
                    <a:cubicBezTo>
                      <a:pt x="555" y="67"/>
                      <a:pt x="555" y="67"/>
                      <a:pt x="555" y="67"/>
                    </a:cubicBezTo>
                    <a:cubicBezTo>
                      <a:pt x="555" y="67"/>
                      <a:pt x="554" y="68"/>
                      <a:pt x="553" y="69"/>
                    </a:cubicBezTo>
                    <a:cubicBezTo>
                      <a:pt x="553" y="70"/>
                      <a:pt x="545" y="65"/>
                      <a:pt x="545" y="65"/>
                    </a:cubicBezTo>
                    <a:cubicBezTo>
                      <a:pt x="545" y="65"/>
                      <a:pt x="542" y="69"/>
                      <a:pt x="541" y="70"/>
                    </a:cubicBezTo>
                    <a:cubicBezTo>
                      <a:pt x="541" y="70"/>
                      <a:pt x="533" y="68"/>
                      <a:pt x="533" y="68"/>
                    </a:cubicBezTo>
                    <a:cubicBezTo>
                      <a:pt x="525" y="69"/>
                      <a:pt x="525" y="69"/>
                      <a:pt x="525" y="69"/>
                    </a:cubicBezTo>
                    <a:cubicBezTo>
                      <a:pt x="518" y="70"/>
                      <a:pt x="518" y="70"/>
                      <a:pt x="518" y="70"/>
                    </a:cubicBezTo>
                    <a:cubicBezTo>
                      <a:pt x="512" y="67"/>
                      <a:pt x="512" y="67"/>
                      <a:pt x="512" y="67"/>
                    </a:cubicBezTo>
                    <a:cubicBezTo>
                      <a:pt x="510" y="70"/>
                      <a:pt x="510" y="70"/>
                      <a:pt x="510" y="70"/>
                    </a:cubicBezTo>
                    <a:cubicBezTo>
                      <a:pt x="511" y="75"/>
                      <a:pt x="511" y="75"/>
                      <a:pt x="511" y="75"/>
                    </a:cubicBezTo>
                    <a:cubicBezTo>
                      <a:pt x="506" y="78"/>
                      <a:pt x="506" y="78"/>
                      <a:pt x="506" y="78"/>
                    </a:cubicBezTo>
                    <a:cubicBezTo>
                      <a:pt x="500" y="74"/>
                      <a:pt x="500" y="74"/>
                      <a:pt x="500" y="74"/>
                    </a:cubicBezTo>
                    <a:cubicBezTo>
                      <a:pt x="495" y="73"/>
                      <a:pt x="495" y="73"/>
                      <a:pt x="495" y="73"/>
                    </a:cubicBezTo>
                    <a:cubicBezTo>
                      <a:pt x="488" y="66"/>
                      <a:pt x="488" y="66"/>
                      <a:pt x="488" y="66"/>
                    </a:cubicBezTo>
                    <a:cubicBezTo>
                      <a:pt x="482" y="64"/>
                      <a:pt x="482" y="64"/>
                      <a:pt x="482" y="64"/>
                    </a:cubicBezTo>
                    <a:cubicBezTo>
                      <a:pt x="476" y="61"/>
                      <a:pt x="476" y="61"/>
                      <a:pt x="476" y="61"/>
                    </a:cubicBezTo>
                    <a:cubicBezTo>
                      <a:pt x="476" y="61"/>
                      <a:pt x="473" y="69"/>
                      <a:pt x="472" y="70"/>
                    </a:cubicBezTo>
                    <a:cubicBezTo>
                      <a:pt x="471" y="70"/>
                      <a:pt x="466" y="72"/>
                      <a:pt x="465" y="72"/>
                    </a:cubicBezTo>
                    <a:cubicBezTo>
                      <a:pt x="463" y="73"/>
                      <a:pt x="462" y="78"/>
                      <a:pt x="462" y="78"/>
                    </a:cubicBezTo>
                    <a:cubicBezTo>
                      <a:pt x="457" y="81"/>
                      <a:pt x="457" y="81"/>
                      <a:pt x="457" y="81"/>
                    </a:cubicBezTo>
                    <a:cubicBezTo>
                      <a:pt x="457" y="81"/>
                      <a:pt x="454" y="79"/>
                      <a:pt x="452" y="79"/>
                    </a:cubicBezTo>
                    <a:cubicBezTo>
                      <a:pt x="451" y="79"/>
                      <a:pt x="450" y="80"/>
                      <a:pt x="450" y="80"/>
                    </a:cubicBezTo>
                    <a:cubicBezTo>
                      <a:pt x="448" y="83"/>
                      <a:pt x="448" y="83"/>
                      <a:pt x="448" y="83"/>
                    </a:cubicBezTo>
                    <a:cubicBezTo>
                      <a:pt x="448" y="83"/>
                      <a:pt x="447" y="83"/>
                      <a:pt x="444" y="81"/>
                    </a:cubicBezTo>
                    <a:cubicBezTo>
                      <a:pt x="442" y="80"/>
                      <a:pt x="439" y="78"/>
                      <a:pt x="439" y="78"/>
                    </a:cubicBezTo>
                    <a:cubicBezTo>
                      <a:pt x="436" y="77"/>
                      <a:pt x="436" y="77"/>
                      <a:pt x="436" y="77"/>
                    </a:cubicBezTo>
                    <a:cubicBezTo>
                      <a:pt x="436" y="77"/>
                      <a:pt x="427" y="81"/>
                      <a:pt x="426" y="82"/>
                    </a:cubicBezTo>
                    <a:cubicBezTo>
                      <a:pt x="426" y="83"/>
                      <a:pt x="424" y="86"/>
                      <a:pt x="424" y="86"/>
                    </a:cubicBezTo>
                    <a:cubicBezTo>
                      <a:pt x="419" y="82"/>
                      <a:pt x="419" y="82"/>
                      <a:pt x="419" y="82"/>
                    </a:cubicBezTo>
                    <a:cubicBezTo>
                      <a:pt x="413" y="78"/>
                      <a:pt x="413" y="78"/>
                      <a:pt x="413" y="78"/>
                    </a:cubicBezTo>
                    <a:cubicBezTo>
                      <a:pt x="412" y="71"/>
                      <a:pt x="412" y="71"/>
                      <a:pt x="412" y="71"/>
                    </a:cubicBezTo>
                    <a:cubicBezTo>
                      <a:pt x="401" y="61"/>
                      <a:pt x="401" y="61"/>
                      <a:pt x="401" y="61"/>
                    </a:cubicBezTo>
                    <a:cubicBezTo>
                      <a:pt x="399" y="51"/>
                      <a:pt x="399" y="51"/>
                      <a:pt x="399" y="51"/>
                    </a:cubicBezTo>
                    <a:cubicBezTo>
                      <a:pt x="391" y="45"/>
                      <a:pt x="391" y="45"/>
                      <a:pt x="391" y="45"/>
                    </a:cubicBezTo>
                    <a:cubicBezTo>
                      <a:pt x="386" y="51"/>
                      <a:pt x="386" y="51"/>
                      <a:pt x="386" y="51"/>
                    </a:cubicBezTo>
                    <a:cubicBezTo>
                      <a:pt x="378" y="50"/>
                      <a:pt x="378" y="50"/>
                      <a:pt x="378" y="50"/>
                    </a:cubicBezTo>
                    <a:cubicBezTo>
                      <a:pt x="370" y="52"/>
                      <a:pt x="370" y="52"/>
                      <a:pt x="370" y="52"/>
                    </a:cubicBezTo>
                    <a:cubicBezTo>
                      <a:pt x="370" y="52"/>
                      <a:pt x="365" y="57"/>
                      <a:pt x="365" y="55"/>
                    </a:cubicBezTo>
                    <a:cubicBezTo>
                      <a:pt x="364" y="53"/>
                      <a:pt x="366" y="49"/>
                      <a:pt x="366" y="47"/>
                    </a:cubicBezTo>
                    <a:cubicBezTo>
                      <a:pt x="365" y="46"/>
                      <a:pt x="360" y="49"/>
                      <a:pt x="361" y="45"/>
                    </a:cubicBezTo>
                    <a:cubicBezTo>
                      <a:pt x="362" y="43"/>
                      <a:pt x="361" y="40"/>
                      <a:pt x="360" y="39"/>
                    </a:cubicBezTo>
                    <a:cubicBezTo>
                      <a:pt x="358" y="37"/>
                      <a:pt x="352" y="37"/>
                      <a:pt x="354" y="33"/>
                    </a:cubicBezTo>
                    <a:cubicBezTo>
                      <a:pt x="356" y="30"/>
                      <a:pt x="361" y="28"/>
                      <a:pt x="361" y="28"/>
                    </a:cubicBezTo>
                    <a:cubicBezTo>
                      <a:pt x="361" y="26"/>
                      <a:pt x="361" y="26"/>
                      <a:pt x="361" y="26"/>
                    </a:cubicBezTo>
                    <a:cubicBezTo>
                      <a:pt x="357" y="22"/>
                      <a:pt x="357" y="22"/>
                      <a:pt x="357" y="22"/>
                    </a:cubicBezTo>
                    <a:cubicBezTo>
                      <a:pt x="346" y="17"/>
                      <a:pt x="346" y="17"/>
                      <a:pt x="346" y="17"/>
                    </a:cubicBezTo>
                    <a:cubicBezTo>
                      <a:pt x="346" y="17"/>
                      <a:pt x="345" y="11"/>
                      <a:pt x="343" y="11"/>
                    </a:cubicBezTo>
                    <a:cubicBezTo>
                      <a:pt x="342" y="10"/>
                      <a:pt x="339" y="7"/>
                      <a:pt x="339" y="7"/>
                    </a:cubicBezTo>
                    <a:cubicBezTo>
                      <a:pt x="339" y="7"/>
                      <a:pt x="336" y="3"/>
                      <a:pt x="332" y="2"/>
                    </a:cubicBezTo>
                    <a:cubicBezTo>
                      <a:pt x="328" y="0"/>
                      <a:pt x="325" y="9"/>
                      <a:pt x="325" y="9"/>
                    </a:cubicBezTo>
                    <a:cubicBezTo>
                      <a:pt x="321" y="5"/>
                      <a:pt x="321" y="5"/>
                      <a:pt x="321" y="5"/>
                    </a:cubicBezTo>
                    <a:cubicBezTo>
                      <a:pt x="313" y="8"/>
                      <a:pt x="313" y="8"/>
                      <a:pt x="313" y="8"/>
                    </a:cubicBezTo>
                    <a:cubicBezTo>
                      <a:pt x="307" y="17"/>
                      <a:pt x="307" y="17"/>
                      <a:pt x="307" y="17"/>
                    </a:cubicBezTo>
                    <a:cubicBezTo>
                      <a:pt x="303" y="18"/>
                      <a:pt x="303" y="18"/>
                      <a:pt x="303" y="18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288" y="21"/>
                      <a:pt x="288" y="21"/>
                      <a:pt x="288" y="21"/>
                    </a:cubicBezTo>
                    <a:cubicBezTo>
                      <a:pt x="286" y="27"/>
                      <a:pt x="286" y="27"/>
                      <a:pt x="286" y="27"/>
                    </a:cubicBezTo>
                    <a:cubicBezTo>
                      <a:pt x="287" y="33"/>
                      <a:pt x="287" y="33"/>
                      <a:pt x="287" y="33"/>
                    </a:cubicBezTo>
                    <a:cubicBezTo>
                      <a:pt x="282" y="37"/>
                      <a:pt x="282" y="37"/>
                      <a:pt x="282" y="37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62" y="38"/>
                      <a:pt x="262" y="38"/>
                      <a:pt x="262" y="38"/>
                    </a:cubicBezTo>
                    <a:cubicBezTo>
                      <a:pt x="258" y="44"/>
                      <a:pt x="258" y="44"/>
                      <a:pt x="258" y="44"/>
                    </a:cubicBezTo>
                    <a:cubicBezTo>
                      <a:pt x="246" y="44"/>
                      <a:pt x="246" y="44"/>
                      <a:pt x="246" y="44"/>
                    </a:cubicBezTo>
                    <a:cubicBezTo>
                      <a:pt x="244" y="56"/>
                      <a:pt x="244" y="56"/>
                      <a:pt x="244" y="56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38" y="73"/>
                      <a:pt x="238" y="73"/>
                      <a:pt x="238" y="73"/>
                    </a:cubicBezTo>
                    <a:cubicBezTo>
                      <a:pt x="240" y="78"/>
                      <a:pt x="240" y="78"/>
                      <a:pt x="240" y="78"/>
                    </a:cubicBezTo>
                    <a:cubicBezTo>
                      <a:pt x="243" y="85"/>
                      <a:pt x="243" y="85"/>
                      <a:pt x="243" y="85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3" y="94"/>
                      <a:pt x="243" y="94"/>
                      <a:pt x="243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29" y="87"/>
                      <a:pt x="229" y="87"/>
                      <a:pt x="229" y="87"/>
                    </a:cubicBezTo>
                    <a:cubicBezTo>
                      <a:pt x="222" y="90"/>
                      <a:pt x="222" y="90"/>
                      <a:pt x="222" y="90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3" y="92"/>
                      <a:pt x="213" y="92"/>
                      <a:pt x="213" y="92"/>
                    </a:cubicBezTo>
                    <a:cubicBezTo>
                      <a:pt x="211" y="96"/>
                      <a:pt x="211" y="96"/>
                      <a:pt x="211" y="96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3" y="97"/>
                      <a:pt x="202" y="96"/>
                    </a:cubicBezTo>
                    <a:cubicBezTo>
                      <a:pt x="201" y="95"/>
                      <a:pt x="198" y="93"/>
                      <a:pt x="198" y="93"/>
                    </a:cubicBezTo>
                    <a:cubicBezTo>
                      <a:pt x="198" y="93"/>
                      <a:pt x="197" y="91"/>
                      <a:pt x="196" y="90"/>
                    </a:cubicBezTo>
                    <a:cubicBezTo>
                      <a:pt x="195" y="90"/>
                      <a:pt x="189" y="94"/>
                      <a:pt x="189" y="94"/>
                    </a:cubicBezTo>
                    <a:cubicBezTo>
                      <a:pt x="189" y="94"/>
                      <a:pt x="184" y="97"/>
                      <a:pt x="184" y="98"/>
                    </a:cubicBezTo>
                    <a:cubicBezTo>
                      <a:pt x="185" y="98"/>
                      <a:pt x="184" y="103"/>
                      <a:pt x="184" y="103"/>
                    </a:cubicBezTo>
                    <a:cubicBezTo>
                      <a:pt x="177" y="97"/>
                      <a:pt x="177" y="97"/>
                      <a:pt x="177" y="97"/>
                    </a:cubicBezTo>
                    <a:cubicBezTo>
                      <a:pt x="172" y="101"/>
                      <a:pt x="172" y="101"/>
                      <a:pt x="172" y="101"/>
                    </a:cubicBezTo>
                    <a:cubicBezTo>
                      <a:pt x="168" y="98"/>
                      <a:pt x="168" y="98"/>
                      <a:pt x="168" y="98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0" y="104"/>
                      <a:pt x="160" y="104"/>
                      <a:pt x="160" y="104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5"/>
                      <a:pt x="144" y="104"/>
                      <a:pt x="143" y="104"/>
                    </a:cubicBezTo>
                    <a:cubicBezTo>
                      <a:pt x="142" y="104"/>
                      <a:pt x="139" y="108"/>
                      <a:pt x="139" y="108"/>
                    </a:cubicBezTo>
                    <a:cubicBezTo>
                      <a:pt x="134" y="104"/>
                      <a:pt x="134" y="104"/>
                      <a:pt x="134" y="104"/>
                    </a:cubicBezTo>
                    <a:cubicBezTo>
                      <a:pt x="130" y="101"/>
                      <a:pt x="130" y="101"/>
                      <a:pt x="130" y="101"/>
                    </a:cubicBezTo>
                    <a:cubicBezTo>
                      <a:pt x="130" y="101"/>
                      <a:pt x="119" y="102"/>
                      <a:pt x="118" y="102"/>
                    </a:cubicBezTo>
                    <a:cubicBezTo>
                      <a:pt x="117" y="102"/>
                      <a:pt x="110" y="101"/>
                      <a:pt x="110" y="101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88" y="103"/>
                      <a:pt x="88" y="103"/>
                      <a:pt x="88" y="103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43" y="112"/>
                      <a:pt x="43" y="112"/>
                      <a:pt x="43" y="112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36" y="124"/>
                      <a:pt x="34" y="126"/>
                      <a:pt x="33" y="128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33" y="128"/>
                      <a:pt x="30" y="127"/>
                      <a:pt x="30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27" y="131"/>
                      <a:pt x="22" y="129"/>
                      <a:pt x="22" y="129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7" y="133"/>
                      <a:pt x="17" y="134"/>
                      <a:pt x="18" y="134"/>
                    </a:cubicBezTo>
                    <a:cubicBezTo>
                      <a:pt x="19" y="135"/>
                      <a:pt x="19" y="135"/>
                      <a:pt x="19" y="136"/>
                    </a:cubicBezTo>
                    <a:cubicBezTo>
                      <a:pt x="20" y="136"/>
                      <a:pt x="20" y="137"/>
                      <a:pt x="20" y="137"/>
                    </a:cubicBezTo>
                    <a:cubicBezTo>
                      <a:pt x="22" y="142"/>
                      <a:pt x="22" y="142"/>
                      <a:pt x="22" y="142"/>
                    </a:cubicBezTo>
                    <a:cubicBezTo>
                      <a:pt x="22" y="146"/>
                      <a:pt x="22" y="146"/>
                      <a:pt x="22" y="146"/>
                    </a:cubicBezTo>
                    <a:cubicBezTo>
                      <a:pt x="22" y="146"/>
                      <a:pt x="22" y="149"/>
                      <a:pt x="24" y="149"/>
                    </a:cubicBezTo>
                    <a:cubicBezTo>
                      <a:pt x="26" y="149"/>
                      <a:pt x="27" y="150"/>
                      <a:pt x="27" y="152"/>
                    </a:cubicBezTo>
                    <a:cubicBezTo>
                      <a:pt x="27" y="154"/>
                      <a:pt x="32" y="156"/>
                      <a:pt x="32" y="156"/>
                    </a:cubicBezTo>
                    <a:cubicBezTo>
                      <a:pt x="32" y="156"/>
                      <a:pt x="32" y="160"/>
                      <a:pt x="33" y="161"/>
                    </a:cubicBezTo>
                    <a:cubicBezTo>
                      <a:pt x="35" y="162"/>
                      <a:pt x="37" y="163"/>
                      <a:pt x="40" y="163"/>
                    </a:cubicBezTo>
                    <a:cubicBezTo>
                      <a:pt x="43" y="164"/>
                      <a:pt x="42" y="168"/>
                      <a:pt x="44" y="169"/>
                    </a:cubicBezTo>
                    <a:cubicBezTo>
                      <a:pt x="46" y="170"/>
                      <a:pt x="48" y="172"/>
                      <a:pt x="46" y="172"/>
                    </a:cubicBezTo>
                    <a:cubicBezTo>
                      <a:pt x="45" y="173"/>
                      <a:pt x="42" y="173"/>
                      <a:pt x="42" y="173"/>
                    </a:cubicBezTo>
                    <a:cubicBezTo>
                      <a:pt x="42" y="173"/>
                      <a:pt x="41" y="174"/>
                      <a:pt x="41" y="176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6" y="182"/>
                      <a:pt x="46" y="182"/>
                      <a:pt x="46" y="182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46" y="188"/>
                      <a:pt x="46" y="190"/>
                      <a:pt x="46" y="192"/>
                    </a:cubicBezTo>
                    <a:cubicBezTo>
                      <a:pt x="46" y="193"/>
                      <a:pt x="45" y="195"/>
                      <a:pt x="43" y="195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2" y="195"/>
                      <a:pt x="42" y="195"/>
                      <a:pt x="42" y="195"/>
                    </a:cubicBezTo>
                    <a:cubicBezTo>
                      <a:pt x="41" y="196"/>
                      <a:pt x="41" y="198"/>
                      <a:pt x="40" y="198"/>
                    </a:cubicBezTo>
                    <a:cubicBezTo>
                      <a:pt x="39" y="199"/>
                      <a:pt x="37" y="196"/>
                      <a:pt x="36" y="199"/>
                    </a:cubicBezTo>
                    <a:cubicBezTo>
                      <a:pt x="35" y="203"/>
                      <a:pt x="33" y="206"/>
                      <a:pt x="33" y="207"/>
                    </a:cubicBezTo>
                    <a:cubicBezTo>
                      <a:pt x="32" y="208"/>
                      <a:pt x="29" y="209"/>
                      <a:pt x="29" y="211"/>
                    </a:cubicBezTo>
                    <a:cubicBezTo>
                      <a:pt x="28" y="213"/>
                      <a:pt x="28" y="211"/>
                      <a:pt x="26" y="216"/>
                    </a:cubicBezTo>
                    <a:cubicBezTo>
                      <a:pt x="24" y="221"/>
                      <a:pt x="23" y="223"/>
                      <a:pt x="23" y="223"/>
                    </a:cubicBezTo>
                    <a:cubicBezTo>
                      <a:pt x="14" y="235"/>
                      <a:pt x="14" y="235"/>
                      <a:pt x="14" y="235"/>
                    </a:cubicBezTo>
                    <a:cubicBezTo>
                      <a:pt x="14" y="235"/>
                      <a:pt x="9" y="243"/>
                      <a:pt x="9" y="244"/>
                    </a:cubicBezTo>
                    <a:cubicBezTo>
                      <a:pt x="9" y="245"/>
                      <a:pt x="9" y="249"/>
                      <a:pt x="9" y="249"/>
                    </a:cubicBezTo>
                    <a:cubicBezTo>
                      <a:pt x="13" y="253"/>
                      <a:pt x="13" y="253"/>
                      <a:pt x="13" y="253"/>
                    </a:cubicBezTo>
                    <a:cubicBezTo>
                      <a:pt x="13" y="257"/>
                      <a:pt x="13" y="257"/>
                      <a:pt x="13" y="257"/>
                    </a:cubicBezTo>
                    <a:cubicBezTo>
                      <a:pt x="13" y="257"/>
                      <a:pt x="13" y="260"/>
                      <a:pt x="14" y="261"/>
                    </a:cubicBezTo>
                    <a:cubicBezTo>
                      <a:pt x="15" y="261"/>
                      <a:pt x="15" y="261"/>
                      <a:pt x="15" y="261"/>
                    </a:cubicBezTo>
                    <a:cubicBezTo>
                      <a:pt x="14" y="264"/>
                      <a:pt x="14" y="264"/>
                      <a:pt x="14" y="264"/>
                    </a:cubicBezTo>
                    <a:cubicBezTo>
                      <a:pt x="14" y="264"/>
                      <a:pt x="15" y="267"/>
                      <a:pt x="16" y="267"/>
                    </a:cubicBezTo>
                    <a:cubicBezTo>
                      <a:pt x="16" y="267"/>
                      <a:pt x="18" y="268"/>
                      <a:pt x="18" y="268"/>
                    </a:cubicBezTo>
                    <a:cubicBezTo>
                      <a:pt x="18" y="268"/>
                      <a:pt x="20" y="270"/>
                      <a:pt x="20" y="270"/>
                    </a:cubicBezTo>
                    <a:cubicBezTo>
                      <a:pt x="21" y="271"/>
                      <a:pt x="20" y="273"/>
                      <a:pt x="20" y="273"/>
                    </a:cubicBezTo>
                    <a:cubicBezTo>
                      <a:pt x="20" y="273"/>
                      <a:pt x="20" y="274"/>
                      <a:pt x="19" y="274"/>
                    </a:cubicBezTo>
                    <a:cubicBezTo>
                      <a:pt x="18" y="274"/>
                      <a:pt x="18" y="274"/>
                      <a:pt x="16" y="274"/>
                    </a:cubicBezTo>
                    <a:cubicBezTo>
                      <a:pt x="16" y="273"/>
                      <a:pt x="16" y="273"/>
                      <a:pt x="15" y="273"/>
                    </a:cubicBezTo>
                    <a:cubicBezTo>
                      <a:pt x="13" y="273"/>
                      <a:pt x="13" y="273"/>
                      <a:pt x="13" y="273"/>
                    </a:cubicBezTo>
                    <a:cubicBezTo>
                      <a:pt x="12" y="273"/>
                      <a:pt x="12" y="273"/>
                      <a:pt x="11" y="273"/>
                    </a:cubicBezTo>
                    <a:cubicBezTo>
                      <a:pt x="10" y="273"/>
                      <a:pt x="10" y="273"/>
                      <a:pt x="10" y="273"/>
                    </a:cubicBezTo>
                    <a:cubicBezTo>
                      <a:pt x="9" y="273"/>
                      <a:pt x="9" y="273"/>
                      <a:pt x="8" y="274"/>
                    </a:cubicBezTo>
                    <a:cubicBezTo>
                      <a:pt x="8" y="275"/>
                      <a:pt x="8" y="275"/>
                      <a:pt x="8" y="275"/>
                    </a:cubicBezTo>
                    <a:cubicBezTo>
                      <a:pt x="8" y="275"/>
                      <a:pt x="7" y="276"/>
                      <a:pt x="7" y="277"/>
                    </a:cubicBezTo>
                    <a:cubicBezTo>
                      <a:pt x="6" y="277"/>
                      <a:pt x="6" y="279"/>
                      <a:pt x="6" y="279"/>
                    </a:cubicBezTo>
                    <a:cubicBezTo>
                      <a:pt x="6" y="279"/>
                      <a:pt x="6" y="280"/>
                      <a:pt x="6" y="280"/>
                    </a:cubicBezTo>
                    <a:cubicBezTo>
                      <a:pt x="6" y="280"/>
                      <a:pt x="6" y="282"/>
                      <a:pt x="6" y="282"/>
                    </a:cubicBezTo>
                    <a:cubicBezTo>
                      <a:pt x="5" y="284"/>
                      <a:pt x="5" y="284"/>
                      <a:pt x="5" y="284"/>
                    </a:cubicBezTo>
                    <a:cubicBezTo>
                      <a:pt x="5" y="284"/>
                      <a:pt x="4" y="285"/>
                      <a:pt x="5" y="286"/>
                    </a:cubicBezTo>
                    <a:cubicBezTo>
                      <a:pt x="5" y="286"/>
                      <a:pt x="5" y="287"/>
                      <a:pt x="5" y="287"/>
                    </a:cubicBezTo>
                    <a:cubicBezTo>
                      <a:pt x="6" y="288"/>
                      <a:pt x="6" y="288"/>
                      <a:pt x="6" y="288"/>
                    </a:cubicBezTo>
                    <a:cubicBezTo>
                      <a:pt x="4" y="290"/>
                      <a:pt x="4" y="290"/>
                      <a:pt x="4" y="290"/>
                    </a:cubicBezTo>
                    <a:cubicBezTo>
                      <a:pt x="4" y="292"/>
                      <a:pt x="4" y="292"/>
                      <a:pt x="4" y="292"/>
                    </a:cubicBezTo>
                    <a:cubicBezTo>
                      <a:pt x="4" y="292"/>
                      <a:pt x="5" y="293"/>
                      <a:pt x="4" y="294"/>
                    </a:cubicBezTo>
                    <a:cubicBezTo>
                      <a:pt x="4" y="294"/>
                      <a:pt x="3" y="295"/>
                      <a:pt x="3" y="295"/>
                    </a:cubicBezTo>
                    <a:cubicBezTo>
                      <a:pt x="3" y="295"/>
                      <a:pt x="1" y="297"/>
                      <a:pt x="1" y="297"/>
                    </a:cubicBezTo>
                    <a:cubicBezTo>
                      <a:pt x="1" y="297"/>
                      <a:pt x="1" y="298"/>
                      <a:pt x="1" y="298"/>
                    </a:cubicBezTo>
                    <a:cubicBezTo>
                      <a:pt x="1" y="298"/>
                      <a:pt x="0" y="300"/>
                      <a:pt x="0" y="300"/>
                    </a:cubicBezTo>
                    <a:cubicBezTo>
                      <a:pt x="0" y="300"/>
                      <a:pt x="0" y="303"/>
                      <a:pt x="0" y="303"/>
                    </a:cubicBezTo>
                    <a:cubicBezTo>
                      <a:pt x="0" y="303"/>
                      <a:pt x="1" y="304"/>
                      <a:pt x="1" y="304"/>
                    </a:cubicBezTo>
                    <a:cubicBezTo>
                      <a:pt x="1" y="304"/>
                      <a:pt x="1" y="305"/>
                      <a:pt x="1" y="306"/>
                    </a:cubicBezTo>
                    <a:cubicBezTo>
                      <a:pt x="0" y="306"/>
                      <a:pt x="1" y="307"/>
                      <a:pt x="1" y="308"/>
                    </a:cubicBezTo>
                    <a:cubicBezTo>
                      <a:pt x="1" y="308"/>
                      <a:pt x="1" y="309"/>
                      <a:pt x="1" y="309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2" y="314"/>
                      <a:pt x="2" y="314"/>
                      <a:pt x="2" y="314"/>
                    </a:cubicBezTo>
                    <a:cubicBezTo>
                      <a:pt x="3" y="313"/>
                      <a:pt x="3" y="313"/>
                      <a:pt x="3" y="313"/>
                    </a:cubicBezTo>
                    <a:cubicBezTo>
                      <a:pt x="8" y="311"/>
                      <a:pt x="8" y="311"/>
                      <a:pt x="8" y="311"/>
                    </a:cubicBezTo>
                    <a:cubicBezTo>
                      <a:pt x="11" y="314"/>
                      <a:pt x="11" y="314"/>
                      <a:pt x="11" y="314"/>
                    </a:cubicBezTo>
                    <a:cubicBezTo>
                      <a:pt x="14" y="317"/>
                      <a:pt x="14" y="317"/>
                      <a:pt x="14" y="317"/>
                    </a:cubicBezTo>
                    <a:cubicBezTo>
                      <a:pt x="19" y="317"/>
                      <a:pt x="19" y="317"/>
                      <a:pt x="19" y="317"/>
                    </a:cubicBezTo>
                    <a:cubicBezTo>
                      <a:pt x="22" y="321"/>
                      <a:pt x="22" y="321"/>
                      <a:pt x="22" y="321"/>
                    </a:cubicBezTo>
                    <a:cubicBezTo>
                      <a:pt x="25" y="324"/>
                      <a:pt x="25" y="324"/>
                      <a:pt x="25" y="324"/>
                    </a:cubicBezTo>
                    <a:cubicBezTo>
                      <a:pt x="30" y="323"/>
                      <a:pt x="30" y="323"/>
                      <a:pt x="30" y="323"/>
                    </a:cubicBezTo>
                    <a:cubicBezTo>
                      <a:pt x="35" y="326"/>
                      <a:pt x="35" y="326"/>
                      <a:pt x="35" y="326"/>
                    </a:cubicBezTo>
                    <a:cubicBezTo>
                      <a:pt x="34" y="329"/>
                      <a:pt x="34" y="329"/>
                      <a:pt x="34" y="329"/>
                    </a:cubicBezTo>
                    <a:cubicBezTo>
                      <a:pt x="34" y="329"/>
                      <a:pt x="38" y="324"/>
                      <a:pt x="39" y="323"/>
                    </a:cubicBezTo>
                    <a:cubicBezTo>
                      <a:pt x="40" y="322"/>
                      <a:pt x="44" y="321"/>
                      <a:pt x="44" y="321"/>
                    </a:cubicBezTo>
                    <a:cubicBezTo>
                      <a:pt x="44" y="321"/>
                      <a:pt x="46" y="323"/>
                      <a:pt x="48" y="324"/>
                    </a:cubicBezTo>
                    <a:cubicBezTo>
                      <a:pt x="51" y="324"/>
                      <a:pt x="51" y="324"/>
                      <a:pt x="51" y="324"/>
                    </a:cubicBezTo>
                    <a:cubicBezTo>
                      <a:pt x="53" y="324"/>
                      <a:pt x="61" y="323"/>
                      <a:pt x="61" y="323"/>
                    </a:cubicBezTo>
                    <a:cubicBezTo>
                      <a:pt x="72" y="324"/>
                      <a:pt x="72" y="324"/>
                      <a:pt x="72" y="324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90" y="322"/>
                      <a:pt x="90" y="322"/>
                      <a:pt x="90" y="322"/>
                    </a:cubicBezTo>
                    <a:cubicBezTo>
                      <a:pt x="92" y="321"/>
                      <a:pt x="92" y="321"/>
                      <a:pt x="92" y="321"/>
                    </a:cubicBezTo>
                    <a:cubicBezTo>
                      <a:pt x="93" y="322"/>
                      <a:pt x="93" y="322"/>
                      <a:pt x="93" y="322"/>
                    </a:cubicBezTo>
                    <a:cubicBezTo>
                      <a:pt x="97" y="321"/>
                      <a:pt x="97" y="321"/>
                      <a:pt x="97" y="321"/>
                    </a:cubicBezTo>
                    <a:cubicBezTo>
                      <a:pt x="101" y="325"/>
                      <a:pt x="101" y="325"/>
                      <a:pt x="101" y="325"/>
                    </a:cubicBezTo>
                    <a:cubicBezTo>
                      <a:pt x="109" y="324"/>
                      <a:pt x="109" y="324"/>
                      <a:pt x="109" y="324"/>
                    </a:cubicBezTo>
                    <a:cubicBezTo>
                      <a:pt x="114" y="317"/>
                      <a:pt x="114" y="317"/>
                      <a:pt x="114" y="317"/>
                    </a:cubicBezTo>
                    <a:cubicBezTo>
                      <a:pt x="114" y="317"/>
                      <a:pt x="117" y="314"/>
                      <a:pt x="121" y="313"/>
                    </a:cubicBezTo>
                    <a:cubicBezTo>
                      <a:pt x="125" y="313"/>
                      <a:pt x="132" y="310"/>
                      <a:pt x="132" y="310"/>
                    </a:cubicBezTo>
                    <a:lnTo>
                      <a:pt x="141" y="30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11" name="Freeform 92">
                <a:extLst>
                  <a:ext uri="{FF2B5EF4-FFF2-40B4-BE49-F238E27FC236}">
                    <a16:creationId xmlns:a16="http://schemas.microsoft.com/office/drawing/2014/main" id="{FE7B79F5-D5AA-B44B-AB0A-F499A9B8AE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8738" y="538527"/>
                <a:ext cx="643167" cy="1694015"/>
              </a:xfrm>
              <a:custGeom>
                <a:avLst/>
                <a:gdLst>
                  <a:gd name="T0" fmla="*/ 246 w 282"/>
                  <a:gd name="T1" fmla="*/ 59 h 766"/>
                  <a:gd name="T2" fmla="*/ 210 w 282"/>
                  <a:gd name="T3" fmla="*/ 30 h 766"/>
                  <a:gd name="T4" fmla="*/ 183 w 282"/>
                  <a:gd name="T5" fmla="*/ 8 h 766"/>
                  <a:gd name="T6" fmla="*/ 167 w 282"/>
                  <a:gd name="T7" fmla="*/ 32 h 766"/>
                  <a:gd name="T8" fmla="*/ 123 w 282"/>
                  <a:gd name="T9" fmla="*/ 69 h 766"/>
                  <a:gd name="T10" fmla="*/ 100 w 282"/>
                  <a:gd name="T11" fmla="*/ 111 h 766"/>
                  <a:gd name="T12" fmla="*/ 65 w 282"/>
                  <a:gd name="T13" fmla="*/ 180 h 766"/>
                  <a:gd name="T14" fmla="*/ 52 w 282"/>
                  <a:gd name="T15" fmla="*/ 265 h 766"/>
                  <a:gd name="T16" fmla="*/ 15 w 282"/>
                  <a:gd name="T17" fmla="*/ 333 h 766"/>
                  <a:gd name="T18" fmla="*/ 25 w 282"/>
                  <a:gd name="T19" fmla="*/ 418 h 766"/>
                  <a:gd name="T20" fmla="*/ 27 w 282"/>
                  <a:gd name="T21" fmla="*/ 466 h 766"/>
                  <a:gd name="T22" fmla="*/ 29 w 282"/>
                  <a:gd name="T23" fmla="*/ 515 h 766"/>
                  <a:gd name="T24" fmla="*/ 13 w 282"/>
                  <a:gd name="T25" fmla="*/ 535 h 766"/>
                  <a:gd name="T26" fmla="*/ 8 w 282"/>
                  <a:gd name="T27" fmla="*/ 567 h 766"/>
                  <a:gd name="T28" fmla="*/ 10 w 282"/>
                  <a:gd name="T29" fmla="*/ 603 h 766"/>
                  <a:gd name="T30" fmla="*/ 12 w 282"/>
                  <a:gd name="T31" fmla="*/ 616 h 766"/>
                  <a:gd name="T32" fmla="*/ 19 w 282"/>
                  <a:gd name="T33" fmla="*/ 636 h 766"/>
                  <a:gd name="T34" fmla="*/ 25 w 282"/>
                  <a:gd name="T35" fmla="*/ 655 h 766"/>
                  <a:gd name="T36" fmla="*/ 46 w 282"/>
                  <a:gd name="T37" fmla="*/ 685 h 766"/>
                  <a:gd name="T38" fmla="*/ 50 w 282"/>
                  <a:gd name="T39" fmla="*/ 705 h 766"/>
                  <a:gd name="T40" fmla="*/ 60 w 282"/>
                  <a:gd name="T41" fmla="*/ 739 h 766"/>
                  <a:gd name="T42" fmla="*/ 64 w 282"/>
                  <a:gd name="T43" fmla="*/ 764 h 766"/>
                  <a:gd name="T44" fmla="*/ 93 w 282"/>
                  <a:gd name="T45" fmla="*/ 758 h 766"/>
                  <a:gd name="T46" fmla="*/ 107 w 282"/>
                  <a:gd name="T47" fmla="*/ 752 h 766"/>
                  <a:gd name="T48" fmla="*/ 114 w 282"/>
                  <a:gd name="T49" fmla="*/ 729 h 766"/>
                  <a:gd name="T50" fmla="*/ 122 w 282"/>
                  <a:gd name="T51" fmla="*/ 717 h 766"/>
                  <a:gd name="T52" fmla="*/ 158 w 282"/>
                  <a:gd name="T53" fmla="*/ 688 h 766"/>
                  <a:gd name="T54" fmla="*/ 165 w 282"/>
                  <a:gd name="T55" fmla="*/ 629 h 766"/>
                  <a:gd name="T56" fmla="*/ 163 w 282"/>
                  <a:gd name="T57" fmla="*/ 590 h 766"/>
                  <a:gd name="T58" fmla="*/ 182 w 282"/>
                  <a:gd name="T59" fmla="*/ 559 h 766"/>
                  <a:gd name="T60" fmla="*/ 191 w 282"/>
                  <a:gd name="T61" fmla="*/ 558 h 766"/>
                  <a:gd name="T62" fmla="*/ 205 w 282"/>
                  <a:gd name="T63" fmla="*/ 541 h 766"/>
                  <a:gd name="T64" fmla="*/ 207 w 282"/>
                  <a:gd name="T65" fmla="*/ 514 h 766"/>
                  <a:gd name="T66" fmla="*/ 199 w 282"/>
                  <a:gd name="T67" fmla="*/ 493 h 766"/>
                  <a:gd name="T68" fmla="*/ 180 w 282"/>
                  <a:gd name="T69" fmla="*/ 467 h 766"/>
                  <a:gd name="T70" fmla="*/ 161 w 282"/>
                  <a:gd name="T71" fmla="*/ 459 h 766"/>
                  <a:gd name="T72" fmla="*/ 151 w 282"/>
                  <a:gd name="T73" fmla="*/ 424 h 766"/>
                  <a:gd name="T74" fmla="*/ 157 w 282"/>
                  <a:gd name="T75" fmla="*/ 407 h 766"/>
                  <a:gd name="T76" fmla="*/ 154 w 282"/>
                  <a:gd name="T77" fmla="*/ 369 h 766"/>
                  <a:gd name="T78" fmla="*/ 168 w 282"/>
                  <a:gd name="T79" fmla="*/ 350 h 766"/>
                  <a:gd name="T80" fmla="*/ 182 w 282"/>
                  <a:gd name="T81" fmla="*/ 325 h 766"/>
                  <a:gd name="T82" fmla="*/ 196 w 282"/>
                  <a:gd name="T83" fmla="*/ 307 h 766"/>
                  <a:gd name="T84" fmla="*/ 210 w 282"/>
                  <a:gd name="T85" fmla="*/ 295 h 766"/>
                  <a:gd name="T86" fmla="*/ 225 w 282"/>
                  <a:gd name="T87" fmla="*/ 266 h 766"/>
                  <a:gd name="T88" fmla="*/ 229 w 282"/>
                  <a:gd name="T89" fmla="*/ 238 h 766"/>
                  <a:gd name="T90" fmla="*/ 225 w 282"/>
                  <a:gd name="T91" fmla="*/ 219 h 766"/>
                  <a:gd name="T92" fmla="*/ 229 w 282"/>
                  <a:gd name="T93" fmla="*/ 198 h 766"/>
                  <a:gd name="T94" fmla="*/ 242 w 282"/>
                  <a:gd name="T95" fmla="*/ 187 h 766"/>
                  <a:gd name="T96" fmla="*/ 258 w 282"/>
                  <a:gd name="T97" fmla="*/ 170 h 766"/>
                  <a:gd name="T98" fmla="*/ 269 w 282"/>
                  <a:gd name="T99" fmla="*/ 173 h 766"/>
                  <a:gd name="T100" fmla="*/ 275 w 282"/>
                  <a:gd name="T101" fmla="*/ 169 h 766"/>
                  <a:gd name="T102" fmla="*/ 279 w 282"/>
                  <a:gd name="T103" fmla="*/ 165 h 766"/>
                  <a:gd name="T104" fmla="*/ 266 w 282"/>
                  <a:gd name="T105" fmla="*/ 119 h 766"/>
                  <a:gd name="T106" fmla="*/ 164 w 282"/>
                  <a:gd name="T107" fmla="*/ 699 h 766"/>
                  <a:gd name="T108" fmla="*/ 174 w 282"/>
                  <a:gd name="T109" fmla="*/ 650 h 766"/>
                  <a:gd name="T110" fmla="*/ 175 w 282"/>
                  <a:gd name="T111" fmla="*/ 673 h 766"/>
                  <a:gd name="T112" fmla="*/ 165 w 282"/>
                  <a:gd name="T113" fmla="*/ 710 h 766"/>
                  <a:gd name="T114" fmla="*/ 210 w 282"/>
                  <a:gd name="T115" fmla="*/ 625 h 766"/>
                  <a:gd name="T116" fmla="*/ 229 w 282"/>
                  <a:gd name="T117" fmla="*/ 607 h 766"/>
                  <a:gd name="T118" fmla="*/ 224 w 282"/>
                  <a:gd name="T119" fmla="*/ 631 h 766"/>
                  <a:gd name="T120" fmla="*/ 216 w 282"/>
                  <a:gd name="T121" fmla="*/ 66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2" h="766">
                    <a:moveTo>
                      <a:pt x="255" y="88"/>
                    </a:moveTo>
                    <a:cubicBezTo>
                      <a:pt x="255" y="87"/>
                      <a:pt x="255" y="87"/>
                      <a:pt x="255" y="87"/>
                    </a:cubicBezTo>
                    <a:cubicBezTo>
                      <a:pt x="255" y="87"/>
                      <a:pt x="253" y="83"/>
                      <a:pt x="254" y="81"/>
                    </a:cubicBezTo>
                    <a:cubicBezTo>
                      <a:pt x="254" y="81"/>
                      <a:pt x="254" y="81"/>
                      <a:pt x="254" y="80"/>
                    </a:cubicBezTo>
                    <a:cubicBezTo>
                      <a:pt x="254" y="79"/>
                      <a:pt x="254" y="79"/>
                      <a:pt x="254" y="79"/>
                    </a:cubicBezTo>
                    <a:cubicBezTo>
                      <a:pt x="250" y="80"/>
                      <a:pt x="250" y="80"/>
                      <a:pt x="250" y="80"/>
                    </a:cubicBezTo>
                    <a:cubicBezTo>
                      <a:pt x="247" y="76"/>
                      <a:pt x="247" y="76"/>
                      <a:pt x="247" y="76"/>
                    </a:cubicBezTo>
                    <a:cubicBezTo>
                      <a:pt x="248" y="71"/>
                      <a:pt x="248" y="71"/>
                      <a:pt x="248" y="71"/>
                    </a:cubicBezTo>
                    <a:cubicBezTo>
                      <a:pt x="246" y="59"/>
                      <a:pt x="246" y="59"/>
                      <a:pt x="246" y="59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2" y="50"/>
                      <a:pt x="242" y="50"/>
                      <a:pt x="242" y="50"/>
                    </a:cubicBezTo>
                    <a:cubicBezTo>
                      <a:pt x="238" y="44"/>
                      <a:pt x="238" y="44"/>
                      <a:pt x="238" y="44"/>
                    </a:cubicBezTo>
                    <a:cubicBezTo>
                      <a:pt x="238" y="44"/>
                      <a:pt x="237" y="46"/>
                      <a:pt x="236" y="45"/>
                    </a:cubicBezTo>
                    <a:cubicBezTo>
                      <a:pt x="235" y="44"/>
                      <a:pt x="230" y="36"/>
                      <a:pt x="230" y="36"/>
                    </a:cubicBezTo>
                    <a:cubicBezTo>
                      <a:pt x="221" y="33"/>
                      <a:pt x="221" y="33"/>
                      <a:pt x="221" y="33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12" y="30"/>
                      <a:pt x="212" y="30"/>
                      <a:pt x="212" y="30"/>
                    </a:cubicBezTo>
                    <a:cubicBezTo>
                      <a:pt x="212" y="30"/>
                      <a:pt x="211" y="32"/>
                      <a:pt x="210" y="30"/>
                    </a:cubicBezTo>
                    <a:cubicBezTo>
                      <a:pt x="209" y="28"/>
                      <a:pt x="207" y="26"/>
                      <a:pt x="207" y="26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0" y="23"/>
                      <a:pt x="199" y="23"/>
                      <a:pt x="198" y="23"/>
                    </a:cubicBezTo>
                    <a:cubicBezTo>
                      <a:pt x="197" y="22"/>
                      <a:pt x="195" y="21"/>
                      <a:pt x="195" y="21"/>
                    </a:cubicBezTo>
                    <a:cubicBezTo>
                      <a:pt x="192" y="16"/>
                      <a:pt x="192" y="16"/>
                      <a:pt x="192" y="16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3" y="12"/>
                      <a:pt x="183" y="12"/>
                      <a:pt x="183" y="12"/>
                    </a:cubicBezTo>
                    <a:cubicBezTo>
                      <a:pt x="183" y="8"/>
                      <a:pt x="183" y="8"/>
                      <a:pt x="183" y="8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6" y="4"/>
                      <a:pt x="175" y="2"/>
                      <a:pt x="176" y="2"/>
                    </a:cubicBezTo>
                    <a:cubicBezTo>
                      <a:pt x="177" y="1"/>
                      <a:pt x="180" y="1"/>
                      <a:pt x="182" y="1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8" y="5"/>
                      <a:pt x="166" y="6"/>
                      <a:pt x="166" y="7"/>
                    </a:cubicBezTo>
                    <a:cubicBezTo>
                      <a:pt x="167" y="8"/>
                      <a:pt x="169" y="17"/>
                      <a:pt x="170" y="19"/>
                    </a:cubicBezTo>
                    <a:cubicBezTo>
                      <a:pt x="171" y="20"/>
                      <a:pt x="171" y="27"/>
                      <a:pt x="167" y="32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2"/>
                      <a:pt x="155" y="41"/>
                      <a:pt x="154" y="40"/>
                    </a:cubicBezTo>
                    <a:cubicBezTo>
                      <a:pt x="153" y="39"/>
                      <a:pt x="148" y="37"/>
                      <a:pt x="147" y="37"/>
                    </a:cubicBezTo>
                    <a:cubicBezTo>
                      <a:pt x="145" y="38"/>
                      <a:pt x="131" y="37"/>
                      <a:pt x="131" y="37"/>
                    </a:cubicBezTo>
                    <a:cubicBezTo>
                      <a:pt x="128" y="41"/>
                      <a:pt x="129" y="62"/>
                      <a:pt x="130" y="65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9" y="72"/>
                      <a:pt x="105" y="76"/>
                      <a:pt x="105" y="78"/>
                    </a:cubicBezTo>
                    <a:cubicBezTo>
                      <a:pt x="105" y="79"/>
                      <a:pt x="103" y="83"/>
                      <a:pt x="103" y="83"/>
                    </a:cubicBezTo>
                    <a:cubicBezTo>
                      <a:pt x="103" y="84"/>
                      <a:pt x="103" y="91"/>
                      <a:pt x="103" y="91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95" y="104"/>
                      <a:pt x="95" y="104"/>
                      <a:pt x="95" y="104"/>
                    </a:cubicBezTo>
                    <a:cubicBezTo>
                      <a:pt x="95" y="104"/>
                      <a:pt x="98" y="110"/>
                      <a:pt x="100" y="111"/>
                    </a:cubicBezTo>
                    <a:cubicBezTo>
                      <a:pt x="101" y="113"/>
                      <a:pt x="103" y="121"/>
                      <a:pt x="103" y="121"/>
                    </a:cubicBezTo>
                    <a:cubicBezTo>
                      <a:pt x="103" y="121"/>
                      <a:pt x="100" y="128"/>
                      <a:pt x="99" y="130"/>
                    </a:cubicBezTo>
                    <a:cubicBezTo>
                      <a:pt x="98" y="132"/>
                      <a:pt x="90" y="142"/>
                      <a:pt x="90" y="142"/>
                    </a:cubicBezTo>
                    <a:cubicBezTo>
                      <a:pt x="85" y="155"/>
                      <a:pt x="85" y="155"/>
                      <a:pt x="85" y="155"/>
                    </a:cubicBezTo>
                    <a:cubicBezTo>
                      <a:pt x="85" y="164"/>
                      <a:pt x="85" y="164"/>
                      <a:pt x="85" y="164"/>
                    </a:cubicBezTo>
                    <a:cubicBezTo>
                      <a:pt x="84" y="169"/>
                      <a:pt x="84" y="169"/>
                      <a:pt x="84" y="169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68" y="177"/>
                      <a:pt x="68" y="177"/>
                      <a:pt x="68" y="177"/>
                    </a:cubicBezTo>
                    <a:cubicBezTo>
                      <a:pt x="65" y="180"/>
                      <a:pt x="65" y="180"/>
                      <a:pt x="65" y="180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67" y="212"/>
                      <a:pt x="67" y="212"/>
                      <a:pt x="67" y="212"/>
                    </a:cubicBezTo>
                    <a:cubicBezTo>
                      <a:pt x="67" y="212"/>
                      <a:pt x="65" y="218"/>
                      <a:pt x="66" y="219"/>
                    </a:cubicBezTo>
                    <a:cubicBezTo>
                      <a:pt x="67" y="221"/>
                      <a:pt x="68" y="225"/>
                      <a:pt x="68" y="225"/>
                    </a:cubicBezTo>
                    <a:cubicBezTo>
                      <a:pt x="64" y="228"/>
                      <a:pt x="64" y="228"/>
                      <a:pt x="64" y="228"/>
                    </a:cubicBezTo>
                    <a:cubicBezTo>
                      <a:pt x="65" y="234"/>
                      <a:pt x="65" y="234"/>
                      <a:pt x="65" y="234"/>
                    </a:cubicBezTo>
                    <a:cubicBezTo>
                      <a:pt x="50" y="260"/>
                      <a:pt x="50" y="260"/>
                      <a:pt x="50" y="260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61" y="267"/>
                      <a:pt x="61" y="267"/>
                      <a:pt x="61" y="267"/>
                    </a:cubicBezTo>
                    <a:cubicBezTo>
                      <a:pt x="62" y="283"/>
                      <a:pt x="62" y="283"/>
                      <a:pt x="62" y="283"/>
                    </a:cubicBezTo>
                    <a:cubicBezTo>
                      <a:pt x="59" y="290"/>
                      <a:pt x="59" y="290"/>
                      <a:pt x="59" y="290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34" y="293"/>
                      <a:pt x="34" y="293"/>
                      <a:pt x="34" y="293"/>
                    </a:cubicBezTo>
                    <a:cubicBezTo>
                      <a:pt x="21" y="310"/>
                      <a:pt x="21" y="310"/>
                      <a:pt x="21" y="310"/>
                    </a:cubicBezTo>
                    <a:cubicBezTo>
                      <a:pt x="19" y="320"/>
                      <a:pt x="19" y="320"/>
                      <a:pt x="19" y="320"/>
                    </a:cubicBez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5" y="331"/>
                      <a:pt x="15" y="333"/>
                    </a:cubicBezTo>
                    <a:cubicBezTo>
                      <a:pt x="15" y="334"/>
                      <a:pt x="15" y="340"/>
                      <a:pt x="15" y="340"/>
                    </a:cubicBezTo>
                    <a:cubicBezTo>
                      <a:pt x="19" y="348"/>
                      <a:pt x="19" y="348"/>
                      <a:pt x="19" y="348"/>
                    </a:cubicBezTo>
                    <a:cubicBezTo>
                      <a:pt x="19" y="354"/>
                      <a:pt x="19" y="354"/>
                      <a:pt x="19" y="354"/>
                    </a:cubicBezTo>
                    <a:cubicBezTo>
                      <a:pt x="17" y="357"/>
                      <a:pt x="17" y="357"/>
                      <a:pt x="17" y="357"/>
                    </a:cubicBezTo>
                    <a:cubicBezTo>
                      <a:pt x="18" y="364"/>
                      <a:pt x="18" y="364"/>
                      <a:pt x="18" y="364"/>
                    </a:cubicBezTo>
                    <a:cubicBezTo>
                      <a:pt x="18" y="364"/>
                      <a:pt x="19" y="366"/>
                      <a:pt x="18" y="367"/>
                    </a:cubicBezTo>
                    <a:cubicBezTo>
                      <a:pt x="16" y="369"/>
                      <a:pt x="16" y="371"/>
                      <a:pt x="17" y="373"/>
                    </a:cubicBezTo>
                    <a:cubicBezTo>
                      <a:pt x="17" y="374"/>
                      <a:pt x="24" y="387"/>
                      <a:pt x="24" y="387"/>
                    </a:cubicBezTo>
                    <a:cubicBezTo>
                      <a:pt x="25" y="418"/>
                      <a:pt x="25" y="418"/>
                      <a:pt x="25" y="418"/>
                    </a:cubicBezTo>
                    <a:cubicBezTo>
                      <a:pt x="28" y="426"/>
                      <a:pt x="28" y="426"/>
                      <a:pt x="28" y="426"/>
                    </a:cubicBezTo>
                    <a:cubicBezTo>
                      <a:pt x="35" y="431"/>
                      <a:pt x="35" y="431"/>
                      <a:pt x="35" y="431"/>
                    </a:cubicBezTo>
                    <a:cubicBezTo>
                      <a:pt x="41" y="436"/>
                      <a:pt x="41" y="436"/>
                      <a:pt x="41" y="436"/>
                    </a:cubicBezTo>
                    <a:cubicBezTo>
                      <a:pt x="42" y="445"/>
                      <a:pt x="42" y="445"/>
                      <a:pt x="42" y="445"/>
                    </a:cubicBezTo>
                    <a:cubicBezTo>
                      <a:pt x="42" y="445"/>
                      <a:pt x="40" y="452"/>
                      <a:pt x="40" y="453"/>
                    </a:cubicBezTo>
                    <a:cubicBezTo>
                      <a:pt x="41" y="454"/>
                      <a:pt x="35" y="454"/>
                      <a:pt x="35" y="454"/>
                    </a:cubicBezTo>
                    <a:cubicBezTo>
                      <a:pt x="30" y="455"/>
                      <a:pt x="30" y="455"/>
                      <a:pt x="30" y="455"/>
                    </a:cubicBezTo>
                    <a:cubicBezTo>
                      <a:pt x="25" y="460"/>
                      <a:pt x="25" y="460"/>
                      <a:pt x="25" y="460"/>
                    </a:cubicBezTo>
                    <a:cubicBezTo>
                      <a:pt x="27" y="466"/>
                      <a:pt x="27" y="466"/>
                      <a:pt x="27" y="466"/>
                    </a:cubicBezTo>
                    <a:cubicBezTo>
                      <a:pt x="30" y="475"/>
                      <a:pt x="30" y="475"/>
                      <a:pt x="30" y="475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8" y="488"/>
                      <a:pt x="38" y="488"/>
                      <a:pt x="38" y="488"/>
                    </a:cubicBezTo>
                    <a:cubicBezTo>
                      <a:pt x="35" y="494"/>
                      <a:pt x="35" y="494"/>
                      <a:pt x="35" y="494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5" y="502"/>
                      <a:pt x="35" y="502"/>
                      <a:pt x="35" y="502"/>
                    </a:cubicBezTo>
                    <a:cubicBezTo>
                      <a:pt x="35" y="507"/>
                      <a:pt x="35" y="507"/>
                      <a:pt x="35" y="507"/>
                    </a:cubicBezTo>
                    <a:cubicBezTo>
                      <a:pt x="35" y="507"/>
                      <a:pt x="33" y="510"/>
                      <a:pt x="33" y="511"/>
                    </a:cubicBezTo>
                    <a:cubicBezTo>
                      <a:pt x="33" y="512"/>
                      <a:pt x="29" y="515"/>
                      <a:pt x="29" y="515"/>
                    </a:cubicBezTo>
                    <a:cubicBezTo>
                      <a:pt x="26" y="518"/>
                      <a:pt x="26" y="518"/>
                      <a:pt x="26" y="518"/>
                    </a:cubicBezTo>
                    <a:cubicBezTo>
                      <a:pt x="23" y="519"/>
                      <a:pt x="23" y="519"/>
                      <a:pt x="23" y="519"/>
                    </a:cubicBezTo>
                    <a:cubicBezTo>
                      <a:pt x="23" y="519"/>
                      <a:pt x="21" y="518"/>
                      <a:pt x="20" y="519"/>
                    </a:cubicBezTo>
                    <a:cubicBezTo>
                      <a:pt x="20" y="519"/>
                      <a:pt x="18" y="521"/>
                      <a:pt x="18" y="521"/>
                    </a:cubicBezTo>
                    <a:cubicBezTo>
                      <a:pt x="18" y="524"/>
                      <a:pt x="18" y="524"/>
                      <a:pt x="18" y="524"/>
                    </a:cubicBezTo>
                    <a:cubicBezTo>
                      <a:pt x="20" y="526"/>
                      <a:pt x="20" y="526"/>
                      <a:pt x="20" y="526"/>
                    </a:cubicBezTo>
                    <a:cubicBezTo>
                      <a:pt x="19" y="531"/>
                      <a:pt x="19" y="531"/>
                      <a:pt x="19" y="531"/>
                    </a:cubicBezTo>
                    <a:cubicBezTo>
                      <a:pt x="16" y="534"/>
                      <a:pt x="16" y="534"/>
                      <a:pt x="16" y="534"/>
                    </a:cubicBezTo>
                    <a:cubicBezTo>
                      <a:pt x="13" y="535"/>
                      <a:pt x="13" y="535"/>
                      <a:pt x="13" y="535"/>
                    </a:cubicBezTo>
                    <a:cubicBezTo>
                      <a:pt x="15" y="541"/>
                      <a:pt x="15" y="541"/>
                      <a:pt x="15" y="541"/>
                    </a:cubicBezTo>
                    <a:cubicBezTo>
                      <a:pt x="19" y="548"/>
                      <a:pt x="19" y="548"/>
                      <a:pt x="19" y="548"/>
                    </a:cubicBezTo>
                    <a:cubicBezTo>
                      <a:pt x="19" y="554"/>
                      <a:pt x="19" y="554"/>
                      <a:pt x="19" y="554"/>
                    </a:cubicBezTo>
                    <a:cubicBezTo>
                      <a:pt x="16" y="560"/>
                      <a:pt x="16" y="560"/>
                      <a:pt x="16" y="560"/>
                    </a:cubicBezTo>
                    <a:cubicBezTo>
                      <a:pt x="15" y="567"/>
                      <a:pt x="15" y="567"/>
                      <a:pt x="15" y="567"/>
                    </a:cubicBezTo>
                    <a:cubicBezTo>
                      <a:pt x="14" y="573"/>
                      <a:pt x="14" y="573"/>
                      <a:pt x="14" y="573"/>
                    </a:cubicBezTo>
                    <a:cubicBezTo>
                      <a:pt x="12" y="574"/>
                      <a:pt x="12" y="574"/>
                      <a:pt x="12" y="574"/>
                    </a:cubicBezTo>
                    <a:cubicBezTo>
                      <a:pt x="9" y="574"/>
                      <a:pt x="9" y="574"/>
                      <a:pt x="9" y="574"/>
                    </a:cubicBezTo>
                    <a:cubicBezTo>
                      <a:pt x="9" y="574"/>
                      <a:pt x="9" y="568"/>
                      <a:pt x="8" y="567"/>
                    </a:cubicBezTo>
                    <a:cubicBezTo>
                      <a:pt x="8" y="567"/>
                      <a:pt x="1" y="561"/>
                      <a:pt x="1" y="561"/>
                    </a:cubicBezTo>
                    <a:cubicBezTo>
                      <a:pt x="1" y="567"/>
                      <a:pt x="1" y="567"/>
                      <a:pt x="1" y="567"/>
                    </a:cubicBezTo>
                    <a:cubicBezTo>
                      <a:pt x="0" y="574"/>
                      <a:pt x="0" y="574"/>
                      <a:pt x="0" y="574"/>
                    </a:cubicBezTo>
                    <a:cubicBezTo>
                      <a:pt x="0" y="574"/>
                      <a:pt x="1" y="578"/>
                      <a:pt x="2" y="579"/>
                    </a:cubicBezTo>
                    <a:cubicBezTo>
                      <a:pt x="3" y="580"/>
                      <a:pt x="4" y="587"/>
                      <a:pt x="4" y="587"/>
                    </a:cubicBezTo>
                    <a:cubicBezTo>
                      <a:pt x="3" y="594"/>
                      <a:pt x="3" y="594"/>
                      <a:pt x="3" y="594"/>
                    </a:cubicBezTo>
                    <a:cubicBezTo>
                      <a:pt x="3" y="594"/>
                      <a:pt x="5" y="599"/>
                      <a:pt x="5" y="599"/>
                    </a:cubicBezTo>
                    <a:cubicBezTo>
                      <a:pt x="5" y="600"/>
                      <a:pt x="6" y="604"/>
                      <a:pt x="6" y="604"/>
                    </a:cubicBezTo>
                    <a:cubicBezTo>
                      <a:pt x="10" y="603"/>
                      <a:pt x="10" y="603"/>
                      <a:pt x="10" y="603"/>
                    </a:cubicBezTo>
                    <a:cubicBezTo>
                      <a:pt x="9" y="600"/>
                      <a:pt x="9" y="600"/>
                      <a:pt x="9" y="600"/>
                    </a:cubicBezTo>
                    <a:cubicBezTo>
                      <a:pt x="12" y="604"/>
                      <a:pt x="12" y="604"/>
                      <a:pt x="12" y="604"/>
                    </a:cubicBezTo>
                    <a:cubicBezTo>
                      <a:pt x="12" y="604"/>
                      <a:pt x="10" y="605"/>
                      <a:pt x="12" y="604"/>
                    </a:cubicBezTo>
                    <a:cubicBezTo>
                      <a:pt x="13" y="604"/>
                      <a:pt x="15" y="602"/>
                      <a:pt x="15" y="602"/>
                    </a:cubicBezTo>
                    <a:cubicBezTo>
                      <a:pt x="14" y="605"/>
                      <a:pt x="14" y="605"/>
                      <a:pt x="14" y="605"/>
                    </a:cubicBezTo>
                    <a:cubicBezTo>
                      <a:pt x="12" y="609"/>
                      <a:pt x="12" y="609"/>
                      <a:pt x="12" y="609"/>
                    </a:cubicBezTo>
                    <a:cubicBezTo>
                      <a:pt x="13" y="610"/>
                      <a:pt x="13" y="610"/>
                      <a:pt x="13" y="610"/>
                    </a:cubicBezTo>
                    <a:cubicBezTo>
                      <a:pt x="16" y="611"/>
                      <a:pt x="16" y="611"/>
                      <a:pt x="16" y="611"/>
                    </a:cubicBezTo>
                    <a:cubicBezTo>
                      <a:pt x="12" y="616"/>
                      <a:pt x="12" y="616"/>
                      <a:pt x="12" y="616"/>
                    </a:cubicBezTo>
                    <a:cubicBezTo>
                      <a:pt x="12" y="616"/>
                      <a:pt x="14" y="619"/>
                      <a:pt x="15" y="620"/>
                    </a:cubicBezTo>
                    <a:cubicBezTo>
                      <a:pt x="15" y="620"/>
                      <a:pt x="19" y="617"/>
                      <a:pt x="19" y="617"/>
                    </a:cubicBezTo>
                    <a:cubicBezTo>
                      <a:pt x="19" y="617"/>
                      <a:pt x="19" y="618"/>
                      <a:pt x="19" y="619"/>
                    </a:cubicBezTo>
                    <a:cubicBezTo>
                      <a:pt x="19" y="619"/>
                      <a:pt x="16" y="622"/>
                      <a:pt x="16" y="624"/>
                    </a:cubicBezTo>
                    <a:cubicBezTo>
                      <a:pt x="17" y="625"/>
                      <a:pt x="22" y="623"/>
                      <a:pt x="21" y="624"/>
                    </a:cubicBezTo>
                    <a:cubicBezTo>
                      <a:pt x="20" y="625"/>
                      <a:pt x="20" y="627"/>
                      <a:pt x="20" y="627"/>
                    </a:cubicBezTo>
                    <a:cubicBezTo>
                      <a:pt x="20" y="627"/>
                      <a:pt x="17" y="630"/>
                      <a:pt x="19" y="631"/>
                    </a:cubicBezTo>
                    <a:cubicBezTo>
                      <a:pt x="20" y="632"/>
                      <a:pt x="23" y="633"/>
                      <a:pt x="22" y="633"/>
                    </a:cubicBezTo>
                    <a:cubicBezTo>
                      <a:pt x="22" y="634"/>
                      <a:pt x="19" y="636"/>
                      <a:pt x="19" y="636"/>
                    </a:cubicBezTo>
                    <a:cubicBezTo>
                      <a:pt x="19" y="636"/>
                      <a:pt x="18" y="638"/>
                      <a:pt x="19" y="639"/>
                    </a:cubicBezTo>
                    <a:cubicBezTo>
                      <a:pt x="20" y="640"/>
                      <a:pt x="23" y="640"/>
                      <a:pt x="23" y="640"/>
                    </a:cubicBezTo>
                    <a:cubicBezTo>
                      <a:pt x="23" y="640"/>
                      <a:pt x="23" y="638"/>
                      <a:pt x="23" y="639"/>
                    </a:cubicBezTo>
                    <a:cubicBezTo>
                      <a:pt x="23" y="640"/>
                      <a:pt x="22" y="642"/>
                      <a:pt x="22" y="642"/>
                    </a:cubicBezTo>
                    <a:cubicBezTo>
                      <a:pt x="22" y="642"/>
                      <a:pt x="21" y="644"/>
                      <a:pt x="22" y="645"/>
                    </a:cubicBezTo>
                    <a:cubicBezTo>
                      <a:pt x="23" y="645"/>
                      <a:pt x="25" y="645"/>
                      <a:pt x="25" y="645"/>
                    </a:cubicBezTo>
                    <a:cubicBezTo>
                      <a:pt x="25" y="645"/>
                      <a:pt x="25" y="646"/>
                      <a:pt x="25" y="648"/>
                    </a:cubicBezTo>
                    <a:cubicBezTo>
                      <a:pt x="25" y="649"/>
                      <a:pt x="25" y="652"/>
                      <a:pt x="25" y="652"/>
                    </a:cubicBezTo>
                    <a:cubicBezTo>
                      <a:pt x="25" y="653"/>
                      <a:pt x="25" y="655"/>
                      <a:pt x="25" y="655"/>
                    </a:cubicBezTo>
                    <a:cubicBezTo>
                      <a:pt x="25" y="655"/>
                      <a:pt x="24" y="656"/>
                      <a:pt x="27" y="656"/>
                    </a:cubicBezTo>
                    <a:cubicBezTo>
                      <a:pt x="29" y="656"/>
                      <a:pt x="29" y="655"/>
                      <a:pt x="30" y="655"/>
                    </a:cubicBezTo>
                    <a:cubicBezTo>
                      <a:pt x="31" y="655"/>
                      <a:pt x="31" y="656"/>
                      <a:pt x="32" y="657"/>
                    </a:cubicBezTo>
                    <a:cubicBezTo>
                      <a:pt x="32" y="659"/>
                      <a:pt x="32" y="660"/>
                      <a:pt x="32" y="661"/>
                    </a:cubicBezTo>
                    <a:cubicBezTo>
                      <a:pt x="33" y="662"/>
                      <a:pt x="37" y="672"/>
                      <a:pt x="37" y="672"/>
                    </a:cubicBezTo>
                    <a:cubicBezTo>
                      <a:pt x="37" y="672"/>
                      <a:pt x="38" y="676"/>
                      <a:pt x="39" y="677"/>
                    </a:cubicBezTo>
                    <a:cubicBezTo>
                      <a:pt x="39" y="678"/>
                      <a:pt x="40" y="679"/>
                      <a:pt x="41" y="680"/>
                    </a:cubicBezTo>
                    <a:cubicBezTo>
                      <a:pt x="41" y="680"/>
                      <a:pt x="43" y="683"/>
                      <a:pt x="43" y="683"/>
                    </a:cubicBezTo>
                    <a:cubicBezTo>
                      <a:pt x="46" y="685"/>
                      <a:pt x="46" y="685"/>
                      <a:pt x="46" y="685"/>
                    </a:cubicBezTo>
                    <a:cubicBezTo>
                      <a:pt x="50" y="692"/>
                      <a:pt x="50" y="692"/>
                      <a:pt x="50" y="692"/>
                    </a:cubicBezTo>
                    <a:cubicBezTo>
                      <a:pt x="50" y="692"/>
                      <a:pt x="53" y="695"/>
                      <a:pt x="53" y="695"/>
                    </a:cubicBezTo>
                    <a:cubicBezTo>
                      <a:pt x="54" y="695"/>
                      <a:pt x="56" y="693"/>
                      <a:pt x="56" y="693"/>
                    </a:cubicBezTo>
                    <a:cubicBezTo>
                      <a:pt x="56" y="693"/>
                      <a:pt x="59" y="694"/>
                      <a:pt x="59" y="695"/>
                    </a:cubicBezTo>
                    <a:cubicBezTo>
                      <a:pt x="58" y="695"/>
                      <a:pt x="57" y="699"/>
                      <a:pt x="57" y="700"/>
                    </a:cubicBezTo>
                    <a:cubicBezTo>
                      <a:pt x="58" y="701"/>
                      <a:pt x="58" y="703"/>
                      <a:pt x="58" y="703"/>
                    </a:cubicBezTo>
                    <a:cubicBezTo>
                      <a:pt x="56" y="704"/>
                      <a:pt x="56" y="704"/>
                      <a:pt x="56" y="704"/>
                    </a:cubicBezTo>
                    <a:cubicBezTo>
                      <a:pt x="54" y="705"/>
                      <a:pt x="54" y="705"/>
                      <a:pt x="54" y="705"/>
                    </a:cubicBezTo>
                    <a:cubicBezTo>
                      <a:pt x="50" y="705"/>
                      <a:pt x="50" y="705"/>
                      <a:pt x="50" y="705"/>
                    </a:cubicBezTo>
                    <a:cubicBezTo>
                      <a:pt x="49" y="709"/>
                      <a:pt x="49" y="709"/>
                      <a:pt x="49" y="709"/>
                    </a:cubicBezTo>
                    <a:cubicBezTo>
                      <a:pt x="53" y="711"/>
                      <a:pt x="53" y="711"/>
                      <a:pt x="53" y="711"/>
                    </a:cubicBezTo>
                    <a:cubicBezTo>
                      <a:pt x="53" y="711"/>
                      <a:pt x="55" y="713"/>
                      <a:pt x="56" y="713"/>
                    </a:cubicBezTo>
                    <a:cubicBezTo>
                      <a:pt x="56" y="714"/>
                      <a:pt x="56" y="718"/>
                      <a:pt x="56" y="718"/>
                    </a:cubicBezTo>
                    <a:cubicBezTo>
                      <a:pt x="55" y="718"/>
                      <a:pt x="51" y="718"/>
                      <a:pt x="51" y="718"/>
                    </a:cubicBezTo>
                    <a:cubicBezTo>
                      <a:pt x="51" y="718"/>
                      <a:pt x="49" y="721"/>
                      <a:pt x="49" y="721"/>
                    </a:cubicBezTo>
                    <a:cubicBezTo>
                      <a:pt x="49" y="722"/>
                      <a:pt x="48" y="722"/>
                      <a:pt x="50" y="725"/>
                    </a:cubicBezTo>
                    <a:cubicBezTo>
                      <a:pt x="51" y="727"/>
                      <a:pt x="56" y="733"/>
                      <a:pt x="56" y="733"/>
                    </a:cubicBezTo>
                    <a:cubicBezTo>
                      <a:pt x="56" y="733"/>
                      <a:pt x="60" y="739"/>
                      <a:pt x="60" y="739"/>
                    </a:cubicBezTo>
                    <a:cubicBezTo>
                      <a:pt x="60" y="740"/>
                      <a:pt x="63" y="744"/>
                      <a:pt x="63" y="744"/>
                    </a:cubicBezTo>
                    <a:cubicBezTo>
                      <a:pt x="64" y="744"/>
                      <a:pt x="64" y="748"/>
                      <a:pt x="64" y="748"/>
                    </a:cubicBezTo>
                    <a:cubicBezTo>
                      <a:pt x="63" y="750"/>
                      <a:pt x="63" y="750"/>
                      <a:pt x="63" y="750"/>
                    </a:cubicBezTo>
                    <a:cubicBezTo>
                      <a:pt x="62" y="753"/>
                      <a:pt x="62" y="753"/>
                      <a:pt x="62" y="753"/>
                    </a:cubicBezTo>
                    <a:cubicBezTo>
                      <a:pt x="61" y="756"/>
                      <a:pt x="61" y="756"/>
                      <a:pt x="61" y="756"/>
                    </a:cubicBezTo>
                    <a:cubicBezTo>
                      <a:pt x="62" y="758"/>
                      <a:pt x="62" y="758"/>
                      <a:pt x="62" y="758"/>
                    </a:cubicBezTo>
                    <a:cubicBezTo>
                      <a:pt x="61" y="760"/>
                      <a:pt x="61" y="760"/>
                      <a:pt x="61" y="760"/>
                    </a:cubicBezTo>
                    <a:cubicBezTo>
                      <a:pt x="59" y="763"/>
                      <a:pt x="59" y="763"/>
                      <a:pt x="59" y="763"/>
                    </a:cubicBezTo>
                    <a:cubicBezTo>
                      <a:pt x="64" y="764"/>
                      <a:pt x="64" y="764"/>
                      <a:pt x="64" y="764"/>
                    </a:cubicBezTo>
                    <a:cubicBezTo>
                      <a:pt x="70" y="763"/>
                      <a:pt x="70" y="763"/>
                      <a:pt x="70" y="763"/>
                    </a:cubicBezTo>
                    <a:cubicBezTo>
                      <a:pt x="70" y="763"/>
                      <a:pt x="71" y="765"/>
                      <a:pt x="71" y="765"/>
                    </a:cubicBezTo>
                    <a:cubicBezTo>
                      <a:pt x="72" y="766"/>
                      <a:pt x="77" y="765"/>
                      <a:pt x="77" y="765"/>
                    </a:cubicBezTo>
                    <a:cubicBezTo>
                      <a:pt x="81" y="763"/>
                      <a:pt x="81" y="763"/>
                      <a:pt x="81" y="763"/>
                    </a:cubicBezTo>
                    <a:cubicBezTo>
                      <a:pt x="84" y="761"/>
                      <a:pt x="84" y="761"/>
                      <a:pt x="84" y="761"/>
                    </a:cubicBezTo>
                    <a:cubicBezTo>
                      <a:pt x="84" y="759"/>
                      <a:pt x="84" y="759"/>
                      <a:pt x="84" y="759"/>
                    </a:cubicBezTo>
                    <a:cubicBezTo>
                      <a:pt x="84" y="759"/>
                      <a:pt x="86" y="756"/>
                      <a:pt x="86" y="756"/>
                    </a:cubicBezTo>
                    <a:cubicBezTo>
                      <a:pt x="87" y="756"/>
                      <a:pt x="90" y="757"/>
                      <a:pt x="90" y="757"/>
                    </a:cubicBezTo>
                    <a:cubicBezTo>
                      <a:pt x="90" y="757"/>
                      <a:pt x="93" y="757"/>
                      <a:pt x="93" y="758"/>
                    </a:cubicBezTo>
                    <a:cubicBezTo>
                      <a:pt x="93" y="759"/>
                      <a:pt x="95" y="760"/>
                      <a:pt x="95" y="760"/>
                    </a:cubicBezTo>
                    <a:cubicBezTo>
                      <a:pt x="98" y="760"/>
                      <a:pt x="98" y="760"/>
                      <a:pt x="98" y="760"/>
                    </a:cubicBezTo>
                    <a:cubicBezTo>
                      <a:pt x="101" y="759"/>
                      <a:pt x="101" y="759"/>
                      <a:pt x="101" y="759"/>
                    </a:cubicBezTo>
                    <a:cubicBezTo>
                      <a:pt x="105" y="758"/>
                      <a:pt x="105" y="758"/>
                      <a:pt x="105" y="758"/>
                    </a:cubicBezTo>
                    <a:cubicBezTo>
                      <a:pt x="105" y="758"/>
                      <a:pt x="104" y="756"/>
                      <a:pt x="105" y="756"/>
                    </a:cubicBezTo>
                    <a:cubicBezTo>
                      <a:pt x="106" y="756"/>
                      <a:pt x="109" y="756"/>
                      <a:pt x="109" y="756"/>
                    </a:cubicBezTo>
                    <a:cubicBezTo>
                      <a:pt x="109" y="756"/>
                      <a:pt x="110" y="758"/>
                      <a:pt x="111" y="758"/>
                    </a:cubicBezTo>
                    <a:cubicBezTo>
                      <a:pt x="111" y="758"/>
                      <a:pt x="113" y="756"/>
                      <a:pt x="112" y="755"/>
                    </a:cubicBezTo>
                    <a:cubicBezTo>
                      <a:pt x="111" y="754"/>
                      <a:pt x="107" y="752"/>
                      <a:pt x="107" y="752"/>
                    </a:cubicBezTo>
                    <a:cubicBezTo>
                      <a:pt x="107" y="752"/>
                      <a:pt x="105" y="749"/>
                      <a:pt x="105" y="748"/>
                    </a:cubicBezTo>
                    <a:cubicBezTo>
                      <a:pt x="104" y="747"/>
                      <a:pt x="104" y="744"/>
                      <a:pt x="103" y="743"/>
                    </a:cubicBezTo>
                    <a:cubicBezTo>
                      <a:pt x="102" y="743"/>
                      <a:pt x="101" y="742"/>
                      <a:pt x="101" y="740"/>
                    </a:cubicBezTo>
                    <a:cubicBezTo>
                      <a:pt x="102" y="737"/>
                      <a:pt x="102" y="736"/>
                      <a:pt x="102" y="736"/>
                    </a:cubicBezTo>
                    <a:cubicBezTo>
                      <a:pt x="102" y="735"/>
                      <a:pt x="102" y="731"/>
                      <a:pt x="102" y="731"/>
                    </a:cubicBezTo>
                    <a:cubicBezTo>
                      <a:pt x="102" y="731"/>
                      <a:pt x="101" y="729"/>
                      <a:pt x="104" y="727"/>
                    </a:cubicBezTo>
                    <a:cubicBezTo>
                      <a:pt x="107" y="725"/>
                      <a:pt x="107" y="723"/>
                      <a:pt x="108" y="724"/>
                    </a:cubicBezTo>
                    <a:cubicBezTo>
                      <a:pt x="109" y="725"/>
                      <a:pt x="111" y="727"/>
                      <a:pt x="112" y="727"/>
                    </a:cubicBezTo>
                    <a:cubicBezTo>
                      <a:pt x="112" y="728"/>
                      <a:pt x="113" y="728"/>
                      <a:pt x="114" y="729"/>
                    </a:cubicBezTo>
                    <a:cubicBezTo>
                      <a:pt x="114" y="730"/>
                      <a:pt x="113" y="731"/>
                      <a:pt x="115" y="731"/>
                    </a:cubicBezTo>
                    <a:cubicBezTo>
                      <a:pt x="116" y="731"/>
                      <a:pt x="118" y="731"/>
                      <a:pt x="118" y="731"/>
                    </a:cubicBezTo>
                    <a:cubicBezTo>
                      <a:pt x="118" y="731"/>
                      <a:pt x="119" y="731"/>
                      <a:pt x="119" y="730"/>
                    </a:cubicBezTo>
                    <a:cubicBezTo>
                      <a:pt x="119" y="729"/>
                      <a:pt x="119" y="726"/>
                      <a:pt x="118" y="726"/>
                    </a:cubicBezTo>
                    <a:cubicBezTo>
                      <a:pt x="117" y="725"/>
                      <a:pt x="116" y="724"/>
                      <a:pt x="116" y="724"/>
                    </a:cubicBezTo>
                    <a:cubicBezTo>
                      <a:pt x="116" y="724"/>
                      <a:pt x="118" y="723"/>
                      <a:pt x="115" y="722"/>
                    </a:cubicBezTo>
                    <a:cubicBezTo>
                      <a:pt x="112" y="720"/>
                      <a:pt x="112" y="719"/>
                      <a:pt x="113" y="718"/>
                    </a:cubicBezTo>
                    <a:cubicBezTo>
                      <a:pt x="115" y="717"/>
                      <a:pt x="119" y="718"/>
                      <a:pt x="119" y="718"/>
                    </a:cubicBezTo>
                    <a:cubicBezTo>
                      <a:pt x="122" y="717"/>
                      <a:pt x="122" y="717"/>
                      <a:pt x="122" y="717"/>
                    </a:cubicBezTo>
                    <a:cubicBezTo>
                      <a:pt x="122" y="717"/>
                      <a:pt x="124" y="715"/>
                      <a:pt x="126" y="716"/>
                    </a:cubicBezTo>
                    <a:cubicBezTo>
                      <a:pt x="127" y="717"/>
                      <a:pt x="131" y="716"/>
                      <a:pt x="131" y="716"/>
                    </a:cubicBezTo>
                    <a:cubicBezTo>
                      <a:pt x="136" y="717"/>
                      <a:pt x="136" y="717"/>
                      <a:pt x="136" y="717"/>
                    </a:cubicBezTo>
                    <a:cubicBezTo>
                      <a:pt x="138" y="715"/>
                      <a:pt x="138" y="715"/>
                      <a:pt x="138" y="715"/>
                    </a:cubicBezTo>
                    <a:cubicBezTo>
                      <a:pt x="143" y="717"/>
                      <a:pt x="143" y="717"/>
                      <a:pt x="143" y="717"/>
                    </a:cubicBezTo>
                    <a:cubicBezTo>
                      <a:pt x="143" y="717"/>
                      <a:pt x="142" y="717"/>
                      <a:pt x="145" y="718"/>
                    </a:cubicBezTo>
                    <a:cubicBezTo>
                      <a:pt x="147" y="718"/>
                      <a:pt x="150" y="716"/>
                      <a:pt x="150" y="715"/>
                    </a:cubicBezTo>
                    <a:cubicBezTo>
                      <a:pt x="151" y="715"/>
                      <a:pt x="155" y="708"/>
                      <a:pt x="155" y="708"/>
                    </a:cubicBezTo>
                    <a:cubicBezTo>
                      <a:pt x="158" y="688"/>
                      <a:pt x="158" y="688"/>
                      <a:pt x="158" y="688"/>
                    </a:cubicBezTo>
                    <a:cubicBezTo>
                      <a:pt x="158" y="688"/>
                      <a:pt x="162" y="685"/>
                      <a:pt x="161" y="685"/>
                    </a:cubicBezTo>
                    <a:cubicBezTo>
                      <a:pt x="161" y="684"/>
                      <a:pt x="161" y="677"/>
                      <a:pt x="161" y="676"/>
                    </a:cubicBezTo>
                    <a:cubicBezTo>
                      <a:pt x="161" y="675"/>
                      <a:pt x="163" y="668"/>
                      <a:pt x="163" y="668"/>
                    </a:cubicBezTo>
                    <a:cubicBezTo>
                      <a:pt x="163" y="668"/>
                      <a:pt x="167" y="665"/>
                      <a:pt x="165" y="662"/>
                    </a:cubicBezTo>
                    <a:cubicBezTo>
                      <a:pt x="164" y="659"/>
                      <a:pt x="163" y="654"/>
                      <a:pt x="163" y="654"/>
                    </a:cubicBezTo>
                    <a:cubicBezTo>
                      <a:pt x="163" y="654"/>
                      <a:pt x="162" y="649"/>
                      <a:pt x="162" y="648"/>
                    </a:cubicBezTo>
                    <a:cubicBezTo>
                      <a:pt x="162" y="647"/>
                      <a:pt x="166" y="642"/>
                      <a:pt x="166" y="642"/>
                    </a:cubicBezTo>
                    <a:cubicBezTo>
                      <a:pt x="163" y="633"/>
                      <a:pt x="163" y="633"/>
                      <a:pt x="163" y="633"/>
                    </a:cubicBezTo>
                    <a:cubicBezTo>
                      <a:pt x="163" y="633"/>
                      <a:pt x="165" y="630"/>
                      <a:pt x="165" y="629"/>
                    </a:cubicBezTo>
                    <a:cubicBezTo>
                      <a:pt x="165" y="628"/>
                      <a:pt x="163" y="619"/>
                      <a:pt x="163" y="619"/>
                    </a:cubicBezTo>
                    <a:cubicBezTo>
                      <a:pt x="163" y="617"/>
                      <a:pt x="163" y="617"/>
                      <a:pt x="163" y="617"/>
                    </a:cubicBezTo>
                    <a:cubicBezTo>
                      <a:pt x="163" y="617"/>
                      <a:pt x="166" y="612"/>
                      <a:pt x="165" y="611"/>
                    </a:cubicBezTo>
                    <a:cubicBezTo>
                      <a:pt x="165" y="610"/>
                      <a:pt x="165" y="605"/>
                      <a:pt x="165" y="605"/>
                    </a:cubicBezTo>
                    <a:cubicBezTo>
                      <a:pt x="163" y="599"/>
                      <a:pt x="163" y="599"/>
                      <a:pt x="163" y="599"/>
                    </a:cubicBezTo>
                    <a:cubicBezTo>
                      <a:pt x="163" y="599"/>
                      <a:pt x="165" y="598"/>
                      <a:pt x="164" y="597"/>
                    </a:cubicBezTo>
                    <a:cubicBezTo>
                      <a:pt x="163" y="595"/>
                      <a:pt x="162" y="594"/>
                      <a:pt x="162" y="594"/>
                    </a:cubicBezTo>
                    <a:cubicBezTo>
                      <a:pt x="162" y="592"/>
                      <a:pt x="162" y="592"/>
                      <a:pt x="162" y="592"/>
                    </a:cubicBezTo>
                    <a:cubicBezTo>
                      <a:pt x="163" y="590"/>
                      <a:pt x="163" y="590"/>
                      <a:pt x="163" y="590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64" y="582"/>
                      <a:pt x="164" y="582"/>
                      <a:pt x="164" y="582"/>
                    </a:cubicBezTo>
                    <a:cubicBezTo>
                      <a:pt x="160" y="581"/>
                      <a:pt x="160" y="581"/>
                      <a:pt x="160" y="581"/>
                    </a:cubicBezTo>
                    <a:cubicBezTo>
                      <a:pt x="160" y="581"/>
                      <a:pt x="160" y="579"/>
                      <a:pt x="161" y="579"/>
                    </a:cubicBezTo>
                    <a:cubicBezTo>
                      <a:pt x="163" y="578"/>
                      <a:pt x="170" y="575"/>
                      <a:pt x="170" y="575"/>
                    </a:cubicBezTo>
                    <a:cubicBezTo>
                      <a:pt x="170" y="575"/>
                      <a:pt x="172" y="572"/>
                      <a:pt x="173" y="572"/>
                    </a:cubicBezTo>
                    <a:cubicBezTo>
                      <a:pt x="173" y="571"/>
                      <a:pt x="181" y="566"/>
                      <a:pt x="181" y="566"/>
                    </a:cubicBezTo>
                    <a:cubicBezTo>
                      <a:pt x="181" y="566"/>
                      <a:pt x="181" y="563"/>
                      <a:pt x="181" y="562"/>
                    </a:cubicBezTo>
                    <a:cubicBezTo>
                      <a:pt x="182" y="562"/>
                      <a:pt x="182" y="561"/>
                      <a:pt x="182" y="559"/>
                    </a:cubicBezTo>
                    <a:cubicBezTo>
                      <a:pt x="183" y="559"/>
                      <a:pt x="181" y="550"/>
                      <a:pt x="181" y="547"/>
                    </a:cubicBezTo>
                    <a:cubicBezTo>
                      <a:pt x="182" y="545"/>
                      <a:pt x="184" y="549"/>
                      <a:pt x="184" y="549"/>
                    </a:cubicBezTo>
                    <a:cubicBezTo>
                      <a:pt x="185" y="552"/>
                      <a:pt x="185" y="552"/>
                      <a:pt x="185" y="552"/>
                    </a:cubicBezTo>
                    <a:cubicBezTo>
                      <a:pt x="185" y="558"/>
                      <a:pt x="185" y="558"/>
                      <a:pt x="185" y="558"/>
                    </a:cubicBezTo>
                    <a:cubicBezTo>
                      <a:pt x="188" y="559"/>
                      <a:pt x="188" y="559"/>
                      <a:pt x="188" y="559"/>
                    </a:cubicBezTo>
                    <a:cubicBezTo>
                      <a:pt x="189" y="562"/>
                      <a:pt x="189" y="562"/>
                      <a:pt x="189" y="562"/>
                    </a:cubicBezTo>
                    <a:cubicBezTo>
                      <a:pt x="189" y="562"/>
                      <a:pt x="188" y="565"/>
                      <a:pt x="189" y="565"/>
                    </a:cubicBezTo>
                    <a:cubicBezTo>
                      <a:pt x="190" y="564"/>
                      <a:pt x="190" y="564"/>
                      <a:pt x="190" y="564"/>
                    </a:cubicBezTo>
                    <a:cubicBezTo>
                      <a:pt x="191" y="558"/>
                      <a:pt x="191" y="558"/>
                      <a:pt x="191" y="558"/>
                    </a:cubicBezTo>
                    <a:cubicBezTo>
                      <a:pt x="191" y="558"/>
                      <a:pt x="195" y="558"/>
                      <a:pt x="194" y="556"/>
                    </a:cubicBezTo>
                    <a:cubicBezTo>
                      <a:pt x="194" y="555"/>
                      <a:pt x="193" y="553"/>
                      <a:pt x="194" y="553"/>
                    </a:cubicBezTo>
                    <a:cubicBezTo>
                      <a:pt x="200" y="552"/>
                      <a:pt x="198" y="552"/>
                      <a:pt x="201" y="550"/>
                    </a:cubicBezTo>
                    <a:cubicBezTo>
                      <a:pt x="201" y="550"/>
                      <a:pt x="203" y="546"/>
                      <a:pt x="203" y="546"/>
                    </a:cubicBezTo>
                    <a:cubicBezTo>
                      <a:pt x="203" y="545"/>
                      <a:pt x="204" y="543"/>
                      <a:pt x="204" y="543"/>
                    </a:cubicBezTo>
                    <a:cubicBezTo>
                      <a:pt x="202" y="542"/>
                      <a:pt x="202" y="542"/>
                      <a:pt x="202" y="542"/>
                    </a:cubicBezTo>
                    <a:cubicBezTo>
                      <a:pt x="201" y="539"/>
                      <a:pt x="201" y="539"/>
                      <a:pt x="201" y="539"/>
                    </a:cubicBezTo>
                    <a:cubicBezTo>
                      <a:pt x="201" y="539"/>
                      <a:pt x="202" y="537"/>
                      <a:pt x="203" y="538"/>
                    </a:cubicBezTo>
                    <a:cubicBezTo>
                      <a:pt x="203" y="539"/>
                      <a:pt x="204" y="541"/>
                      <a:pt x="205" y="541"/>
                    </a:cubicBezTo>
                    <a:cubicBezTo>
                      <a:pt x="206" y="541"/>
                      <a:pt x="209" y="538"/>
                      <a:pt x="209" y="538"/>
                    </a:cubicBezTo>
                    <a:cubicBezTo>
                      <a:pt x="209" y="535"/>
                      <a:pt x="202" y="531"/>
                      <a:pt x="200" y="530"/>
                    </a:cubicBezTo>
                    <a:cubicBezTo>
                      <a:pt x="200" y="526"/>
                      <a:pt x="210" y="521"/>
                      <a:pt x="210" y="520"/>
                    </a:cubicBezTo>
                    <a:cubicBezTo>
                      <a:pt x="211" y="519"/>
                      <a:pt x="211" y="519"/>
                      <a:pt x="211" y="518"/>
                    </a:cubicBezTo>
                    <a:cubicBezTo>
                      <a:pt x="211" y="517"/>
                      <a:pt x="210" y="516"/>
                      <a:pt x="209" y="517"/>
                    </a:cubicBezTo>
                    <a:cubicBezTo>
                      <a:pt x="209" y="517"/>
                      <a:pt x="208" y="519"/>
                      <a:pt x="207" y="519"/>
                    </a:cubicBezTo>
                    <a:cubicBezTo>
                      <a:pt x="207" y="519"/>
                      <a:pt x="205" y="519"/>
                      <a:pt x="205" y="519"/>
                    </a:cubicBezTo>
                    <a:cubicBezTo>
                      <a:pt x="205" y="519"/>
                      <a:pt x="204" y="517"/>
                      <a:pt x="205" y="516"/>
                    </a:cubicBezTo>
                    <a:cubicBezTo>
                      <a:pt x="206" y="515"/>
                      <a:pt x="205" y="515"/>
                      <a:pt x="207" y="514"/>
                    </a:cubicBezTo>
                    <a:cubicBezTo>
                      <a:pt x="208" y="513"/>
                      <a:pt x="209" y="513"/>
                      <a:pt x="210" y="513"/>
                    </a:cubicBezTo>
                    <a:cubicBezTo>
                      <a:pt x="210" y="512"/>
                      <a:pt x="211" y="511"/>
                      <a:pt x="212" y="511"/>
                    </a:cubicBezTo>
                    <a:cubicBezTo>
                      <a:pt x="213" y="511"/>
                      <a:pt x="218" y="508"/>
                      <a:pt x="218" y="508"/>
                    </a:cubicBezTo>
                    <a:cubicBezTo>
                      <a:pt x="219" y="506"/>
                      <a:pt x="219" y="506"/>
                      <a:pt x="219" y="506"/>
                    </a:cubicBezTo>
                    <a:cubicBezTo>
                      <a:pt x="219" y="506"/>
                      <a:pt x="216" y="503"/>
                      <a:pt x="216" y="503"/>
                    </a:cubicBezTo>
                    <a:cubicBezTo>
                      <a:pt x="216" y="503"/>
                      <a:pt x="211" y="499"/>
                      <a:pt x="211" y="499"/>
                    </a:cubicBezTo>
                    <a:cubicBezTo>
                      <a:pt x="211" y="499"/>
                      <a:pt x="209" y="499"/>
                      <a:pt x="209" y="498"/>
                    </a:cubicBezTo>
                    <a:cubicBezTo>
                      <a:pt x="209" y="498"/>
                      <a:pt x="207" y="496"/>
                      <a:pt x="207" y="496"/>
                    </a:cubicBezTo>
                    <a:cubicBezTo>
                      <a:pt x="205" y="491"/>
                      <a:pt x="203" y="495"/>
                      <a:pt x="199" y="493"/>
                    </a:cubicBezTo>
                    <a:cubicBezTo>
                      <a:pt x="199" y="493"/>
                      <a:pt x="197" y="489"/>
                      <a:pt x="197" y="489"/>
                    </a:cubicBezTo>
                    <a:cubicBezTo>
                      <a:pt x="197" y="489"/>
                      <a:pt x="199" y="489"/>
                      <a:pt x="199" y="488"/>
                    </a:cubicBezTo>
                    <a:cubicBezTo>
                      <a:pt x="199" y="486"/>
                      <a:pt x="197" y="484"/>
                      <a:pt x="197" y="484"/>
                    </a:cubicBezTo>
                    <a:cubicBezTo>
                      <a:pt x="195" y="482"/>
                      <a:pt x="195" y="482"/>
                      <a:pt x="195" y="482"/>
                    </a:cubicBezTo>
                    <a:cubicBezTo>
                      <a:pt x="191" y="478"/>
                      <a:pt x="192" y="487"/>
                      <a:pt x="189" y="479"/>
                    </a:cubicBezTo>
                    <a:cubicBezTo>
                      <a:pt x="189" y="479"/>
                      <a:pt x="188" y="479"/>
                      <a:pt x="187" y="477"/>
                    </a:cubicBezTo>
                    <a:cubicBezTo>
                      <a:pt x="186" y="476"/>
                      <a:pt x="183" y="473"/>
                      <a:pt x="183" y="473"/>
                    </a:cubicBezTo>
                    <a:cubicBezTo>
                      <a:pt x="183" y="473"/>
                      <a:pt x="182" y="470"/>
                      <a:pt x="182" y="470"/>
                    </a:cubicBezTo>
                    <a:cubicBezTo>
                      <a:pt x="181" y="470"/>
                      <a:pt x="180" y="467"/>
                      <a:pt x="180" y="467"/>
                    </a:cubicBezTo>
                    <a:cubicBezTo>
                      <a:pt x="175" y="470"/>
                      <a:pt x="175" y="470"/>
                      <a:pt x="175" y="470"/>
                    </a:cubicBezTo>
                    <a:cubicBezTo>
                      <a:pt x="172" y="473"/>
                      <a:pt x="172" y="473"/>
                      <a:pt x="172" y="473"/>
                    </a:cubicBezTo>
                    <a:cubicBezTo>
                      <a:pt x="172" y="473"/>
                      <a:pt x="171" y="471"/>
                      <a:pt x="171" y="471"/>
                    </a:cubicBezTo>
                    <a:cubicBezTo>
                      <a:pt x="171" y="471"/>
                      <a:pt x="171" y="467"/>
                      <a:pt x="171" y="467"/>
                    </a:cubicBezTo>
                    <a:cubicBezTo>
                      <a:pt x="171" y="467"/>
                      <a:pt x="168" y="466"/>
                      <a:pt x="167" y="466"/>
                    </a:cubicBezTo>
                    <a:cubicBezTo>
                      <a:pt x="167" y="466"/>
                      <a:pt x="164" y="466"/>
                      <a:pt x="164" y="466"/>
                    </a:cubicBezTo>
                    <a:cubicBezTo>
                      <a:pt x="160" y="465"/>
                      <a:pt x="160" y="465"/>
                      <a:pt x="160" y="465"/>
                    </a:cubicBezTo>
                    <a:cubicBezTo>
                      <a:pt x="160" y="462"/>
                      <a:pt x="160" y="462"/>
                      <a:pt x="160" y="462"/>
                    </a:cubicBezTo>
                    <a:cubicBezTo>
                      <a:pt x="160" y="462"/>
                      <a:pt x="162" y="460"/>
                      <a:pt x="161" y="459"/>
                    </a:cubicBezTo>
                    <a:cubicBezTo>
                      <a:pt x="161" y="458"/>
                      <a:pt x="158" y="456"/>
                      <a:pt x="158" y="456"/>
                    </a:cubicBezTo>
                    <a:cubicBezTo>
                      <a:pt x="158" y="454"/>
                      <a:pt x="158" y="454"/>
                      <a:pt x="158" y="454"/>
                    </a:cubicBezTo>
                    <a:cubicBezTo>
                      <a:pt x="155" y="450"/>
                      <a:pt x="155" y="450"/>
                      <a:pt x="155" y="450"/>
                    </a:cubicBezTo>
                    <a:cubicBezTo>
                      <a:pt x="155" y="450"/>
                      <a:pt x="157" y="447"/>
                      <a:pt x="157" y="447"/>
                    </a:cubicBezTo>
                    <a:cubicBezTo>
                      <a:pt x="157" y="446"/>
                      <a:pt x="153" y="437"/>
                      <a:pt x="153" y="437"/>
                    </a:cubicBezTo>
                    <a:cubicBezTo>
                      <a:pt x="153" y="437"/>
                      <a:pt x="155" y="433"/>
                      <a:pt x="155" y="432"/>
                    </a:cubicBezTo>
                    <a:cubicBezTo>
                      <a:pt x="155" y="432"/>
                      <a:pt x="153" y="428"/>
                      <a:pt x="153" y="428"/>
                    </a:cubicBezTo>
                    <a:cubicBezTo>
                      <a:pt x="151" y="428"/>
                      <a:pt x="151" y="428"/>
                      <a:pt x="151" y="428"/>
                    </a:cubicBezTo>
                    <a:cubicBezTo>
                      <a:pt x="151" y="424"/>
                      <a:pt x="151" y="424"/>
                      <a:pt x="151" y="424"/>
                    </a:cubicBezTo>
                    <a:cubicBezTo>
                      <a:pt x="152" y="421"/>
                      <a:pt x="152" y="421"/>
                      <a:pt x="152" y="421"/>
                    </a:cubicBezTo>
                    <a:cubicBezTo>
                      <a:pt x="150" y="419"/>
                      <a:pt x="150" y="419"/>
                      <a:pt x="150" y="419"/>
                    </a:cubicBezTo>
                    <a:cubicBezTo>
                      <a:pt x="150" y="419"/>
                      <a:pt x="151" y="417"/>
                      <a:pt x="152" y="417"/>
                    </a:cubicBezTo>
                    <a:cubicBezTo>
                      <a:pt x="152" y="417"/>
                      <a:pt x="152" y="413"/>
                      <a:pt x="152" y="413"/>
                    </a:cubicBezTo>
                    <a:cubicBezTo>
                      <a:pt x="152" y="413"/>
                      <a:pt x="153" y="411"/>
                      <a:pt x="154" y="411"/>
                    </a:cubicBezTo>
                    <a:cubicBezTo>
                      <a:pt x="154" y="411"/>
                      <a:pt x="157" y="413"/>
                      <a:pt x="157" y="413"/>
                    </a:cubicBezTo>
                    <a:cubicBezTo>
                      <a:pt x="157" y="413"/>
                      <a:pt x="160" y="414"/>
                      <a:pt x="160" y="413"/>
                    </a:cubicBezTo>
                    <a:cubicBezTo>
                      <a:pt x="160" y="413"/>
                      <a:pt x="159" y="410"/>
                      <a:pt x="159" y="410"/>
                    </a:cubicBezTo>
                    <a:cubicBezTo>
                      <a:pt x="159" y="409"/>
                      <a:pt x="157" y="407"/>
                      <a:pt x="157" y="407"/>
                    </a:cubicBezTo>
                    <a:cubicBezTo>
                      <a:pt x="156" y="406"/>
                      <a:pt x="156" y="401"/>
                      <a:pt x="156" y="401"/>
                    </a:cubicBezTo>
                    <a:cubicBezTo>
                      <a:pt x="156" y="401"/>
                      <a:pt x="154" y="397"/>
                      <a:pt x="155" y="397"/>
                    </a:cubicBezTo>
                    <a:cubicBezTo>
                      <a:pt x="155" y="397"/>
                      <a:pt x="156" y="395"/>
                      <a:pt x="156" y="395"/>
                    </a:cubicBezTo>
                    <a:cubicBezTo>
                      <a:pt x="157" y="388"/>
                      <a:pt x="157" y="388"/>
                      <a:pt x="157" y="388"/>
                    </a:cubicBezTo>
                    <a:cubicBezTo>
                      <a:pt x="158" y="382"/>
                      <a:pt x="158" y="382"/>
                      <a:pt x="158" y="382"/>
                    </a:cubicBezTo>
                    <a:cubicBezTo>
                      <a:pt x="155" y="379"/>
                      <a:pt x="155" y="379"/>
                      <a:pt x="155" y="379"/>
                    </a:cubicBezTo>
                    <a:cubicBezTo>
                      <a:pt x="154" y="377"/>
                      <a:pt x="154" y="377"/>
                      <a:pt x="154" y="377"/>
                    </a:cubicBezTo>
                    <a:cubicBezTo>
                      <a:pt x="152" y="375"/>
                      <a:pt x="152" y="375"/>
                      <a:pt x="152" y="375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8" y="369"/>
                      <a:pt x="158" y="369"/>
                      <a:pt x="158" y="369"/>
                    </a:cubicBezTo>
                    <a:cubicBezTo>
                      <a:pt x="160" y="366"/>
                      <a:pt x="160" y="366"/>
                      <a:pt x="160" y="366"/>
                    </a:cubicBezTo>
                    <a:cubicBezTo>
                      <a:pt x="160" y="366"/>
                      <a:pt x="163" y="364"/>
                      <a:pt x="163" y="363"/>
                    </a:cubicBezTo>
                    <a:cubicBezTo>
                      <a:pt x="163" y="363"/>
                      <a:pt x="164" y="359"/>
                      <a:pt x="164" y="359"/>
                    </a:cubicBezTo>
                    <a:cubicBezTo>
                      <a:pt x="163" y="356"/>
                      <a:pt x="163" y="356"/>
                      <a:pt x="163" y="356"/>
                    </a:cubicBezTo>
                    <a:cubicBezTo>
                      <a:pt x="165" y="357"/>
                      <a:pt x="165" y="357"/>
                      <a:pt x="165" y="357"/>
                    </a:cubicBezTo>
                    <a:cubicBezTo>
                      <a:pt x="165" y="354"/>
                      <a:pt x="165" y="354"/>
                      <a:pt x="165" y="354"/>
                    </a:cubicBezTo>
                    <a:cubicBezTo>
                      <a:pt x="165" y="354"/>
                      <a:pt x="166" y="351"/>
                      <a:pt x="166" y="351"/>
                    </a:cubicBezTo>
                    <a:cubicBezTo>
                      <a:pt x="167" y="351"/>
                      <a:pt x="168" y="350"/>
                      <a:pt x="168" y="350"/>
                    </a:cubicBezTo>
                    <a:cubicBezTo>
                      <a:pt x="168" y="350"/>
                      <a:pt x="170" y="346"/>
                      <a:pt x="170" y="346"/>
                    </a:cubicBezTo>
                    <a:cubicBezTo>
                      <a:pt x="170" y="346"/>
                      <a:pt x="171" y="347"/>
                      <a:pt x="172" y="346"/>
                    </a:cubicBezTo>
                    <a:cubicBezTo>
                      <a:pt x="173" y="345"/>
                      <a:pt x="173" y="345"/>
                      <a:pt x="173" y="344"/>
                    </a:cubicBezTo>
                    <a:cubicBezTo>
                      <a:pt x="174" y="342"/>
                      <a:pt x="176" y="338"/>
                      <a:pt x="176" y="338"/>
                    </a:cubicBezTo>
                    <a:cubicBezTo>
                      <a:pt x="176" y="338"/>
                      <a:pt x="176" y="337"/>
                      <a:pt x="176" y="336"/>
                    </a:cubicBezTo>
                    <a:cubicBezTo>
                      <a:pt x="177" y="336"/>
                      <a:pt x="179" y="336"/>
                      <a:pt x="179" y="335"/>
                    </a:cubicBezTo>
                    <a:cubicBezTo>
                      <a:pt x="178" y="334"/>
                      <a:pt x="176" y="331"/>
                      <a:pt x="176" y="331"/>
                    </a:cubicBezTo>
                    <a:cubicBezTo>
                      <a:pt x="179" y="328"/>
                      <a:pt x="179" y="328"/>
                      <a:pt x="179" y="328"/>
                    </a:cubicBezTo>
                    <a:cubicBezTo>
                      <a:pt x="179" y="328"/>
                      <a:pt x="182" y="325"/>
                      <a:pt x="182" y="325"/>
                    </a:cubicBezTo>
                    <a:cubicBezTo>
                      <a:pt x="182" y="326"/>
                      <a:pt x="183" y="326"/>
                      <a:pt x="184" y="325"/>
                    </a:cubicBezTo>
                    <a:cubicBezTo>
                      <a:pt x="184" y="325"/>
                      <a:pt x="185" y="324"/>
                      <a:pt x="186" y="323"/>
                    </a:cubicBezTo>
                    <a:cubicBezTo>
                      <a:pt x="186" y="323"/>
                      <a:pt x="187" y="322"/>
                      <a:pt x="188" y="322"/>
                    </a:cubicBezTo>
                    <a:cubicBezTo>
                      <a:pt x="188" y="321"/>
                      <a:pt x="189" y="319"/>
                      <a:pt x="189" y="318"/>
                    </a:cubicBezTo>
                    <a:cubicBezTo>
                      <a:pt x="189" y="318"/>
                      <a:pt x="191" y="313"/>
                      <a:pt x="191" y="313"/>
                    </a:cubicBezTo>
                    <a:cubicBezTo>
                      <a:pt x="191" y="310"/>
                      <a:pt x="191" y="310"/>
                      <a:pt x="191" y="310"/>
                    </a:cubicBezTo>
                    <a:cubicBezTo>
                      <a:pt x="192" y="309"/>
                      <a:pt x="192" y="309"/>
                      <a:pt x="192" y="309"/>
                    </a:cubicBezTo>
                    <a:cubicBezTo>
                      <a:pt x="194" y="307"/>
                      <a:pt x="194" y="307"/>
                      <a:pt x="194" y="307"/>
                    </a:cubicBezTo>
                    <a:cubicBezTo>
                      <a:pt x="194" y="307"/>
                      <a:pt x="196" y="306"/>
                      <a:pt x="196" y="307"/>
                    </a:cubicBezTo>
                    <a:cubicBezTo>
                      <a:pt x="196" y="307"/>
                      <a:pt x="195" y="309"/>
                      <a:pt x="195" y="309"/>
                    </a:cubicBezTo>
                    <a:cubicBezTo>
                      <a:pt x="198" y="309"/>
                      <a:pt x="198" y="309"/>
                      <a:pt x="198" y="309"/>
                    </a:cubicBezTo>
                    <a:cubicBezTo>
                      <a:pt x="198" y="309"/>
                      <a:pt x="198" y="307"/>
                      <a:pt x="198" y="308"/>
                    </a:cubicBezTo>
                    <a:cubicBezTo>
                      <a:pt x="199" y="308"/>
                      <a:pt x="200" y="309"/>
                      <a:pt x="200" y="309"/>
                    </a:cubicBezTo>
                    <a:cubicBezTo>
                      <a:pt x="200" y="308"/>
                      <a:pt x="201" y="306"/>
                      <a:pt x="201" y="306"/>
                    </a:cubicBezTo>
                    <a:cubicBezTo>
                      <a:pt x="201" y="303"/>
                      <a:pt x="201" y="303"/>
                      <a:pt x="201" y="303"/>
                    </a:cubicBezTo>
                    <a:cubicBezTo>
                      <a:pt x="201" y="303"/>
                      <a:pt x="203" y="301"/>
                      <a:pt x="204" y="300"/>
                    </a:cubicBezTo>
                    <a:cubicBezTo>
                      <a:pt x="204" y="299"/>
                      <a:pt x="207" y="296"/>
                      <a:pt x="207" y="296"/>
                    </a:cubicBezTo>
                    <a:cubicBezTo>
                      <a:pt x="210" y="295"/>
                      <a:pt x="210" y="295"/>
                      <a:pt x="210" y="295"/>
                    </a:cubicBezTo>
                    <a:cubicBezTo>
                      <a:pt x="210" y="295"/>
                      <a:pt x="211" y="294"/>
                      <a:pt x="212" y="294"/>
                    </a:cubicBezTo>
                    <a:cubicBezTo>
                      <a:pt x="212" y="294"/>
                      <a:pt x="215" y="290"/>
                      <a:pt x="215" y="290"/>
                    </a:cubicBezTo>
                    <a:cubicBezTo>
                      <a:pt x="215" y="290"/>
                      <a:pt x="215" y="289"/>
                      <a:pt x="216" y="288"/>
                    </a:cubicBezTo>
                    <a:cubicBezTo>
                      <a:pt x="216" y="287"/>
                      <a:pt x="218" y="287"/>
                      <a:pt x="218" y="286"/>
                    </a:cubicBezTo>
                    <a:cubicBezTo>
                      <a:pt x="219" y="286"/>
                      <a:pt x="221" y="281"/>
                      <a:pt x="221" y="281"/>
                    </a:cubicBezTo>
                    <a:cubicBezTo>
                      <a:pt x="221" y="281"/>
                      <a:pt x="222" y="281"/>
                      <a:pt x="222" y="280"/>
                    </a:cubicBezTo>
                    <a:cubicBezTo>
                      <a:pt x="222" y="278"/>
                      <a:pt x="223" y="276"/>
                      <a:pt x="223" y="276"/>
                    </a:cubicBezTo>
                    <a:cubicBezTo>
                      <a:pt x="225" y="272"/>
                      <a:pt x="225" y="272"/>
                      <a:pt x="225" y="272"/>
                    </a:cubicBezTo>
                    <a:cubicBezTo>
                      <a:pt x="225" y="266"/>
                      <a:pt x="225" y="266"/>
                      <a:pt x="225" y="266"/>
                    </a:cubicBezTo>
                    <a:cubicBezTo>
                      <a:pt x="227" y="261"/>
                      <a:pt x="227" y="261"/>
                      <a:pt x="227" y="261"/>
                    </a:cubicBezTo>
                    <a:cubicBezTo>
                      <a:pt x="227" y="261"/>
                      <a:pt x="228" y="260"/>
                      <a:pt x="228" y="259"/>
                    </a:cubicBezTo>
                    <a:cubicBezTo>
                      <a:pt x="229" y="259"/>
                      <a:pt x="230" y="256"/>
                      <a:pt x="230" y="256"/>
                    </a:cubicBezTo>
                    <a:cubicBezTo>
                      <a:pt x="230" y="256"/>
                      <a:pt x="233" y="252"/>
                      <a:pt x="233" y="252"/>
                    </a:cubicBezTo>
                    <a:cubicBezTo>
                      <a:pt x="233" y="252"/>
                      <a:pt x="234" y="249"/>
                      <a:pt x="234" y="248"/>
                    </a:cubicBezTo>
                    <a:cubicBezTo>
                      <a:pt x="235" y="248"/>
                      <a:pt x="235" y="248"/>
                      <a:pt x="235" y="248"/>
                    </a:cubicBezTo>
                    <a:cubicBezTo>
                      <a:pt x="235" y="245"/>
                      <a:pt x="235" y="245"/>
                      <a:pt x="235" y="245"/>
                    </a:cubicBezTo>
                    <a:cubicBezTo>
                      <a:pt x="233" y="241"/>
                      <a:pt x="233" y="241"/>
                      <a:pt x="233" y="241"/>
                    </a:cubicBezTo>
                    <a:cubicBezTo>
                      <a:pt x="229" y="238"/>
                      <a:pt x="229" y="238"/>
                      <a:pt x="229" y="238"/>
                    </a:cubicBezTo>
                    <a:cubicBezTo>
                      <a:pt x="226" y="238"/>
                      <a:pt x="226" y="238"/>
                      <a:pt x="226" y="238"/>
                    </a:cubicBezTo>
                    <a:cubicBezTo>
                      <a:pt x="224" y="236"/>
                      <a:pt x="224" y="236"/>
                      <a:pt x="224" y="236"/>
                    </a:cubicBezTo>
                    <a:cubicBezTo>
                      <a:pt x="225" y="234"/>
                      <a:pt x="225" y="234"/>
                      <a:pt x="225" y="234"/>
                    </a:cubicBezTo>
                    <a:cubicBezTo>
                      <a:pt x="223" y="231"/>
                      <a:pt x="223" y="231"/>
                      <a:pt x="223" y="231"/>
                    </a:cubicBezTo>
                    <a:cubicBezTo>
                      <a:pt x="222" y="229"/>
                      <a:pt x="222" y="229"/>
                      <a:pt x="222" y="229"/>
                    </a:cubicBezTo>
                    <a:cubicBezTo>
                      <a:pt x="220" y="227"/>
                      <a:pt x="220" y="227"/>
                      <a:pt x="220" y="227"/>
                    </a:cubicBezTo>
                    <a:cubicBezTo>
                      <a:pt x="220" y="227"/>
                      <a:pt x="222" y="224"/>
                      <a:pt x="222" y="224"/>
                    </a:cubicBezTo>
                    <a:cubicBezTo>
                      <a:pt x="222" y="224"/>
                      <a:pt x="223" y="223"/>
                      <a:pt x="223" y="222"/>
                    </a:cubicBezTo>
                    <a:cubicBezTo>
                      <a:pt x="223" y="222"/>
                      <a:pt x="225" y="219"/>
                      <a:pt x="225" y="219"/>
                    </a:cubicBezTo>
                    <a:cubicBezTo>
                      <a:pt x="225" y="219"/>
                      <a:pt x="227" y="216"/>
                      <a:pt x="227" y="216"/>
                    </a:cubicBezTo>
                    <a:cubicBezTo>
                      <a:pt x="227" y="216"/>
                      <a:pt x="228" y="215"/>
                      <a:pt x="228" y="214"/>
                    </a:cubicBezTo>
                    <a:cubicBezTo>
                      <a:pt x="228" y="213"/>
                      <a:pt x="227" y="209"/>
                      <a:pt x="227" y="209"/>
                    </a:cubicBezTo>
                    <a:cubicBezTo>
                      <a:pt x="227" y="209"/>
                      <a:pt x="227" y="206"/>
                      <a:pt x="228" y="206"/>
                    </a:cubicBezTo>
                    <a:cubicBezTo>
                      <a:pt x="228" y="205"/>
                      <a:pt x="229" y="204"/>
                      <a:pt x="229" y="204"/>
                    </a:cubicBezTo>
                    <a:cubicBezTo>
                      <a:pt x="229" y="204"/>
                      <a:pt x="230" y="204"/>
                      <a:pt x="231" y="205"/>
                    </a:cubicBezTo>
                    <a:cubicBezTo>
                      <a:pt x="232" y="205"/>
                      <a:pt x="232" y="203"/>
                      <a:pt x="232" y="203"/>
                    </a:cubicBezTo>
                    <a:cubicBezTo>
                      <a:pt x="232" y="203"/>
                      <a:pt x="232" y="200"/>
                      <a:pt x="231" y="200"/>
                    </a:cubicBezTo>
                    <a:cubicBezTo>
                      <a:pt x="230" y="200"/>
                      <a:pt x="229" y="198"/>
                      <a:pt x="229" y="198"/>
                    </a:cubicBezTo>
                    <a:cubicBezTo>
                      <a:pt x="229" y="198"/>
                      <a:pt x="230" y="197"/>
                      <a:pt x="230" y="197"/>
                    </a:cubicBezTo>
                    <a:cubicBezTo>
                      <a:pt x="230" y="196"/>
                      <a:pt x="232" y="195"/>
                      <a:pt x="232" y="195"/>
                    </a:cubicBezTo>
                    <a:cubicBezTo>
                      <a:pt x="235" y="194"/>
                      <a:pt x="235" y="194"/>
                      <a:pt x="235" y="194"/>
                    </a:cubicBezTo>
                    <a:cubicBezTo>
                      <a:pt x="234" y="191"/>
                      <a:pt x="234" y="191"/>
                      <a:pt x="234" y="191"/>
                    </a:cubicBezTo>
                    <a:cubicBezTo>
                      <a:pt x="234" y="188"/>
                      <a:pt x="234" y="188"/>
                      <a:pt x="234" y="188"/>
                    </a:cubicBezTo>
                    <a:cubicBezTo>
                      <a:pt x="234" y="188"/>
                      <a:pt x="238" y="189"/>
                      <a:pt x="238" y="189"/>
                    </a:cubicBezTo>
                    <a:cubicBezTo>
                      <a:pt x="238" y="190"/>
                      <a:pt x="239" y="192"/>
                      <a:pt x="240" y="192"/>
                    </a:cubicBezTo>
                    <a:cubicBezTo>
                      <a:pt x="240" y="191"/>
                      <a:pt x="240" y="189"/>
                      <a:pt x="240" y="189"/>
                    </a:cubicBezTo>
                    <a:cubicBezTo>
                      <a:pt x="240" y="189"/>
                      <a:pt x="241" y="186"/>
                      <a:pt x="242" y="187"/>
                    </a:cubicBezTo>
                    <a:cubicBezTo>
                      <a:pt x="244" y="188"/>
                      <a:pt x="245" y="186"/>
                      <a:pt x="246" y="186"/>
                    </a:cubicBezTo>
                    <a:cubicBezTo>
                      <a:pt x="246" y="185"/>
                      <a:pt x="247" y="183"/>
                      <a:pt x="247" y="183"/>
                    </a:cubicBezTo>
                    <a:cubicBezTo>
                      <a:pt x="247" y="183"/>
                      <a:pt x="248" y="180"/>
                      <a:pt x="247" y="179"/>
                    </a:cubicBezTo>
                    <a:cubicBezTo>
                      <a:pt x="246" y="179"/>
                      <a:pt x="245" y="179"/>
                      <a:pt x="245" y="178"/>
                    </a:cubicBezTo>
                    <a:cubicBezTo>
                      <a:pt x="245" y="178"/>
                      <a:pt x="246" y="176"/>
                      <a:pt x="247" y="176"/>
                    </a:cubicBezTo>
                    <a:cubicBezTo>
                      <a:pt x="248" y="176"/>
                      <a:pt x="248" y="176"/>
                      <a:pt x="250" y="175"/>
                    </a:cubicBezTo>
                    <a:cubicBezTo>
                      <a:pt x="251" y="174"/>
                      <a:pt x="251" y="173"/>
                      <a:pt x="251" y="173"/>
                    </a:cubicBezTo>
                    <a:cubicBezTo>
                      <a:pt x="251" y="173"/>
                      <a:pt x="254" y="172"/>
                      <a:pt x="254" y="172"/>
                    </a:cubicBezTo>
                    <a:cubicBezTo>
                      <a:pt x="258" y="170"/>
                      <a:pt x="258" y="170"/>
                      <a:pt x="258" y="170"/>
                    </a:cubicBezTo>
                    <a:cubicBezTo>
                      <a:pt x="258" y="168"/>
                      <a:pt x="258" y="168"/>
                      <a:pt x="258" y="168"/>
                    </a:cubicBezTo>
                    <a:cubicBezTo>
                      <a:pt x="258" y="168"/>
                      <a:pt x="260" y="168"/>
                      <a:pt x="260" y="168"/>
                    </a:cubicBezTo>
                    <a:cubicBezTo>
                      <a:pt x="261" y="168"/>
                      <a:pt x="262" y="169"/>
                      <a:pt x="262" y="169"/>
                    </a:cubicBezTo>
                    <a:cubicBezTo>
                      <a:pt x="262" y="169"/>
                      <a:pt x="264" y="169"/>
                      <a:pt x="264" y="169"/>
                    </a:cubicBezTo>
                    <a:cubicBezTo>
                      <a:pt x="264" y="168"/>
                      <a:pt x="263" y="167"/>
                      <a:pt x="264" y="167"/>
                    </a:cubicBezTo>
                    <a:cubicBezTo>
                      <a:pt x="265" y="168"/>
                      <a:pt x="265" y="168"/>
                      <a:pt x="265" y="169"/>
                    </a:cubicBezTo>
                    <a:cubicBezTo>
                      <a:pt x="266" y="169"/>
                      <a:pt x="266" y="169"/>
                      <a:pt x="266" y="169"/>
                    </a:cubicBezTo>
                    <a:cubicBezTo>
                      <a:pt x="267" y="169"/>
                      <a:pt x="268" y="170"/>
                      <a:pt x="269" y="171"/>
                    </a:cubicBezTo>
                    <a:cubicBezTo>
                      <a:pt x="269" y="171"/>
                      <a:pt x="269" y="172"/>
                      <a:pt x="269" y="173"/>
                    </a:cubicBezTo>
                    <a:cubicBezTo>
                      <a:pt x="269" y="174"/>
                      <a:pt x="269" y="174"/>
                      <a:pt x="269" y="175"/>
                    </a:cubicBezTo>
                    <a:cubicBezTo>
                      <a:pt x="269" y="176"/>
                      <a:pt x="269" y="176"/>
                      <a:pt x="269" y="176"/>
                    </a:cubicBezTo>
                    <a:cubicBezTo>
                      <a:pt x="269" y="176"/>
                      <a:pt x="272" y="178"/>
                      <a:pt x="272" y="177"/>
                    </a:cubicBezTo>
                    <a:cubicBezTo>
                      <a:pt x="272" y="176"/>
                      <a:pt x="272" y="177"/>
                      <a:pt x="272" y="175"/>
                    </a:cubicBezTo>
                    <a:cubicBezTo>
                      <a:pt x="271" y="174"/>
                      <a:pt x="272" y="173"/>
                      <a:pt x="272" y="172"/>
                    </a:cubicBezTo>
                    <a:cubicBezTo>
                      <a:pt x="271" y="171"/>
                      <a:pt x="270" y="169"/>
                      <a:pt x="270" y="168"/>
                    </a:cubicBezTo>
                    <a:cubicBezTo>
                      <a:pt x="270" y="168"/>
                      <a:pt x="271" y="167"/>
                      <a:pt x="272" y="167"/>
                    </a:cubicBezTo>
                    <a:cubicBezTo>
                      <a:pt x="273" y="167"/>
                      <a:pt x="272" y="166"/>
                      <a:pt x="273" y="167"/>
                    </a:cubicBezTo>
                    <a:cubicBezTo>
                      <a:pt x="274" y="168"/>
                      <a:pt x="274" y="169"/>
                      <a:pt x="275" y="169"/>
                    </a:cubicBezTo>
                    <a:cubicBezTo>
                      <a:pt x="276" y="169"/>
                      <a:pt x="276" y="169"/>
                      <a:pt x="276" y="169"/>
                    </a:cubicBezTo>
                    <a:cubicBezTo>
                      <a:pt x="276" y="170"/>
                      <a:pt x="277" y="171"/>
                      <a:pt x="277" y="172"/>
                    </a:cubicBezTo>
                    <a:cubicBezTo>
                      <a:pt x="277" y="173"/>
                      <a:pt x="277" y="173"/>
                      <a:pt x="277" y="174"/>
                    </a:cubicBezTo>
                    <a:cubicBezTo>
                      <a:pt x="277" y="174"/>
                      <a:pt x="279" y="177"/>
                      <a:pt x="279" y="177"/>
                    </a:cubicBezTo>
                    <a:cubicBezTo>
                      <a:pt x="279" y="177"/>
                      <a:pt x="281" y="175"/>
                      <a:pt x="281" y="175"/>
                    </a:cubicBezTo>
                    <a:cubicBezTo>
                      <a:pt x="281" y="174"/>
                      <a:pt x="281" y="173"/>
                      <a:pt x="281" y="173"/>
                    </a:cubicBezTo>
                    <a:cubicBezTo>
                      <a:pt x="281" y="172"/>
                      <a:pt x="281" y="171"/>
                      <a:pt x="281" y="171"/>
                    </a:cubicBezTo>
                    <a:cubicBezTo>
                      <a:pt x="281" y="170"/>
                      <a:pt x="278" y="167"/>
                      <a:pt x="278" y="167"/>
                    </a:cubicBezTo>
                    <a:cubicBezTo>
                      <a:pt x="278" y="167"/>
                      <a:pt x="278" y="166"/>
                      <a:pt x="279" y="165"/>
                    </a:cubicBezTo>
                    <a:cubicBezTo>
                      <a:pt x="279" y="165"/>
                      <a:pt x="280" y="164"/>
                      <a:pt x="282" y="163"/>
                    </a:cubicBezTo>
                    <a:cubicBezTo>
                      <a:pt x="276" y="150"/>
                      <a:pt x="276" y="150"/>
                      <a:pt x="276" y="150"/>
                    </a:cubicBezTo>
                    <a:cubicBezTo>
                      <a:pt x="270" y="147"/>
                      <a:pt x="270" y="147"/>
                      <a:pt x="270" y="147"/>
                    </a:cubicBezTo>
                    <a:cubicBezTo>
                      <a:pt x="266" y="143"/>
                      <a:pt x="266" y="143"/>
                      <a:pt x="266" y="143"/>
                    </a:cubicBezTo>
                    <a:cubicBezTo>
                      <a:pt x="266" y="138"/>
                      <a:pt x="266" y="138"/>
                      <a:pt x="266" y="138"/>
                    </a:cubicBezTo>
                    <a:cubicBezTo>
                      <a:pt x="263" y="134"/>
                      <a:pt x="263" y="134"/>
                      <a:pt x="263" y="134"/>
                    </a:cubicBezTo>
                    <a:cubicBezTo>
                      <a:pt x="263" y="134"/>
                      <a:pt x="264" y="131"/>
                      <a:pt x="264" y="130"/>
                    </a:cubicBezTo>
                    <a:cubicBezTo>
                      <a:pt x="265" y="129"/>
                      <a:pt x="267" y="124"/>
                      <a:pt x="267" y="124"/>
                    </a:cubicBezTo>
                    <a:cubicBezTo>
                      <a:pt x="267" y="124"/>
                      <a:pt x="266" y="120"/>
                      <a:pt x="266" y="119"/>
                    </a:cubicBezTo>
                    <a:cubicBezTo>
                      <a:pt x="266" y="118"/>
                      <a:pt x="267" y="113"/>
                      <a:pt x="267" y="113"/>
                    </a:cubicBezTo>
                    <a:cubicBezTo>
                      <a:pt x="266" y="108"/>
                      <a:pt x="266" y="108"/>
                      <a:pt x="266" y="108"/>
                    </a:cubicBezTo>
                    <a:cubicBezTo>
                      <a:pt x="254" y="94"/>
                      <a:pt x="254" y="94"/>
                      <a:pt x="254" y="94"/>
                    </a:cubicBezTo>
                    <a:cubicBezTo>
                      <a:pt x="255" y="88"/>
                      <a:pt x="255" y="88"/>
                      <a:pt x="255" y="88"/>
                    </a:cubicBezTo>
                    <a:cubicBezTo>
                      <a:pt x="255" y="88"/>
                      <a:pt x="255" y="88"/>
                      <a:pt x="255" y="88"/>
                    </a:cubicBezTo>
                    <a:close/>
                    <a:moveTo>
                      <a:pt x="165" y="710"/>
                    </a:moveTo>
                    <a:cubicBezTo>
                      <a:pt x="165" y="710"/>
                      <a:pt x="165" y="710"/>
                      <a:pt x="165" y="710"/>
                    </a:cubicBezTo>
                    <a:cubicBezTo>
                      <a:pt x="166" y="702"/>
                      <a:pt x="166" y="702"/>
                      <a:pt x="166" y="702"/>
                    </a:cubicBezTo>
                    <a:cubicBezTo>
                      <a:pt x="166" y="702"/>
                      <a:pt x="164" y="699"/>
                      <a:pt x="164" y="699"/>
                    </a:cubicBezTo>
                    <a:cubicBezTo>
                      <a:pt x="164" y="698"/>
                      <a:pt x="163" y="696"/>
                      <a:pt x="163" y="693"/>
                    </a:cubicBezTo>
                    <a:cubicBezTo>
                      <a:pt x="164" y="690"/>
                      <a:pt x="164" y="689"/>
                      <a:pt x="165" y="687"/>
                    </a:cubicBezTo>
                    <a:cubicBezTo>
                      <a:pt x="165" y="685"/>
                      <a:pt x="167" y="684"/>
                      <a:pt x="167" y="682"/>
                    </a:cubicBezTo>
                    <a:cubicBezTo>
                      <a:pt x="167" y="679"/>
                      <a:pt x="167" y="678"/>
                      <a:pt x="168" y="676"/>
                    </a:cubicBezTo>
                    <a:cubicBezTo>
                      <a:pt x="168" y="674"/>
                      <a:pt x="169" y="672"/>
                      <a:pt x="170" y="672"/>
                    </a:cubicBezTo>
                    <a:cubicBezTo>
                      <a:pt x="170" y="671"/>
                      <a:pt x="172" y="667"/>
                      <a:pt x="172" y="667"/>
                    </a:cubicBezTo>
                    <a:cubicBezTo>
                      <a:pt x="173" y="662"/>
                      <a:pt x="173" y="662"/>
                      <a:pt x="173" y="662"/>
                    </a:cubicBezTo>
                    <a:cubicBezTo>
                      <a:pt x="173" y="662"/>
                      <a:pt x="175" y="657"/>
                      <a:pt x="175" y="656"/>
                    </a:cubicBezTo>
                    <a:cubicBezTo>
                      <a:pt x="175" y="655"/>
                      <a:pt x="174" y="651"/>
                      <a:pt x="174" y="650"/>
                    </a:cubicBezTo>
                    <a:cubicBezTo>
                      <a:pt x="175" y="649"/>
                      <a:pt x="177" y="647"/>
                      <a:pt x="177" y="647"/>
                    </a:cubicBezTo>
                    <a:cubicBezTo>
                      <a:pt x="180" y="647"/>
                      <a:pt x="180" y="647"/>
                      <a:pt x="180" y="647"/>
                    </a:cubicBezTo>
                    <a:cubicBezTo>
                      <a:pt x="180" y="647"/>
                      <a:pt x="180" y="650"/>
                      <a:pt x="179" y="651"/>
                    </a:cubicBezTo>
                    <a:cubicBezTo>
                      <a:pt x="178" y="651"/>
                      <a:pt x="177" y="652"/>
                      <a:pt x="177" y="652"/>
                    </a:cubicBezTo>
                    <a:cubicBezTo>
                      <a:pt x="177" y="653"/>
                      <a:pt x="179" y="655"/>
                      <a:pt x="179" y="655"/>
                    </a:cubicBezTo>
                    <a:cubicBezTo>
                      <a:pt x="179" y="659"/>
                      <a:pt x="179" y="659"/>
                      <a:pt x="179" y="659"/>
                    </a:cubicBezTo>
                    <a:cubicBezTo>
                      <a:pt x="177" y="663"/>
                      <a:pt x="177" y="663"/>
                      <a:pt x="177" y="663"/>
                    </a:cubicBezTo>
                    <a:cubicBezTo>
                      <a:pt x="175" y="668"/>
                      <a:pt x="175" y="668"/>
                      <a:pt x="175" y="668"/>
                    </a:cubicBezTo>
                    <a:cubicBezTo>
                      <a:pt x="175" y="673"/>
                      <a:pt x="175" y="673"/>
                      <a:pt x="175" y="673"/>
                    </a:cubicBezTo>
                    <a:cubicBezTo>
                      <a:pt x="174" y="676"/>
                      <a:pt x="174" y="676"/>
                      <a:pt x="174" y="676"/>
                    </a:cubicBezTo>
                    <a:cubicBezTo>
                      <a:pt x="173" y="679"/>
                      <a:pt x="173" y="679"/>
                      <a:pt x="173" y="679"/>
                    </a:cubicBezTo>
                    <a:cubicBezTo>
                      <a:pt x="171" y="685"/>
                      <a:pt x="171" y="685"/>
                      <a:pt x="171" y="685"/>
                    </a:cubicBezTo>
                    <a:cubicBezTo>
                      <a:pt x="172" y="690"/>
                      <a:pt x="172" y="690"/>
                      <a:pt x="172" y="690"/>
                    </a:cubicBezTo>
                    <a:cubicBezTo>
                      <a:pt x="169" y="696"/>
                      <a:pt x="169" y="696"/>
                      <a:pt x="169" y="696"/>
                    </a:cubicBezTo>
                    <a:cubicBezTo>
                      <a:pt x="169" y="696"/>
                      <a:pt x="169" y="699"/>
                      <a:pt x="169" y="700"/>
                    </a:cubicBezTo>
                    <a:cubicBezTo>
                      <a:pt x="169" y="701"/>
                      <a:pt x="169" y="707"/>
                      <a:pt x="169" y="707"/>
                    </a:cubicBezTo>
                    <a:cubicBezTo>
                      <a:pt x="169" y="707"/>
                      <a:pt x="169" y="710"/>
                      <a:pt x="168" y="710"/>
                    </a:cubicBezTo>
                    <a:cubicBezTo>
                      <a:pt x="167" y="710"/>
                      <a:pt x="165" y="710"/>
                      <a:pt x="165" y="710"/>
                    </a:cubicBezTo>
                    <a:close/>
                    <a:moveTo>
                      <a:pt x="206" y="649"/>
                    </a:moveTo>
                    <a:cubicBezTo>
                      <a:pt x="206" y="649"/>
                      <a:pt x="206" y="649"/>
                      <a:pt x="206" y="649"/>
                    </a:cubicBezTo>
                    <a:cubicBezTo>
                      <a:pt x="205" y="647"/>
                      <a:pt x="205" y="647"/>
                      <a:pt x="205" y="647"/>
                    </a:cubicBezTo>
                    <a:cubicBezTo>
                      <a:pt x="208" y="646"/>
                      <a:pt x="208" y="646"/>
                      <a:pt x="208" y="646"/>
                    </a:cubicBezTo>
                    <a:cubicBezTo>
                      <a:pt x="208" y="646"/>
                      <a:pt x="207" y="642"/>
                      <a:pt x="207" y="641"/>
                    </a:cubicBezTo>
                    <a:cubicBezTo>
                      <a:pt x="207" y="640"/>
                      <a:pt x="206" y="641"/>
                      <a:pt x="205" y="639"/>
                    </a:cubicBezTo>
                    <a:cubicBezTo>
                      <a:pt x="204" y="638"/>
                      <a:pt x="204" y="635"/>
                      <a:pt x="204" y="635"/>
                    </a:cubicBezTo>
                    <a:cubicBezTo>
                      <a:pt x="204" y="634"/>
                      <a:pt x="205" y="631"/>
                      <a:pt x="205" y="631"/>
                    </a:cubicBezTo>
                    <a:cubicBezTo>
                      <a:pt x="205" y="631"/>
                      <a:pt x="208" y="627"/>
                      <a:pt x="210" y="625"/>
                    </a:cubicBezTo>
                    <a:cubicBezTo>
                      <a:pt x="213" y="622"/>
                      <a:pt x="212" y="622"/>
                      <a:pt x="212" y="620"/>
                    </a:cubicBezTo>
                    <a:cubicBezTo>
                      <a:pt x="211" y="619"/>
                      <a:pt x="213" y="618"/>
                      <a:pt x="213" y="618"/>
                    </a:cubicBezTo>
                    <a:cubicBezTo>
                      <a:pt x="216" y="615"/>
                      <a:pt x="216" y="615"/>
                      <a:pt x="216" y="615"/>
                    </a:cubicBezTo>
                    <a:cubicBezTo>
                      <a:pt x="218" y="610"/>
                      <a:pt x="218" y="610"/>
                      <a:pt x="218" y="610"/>
                    </a:cubicBezTo>
                    <a:cubicBezTo>
                      <a:pt x="218" y="610"/>
                      <a:pt x="221" y="613"/>
                      <a:pt x="221" y="613"/>
                    </a:cubicBezTo>
                    <a:cubicBezTo>
                      <a:pt x="222" y="613"/>
                      <a:pt x="222" y="612"/>
                      <a:pt x="222" y="611"/>
                    </a:cubicBezTo>
                    <a:cubicBezTo>
                      <a:pt x="222" y="610"/>
                      <a:pt x="224" y="610"/>
                      <a:pt x="224" y="610"/>
                    </a:cubicBezTo>
                    <a:cubicBezTo>
                      <a:pt x="225" y="610"/>
                      <a:pt x="228" y="609"/>
                      <a:pt x="228" y="609"/>
                    </a:cubicBezTo>
                    <a:cubicBezTo>
                      <a:pt x="229" y="607"/>
                      <a:pt x="229" y="607"/>
                      <a:pt x="229" y="607"/>
                    </a:cubicBezTo>
                    <a:cubicBezTo>
                      <a:pt x="229" y="607"/>
                      <a:pt x="233" y="606"/>
                      <a:pt x="235" y="607"/>
                    </a:cubicBezTo>
                    <a:cubicBezTo>
                      <a:pt x="236" y="608"/>
                      <a:pt x="234" y="608"/>
                      <a:pt x="234" y="609"/>
                    </a:cubicBezTo>
                    <a:cubicBezTo>
                      <a:pt x="234" y="610"/>
                      <a:pt x="234" y="610"/>
                      <a:pt x="234" y="611"/>
                    </a:cubicBezTo>
                    <a:cubicBezTo>
                      <a:pt x="234" y="612"/>
                      <a:pt x="233" y="613"/>
                      <a:pt x="230" y="613"/>
                    </a:cubicBezTo>
                    <a:cubicBezTo>
                      <a:pt x="227" y="614"/>
                      <a:pt x="229" y="616"/>
                      <a:pt x="229" y="616"/>
                    </a:cubicBezTo>
                    <a:cubicBezTo>
                      <a:pt x="229" y="616"/>
                      <a:pt x="229" y="620"/>
                      <a:pt x="229" y="620"/>
                    </a:cubicBezTo>
                    <a:cubicBezTo>
                      <a:pt x="228" y="621"/>
                      <a:pt x="226" y="623"/>
                      <a:pt x="224" y="623"/>
                    </a:cubicBezTo>
                    <a:cubicBezTo>
                      <a:pt x="223" y="624"/>
                      <a:pt x="223" y="626"/>
                      <a:pt x="223" y="626"/>
                    </a:cubicBezTo>
                    <a:cubicBezTo>
                      <a:pt x="223" y="627"/>
                      <a:pt x="224" y="629"/>
                      <a:pt x="224" y="631"/>
                    </a:cubicBezTo>
                    <a:cubicBezTo>
                      <a:pt x="224" y="632"/>
                      <a:pt x="224" y="632"/>
                      <a:pt x="225" y="634"/>
                    </a:cubicBezTo>
                    <a:cubicBezTo>
                      <a:pt x="225" y="635"/>
                      <a:pt x="227" y="635"/>
                      <a:pt x="228" y="635"/>
                    </a:cubicBezTo>
                    <a:cubicBezTo>
                      <a:pt x="228" y="636"/>
                      <a:pt x="230" y="638"/>
                      <a:pt x="229" y="639"/>
                    </a:cubicBezTo>
                    <a:cubicBezTo>
                      <a:pt x="228" y="640"/>
                      <a:pt x="227" y="641"/>
                      <a:pt x="226" y="641"/>
                    </a:cubicBezTo>
                    <a:cubicBezTo>
                      <a:pt x="226" y="642"/>
                      <a:pt x="224" y="645"/>
                      <a:pt x="224" y="645"/>
                    </a:cubicBezTo>
                    <a:cubicBezTo>
                      <a:pt x="224" y="645"/>
                      <a:pt x="225" y="647"/>
                      <a:pt x="224" y="649"/>
                    </a:cubicBezTo>
                    <a:cubicBezTo>
                      <a:pt x="224" y="651"/>
                      <a:pt x="222" y="650"/>
                      <a:pt x="221" y="651"/>
                    </a:cubicBezTo>
                    <a:cubicBezTo>
                      <a:pt x="221" y="651"/>
                      <a:pt x="218" y="654"/>
                      <a:pt x="218" y="654"/>
                    </a:cubicBezTo>
                    <a:cubicBezTo>
                      <a:pt x="217" y="654"/>
                      <a:pt x="216" y="658"/>
                      <a:pt x="216" y="660"/>
                    </a:cubicBezTo>
                    <a:cubicBezTo>
                      <a:pt x="216" y="661"/>
                      <a:pt x="216" y="663"/>
                      <a:pt x="216" y="664"/>
                    </a:cubicBezTo>
                    <a:cubicBezTo>
                      <a:pt x="216" y="665"/>
                      <a:pt x="216" y="664"/>
                      <a:pt x="214" y="667"/>
                    </a:cubicBezTo>
                    <a:cubicBezTo>
                      <a:pt x="211" y="670"/>
                      <a:pt x="212" y="668"/>
                      <a:pt x="209" y="667"/>
                    </a:cubicBezTo>
                    <a:cubicBezTo>
                      <a:pt x="205" y="667"/>
                      <a:pt x="209" y="666"/>
                      <a:pt x="210" y="664"/>
                    </a:cubicBezTo>
                    <a:cubicBezTo>
                      <a:pt x="211" y="662"/>
                      <a:pt x="212" y="660"/>
                      <a:pt x="212" y="660"/>
                    </a:cubicBezTo>
                    <a:cubicBezTo>
                      <a:pt x="211" y="656"/>
                      <a:pt x="211" y="656"/>
                      <a:pt x="211" y="656"/>
                    </a:cubicBezTo>
                    <a:cubicBezTo>
                      <a:pt x="209" y="653"/>
                      <a:pt x="209" y="653"/>
                      <a:pt x="209" y="653"/>
                    </a:cubicBezTo>
                    <a:lnTo>
                      <a:pt x="206" y="64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12" name="Freeform 96">
                <a:extLst>
                  <a:ext uri="{FF2B5EF4-FFF2-40B4-BE49-F238E27FC236}">
                    <a16:creationId xmlns:a16="http://schemas.microsoft.com/office/drawing/2014/main" id="{190A4692-A942-5145-A0B1-910B22AFEB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6242" y="235948"/>
                <a:ext cx="1226964" cy="1680165"/>
              </a:xfrm>
              <a:custGeom>
                <a:avLst/>
                <a:gdLst>
                  <a:gd name="T0" fmla="*/ 383 w 538"/>
                  <a:gd name="T1" fmla="*/ 61 h 760"/>
                  <a:gd name="T2" fmla="*/ 367 w 538"/>
                  <a:gd name="T3" fmla="*/ 127 h 760"/>
                  <a:gd name="T4" fmla="*/ 435 w 538"/>
                  <a:gd name="T5" fmla="*/ 150 h 760"/>
                  <a:gd name="T6" fmla="*/ 438 w 538"/>
                  <a:gd name="T7" fmla="*/ 149 h 760"/>
                  <a:gd name="T8" fmla="*/ 438 w 538"/>
                  <a:gd name="T9" fmla="*/ 148 h 760"/>
                  <a:gd name="T10" fmla="*/ 443 w 538"/>
                  <a:gd name="T11" fmla="*/ 86 h 760"/>
                  <a:gd name="T12" fmla="*/ 500 w 538"/>
                  <a:gd name="T13" fmla="*/ 70 h 760"/>
                  <a:gd name="T14" fmla="*/ 509 w 538"/>
                  <a:gd name="T15" fmla="*/ 106 h 760"/>
                  <a:gd name="T16" fmla="*/ 499 w 538"/>
                  <a:gd name="T17" fmla="*/ 50 h 760"/>
                  <a:gd name="T18" fmla="*/ 468 w 538"/>
                  <a:gd name="T19" fmla="*/ 9 h 760"/>
                  <a:gd name="T20" fmla="*/ 444 w 538"/>
                  <a:gd name="T21" fmla="*/ 21 h 760"/>
                  <a:gd name="T22" fmla="*/ 425 w 538"/>
                  <a:gd name="T23" fmla="*/ 23 h 760"/>
                  <a:gd name="T24" fmla="*/ 400 w 538"/>
                  <a:gd name="T25" fmla="*/ 33 h 760"/>
                  <a:gd name="T26" fmla="*/ 377 w 538"/>
                  <a:gd name="T27" fmla="*/ 69 h 760"/>
                  <a:gd name="T28" fmla="*/ 361 w 538"/>
                  <a:gd name="T29" fmla="*/ 85 h 760"/>
                  <a:gd name="T30" fmla="*/ 328 w 538"/>
                  <a:gd name="T31" fmla="*/ 96 h 760"/>
                  <a:gd name="T32" fmla="*/ 298 w 538"/>
                  <a:gd name="T33" fmla="*/ 115 h 760"/>
                  <a:gd name="T34" fmla="*/ 281 w 538"/>
                  <a:gd name="T35" fmla="*/ 161 h 760"/>
                  <a:gd name="T36" fmla="*/ 241 w 538"/>
                  <a:gd name="T37" fmla="*/ 187 h 760"/>
                  <a:gd name="T38" fmla="*/ 235 w 538"/>
                  <a:gd name="T39" fmla="*/ 201 h 760"/>
                  <a:gd name="T40" fmla="*/ 241 w 538"/>
                  <a:gd name="T41" fmla="*/ 223 h 760"/>
                  <a:gd name="T42" fmla="*/ 235 w 538"/>
                  <a:gd name="T43" fmla="*/ 256 h 760"/>
                  <a:gd name="T44" fmla="*/ 219 w 538"/>
                  <a:gd name="T45" fmla="*/ 306 h 760"/>
                  <a:gd name="T46" fmla="*/ 193 w 538"/>
                  <a:gd name="T47" fmla="*/ 362 h 760"/>
                  <a:gd name="T48" fmla="*/ 174 w 538"/>
                  <a:gd name="T49" fmla="*/ 390 h 760"/>
                  <a:gd name="T50" fmla="*/ 145 w 538"/>
                  <a:gd name="T51" fmla="*/ 436 h 760"/>
                  <a:gd name="T52" fmla="*/ 139 w 538"/>
                  <a:gd name="T53" fmla="*/ 456 h 760"/>
                  <a:gd name="T54" fmla="*/ 97 w 538"/>
                  <a:gd name="T55" fmla="*/ 474 h 760"/>
                  <a:gd name="T56" fmla="*/ 59 w 538"/>
                  <a:gd name="T57" fmla="*/ 500 h 760"/>
                  <a:gd name="T58" fmla="*/ 24 w 538"/>
                  <a:gd name="T59" fmla="*/ 527 h 760"/>
                  <a:gd name="T60" fmla="*/ 14 w 538"/>
                  <a:gd name="T61" fmla="*/ 551 h 760"/>
                  <a:gd name="T62" fmla="*/ 4 w 538"/>
                  <a:gd name="T63" fmla="*/ 599 h 760"/>
                  <a:gd name="T64" fmla="*/ 13 w 538"/>
                  <a:gd name="T65" fmla="*/ 650 h 760"/>
                  <a:gd name="T66" fmla="*/ 22 w 538"/>
                  <a:gd name="T67" fmla="*/ 686 h 760"/>
                  <a:gd name="T68" fmla="*/ 33 w 538"/>
                  <a:gd name="T69" fmla="*/ 742 h 760"/>
                  <a:gd name="T70" fmla="*/ 96 w 538"/>
                  <a:gd name="T71" fmla="*/ 747 h 760"/>
                  <a:gd name="T72" fmla="*/ 173 w 538"/>
                  <a:gd name="T73" fmla="*/ 704 h 760"/>
                  <a:gd name="T74" fmla="*/ 188 w 538"/>
                  <a:gd name="T75" fmla="*/ 671 h 760"/>
                  <a:gd name="T76" fmla="*/ 193 w 538"/>
                  <a:gd name="T77" fmla="*/ 655 h 760"/>
                  <a:gd name="T78" fmla="*/ 193 w 538"/>
                  <a:gd name="T79" fmla="*/ 655 h 760"/>
                  <a:gd name="T80" fmla="*/ 207 w 538"/>
                  <a:gd name="T81" fmla="*/ 644 h 760"/>
                  <a:gd name="T82" fmla="*/ 212 w 538"/>
                  <a:gd name="T83" fmla="*/ 590 h 760"/>
                  <a:gd name="T84" fmla="*/ 213 w 538"/>
                  <a:gd name="T85" fmla="*/ 589 h 760"/>
                  <a:gd name="T86" fmla="*/ 213 w 538"/>
                  <a:gd name="T87" fmla="*/ 586 h 760"/>
                  <a:gd name="T88" fmla="*/ 213 w 538"/>
                  <a:gd name="T89" fmla="*/ 584 h 760"/>
                  <a:gd name="T90" fmla="*/ 214 w 538"/>
                  <a:gd name="T91" fmla="*/ 582 h 760"/>
                  <a:gd name="T92" fmla="*/ 189 w 538"/>
                  <a:gd name="T93" fmla="*/ 510 h 760"/>
                  <a:gd name="T94" fmla="*/ 231 w 538"/>
                  <a:gd name="T95" fmla="*/ 427 h 760"/>
                  <a:gd name="T96" fmla="*/ 240 w 538"/>
                  <a:gd name="T97" fmla="*/ 314 h 760"/>
                  <a:gd name="T98" fmla="*/ 275 w 538"/>
                  <a:gd name="T99" fmla="*/ 228 h 760"/>
                  <a:gd name="T100" fmla="*/ 275 w 538"/>
                  <a:gd name="T101" fmla="*/ 220 h 760"/>
                  <a:gd name="T102" fmla="*/ 275 w 538"/>
                  <a:gd name="T103" fmla="*/ 218 h 760"/>
                  <a:gd name="T104" fmla="*/ 276 w 538"/>
                  <a:gd name="T105" fmla="*/ 217 h 760"/>
                  <a:gd name="T106" fmla="*/ 277 w 538"/>
                  <a:gd name="T107" fmla="*/ 215 h 760"/>
                  <a:gd name="T108" fmla="*/ 302 w 538"/>
                  <a:gd name="T109" fmla="*/ 202 h 760"/>
                  <a:gd name="T110" fmla="*/ 342 w 538"/>
                  <a:gd name="T111" fmla="*/ 142 h 760"/>
                  <a:gd name="T112" fmla="*/ 360 w 538"/>
                  <a:gd name="T113" fmla="*/ 125 h 760"/>
                  <a:gd name="T114" fmla="*/ 361 w 538"/>
                  <a:gd name="T115" fmla="*/ 125 h 760"/>
                  <a:gd name="T116" fmla="*/ 363 w 538"/>
                  <a:gd name="T117" fmla="*/ 125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38" h="760">
                    <a:moveTo>
                      <a:pt x="370" y="57"/>
                    </a:moveTo>
                    <a:cubicBezTo>
                      <a:pt x="368" y="57"/>
                      <a:pt x="365" y="58"/>
                      <a:pt x="365" y="56"/>
                    </a:cubicBezTo>
                    <a:cubicBezTo>
                      <a:pt x="365" y="55"/>
                      <a:pt x="362" y="52"/>
                      <a:pt x="362" y="52"/>
                    </a:cubicBezTo>
                    <a:cubicBezTo>
                      <a:pt x="362" y="51"/>
                      <a:pt x="360" y="49"/>
                      <a:pt x="363" y="48"/>
                    </a:cubicBezTo>
                    <a:cubicBezTo>
                      <a:pt x="365" y="46"/>
                      <a:pt x="372" y="43"/>
                      <a:pt x="373" y="43"/>
                    </a:cubicBezTo>
                    <a:cubicBezTo>
                      <a:pt x="373" y="43"/>
                      <a:pt x="376" y="38"/>
                      <a:pt x="377" y="37"/>
                    </a:cubicBezTo>
                    <a:cubicBezTo>
                      <a:pt x="378" y="37"/>
                      <a:pt x="384" y="37"/>
                      <a:pt x="384" y="37"/>
                    </a:cubicBezTo>
                    <a:cubicBezTo>
                      <a:pt x="384" y="37"/>
                      <a:pt x="385" y="38"/>
                      <a:pt x="387" y="38"/>
                    </a:cubicBezTo>
                    <a:cubicBezTo>
                      <a:pt x="389" y="39"/>
                      <a:pt x="393" y="36"/>
                      <a:pt x="391" y="39"/>
                    </a:cubicBezTo>
                    <a:cubicBezTo>
                      <a:pt x="388" y="41"/>
                      <a:pt x="387" y="42"/>
                      <a:pt x="386" y="42"/>
                    </a:cubicBezTo>
                    <a:cubicBezTo>
                      <a:pt x="385" y="43"/>
                      <a:pt x="380" y="47"/>
                      <a:pt x="380" y="49"/>
                    </a:cubicBezTo>
                    <a:cubicBezTo>
                      <a:pt x="379" y="51"/>
                      <a:pt x="380" y="51"/>
                      <a:pt x="379" y="52"/>
                    </a:cubicBezTo>
                    <a:cubicBezTo>
                      <a:pt x="377" y="53"/>
                      <a:pt x="371" y="56"/>
                      <a:pt x="370" y="57"/>
                    </a:cubicBezTo>
                    <a:close/>
                    <a:moveTo>
                      <a:pt x="383" y="61"/>
                    </a:moveTo>
                    <a:cubicBezTo>
                      <a:pt x="383" y="61"/>
                      <a:pt x="383" y="61"/>
                      <a:pt x="383" y="61"/>
                    </a:cubicBezTo>
                    <a:cubicBezTo>
                      <a:pt x="383" y="61"/>
                      <a:pt x="386" y="62"/>
                      <a:pt x="386" y="61"/>
                    </a:cubicBezTo>
                    <a:cubicBezTo>
                      <a:pt x="386" y="61"/>
                      <a:pt x="387" y="59"/>
                      <a:pt x="387" y="56"/>
                    </a:cubicBezTo>
                    <a:cubicBezTo>
                      <a:pt x="388" y="53"/>
                      <a:pt x="390" y="53"/>
                      <a:pt x="391" y="52"/>
                    </a:cubicBezTo>
                    <a:cubicBezTo>
                      <a:pt x="392" y="51"/>
                      <a:pt x="391" y="51"/>
                      <a:pt x="392" y="49"/>
                    </a:cubicBezTo>
                    <a:cubicBezTo>
                      <a:pt x="392" y="47"/>
                      <a:pt x="391" y="47"/>
                      <a:pt x="389" y="46"/>
                    </a:cubicBezTo>
                    <a:cubicBezTo>
                      <a:pt x="386" y="46"/>
                      <a:pt x="386" y="48"/>
                      <a:pt x="384" y="48"/>
                    </a:cubicBezTo>
                    <a:cubicBezTo>
                      <a:pt x="383" y="49"/>
                      <a:pt x="383" y="51"/>
                      <a:pt x="384" y="52"/>
                    </a:cubicBezTo>
                    <a:cubicBezTo>
                      <a:pt x="384" y="53"/>
                      <a:pt x="382" y="54"/>
                      <a:pt x="380" y="55"/>
                    </a:cubicBezTo>
                    <a:cubicBezTo>
                      <a:pt x="378" y="57"/>
                      <a:pt x="378" y="59"/>
                      <a:pt x="378" y="59"/>
                    </a:cubicBezTo>
                    <a:cubicBezTo>
                      <a:pt x="383" y="61"/>
                      <a:pt x="383" y="61"/>
                      <a:pt x="383" y="61"/>
                    </a:cubicBezTo>
                    <a:close/>
                    <a:moveTo>
                      <a:pt x="363" y="126"/>
                    </a:move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7" y="127"/>
                      <a:pt x="367" y="127"/>
                      <a:pt x="367" y="127"/>
                    </a:cubicBezTo>
                    <a:cubicBezTo>
                      <a:pt x="374" y="135"/>
                      <a:pt x="374" y="135"/>
                      <a:pt x="374" y="135"/>
                    </a:cubicBezTo>
                    <a:cubicBezTo>
                      <a:pt x="380" y="142"/>
                      <a:pt x="380" y="142"/>
                      <a:pt x="380" y="142"/>
                    </a:cubicBezTo>
                    <a:cubicBezTo>
                      <a:pt x="380" y="142"/>
                      <a:pt x="389" y="149"/>
                      <a:pt x="391" y="150"/>
                    </a:cubicBezTo>
                    <a:cubicBezTo>
                      <a:pt x="393" y="151"/>
                      <a:pt x="404" y="153"/>
                      <a:pt x="405" y="154"/>
                    </a:cubicBezTo>
                    <a:cubicBezTo>
                      <a:pt x="408" y="150"/>
                      <a:pt x="408" y="150"/>
                      <a:pt x="408" y="150"/>
                    </a:cubicBezTo>
                    <a:cubicBezTo>
                      <a:pt x="412" y="147"/>
                      <a:pt x="412" y="147"/>
                      <a:pt x="412" y="147"/>
                    </a:cubicBezTo>
                    <a:cubicBezTo>
                      <a:pt x="411" y="145"/>
                      <a:pt x="411" y="145"/>
                      <a:pt x="411" y="145"/>
                    </a:cubicBezTo>
                    <a:cubicBezTo>
                      <a:pt x="416" y="142"/>
                      <a:pt x="416" y="142"/>
                      <a:pt x="416" y="142"/>
                    </a:cubicBezTo>
                    <a:cubicBezTo>
                      <a:pt x="420" y="145"/>
                      <a:pt x="420" y="145"/>
                      <a:pt x="420" y="145"/>
                    </a:cubicBezTo>
                    <a:cubicBezTo>
                      <a:pt x="430" y="147"/>
                      <a:pt x="430" y="147"/>
                      <a:pt x="430" y="147"/>
                    </a:cubicBezTo>
                    <a:cubicBezTo>
                      <a:pt x="434" y="150"/>
                      <a:pt x="434" y="150"/>
                      <a:pt x="434" y="150"/>
                    </a:cubicBezTo>
                    <a:cubicBezTo>
                      <a:pt x="434" y="150"/>
                      <a:pt x="434" y="150"/>
                      <a:pt x="435" y="150"/>
                    </a:cubicBezTo>
                    <a:cubicBezTo>
                      <a:pt x="435" y="150"/>
                      <a:pt x="435" y="150"/>
                      <a:pt x="435" y="150"/>
                    </a:cubicBezTo>
                    <a:cubicBezTo>
                      <a:pt x="435" y="150"/>
                      <a:pt x="435" y="150"/>
                      <a:pt x="435" y="150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7"/>
                      <a:pt x="438" y="147"/>
                      <a:pt x="438" y="147"/>
                    </a:cubicBezTo>
                    <a:cubicBezTo>
                      <a:pt x="438" y="146"/>
                      <a:pt x="438" y="140"/>
                      <a:pt x="438" y="140"/>
                    </a:cubicBezTo>
                    <a:cubicBezTo>
                      <a:pt x="438" y="140"/>
                      <a:pt x="435" y="138"/>
                      <a:pt x="438" y="136"/>
                    </a:cubicBezTo>
                    <a:cubicBezTo>
                      <a:pt x="441" y="133"/>
                      <a:pt x="445" y="130"/>
                      <a:pt x="445" y="130"/>
                    </a:cubicBezTo>
                    <a:cubicBezTo>
                      <a:pt x="445" y="130"/>
                      <a:pt x="447" y="129"/>
                      <a:pt x="447" y="126"/>
                    </a:cubicBezTo>
                    <a:cubicBezTo>
                      <a:pt x="447" y="123"/>
                      <a:pt x="445" y="115"/>
                      <a:pt x="445" y="115"/>
                    </a:cubicBezTo>
                    <a:cubicBezTo>
                      <a:pt x="445" y="115"/>
                      <a:pt x="443" y="110"/>
                      <a:pt x="443" y="108"/>
                    </a:cubicBezTo>
                    <a:cubicBezTo>
                      <a:pt x="445" y="96"/>
                      <a:pt x="440" y="88"/>
                      <a:pt x="443" y="86"/>
                    </a:cubicBezTo>
                    <a:cubicBezTo>
                      <a:pt x="443" y="86"/>
                      <a:pt x="443" y="86"/>
                      <a:pt x="443" y="86"/>
                    </a:cubicBezTo>
                    <a:cubicBezTo>
                      <a:pt x="443" y="86"/>
                      <a:pt x="443" y="86"/>
                      <a:pt x="443" y="86"/>
                    </a:cubicBezTo>
                    <a:cubicBezTo>
                      <a:pt x="445" y="85"/>
                      <a:pt x="445" y="85"/>
                      <a:pt x="445" y="85"/>
                    </a:cubicBezTo>
                    <a:cubicBezTo>
                      <a:pt x="448" y="83"/>
                      <a:pt x="448" y="83"/>
                      <a:pt x="448" y="83"/>
                    </a:cubicBezTo>
                    <a:cubicBezTo>
                      <a:pt x="448" y="83"/>
                      <a:pt x="448" y="82"/>
                      <a:pt x="448" y="82"/>
                    </a:cubicBezTo>
                    <a:cubicBezTo>
                      <a:pt x="448" y="77"/>
                      <a:pt x="442" y="72"/>
                      <a:pt x="449" y="71"/>
                    </a:cubicBezTo>
                    <a:cubicBezTo>
                      <a:pt x="452" y="69"/>
                      <a:pt x="452" y="69"/>
                      <a:pt x="452" y="69"/>
                    </a:cubicBezTo>
                    <a:cubicBezTo>
                      <a:pt x="461" y="69"/>
                      <a:pt x="461" y="69"/>
                      <a:pt x="461" y="69"/>
                    </a:cubicBezTo>
                    <a:cubicBezTo>
                      <a:pt x="463" y="63"/>
                      <a:pt x="463" y="63"/>
                      <a:pt x="463" y="63"/>
                    </a:cubicBezTo>
                    <a:cubicBezTo>
                      <a:pt x="467" y="59"/>
                      <a:pt x="467" y="59"/>
                      <a:pt x="467" y="59"/>
                    </a:cubicBezTo>
                    <a:cubicBezTo>
                      <a:pt x="470" y="59"/>
                      <a:pt x="474" y="58"/>
                      <a:pt x="476" y="59"/>
                    </a:cubicBezTo>
                    <a:cubicBezTo>
                      <a:pt x="478" y="62"/>
                      <a:pt x="478" y="64"/>
                      <a:pt x="482" y="65"/>
                    </a:cubicBezTo>
                    <a:cubicBezTo>
                      <a:pt x="494" y="69"/>
                      <a:pt x="494" y="69"/>
                      <a:pt x="494" y="69"/>
                    </a:cubicBezTo>
                    <a:cubicBezTo>
                      <a:pt x="500" y="70"/>
                      <a:pt x="500" y="70"/>
                      <a:pt x="500" y="70"/>
                    </a:cubicBezTo>
                    <a:cubicBezTo>
                      <a:pt x="500" y="70"/>
                      <a:pt x="500" y="70"/>
                      <a:pt x="500" y="70"/>
                    </a:cubicBezTo>
                    <a:cubicBezTo>
                      <a:pt x="501" y="70"/>
                      <a:pt x="501" y="70"/>
                      <a:pt x="501" y="70"/>
                    </a:cubicBezTo>
                    <a:cubicBezTo>
                      <a:pt x="501" y="70"/>
                      <a:pt x="501" y="70"/>
                      <a:pt x="501" y="70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4"/>
                      <a:pt x="503" y="76"/>
                      <a:pt x="504" y="77"/>
                    </a:cubicBezTo>
                    <a:cubicBezTo>
                      <a:pt x="504" y="79"/>
                      <a:pt x="505" y="82"/>
                      <a:pt x="505" y="82"/>
                    </a:cubicBezTo>
                    <a:cubicBezTo>
                      <a:pt x="505" y="82"/>
                      <a:pt x="504" y="85"/>
                      <a:pt x="504" y="87"/>
                    </a:cubicBezTo>
                    <a:cubicBezTo>
                      <a:pt x="503" y="88"/>
                      <a:pt x="503" y="91"/>
                      <a:pt x="503" y="92"/>
                    </a:cubicBezTo>
                    <a:cubicBezTo>
                      <a:pt x="503" y="93"/>
                      <a:pt x="503" y="94"/>
                      <a:pt x="503" y="95"/>
                    </a:cubicBezTo>
                    <a:cubicBezTo>
                      <a:pt x="503" y="97"/>
                      <a:pt x="504" y="100"/>
                      <a:pt x="505" y="101"/>
                    </a:cubicBezTo>
                    <a:cubicBezTo>
                      <a:pt x="505" y="102"/>
                      <a:pt x="510" y="105"/>
                      <a:pt x="510" y="105"/>
                    </a:cubicBezTo>
                    <a:cubicBezTo>
                      <a:pt x="510" y="105"/>
                      <a:pt x="510" y="105"/>
                      <a:pt x="509" y="106"/>
                    </a:cubicBezTo>
                    <a:cubicBezTo>
                      <a:pt x="509" y="106"/>
                      <a:pt x="509" y="107"/>
                      <a:pt x="510" y="107"/>
                    </a:cubicBezTo>
                    <a:cubicBezTo>
                      <a:pt x="512" y="107"/>
                      <a:pt x="515" y="106"/>
                      <a:pt x="515" y="106"/>
                    </a:cubicBezTo>
                    <a:cubicBezTo>
                      <a:pt x="515" y="106"/>
                      <a:pt x="515" y="97"/>
                      <a:pt x="514" y="94"/>
                    </a:cubicBezTo>
                    <a:cubicBezTo>
                      <a:pt x="513" y="90"/>
                      <a:pt x="518" y="86"/>
                      <a:pt x="518" y="86"/>
                    </a:cubicBezTo>
                    <a:cubicBezTo>
                      <a:pt x="525" y="79"/>
                      <a:pt x="525" y="79"/>
                      <a:pt x="525" y="79"/>
                    </a:cubicBezTo>
                    <a:cubicBezTo>
                      <a:pt x="524" y="71"/>
                      <a:pt x="524" y="71"/>
                      <a:pt x="524" y="71"/>
                    </a:cubicBezTo>
                    <a:cubicBezTo>
                      <a:pt x="532" y="72"/>
                      <a:pt x="532" y="72"/>
                      <a:pt x="532" y="72"/>
                    </a:cubicBezTo>
                    <a:cubicBezTo>
                      <a:pt x="532" y="72"/>
                      <a:pt x="538" y="69"/>
                      <a:pt x="536" y="65"/>
                    </a:cubicBezTo>
                    <a:cubicBezTo>
                      <a:pt x="534" y="60"/>
                      <a:pt x="532" y="52"/>
                      <a:pt x="530" y="54"/>
                    </a:cubicBezTo>
                    <a:cubicBezTo>
                      <a:pt x="527" y="56"/>
                      <a:pt x="522" y="62"/>
                      <a:pt x="522" y="62"/>
                    </a:cubicBezTo>
                    <a:cubicBezTo>
                      <a:pt x="521" y="52"/>
                      <a:pt x="521" y="52"/>
                      <a:pt x="521" y="52"/>
                    </a:cubicBezTo>
                    <a:cubicBezTo>
                      <a:pt x="513" y="55"/>
                      <a:pt x="513" y="55"/>
                      <a:pt x="513" y="55"/>
                    </a:cubicBezTo>
                    <a:cubicBezTo>
                      <a:pt x="505" y="53"/>
                      <a:pt x="505" y="53"/>
                      <a:pt x="505" y="53"/>
                    </a:cubicBezTo>
                    <a:cubicBezTo>
                      <a:pt x="505" y="53"/>
                      <a:pt x="502" y="49"/>
                      <a:pt x="499" y="50"/>
                    </a:cubicBezTo>
                    <a:cubicBezTo>
                      <a:pt x="496" y="50"/>
                      <a:pt x="491" y="50"/>
                      <a:pt x="491" y="50"/>
                    </a:cubicBezTo>
                    <a:cubicBezTo>
                      <a:pt x="491" y="50"/>
                      <a:pt x="487" y="47"/>
                      <a:pt x="489" y="46"/>
                    </a:cubicBezTo>
                    <a:cubicBezTo>
                      <a:pt x="492" y="46"/>
                      <a:pt x="498" y="47"/>
                      <a:pt x="501" y="46"/>
                    </a:cubicBezTo>
                    <a:cubicBezTo>
                      <a:pt x="503" y="46"/>
                      <a:pt x="519" y="42"/>
                      <a:pt x="519" y="42"/>
                    </a:cubicBezTo>
                    <a:cubicBezTo>
                      <a:pt x="520" y="35"/>
                      <a:pt x="520" y="35"/>
                      <a:pt x="520" y="35"/>
                    </a:cubicBezTo>
                    <a:cubicBezTo>
                      <a:pt x="527" y="29"/>
                      <a:pt x="527" y="29"/>
                      <a:pt x="527" y="29"/>
                    </a:cubicBezTo>
                    <a:cubicBezTo>
                      <a:pt x="515" y="20"/>
                      <a:pt x="515" y="20"/>
                      <a:pt x="515" y="20"/>
                    </a:cubicBezTo>
                    <a:cubicBezTo>
                      <a:pt x="510" y="12"/>
                      <a:pt x="510" y="12"/>
                      <a:pt x="510" y="12"/>
                    </a:cubicBezTo>
                    <a:cubicBezTo>
                      <a:pt x="510" y="12"/>
                      <a:pt x="509" y="9"/>
                      <a:pt x="507" y="9"/>
                    </a:cubicBezTo>
                    <a:cubicBezTo>
                      <a:pt x="504" y="9"/>
                      <a:pt x="496" y="13"/>
                      <a:pt x="496" y="13"/>
                    </a:cubicBezTo>
                    <a:cubicBezTo>
                      <a:pt x="490" y="9"/>
                      <a:pt x="490" y="9"/>
                      <a:pt x="490" y="9"/>
                    </a:cubicBezTo>
                    <a:cubicBezTo>
                      <a:pt x="481" y="10"/>
                      <a:pt x="481" y="10"/>
                      <a:pt x="481" y="10"/>
                    </a:cubicBezTo>
                    <a:cubicBezTo>
                      <a:pt x="468" y="6"/>
                      <a:pt x="468" y="6"/>
                      <a:pt x="468" y="6"/>
                    </a:cubicBezTo>
                    <a:cubicBezTo>
                      <a:pt x="468" y="9"/>
                      <a:pt x="468" y="9"/>
                      <a:pt x="468" y="9"/>
                    </a:cubicBezTo>
                    <a:cubicBezTo>
                      <a:pt x="468" y="9"/>
                      <a:pt x="464" y="8"/>
                      <a:pt x="463" y="6"/>
                    </a:cubicBezTo>
                    <a:cubicBezTo>
                      <a:pt x="463" y="4"/>
                      <a:pt x="463" y="2"/>
                      <a:pt x="463" y="2"/>
                    </a:cubicBezTo>
                    <a:cubicBezTo>
                      <a:pt x="458" y="3"/>
                      <a:pt x="458" y="3"/>
                      <a:pt x="458" y="3"/>
                    </a:cubicBezTo>
                    <a:cubicBezTo>
                      <a:pt x="456" y="3"/>
                      <a:pt x="456" y="3"/>
                      <a:pt x="456" y="3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47" y="6"/>
                      <a:pt x="447" y="6"/>
                      <a:pt x="447" y="6"/>
                    </a:cubicBezTo>
                    <a:cubicBezTo>
                      <a:pt x="451" y="13"/>
                      <a:pt x="451" y="13"/>
                      <a:pt x="451" y="13"/>
                    </a:cubicBezTo>
                    <a:cubicBezTo>
                      <a:pt x="447" y="21"/>
                      <a:pt x="447" y="21"/>
                      <a:pt x="447" y="21"/>
                    </a:cubicBezTo>
                    <a:cubicBezTo>
                      <a:pt x="450" y="26"/>
                      <a:pt x="450" y="26"/>
                      <a:pt x="450" y="26"/>
                    </a:cubicBezTo>
                    <a:cubicBezTo>
                      <a:pt x="450" y="33"/>
                      <a:pt x="450" y="33"/>
                      <a:pt x="450" y="33"/>
                    </a:cubicBezTo>
                    <a:cubicBezTo>
                      <a:pt x="446" y="41"/>
                      <a:pt x="446" y="41"/>
                      <a:pt x="446" y="41"/>
                    </a:cubicBezTo>
                    <a:cubicBezTo>
                      <a:pt x="440" y="36"/>
                      <a:pt x="440" y="36"/>
                      <a:pt x="440" y="36"/>
                    </a:cubicBezTo>
                    <a:cubicBezTo>
                      <a:pt x="441" y="29"/>
                      <a:pt x="441" y="29"/>
                      <a:pt x="441" y="29"/>
                    </a:cubicBezTo>
                    <a:cubicBezTo>
                      <a:pt x="444" y="21"/>
                      <a:pt x="444" y="21"/>
                      <a:pt x="444" y="21"/>
                    </a:cubicBezTo>
                    <a:cubicBezTo>
                      <a:pt x="440" y="13"/>
                      <a:pt x="440" y="13"/>
                      <a:pt x="440" y="13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32" y="30"/>
                      <a:pt x="432" y="30"/>
                      <a:pt x="432" y="30"/>
                    </a:cubicBezTo>
                    <a:cubicBezTo>
                      <a:pt x="428" y="37"/>
                      <a:pt x="428" y="37"/>
                      <a:pt x="428" y="37"/>
                    </a:cubicBezTo>
                    <a:cubicBezTo>
                      <a:pt x="428" y="46"/>
                      <a:pt x="428" y="46"/>
                      <a:pt x="428" y="46"/>
                    </a:cubicBezTo>
                    <a:cubicBezTo>
                      <a:pt x="426" y="53"/>
                      <a:pt x="426" y="53"/>
                      <a:pt x="426" y="53"/>
                    </a:cubicBezTo>
                    <a:cubicBezTo>
                      <a:pt x="425" y="62"/>
                      <a:pt x="425" y="62"/>
                      <a:pt x="425" y="62"/>
                    </a:cubicBezTo>
                    <a:cubicBezTo>
                      <a:pt x="425" y="62"/>
                      <a:pt x="425" y="64"/>
                      <a:pt x="423" y="64"/>
                    </a:cubicBezTo>
                    <a:cubicBezTo>
                      <a:pt x="421" y="65"/>
                      <a:pt x="417" y="63"/>
                      <a:pt x="417" y="63"/>
                    </a:cubicBezTo>
                    <a:cubicBezTo>
                      <a:pt x="417" y="50"/>
                      <a:pt x="417" y="50"/>
                      <a:pt x="417" y="50"/>
                    </a:cubicBezTo>
                    <a:cubicBezTo>
                      <a:pt x="419" y="43"/>
                      <a:pt x="419" y="43"/>
                      <a:pt x="419" y="43"/>
                    </a:cubicBezTo>
                    <a:cubicBezTo>
                      <a:pt x="422" y="37"/>
                      <a:pt x="422" y="37"/>
                      <a:pt x="422" y="37"/>
                    </a:cubicBezTo>
                    <a:cubicBezTo>
                      <a:pt x="426" y="29"/>
                      <a:pt x="426" y="29"/>
                      <a:pt x="426" y="29"/>
                    </a:cubicBezTo>
                    <a:cubicBezTo>
                      <a:pt x="426" y="29"/>
                      <a:pt x="426" y="24"/>
                      <a:pt x="425" y="23"/>
                    </a:cubicBezTo>
                    <a:cubicBezTo>
                      <a:pt x="425" y="23"/>
                      <a:pt x="423" y="22"/>
                      <a:pt x="424" y="22"/>
                    </a:cubicBezTo>
                    <a:cubicBezTo>
                      <a:pt x="424" y="21"/>
                      <a:pt x="428" y="17"/>
                      <a:pt x="428" y="17"/>
                    </a:cubicBezTo>
                    <a:cubicBezTo>
                      <a:pt x="428" y="17"/>
                      <a:pt x="428" y="14"/>
                      <a:pt x="425" y="12"/>
                    </a:cubicBezTo>
                    <a:cubicBezTo>
                      <a:pt x="423" y="11"/>
                      <a:pt x="421" y="9"/>
                      <a:pt x="419" y="10"/>
                    </a:cubicBezTo>
                    <a:cubicBezTo>
                      <a:pt x="418" y="11"/>
                      <a:pt x="413" y="13"/>
                      <a:pt x="413" y="14"/>
                    </a:cubicBezTo>
                    <a:cubicBezTo>
                      <a:pt x="412" y="15"/>
                      <a:pt x="413" y="17"/>
                      <a:pt x="414" y="18"/>
                    </a:cubicBezTo>
                    <a:cubicBezTo>
                      <a:pt x="415" y="18"/>
                      <a:pt x="416" y="19"/>
                      <a:pt x="417" y="19"/>
                    </a:cubicBezTo>
                    <a:cubicBezTo>
                      <a:pt x="417" y="20"/>
                      <a:pt x="418" y="23"/>
                      <a:pt x="417" y="24"/>
                    </a:cubicBezTo>
                    <a:cubicBezTo>
                      <a:pt x="416" y="25"/>
                      <a:pt x="417" y="28"/>
                      <a:pt x="414" y="27"/>
                    </a:cubicBezTo>
                    <a:cubicBezTo>
                      <a:pt x="412" y="26"/>
                      <a:pt x="406" y="22"/>
                      <a:pt x="406" y="22"/>
                    </a:cubicBezTo>
                    <a:cubicBezTo>
                      <a:pt x="405" y="22"/>
                      <a:pt x="406" y="18"/>
                      <a:pt x="404" y="22"/>
                    </a:cubicBezTo>
                    <a:cubicBezTo>
                      <a:pt x="402" y="25"/>
                      <a:pt x="401" y="26"/>
                      <a:pt x="402" y="28"/>
                    </a:cubicBezTo>
                    <a:cubicBezTo>
                      <a:pt x="403" y="30"/>
                      <a:pt x="404" y="30"/>
                      <a:pt x="404" y="31"/>
                    </a:cubicBezTo>
                    <a:cubicBezTo>
                      <a:pt x="404" y="32"/>
                      <a:pt x="400" y="32"/>
                      <a:pt x="400" y="33"/>
                    </a:cubicBezTo>
                    <a:cubicBezTo>
                      <a:pt x="400" y="34"/>
                      <a:pt x="399" y="35"/>
                      <a:pt x="401" y="37"/>
                    </a:cubicBezTo>
                    <a:cubicBezTo>
                      <a:pt x="403" y="38"/>
                      <a:pt x="405" y="39"/>
                      <a:pt x="405" y="39"/>
                    </a:cubicBezTo>
                    <a:cubicBezTo>
                      <a:pt x="405" y="39"/>
                      <a:pt x="407" y="42"/>
                      <a:pt x="406" y="42"/>
                    </a:cubicBezTo>
                    <a:cubicBezTo>
                      <a:pt x="406" y="43"/>
                      <a:pt x="400" y="42"/>
                      <a:pt x="400" y="43"/>
                    </a:cubicBezTo>
                    <a:cubicBezTo>
                      <a:pt x="400" y="44"/>
                      <a:pt x="400" y="46"/>
                      <a:pt x="400" y="47"/>
                    </a:cubicBezTo>
                    <a:cubicBezTo>
                      <a:pt x="400" y="48"/>
                      <a:pt x="400" y="50"/>
                      <a:pt x="400" y="50"/>
                    </a:cubicBezTo>
                    <a:cubicBezTo>
                      <a:pt x="400" y="51"/>
                      <a:pt x="396" y="51"/>
                      <a:pt x="395" y="52"/>
                    </a:cubicBezTo>
                    <a:cubicBezTo>
                      <a:pt x="393" y="53"/>
                      <a:pt x="392" y="56"/>
                      <a:pt x="392" y="58"/>
                    </a:cubicBezTo>
                    <a:cubicBezTo>
                      <a:pt x="391" y="60"/>
                      <a:pt x="391" y="62"/>
                      <a:pt x="391" y="63"/>
                    </a:cubicBezTo>
                    <a:cubicBezTo>
                      <a:pt x="391" y="64"/>
                      <a:pt x="389" y="66"/>
                      <a:pt x="389" y="66"/>
                    </a:cubicBezTo>
                    <a:cubicBezTo>
                      <a:pt x="389" y="66"/>
                      <a:pt x="389" y="67"/>
                      <a:pt x="387" y="66"/>
                    </a:cubicBezTo>
                    <a:cubicBezTo>
                      <a:pt x="385" y="66"/>
                      <a:pt x="378" y="62"/>
                      <a:pt x="377" y="62"/>
                    </a:cubicBezTo>
                    <a:cubicBezTo>
                      <a:pt x="375" y="62"/>
                      <a:pt x="373" y="63"/>
                      <a:pt x="373" y="65"/>
                    </a:cubicBezTo>
                    <a:cubicBezTo>
                      <a:pt x="373" y="66"/>
                      <a:pt x="376" y="69"/>
                      <a:pt x="377" y="69"/>
                    </a:cubicBezTo>
                    <a:cubicBezTo>
                      <a:pt x="377" y="69"/>
                      <a:pt x="382" y="70"/>
                      <a:pt x="383" y="71"/>
                    </a:cubicBezTo>
                    <a:cubicBezTo>
                      <a:pt x="383" y="72"/>
                      <a:pt x="383" y="79"/>
                      <a:pt x="383" y="79"/>
                    </a:cubicBezTo>
                    <a:cubicBezTo>
                      <a:pt x="383" y="79"/>
                      <a:pt x="387" y="87"/>
                      <a:pt x="380" y="80"/>
                    </a:cubicBezTo>
                    <a:cubicBezTo>
                      <a:pt x="372" y="73"/>
                      <a:pt x="372" y="72"/>
                      <a:pt x="371" y="71"/>
                    </a:cubicBezTo>
                    <a:cubicBezTo>
                      <a:pt x="370" y="71"/>
                      <a:pt x="363" y="69"/>
                      <a:pt x="363" y="69"/>
                    </a:cubicBezTo>
                    <a:cubicBezTo>
                      <a:pt x="363" y="69"/>
                      <a:pt x="362" y="66"/>
                      <a:pt x="361" y="69"/>
                    </a:cubicBezTo>
                    <a:cubicBezTo>
                      <a:pt x="360" y="71"/>
                      <a:pt x="363" y="76"/>
                      <a:pt x="363" y="76"/>
                    </a:cubicBezTo>
                    <a:cubicBezTo>
                      <a:pt x="362" y="75"/>
                      <a:pt x="362" y="75"/>
                      <a:pt x="362" y="75"/>
                    </a:cubicBezTo>
                    <a:cubicBezTo>
                      <a:pt x="362" y="75"/>
                      <a:pt x="359" y="73"/>
                      <a:pt x="357" y="72"/>
                    </a:cubicBezTo>
                    <a:cubicBezTo>
                      <a:pt x="356" y="70"/>
                      <a:pt x="353" y="72"/>
                      <a:pt x="353" y="72"/>
                    </a:cubicBezTo>
                    <a:cubicBezTo>
                      <a:pt x="353" y="72"/>
                      <a:pt x="352" y="73"/>
                      <a:pt x="350" y="75"/>
                    </a:cubicBezTo>
                    <a:cubicBezTo>
                      <a:pt x="349" y="76"/>
                      <a:pt x="345" y="72"/>
                      <a:pt x="349" y="77"/>
                    </a:cubicBezTo>
                    <a:cubicBezTo>
                      <a:pt x="352" y="81"/>
                      <a:pt x="355" y="82"/>
                      <a:pt x="356" y="83"/>
                    </a:cubicBezTo>
                    <a:cubicBezTo>
                      <a:pt x="356" y="83"/>
                      <a:pt x="360" y="84"/>
                      <a:pt x="361" y="85"/>
                    </a:cubicBezTo>
                    <a:cubicBezTo>
                      <a:pt x="362" y="86"/>
                      <a:pt x="362" y="89"/>
                      <a:pt x="362" y="90"/>
                    </a:cubicBezTo>
                    <a:cubicBezTo>
                      <a:pt x="362" y="90"/>
                      <a:pt x="365" y="94"/>
                      <a:pt x="360" y="91"/>
                    </a:cubicBezTo>
                    <a:cubicBezTo>
                      <a:pt x="355" y="87"/>
                      <a:pt x="355" y="86"/>
                      <a:pt x="353" y="86"/>
                    </a:cubicBezTo>
                    <a:cubicBezTo>
                      <a:pt x="352" y="86"/>
                      <a:pt x="350" y="88"/>
                      <a:pt x="350" y="88"/>
                    </a:cubicBezTo>
                    <a:cubicBezTo>
                      <a:pt x="350" y="88"/>
                      <a:pt x="344" y="87"/>
                      <a:pt x="344" y="84"/>
                    </a:cubicBezTo>
                    <a:cubicBezTo>
                      <a:pt x="343" y="81"/>
                      <a:pt x="345" y="76"/>
                      <a:pt x="341" y="77"/>
                    </a:cubicBezTo>
                    <a:cubicBezTo>
                      <a:pt x="336" y="77"/>
                      <a:pt x="335" y="79"/>
                      <a:pt x="335" y="80"/>
                    </a:cubicBezTo>
                    <a:cubicBezTo>
                      <a:pt x="335" y="81"/>
                      <a:pt x="332" y="82"/>
                      <a:pt x="335" y="85"/>
                    </a:cubicBezTo>
                    <a:cubicBezTo>
                      <a:pt x="338" y="88"/>
                      <a:pt x="340" y="90"/>
                      <a:pt x="341" y="90"/>
                    </a:cubicBezTo>
                    <a:cubicBezTo>
                      <a:pt x="341" y="90"/>
                      <a:pt x="347" y="90"/>
                      <a:pt x="344" y="91"/>
                    </a:cubicBezTo>
                    <a:cubicBezTo>
                      <a:pt x="342" y="93"/>
                      <a:pt x="338" y="93"/>
                      <a:pt x="337" y="93"/>
                    </a:cubicBezTo>
                    <a:cubicBezTo>
                      <a:pt x="336" y="93"/>
                      <a:pt x="337" y="92"/>
                      <a:pt x="336" y="93"/>
                    </a:cubicBezTo>
                    <a:cubicBezTo>
                      <a:pt x="334" y="94"/>
                      <a:pt x="329" y="99"/>
                      <a:pt x="329" y="99"/>
                    </a:cubicBezTo>
                    <a:cubicBezTo>
                      <a:pt x="329" y="99"/>
                      <a:pt x="328" y="97"/>
                      <a:pt x="328" y="96"/>
                    </a:cubicBezTo>
                    <a:cubicBezTo>
                      <a:pt x="328" y="95"/>
                      <a:pt x="332" y="93"/>
                      <a:pt x="332" y="91"/>
                    </a:cubicBezTo>
                    <a:cubicBezTo>
                      <a:pt x="332" y="89"/>
                      <a:pt x="330" y="82"/>
                      <a:pt x="330" y="82"/>
                    </a:cubicBezTo>
                    <a:cubicBezTo>
                      <a:pt x="330" y="82"/>
                      <a:pt x="326" y="80"/>
                      <a:pt x="326" y="80"/>
                    </a:cubicBezTo>
                    <a:cubicBezTo>
                      <a:pt x="325" y="79"/>
                      <a:pt x="322" y="77"/>
                      <a:pt x="321" y="78"/>
                    </a:cubicBezTo>
                    <a:cubicBezTo>
                      <a:pt x="320" y="79"/>
                      <a:pt x="318" y="82"/>
                      <a:pt x="320" y="84"/>
                    </a:cubicBezTo>
                    <a:cubicBezTo>
                      <a:pt x="322" y="87"/>
                      <a:pt x="324" y="89"/>
                      <a:pt x="323" y="89"/>
                    </a:cubicBezTo>
                    <a:cubicBezTo>
                      <a:pt x="321" y="90"/>
                      <a:pt x="320" y="91"/>
                      <a:pt x="319" y="90"/>
                    </a:cubicBezTo>
                    <a:cubicBezTo>
                      <a:pt x="318" y="90"/>
                      <a:pt x="316" y="88"/>
                      <a:pt x="313" y="89"/>
                    </a:cubicBezTo>
                    <a:cubicBezTo>
                      <a:pt x="310" y="90"/>
                      <a:pt x="307" y="96"/>
                      <a:pt x="307" y="96"/>
                    </a:cubicBezTo>
                    <a:cubicBezTo>
                      <a:pt x="307" y="96"/>
                      <a:pt x="310" y="102"/>
                      <a:pt x="311" y="103"/>
                    </a:cubicBezTo>
                    <a:cubicBezTo>
                      <a:pt x="312" y="103"/>
                      <a:pt x="313" y="105"/>
                      <a:pt x="313" y="107"/>
                    </a:cubicBezTo>
                    <a:cubicBezTo>
                      <a:pt x="312" y="109"/>
                      <a:pt x="313" y="106"/>
                      <a:pt x="311" y="107"/>
                    </a:cubicBezTo>
                    <a:cubicBezTo>
                      <a:pt x="308" y="108"/>
                      <a:pt x="307" y="109"/>
                      <a:pt x="305" y="109"/>
                    </a:cubicBezTo>
                    <a:cubicBezTo>
                      <a:pt x="303" y="109"/>
                      <a:pt x="298" y="115"/>
                      <a:pt x="298" y="115"/>
                    </a:cubicBezTo>
                    <a:cubicBezTo>
                      <a:pt x="301" y="119"/>
                      <a:pt x="301" y="119"/>
                      <a:pt x="301" y="119"/>
                    </a:cubicBezTo>
                    <a:cubicBezTo>
                      <a:pt x="301" y="119"/>
                      <a:pt x="293" y="122"/>
                      <a:pt x="291" y="123"/>
                    </a:cubicBezTo>
                    <a:cubicBezTo>
                      <a:pt x="290" y="123"/>
                      <a:pt x="294" y="122"/>
                      <a:pt x="289" y="123"/>
                    </a:cubicBezTo>
                    <a:cubicBezTo>
                      <a:pt x="285" y="125"/>
                      <a:pt x="282" y="129"/>
                      <a:pt x="281" y="131"/>
                    </a:cubicBezTo>
                    <a:cubicBezTo>
                      <a:pt x="281" y="132"/>
                      <a:pt x="277" y="132"/>
                      <a:pt x="277" y="135"/>
                    </a:cubicBezTo>
                    <a:cubicBezTo>
                      <a:pt x="277" y="137"/>
                      <a:pt x="278" y="141"/>
                      <a:pt x="277" y="142"/>
                    </a:cubicBezTo>
                    <a:cubicBezTo>
                      <a:pt x="277" y="143"/>
                      <a:pt x="277" y="143"/>
                      <a:pt x="277" y="145"/>
                    </a:cubicBezTo>
                    <a:cubicBezTo>
                      <a:pt x="277" y="147"/>
                      <a:pt x="276" y="149"/>
                      <a:pt x="279" y="149"/>
                    </a:cubicBezTo>
                    <a:cubicBezTo>
                      <a:pt x="282" y="149"/>
                      <a:pt x="286" y="147"/>
                      <a:pt x="287" y="146"/>
                    </a:cubicBezTo>
                    <a:cubicBezTo>
                      <a:pt x="287" y="145"/>
                      <a:pt x="288" y="141"/>
                      <a:pt x="289" y="143"/>
                    </a:cubicBezTo>
                    <a:cubicBezTo>
                      <a:pt x="291" y="144"/>
                      <a:pt x="291" y="148"/>
                      <a:pt x="291" y="148"/>
                    </a:cubicBezTo>
                    <a:cubicBezTo>
                      <a:pt x="291" y="148"/>
                      <a:pt x="291" y="152"/>
                      <a:pt x="291" y="153"/>
                    </a:cubicBezTo>
                    <a:cubicBezTo>
                      <a:pt x="290" y="155"/>
                      <a:pt x="297" y="153"/>
                      <a:pt x="290" y="156"/>
                    </a:cubicBezTo>
                    <a:cubicBezTo>
                      <a:pt x="283" y="160"/>
                      <a:pt x="281" y="160"/>
                      <a:pt x="281" y="161"/>
                    </a:cubicBezTo>
                    <a:cubicBezTo>
                      <a:pt x="281" y="163"/>
                      <a:pt x="285" y="168"/>
                      <a:pt x="280" y="166"/>
                    </a:cubicBezTo>
                    <a:cubicBezTo>
                      <a:pt x="275" y="165"/>
                      <a:pt x="275" y="166"/>
                      <a:pt x="275" y="165"/>
                    </a:cubicBezTo>
                    <a:cubicBezTo>
                      <a:pt x="274" y="164"/>
                      <a:pt x="276" y="170"/>
                      <a:pt x="270" y="161"/>
                    </a:cubicBezTo>
                    <a:cubicBezTo>
                      <a:pt x="264" y="152"/>
                      <a:pt x="264" y="153"/>
                      <a:pt x="264" y="151"/>
                    </a:cubicBezTo>
                    <a:cubicBezTo>
                      <a:pt x="264" y="149"/>
                      <a:pt x="263" y="142"/>
                      <a:pt x="263" y="142"/>
                    </a:cubicBezTo>
                    <a:cubicBezTo>
                      <a:pt x="263" y="142"/>
                      <a:pt x="262" y="135"/>
                      <a:pt x="259" y="138"/>
                    </a:cubicBezTo>
                    <a:cubicBezTo>
                      <a:pt x="255" y="141"/>
                      <a:pt x="255" y="146"/>
                      <a:pt x="255" y="146"/>
                    </a:cubicBezTo>
                    <a:cubicBezTo>
                      <a:pt x="255" y="146"/>
                      <a:pt x="250" y="151"/>
                      <a:pt x="249" y="152"/>
                    </a:cubicBezTo>
                    <a:cubicBezTo>
                      <a:pt x="248" y="152"/>
                      <a:pt x="246" y="152"/>
                      <a:pt x="243" y="154"/>
                    </a:cubicBezTo>
                    <a:cubicBezTo>
                      <a:pt x="241" y="157"/>
                      <a:pt x="234" y="167"/>
                      <a:pt x="234" y="167"/>
                    </a:cubicBezTo>
                    <a:cubicBezTo>
                      <a:pt x="234" y="167"/>
                      <a:pt x="230" y="174"/>
                      <a:pt x="231" y="176"/>
                    </a:cubicBezTo>
                    <a:cubicBezTo>
                      <a:pt x="232" y="178"/>
                      <a:pt x="235" y="181"/>
                      <a:pt x="235" y="181"/>
                    </a:cubicBezTo>
                    <a:cubicBezTo>
                      <a:pt x="235" y="181"/>
                      <a:pt x="236" y="180"/>
                      <a:pt x="236" y="183"/>
                    </a:cubicBezTo>
                    <a:cubicBezTo>
                      <a:pt x="236" y="186"/>
                      <a:pt x="241" y="187"/>
                      <a:pt x="241" y="187"/>
                    </a:cubicBezTo>
                    <a:cubicBezTo>
                      <a:pt x="241" y="187"/>
                      <a:pt x="243" y="188"/>
                      <a:pt x="241" y="190"/>
                    </a:cubicBezTo>
                    <a:cubicBezTo>
                      <a:pt x="238" y="192"/>
                      <a:pt x="230" y="193"/>
                      <a:pt x="230" y="193"/>
                    </a:cubicBezTo>
                    <a:cubicBezTo>
                      <a:pt x="222" y="193"/>
                      <a:pt x="222" y="193"/>
                      <a:pt x="222" y="193"/>
                    </a:cubicBezTo>
                    <a:cubicBezTo>
                      <a:pt x="222" y="193"/>
                      <a:pt x="218" y="198"/>
                      <a:pt x="217" y="198"/>
                    </a:cubicBezTo>
                    <a:cubicBezTo>
                      <a:pt x="215" y="199"/>
                      <a:pt x="212" y="201"/>
                      <a:pt x="211" y="204"/>
                    </a:cubicBezTo>
                    <a:cubicBezTo>
                      <a:pt x="211" y="206"/>
                      <a:pt x="202" y="214"/>
                      <a:pt x="202" y="214"/>
                    </a:cubicBezTo>
                    <a:cubicBezTo>
                      <a:pt x="202" y="214"/>
                      <a:pt x="202" y="217"/>
                      <a:pt x="202" y="218"/>
                    </a:cubicBezTo>
                    <a:cubicBezTo>
                      <a:pt x="202" y="219"/>
                      <a:pt x="198" y="221"/>
                      <a:pt x="200" y="222"/>
                    </a:cubicBezTo>
                    <a:cubicBezTo>
                      <a:pt x="202" y="223"/>
                      <a:pt x="205" y="224"/>
                      <a:pt x="207" y="220"/>
                    </a:cubicBezTo>
                    <a:cubicBezTo>
                      <a:pt x="209" y="217"/>
                      <a:pt x="209" y="212"/>
                      <a:pt x="209" y="212"/>
                    </a:cubicBezTo>
                    <a:cubicBezTo>
                      <a:pt x="209" y="212"/>
                      <a:pt x="211" y="210"/>
                      <a:pt x="213" y="210"/>
                    </a:cubicBezTo>
                    <a:cubicBezTo>
                      <a:pt x="216" y="210"/>
                      <a:pt x="219" y="207"/>
                      <a:pt x="222" y="206"/>
                    </a:cubicBezTo>
                    <a:cubicBezTo>
                      <a:pt x="225" y="206"/>
                      <a:pt x="229" y="201"/>
                      <a:pt x="230" y="201"/>
                    </a:cubicBezTo>
                    <a:cubicBezTo>
                      <a:pt x="232" y="201"/>
                      <a:pt x="231" y="202"/>
                      <a:pt x="235" y="201"/>
                    </a:cubicBezTo>
                    <a:cubicBezTo>
                      <a:pt x="239" y="201"/>
                      <a:pt x="243" y="201"/>
                      <a:pt x="244" y="200"/>
                    </a:cubicBezTo>
                    <a:cubicBezTo>
                      <a:pt x="246" y="199"/>
                      <a:pt x="254" y="204"/>
                      <a:pt x="255" y="205"/>
                    </a:cubicBezTo>
                    <a:cubicBezTo>
                      <a:pt x="255" y="206"/>
                      <a:pt x="248" y="207"/>
                      <a:pt x="251" y="209"/>
                    </a:cubicBezTo>
                    <a:cubicBezTo>
                      <a:pt x="255" y="211"/>
                      <a:pt x="255" y="212"/>
                      <a:pt x="256" y="212"/>
                    </a:cubicBezTo>
                    <a:cubicBezTo>
                      <a:pt x="257" y="212"/>
                      <a:pt x="259" y="211"/>
                      <a:pt x="262" y="210"/>
                    </a:cubicBezTo>
                    <a:cubicBezTo>
                      <a:pt x="264" y="208"/>
                      <a:pt x="260" y="205"/>
                      <a:pt x="266" y="207"/>
                    </a:cubicBezTo>
                    <a:cubicBezTo>
                      <a:pt x="271" y="209"/>
                      <a:pt x="271" y="211"/>
                      <a:pt x="271" y="211"/>
                    </a:cubicBezTo>
                    <a:cubicBezTo>
                      <a:pt x="270" y="213"/>
                      <a:pt x="270" y="213"/>
                      <a:pt x="270" y="213"/>
                    </a:cubicBezTo>
                    <a:cubicBezTo>
                      <a:pt x="266" y="214"/>
                      <a:pt x="266" y="214"/>
                      <a:pt x="266" y="214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256" y="215"/>
                      <a:pt x="256" y="215"/>
                      <a:pt x="256" y="215"/>
                    </a:cubicBezTo>
                    <a:cubicBezTo>
                      <a:pt x="256" y="215"/>
                      <a:pt x="255" y="216"/>
                      <a:pt x="254" y="216"/>
                    </a:cubicBezTo>
                    <a:cubicBezTo>
                      <a:pt x="254" y="216"/>
                      <a:pt x="245" y="217"/>
                      <a:pt x="245" y="217"/>
                    </a:cubicBezTo>
                    <a:cubicBezTo>
                      <a:pt x="241" y="223"/>
                      <a:pt x="241" y="223"/>
                      <a:pt x="241" y="223"/>
                    </a:cubicBezTo>
                    <a:cubicBezTo>
                      <a:pt x="241" y="223"/>
                      <a:pt x="244" y="227"/>
                      <a:pt x="244" y="227"/>
                    </a:cubicBezTo>
                    <a:cubicBezTo>
                      <a:pt x="245" y="227"/>
                      <a:pt x="251" y="225"/>
                      <a:pt x="251" y="226"/>
                    </a:cubicBezTo>
                    <a:cubicBezTo>
                      <a:pt x="252" y="226"/>
                      <a:pt x="253" y="228"/>
                      <a:pt x="252" y="229"/>
                    </a:cubicBezTo>
                    <a:cubicBezTo>
                      <a:pt x="252" y="230"/>
                      <a:pt x="248" y="233"/>
                      <a:pt x="248" y="233"/>
                    </a:cubicBezTo>
                    <a:cubicBezTo>
                      <a:pt x="246" y="237"/>
                      <a:pt x="246" y="237"/>
                      <a:pt x="246" y="237"/>
                    </a:cubicBezTo>
                    <a:cubicBezTo>
                      <a:pt x="246" y="237"/>
                      <a:pt x="250" y="238"/>
                      <a:pt x="251" y="238"/>
                    </a:cubicBezTo>
                    <a:cubicBezTo>
                      <a:pt x="251" y="238"/>
                      <a:pt x="257" y="238"/>
                      <a:pt x="256" y="239"/>
                    </a:cubicBezTo>
                    <a:cubicBezTo>
                      <a:pt x="256" y="239"/>
                      <a:pt x="247" y="240"/>
                      <a:pt x="247" y="240"/>
                    </a:cubicBezTo>
                    <a:cubicBezTo>
                      <a:pt x="247" y="240"/>
                      <a:pt x="239" y="239"/>
                      <a:pt x="240" y="239"/>
                    </a:cubicBezTo>
                    <a:cubicBezTo>
                      <a:pt x="240" y="240"/>
                      <a:pt x="239" y="242"/>
                      <a:pt x="239" y="243"/>
                    </a:cubicBezTo>
                    <a:cubicBezTo>
                      <a:pt x="239" y="243"/>
                      <a:pt x="237" y="246"/>
                      <a:pt x="237" y="246"/>
                    </a:cubicBezTo>
                    <a:cubicBezTo>
                      <a:pt x="236" y="246"/>
                      <a:pt x="234" y="246"/>
                      <a:pt x="233" y="247"/>
                    </a:cubicBezTo>
                    <a:cubicBezTo>
                      <a:pt x="233" y="248"/>
                      <a:pt x="232" y="250"/>
                      <a:pt x="232" y="252"/>
                    </a:cubicBezTo>
                    <a:cubicBezTo>
                      <a:pt x="232" y="253"/>
                      <a:pt x="235" y="256"/>
                      <a:pt x="235" y="256"/>
                    </a:cubicBezTo>
                    <a:cubicBezTo>
                      <a:pt x="234" y="258"/>
                      <a:pt x="234" y="258"/>
                      <a:pt x="234" y="258"/>
                    </a:cubicBezTo>
                    <a:cubicBezTo>
                      <a:pt x="230" y="262"/>
                      <a:pt x="230" y="262"/>
                      <a:pt x="230" y="262"/>
                    </a:cubicBezTo>
                    <a:cubicBezTo>
                      <a:pt x="230" y="262"/>
                      <a:pt x="228" y="263"/>
                      <a:pt x="228" y="264"/>
                    </a:cubicBezTo>
                    <a:cubicBezTo>
                      <a:pt x="229" y="264"/>
                      <a:pt x="225" y="266"/>
                      <a:pt x="225" y="266"/>
                    </a:cubicBezTo>
                    <a:cubicBezTo>
                      <a:pt x="218" y="270"/>
                      <a:pt x="218" y="270"/>
                      <a:pt x="218" y="270"/>
                    </a:cubicBezTo>
                    <a:cubicBezTo>
                      <a:pt x="218" y="270"/>
                      <a:pt x="219" y="273"/>
                      <a:pt x="219" y="274"/>
                    </a:cubicBezTo>
                    <a:cubicBezTo>
                      <a:pt x="219" y="274"/>
                      <a:pt x="222" y="276"/>
                      <a:pt x="220" y="278"/>
                    </a:cubicBezTo>
                    <a:cubicBezTo>
                      <a:pt x="218" y="279"/>
                      <a:pt x="216" y="280"/>
                      <a:pt x="215" y="281"/>
                    </a:cubicBezTo>
                    <a:cubicBezTo>
                      <a:pt x="215" y="281"/>
                      <a:pt x="213" y="282"/>
                      <a:pt x="213" y="285"/>
                    </a:cubicBezTo>
                    <a:cubicBezTo>
                      <a:pt x="214" y="287"/>
                      <a:pt x="212" y="290"/>
                      <a:pt x="211" y="290"/>
                    </a:cubicBezTo>
                    <a:cubicBezTo>
                      <a:pt x="211" y="290"/>
                      <a:pt x="209" y="291"/>
                      <a:pt x="209" y="294"/>
                    </a:cubicBezTo>
                    <a:cubicBezTo>
                      <a:pt x="210" y="296"/>
                      <a:pt x="209" y="303"/>
                      <a:pt x="209" y="303"/>
                    </a:cubicBezTo>
                    <a:cubicBezTo>
                      <a:pt x="209" y="303"/>
                      <a:pt x="212" y="307"/>
                      <a:pt x="213" y="307"/>
                    </a:cubicBezTo>
                    <a:cubicBezTo>
                      <a:pt x="213" y="307"/>
                      <a:pt x="218" y="305"/>
                      <a:pt x="219" y="306"/>
                    </a:cubicBezTo>
                    <a:cubicBezTo>
                      <a:pt x="221" y="306"/>
                      <a:pt x="224" y="308"/>
                      <a:pt x="224" y="308"/>
                    </a:cubicBezTo>
                    <a:cubicBezTo>
                      <a:pt x="224" y="308"/>
                      <a:pt x="223" y="313"/>
                      <a:pt x="222" y="314"/>
                    </a:cubicBezTo>
                    <a:cubicBezTo>
                      <a:pt x="221" y="314"/>
                      <a:pt x="215" y="315"/>
                      <a:pt x="215" y="315"/>
                    </a:cubicBezTo>
                    <a:cubicBezTo>
                      <a:pt x="215" y="315"/>
                      <a:pt x="212" y="313"/>
                      <a:pt x="211" y="313"/>
                    </a:cubicBezTo>
                    <a:cubicBezTo>
                      <a:pt x="210" y="314"/>
                      <a:pt x="205" y="319"/>
                      <a:pt x="205" y="319"/>
                    </a:cubicBezTo>
                    <a:cubicBezTo>
                      <a:pt x="205" y="319"/>
                      <a:pt x="205" y="322"/>
                      <a:pt x="204" y="322"/>
                    </a:cubicBezTo>
                    <a:cubicBezTo>
                      <a:pt x="202" y="323"/>
                      <a:pt x="201" y="321"/>
                      <a:pt x="201" y="323"/>
                    </a:cubicBezTo>
                    <a:cubicBezTo>
                      <a:pt x="201" y="324"/>
                      <a:pt x="201" y="327"/>
                      <a:pt x="201" y="328"/>
                    </a:cubicBezTo>
                    <a:cubicBezTo>
                      <a:pt x="201" y="330"/>
                      <a:pt x="201" y="333"/>
                      <a:pt x="201" y="333"/>
                    </a:cubicBezTo>
                    <a:cubicBezTo>
                      <a:pt x="201" y="333"/>
                      <a:pt x="199" y="337"/>
                      <a:pt x="198" y="339"/>
                    </a:cubicBezTo>
                    <a:cubicBezTo>
                      <a:pt x="197" y="341"/>
                      <a:pt x="195" y="346"/>
                      <a:pt x="195" y="347"/>
                    </a:cubicBezTo>
                    <a:cubicBezTo>
                      <a:pt x="196" y="348"/>
                      <a:pt x="198" y="353"/>
                      <a:pt x="198" y="353"/>
                    </a:cubicBezTo>
                    <a:cubicBezTo>
                      <a:pt x="191" y="357"/>
                      <a:pt x="191" y="357"/>
                      <a:pt x="191" y="357"/>
                    </a:cubicBezTo>
                    <a:cubicBezTo>
                      <a:pt x="193" y="362"/>
                      <a:pt x="193" y="362"/>
                      <a:pt x="193" y="362"/>
                    </a:cubicBezTo>
                    <a:cubicBezTo>
                      <a:pt x="193" y="362"/>
                      <a:pt x="194" y="362"/>
                      <a:pt x="194" y="363"/>
                    </a:cubicBezTo>
                    <a:cubicBezTo>
                      <a:pt x="194" y="365"/>
                      <a:pt x="189" y="368"/>
                      <a:pt x="189" y="368"/>
                    </a:cubicBezTo>
                    <a:cubicBezTo>
                      <a:pt x="189" y="368"/>
                      <a:pt x="189" y="373"/>
                      <a:pt x="189" y="374"/>
                    </a:cubicBezTo>
                    <a:cubicBezTo>
                      <a:pt x="189" y="375"/>
                      <a:pt x="184" y="371"/>
                      <a:pt x="184" y="371"/>
                    </a:cubicBezTo>
                    <a:cubicBezTo>
                      <a:pt x="180" y="372"/>
                      <a:pt x="180" y="372"/>
                      <a:pt x="180" y="372"/>
                    </a:cubicBezTo>
                    <a:cubicBezTo>
                      <a:pt x="180" y="376"/>
                      <a:pt x="180" y="376"/>
                      <a:pt x="180" y="376"/>
                    </a:cubicBezTo>
                    <a:cubicBezTo>
                      <a:pt x="178" y="380"/>
                      <a:pt x="178" y="380"/>
                      <a:pt x="178" y="380"/>
                    </a:cubicBezTo>
                    <a:cubicBezTo>
                      <a:pt x="171" y="380"/>
                      <a:pt x="171" y="380"/>
                      <a:pt x="171" y="380"/>
                    </a:cubicBezTo>
                    <a:cubicBezTo>
                      <a:pt x="171" y="380"/>
                      <a:pt x="165" y="384"/>
                      <a:pt x="165" y="384"/>
                    </a:cubicBezTo>
                    <a:cubicBezTo>
                      <a:pt x="166" y="385"/>
                      <a:pt x="163" y="388"/>
                      <a:pt x="166" y="388"/>
                    </a:cubicBezTo>
                    <a:cubicBezTo>
                      <a:pt x="168" y="388"/>
                      <a:pt x="169" y="388"/>
                      <a:pt x="170" y="388"/>
                    </a:cubicBezTo>
                    <a:cubicBezTo>
                      <a:pt x="172" y="387"/>
                      <a:pt x="176" y="385"/>
                      <a:pt x="177" y="385"/>
                    </a:cubicBezTo>
                    <a:cubicBezTo>
                      <a:pt x="178" y="385"/>
                      <a:pt x="181" y="385"/>
                      <a:pt x="179" y="387"/>
                    </a:cubicBezTo>
                    <a:cubicBezTo>
                      <a:pt x="177" y="389"/>
                      <a:pt x="175" y="389"/>
                      <a:pt x="174" y="390"/>
                    </a:cubicBezTo>
                    <a:cubicBezTo>
                      <a:pt x="172" y="391"/>
                      <a:pt x="169" y="391"/>
                      <a:pt x="169" y="394"/>
                    </a:cubicBezTo>
                    <a:cubicBezTo>
                      <a:pt x="169" y="397"/>
                      <a:pt x="168" y="400"/>
                      <a:pt x="168" y="400"/>
                    </a:cubicBezTo>
                    <a:cubicBezTo>
                      <a:pt x="175" y="398"/>
                      <a:pt x="175" y="398"/>
                      <a:pt x="175" y="398"/>
                    </a:cubicBezTo>
                    <a:cubicBezTo>
                      <a:pt x="175" y="398"/>
                      <a:pt x="177" y="397"/>
                      <a:pt x="177" y="400"/>
                    </a:cubicBezTo>
                    <a:cubicBezTo>
                      <a:pt x="178" y="404"/>
                      <a:pt x="175" y="405"/>
                      <a:pt x="173" y="405"/>
                    </a:cubicBezTo>
                    <a:cubicBezTo>
                      <a:pt x="172" y="405"/>
                      <a:pt x="167" y="401"/>
                      <a:pt x="167" y="401"/>
                    </a:cubicBezTo>
                    <a:cubicBezTo>
                      <a:pt x="163" y="404"/>
                      <a:pt x="163" y="404"/>
                      <a:pt x="163" y="404"/>
                    </a:cubicBezTo>
                    <a:cubicBezTo>
                      <a:pt x="163" y="404"/>
                      <a:pt x="162" y="403"/>
                      <a:pt x="158" y="406"/>
                    </a:cubicBezTo>
                    <a:cubicBezTo>
                      <a:pt x="154" y="410"/>
                      <a:pt x="152" y="415"/>
                      <a:pt x="152" y="416"/>
                    </a:cubicBezTo>
                    <a:cubicBezTo>
                      <a:pt x="152" y="417"/>
                      <a:pt x="152" y="419"/>
                      <a:pt x="149" y="421"/>
                    </a:cubicBezTo>
                    <a:cubicBezTo>
                      <a:pt x="147" y="422"/>
                      <a:pt x="144" y="425"/>
                      <a:pt x="144" y="425"/>
                    </a:cubicBezTo>
                    <a:cubicBezTo>
                      <a:pt x="144" y="425"/>
                      <a:pt x="143" y="428"/>
                      <a:pt x="142" y="430"/>
                    </a:cubicBezTo>
                    <a:cubicBezTo>
                      <a:pt x="141" y="432"/>
                      <a:pt x="141" y="432"/>
                      <a:pt x="141" y="432"/>
                    </a:cubicBezTo>
                    <a:cubicBezTo>
                      <a:pt x="145" y="436"/>
                      <a:pt x="145" y="436"/>
                      <a:pt x="145" y="436"/>
                    </a:cubicBezTo>
                    <a:cubicBezTo>
                      <a:pt x="138" y="440"/>
                      <a:pt x="138" y="440"/>
                      <a:pt x="138" y="440"/>
                    </a:cubicBezTo>
                    <a:cubicBezTo>
                      <a:pt x="135" y="442"/>
                      <a:pt x="135" y="442"/>
                      <a:pt x="135" y="442"/>
                    </a:cubicBezTo>
                    <a:cubicBezTo>
                      <a:pt x="135" y="442"/>
                      <a:pt x="129" y="448"/>
                      <a:pt x="133" y="449"/>
                    </a:cubicBezTo>
                    <a:cubicBezTo>
                      <a:pt x="138" y="450"/>
                      <a:pt x="141" y="450"/>
                      <a:pt x="141" y="450"/>
                    </a:cubicBezTo>
                    <a:cubicBezTo>
                      <a:pt x="141" y="450"/>
                      <a:pt x="140" y="456"/>
                      <a:pt x="141" y="456"/>
                    </a:cubicBezTo>
                    <a:cubicBezTo>
                      <a:pt x="142" y="456"/>
                      <a:pt x="151" y="456"/>
                      <a:pt x="151" y="456"/>
                    </a:cubicBezTo>
                    <a:cubicBezTo>
                      <a:pt x="156" y="452"/>
                      <a:pt x="156" y="452"/>
                      <a:pt x="156" y="452"/>
                    </a:cubicBezTo>
                    <a:cubicBezTo>
                      <a:pt x="159" y="450"/>
                      <a:pt x="159" y="450"/>
                      <a:pt x="159" y="450"/>
                    </a:cubicBezTo>
                    <a:cubicBezTo>
                      <a:pt x="161" y="454"/>
                      <a:pt x="161" y="454"/>
                      <a:pt x="161" y="454"/>
                    </a:cubicBezTo>
                    <a:cubicBezTo>
                      <a:pt x="161" y="454"/>
                      <a:pt x="159" y="457"/>
                      <a:pt x="157" y="457"/>
                    </a:cubicBezTo>
                    <a:cubicBezTo>
                      <a:pt x="154" y="457"/>
                      <a:pt x="155" y="457"/>
                      <a:pt x="153" y="459"/>
                    </a:cubicBezTo>
                    <a:cubicBezTo>
                      <a:pt x="150" y="462"/>
                      <a:pt x="149" y="463"/>
                      <a:pt x="147" y="463"/>
                    </a:cubicBezTo>
                    <a:cubicBezTo>
                      <a:pt x="146" y="463"/>
                      <a:pt x="144" y="466"/>
                      <a:pt x="142" y="462"/>
                    </a:cubicBezTo>
                    <a:cubicBezTo>
                      <a:pt x="141" y="459"/>
                      <a:pt x="139" y="456"/>
                      <a:pt x="139" y="456"/>
                    </a:cubicBezTo>
                    <a:cubicBezTo>
                      <a:pt x="130" y="452"/>
                      <a:pt x="130" y="452"/>
                      <a:pt x="130" y="452"/>
                    </a:cubicBezTo>
                    <a:cubicBezTo>
                      <a:pt x="128" y="453"/>
                      <a:pt x="128" y="453"/>
                      <a:pt x="128" y="453"/>
                    </a:cubicBezTo>
                    <a:cubicBezTo>
                      <a:pt x="128" y="453"/>
                      <a:pt x="127" y="457"/>
                      <a:pt x="126" y="457"/>
                    </a:cubicBezTo>
                    <a:cubicBezTo>
                      <a:pt x="125" y="457"/>
                      <a:pt x="119" y="457"/>
                      <a:pt x="117" y="457"/>
                    </a:cubicBezTo>
                    <a:cubicBezTo>
                      <a:pt x="116" y="457"/>
                      <a:pt x="114" y="457"/>
                      <a:pt x="114" y="456"/>
                    </a:cubicBezTo>
                    <a:cubicBezTo>
                      <a:pt x="113" y="454"/>
                      <a:pt x="114" y="454"/>
                      <a:pt x="113" y="453"/>
                    </a:cubicBezTo>
                    <a:cubicBezTo>
                      <a:pt x="112" y="452"/>
                      <a:pt x="110" y="448"/>
                      <a:pt x="108" y="449"/>
                    </a:cubicBezTo>
                    <a:cubicBezTo>
                      <a:pt x="107" y="449"/>
                      <a:pt x="102" y="451"/>
                      <a:pt x="102" y="451"/>
                    </a:cubicBezTo>
                    <a:cubicBezTo>
                      <a:pt x="101" y="459"/>
                      <a:pt x="101" y="459"/>
                      <a:pt x="101" y="459"/>
                    </a:cubicBezTo>
                    <a:cubicBezTo>
                      <a:pt x="101" y="459"/>
                      <a:pt x="98" y="459"/>
                      <a:pt x="99" y="461"/>
                    </a:cubicBezTo>
                    <a:cubicBezTo>
                      <a:pt x="99" y="463"/>
                      <a:pt x="103" y="465"/>
                      <a:pt x="103" y="465"/>
                    </a:cubicBezTo>
                    <a:cubicBezTo>
                      <a:pt x="103" y="465"/>
                      <a:pt x="105" y="467"/>
                      <a:pt x="105" y="468"/>
                    </a:cubicBezTo>
                    <a:cubicBezTo>
                      <a:pt x="106" y="470"/>
                      <a:pt x="103" y="472"/>
                      <a:pt x="103" y="472"/>
                    </a:cubicBezTo>
                    <a:cubicBezTo>
                      <a:pt x="103" y="472"/>
                      <a:pt x="98" y="472"/>
                      <a:pt x="97" y="474"/>
                    </a:cubicBezTo>
                    <a:cubicBezTo>
                      <a:pt x="97" y="475"/>
                      <a:pt x="98" y="478"/>
                      <a:pt x="97" y="478"/>
                    </a:cubicBezTo>
                    <a:cubicBezTo>
                      <a:pt x="96" y="479"/>
                      <a:pt x="95" y="481"/>
                      <a:pt x="95" y="482"/>
                    </a:cubicBezTo>
                    <a:cubicBezTo>
                      <a:pt x="95" y="482"/>
                      <a:pt x="97" y="487"/>
                      <a:pt x="97" y="487"/>
                    </a:cubicBezTo>
                    <a:cubicBezTo>
                      <a:pt x="97" y="487"/>
                      <a:pt x="97" y="491"/>
                      <a:pt x="95" y="489"/>
                    </a:cubicBezTo>
                    <a:cubicBezTo>
                      <a:pt x="93" y="487"/>
                      <a:pt x="87" y="484"/>
                      <a:pt x="87" y="484"/>
                    </a:cubicBezTo>
                    <a:cubicBezTo>
                      <a:pt x="83" y="481"/>
                      <a:pt x="83" y="481"/>
                      <a:pt x="83" y="481"/>
                    </a:cubicBezTo>
                    <a:cubicBezTo>
                      <a:pt x="83" y="481"/>
                      <a:pt x="79" y="484"/>
                      <a:pt x="78" y="484"/>
                    </a:cubicBezTo>
                    <a:cubicBezTo>
                      <a:pt x="78" y="485"/>
                      <a:pt x="71" y="484"/>
                      <a:pt x="69" y="485"/>
                    </a:cubicBezTo>
                    <a:cubicBezTo>
                      <a:pt x="68" y="486"/>
                      <a:pt x="68" y="487"/>
                      <a:pt x="67" y="489"/>
                    </a:cubicBezTo>
                    <a:cubicBezTo>
                      <a:pt x="65" y="491"/>
                      <a:pt x="62" y="491"/>
                      <a:pt x="65" y="494"/>
                    </a:cubicBezTo>
                    <a:cubicBezTo>
                      <a:pt x="67" y="497"/>
                      <a:pt x="72" y="498"/>
                      <a:pt x="72" y="498"/>
                    </a:cubicBezTo>
                    <a:cubicBezTo>
                      <a:pt x="72" y="498"/>
                      <a:pt x="74" y="499"/>
                      <a:pt x="72" y="502"/>
                    </a:cubicBezTo>
                    <a:cubicBezTo>
                      <a:pt x="70" y="506"/>
                      <a:pt x="66" y="503"/>
                      <a:pt x="65" y="503"/>
                    </a:cubicBezTo>
                    <a:cubicBezTo>
                      <a:pt x="64" y="502"/>
                      <a:pt x="60" y="499"/>
                      <a:pt x="59" y="500"/>
                    </a:cubicBezTo>
                    <a:cubicBezTo>
                      <a:pt x="58" y="501"/>
                      <a:pt x="55" y="506"/>
                      <a:pt x="55" y="506"/>
                    </a:cubicBezTo>
                    <a:cubicBezTo>
                      <a:pt x="55" y="506"/>
                      <a:pt x="52" y="507"/>
                      <a:pt x="51" y="506"/>
                    </a:cubicBezTo>
                    <a:cubicBezTo>
                      <a:pt x="50" y="506"/>
                      <a:pt x="47" y="501"/>
                      <a:pt x="46" y="502"/>
                    </a:cubicBezTo>
                    <a:cubicBezTo>
                      <a:pt x="45" y="503"/>
                      <a:pt x="44" y="505"/>
                      <a:pt x="44" y="506"/>
                    </a:cubicBezTo>
                    <a:cubicBezTo>
                      <a:pt x="44" y="507"/>
                      <a:pt x="46" y="509"/>
                      <a:pt x="45" y="510"/>
                    </a:cubicBezTo>
                    <a:cubicBezTo>
                      <a:pt x="45" y="511"/>
                      <a:pt x="40" y="512"/>
                      <a:pt x="39" y="513"/>
                    </a:cubicBezTo>
                    <a:cubicBezTo>
                      <a:pt x="39" y="514"/>
                      <a:pt x="39" y="512"/>
                      <a:pt x="37" y="516"/>
                    </a:cubicBezTo>
                    <a:cubicBezTo>
                      <a:pt x="36" y="520"/>
                      <a:pt x="37" y="520"/>
                      <a:pt x="36" y="520"/>
                    </a:cubicBezTo>
                    <a:cubicBezTo>
                      <a:pt x="34" y="521"/>
                      <a:pt x="30" y="518"/>
                      <a:pt x="30" y="518"/>
                    </a:cubicBezTo>
                    <a:cubicBezTo>
                      <a:pt x="30" y="518"/>
                      <a:pt x="27" y="515"/>
                      <a:pt x="27" y="518"/>
                    </a:cubicBezTo>
                    <a:cubicBezTo>
                      <a:pt x="27" y="522"/>
                      <a:pt x="26" y="526"/>
                      <a:pt x="26" y="526"/>
                    </a:cubicBezTo>
                    <a:cubicBezTo>
                      <a:pt x="29" y="528"/>
                      <a:pt x="29" y="528"/>
                      <a:pt x="29" y="528"/>
                    </a:cubicBezTo>
                    <a:cubicBezTo>
                      <a:pt x="29" y="528"/>
                      <a:pt x="28" y="530"/>
                      <a:pt x="27" y="530"/>
                    </a:cubicBezTo>
                    <a:cubicBezTo>
                      <a:pt x="27" y="530"/>
                      <a:pt x="25" y="529"/>
                      <a:pt x="24" y="527"/>
                    </a:cubicBezTo>
                    <a:cubicBezTo>
                      <a:pt x="23" y="526"/>
                      <a:pt x="24" y="526"/>
                      <a:pt x="21" y="525"/>
                    </a:cubicBezTo>
                    <a:cubicBezTo>
                      <a:pt x="18" y="524"/>
                      <a:pt x="16" y="522"/>
                      <a:pt x="16" y="524"/>
                    </a:cubicBezTo>
                    <a:cubicBezTo>
                      <a:pt x="16" y="525"/>
                      <a:pt x="15" y="527"/>
                      <a:pt x="16" y="528"/>
                    </a:cubicBezTo>
                    <a:cubicBezTo>
                      <a:pt x="17" y="530"/>
                      <a:pt x="19" y="532"/>
                      <a:pt x="19" y="532"/>
                    </a:cubicBezTo>
                    <a:cubicBezTo>
                      <a:pt x="20" y="532"/>
                      <a:pt x="20" y="532"/>
                      <a:pt x="20" y="532"/>
                    </a:cubicBezTo>
                    <a:cubicBezTo>
                      <a:pt x="20" y="532"/>
                      <a:pt x="19" y="535"/>
                      <a:pt x="18" y="535"/>
                    </a:cubicBezTo>
                    <a:cubicBezTo>
                      <a:pt x="17" y="536"/>
                      <a:pt x="16" y="534"/>
                      <a:pt x="15" y="534"/>
                    </a:cubicBezTo>
                    <a:cubicBezTo>
                      <a:pt x="15" y="534"/>
                      <a:pt x="12" y="536"/>
                      <a:pt x="12" y="536"/>
                    </a:cubicBezTo>
                    <a:cubicBezTo>
                      <a:pt x="12" y="536"/>
                      <a:pt x="13" y="538"/>
                      <a:pt x="13" y="539"/>
                    </a:cubicBezTo>
                    <a:cubicBezTo>
                      <a:pt x="13" y="540"/>
                      <a:pt x="10" y="541"/>
                      <a:pt x="10" y="542"/>
                    </a:cubicBezTo>
                    <a:cubicBezTo>
                      <a:pt x="9" y="542"/>
                      <a:pt x="8" y="543"/>
                      <a:pt x="8" y="544"/>
                    </a:cubicBezTo>
                    <a:cubicBezTo>
                      <a:pt x="8" y="545"/>
                      <a:pt x="9" y="548"/>
                      <a:pt x="10" y="547"/>
                    </a:cubicBezTo>
                    <a:cubicBezTo>
                      <a:pt x="11" y="547"/>
                      <a:pt x="16" y="548"/>
                      <a:pt x="16" y="548"/>
                    </a:cubicBezTo>
                    <a:cubicBezTo>
                      <a:pt x="16" y="548"/>
                      <a:pt x="15" y="550"/>
                      <a:pt x="14" y="551"/>
                    </a:cubicBezTo>
                    <a:cubicBezTo>
                      <a:pt x="13" y="551"/>
                      <a:pt x="12" y="553"/>
                      <a:pt x="11" y="554"/>
                    </a:cubicBezTo>
                    <a:cubicBezTo>
                      <a:pt x="10" y="556"/>
                      <a:pt x="12" y="560"/>
                      <a:pt x="14" y="561"/>
                    </a:cubicBezTo>
                    <a:cubicBezTo>
                      <a:pt x="17" y="562"/>
                      <a:pt x="20" y="562"/>
                      <a:pt x="20" y="564"/>
                    </a:cubicBezTo>
                    <a:cubicBezTo>
                      <a:pt x="19" y="565"/>
                      <a:pt x="14" y="569"/>
                      <a:pt x="13" y="570"/>
                    </a:cubicBezTo>
                    <a:cubicBezTo>
                      <a:pt x="12" y="570"/>
                      <a:pt x="10" y="571"/>
                      <a:pt x="10" y="573"/>
                    </a:cubicBezTo>
                    <a:cubicBezTo>
                      <a:pt x="10" y="575"/>
                      <a:pt x="10" y="576"/>
                      <a:pt x="8" y="577"/>
                    </a:cubicBezTo>
                    <a:cubicBezTo>
                      <a:pt x="6" y="578"/>
                      <a:pt x="5" y="577"/>
                      <a:pt x="5" y="580"/>
                    </a:cubicBezTo>
                    <a:cubicBezTo>
                      <a:pt x="5" y="582"/>
                      <a:pt x="6" y="583"/>
                      <a:pt x="7" y="583"/>
                    </a:cubicBezTo>
                    <a:cubicBezTo>
                      <a:pt x="8" y="583"/>
                      <a:pt x="8" y="583"/>
                      <a:pt x="8" y="583"/>
                    </a:cubicBezTo>
                    <a:cubicBezTo>
                      <a:pt x="16" y="582"/>
                      <a:pt x="16" y="582"/>
                      <a:pt x="16" y="582"/>
                    </a:cubicBezTo>
                    <a:cubicBezTo>
                      <a:pt x="16" y="582"/>
                      <a:pt x="15" y="585"/>
                      <a:pt x="15" y="586"/>
                    </a:cubicBezTo>
                    <a:cubicBezTo>
                      <a:pt x="15" y="587"/>
                      <a:pt x="9" y="593"/>
                      <a:pt x="9" y="593"/>
                    </a:cubicBezTo>
                    <a:cubicBezTo>
                      <a:pt x="9" y="593"/>
                      <a:pt x="10" y="596"/>
                      <a:pt x="9" y="596"/>
                    </a:cubicBezTo>
                    <a:cubicBezTo>
                      <a:pt x="7" y="597"/>
                      <a:pt x="5" y="598"/>
                      <a:pt x="4" y="599"/>
                    </a:cubicBezTo>
                    <a:cubicBezTo>
                      <a:pt x="4" y="600"/>
                      <a:pt x="4" y="602"/>
                      <a:pt x="4" y="603"/>
                    </a:cubicBezTo>
                    <a:cubicBezTo>
                      <a:pt x="5" y="605"/>
                      <a:pt x="7" y="608"/>
                      <a:pt x="7" y="609"/>
                    </a:cubicBezTo>
                    <a:cubicBezTo>
                      <a:pt x="8" y="610"/>
                      <a:pt x="6" y="612"/>
                      <a:pt x="6" y="612"/>
                    </a:cubicBezTo>
                    <a:cubicBezTo>
                      <a:pt x="4" y="620"/>
                      <a:pt x="4" y="620"/>
                      <a:pt x="4" y="620"/>
                    </a:cubicBezTo>
                    <a:cubicBezTo>
                      <a:pt x="4" y="620"/>
                      <a:pt x="4" y="624"/>
                      <a:pt x="4" y="625"/>
                    </a:cubicBezTo>
                    <a:cubicBezTo>
                      <a:pt x="4" y="626"/>
                      <a:pt x="0" y="627"/>
                      <a:pt x="2" y="630"/>
                    </a:cubicBezTo>
                    <a:cubicBezTo>
                      <a:pt x="4" y="632"/>
                      <a:pt x="5" y="633"/>
                      <a:pt x="6" y="634"/>
                    </a:cubicBezTo>
                    <a:cubicBezTo>
                      <a:pt x="8" y="634"/>
                      <a:pt x="13" y="634"/>
                      <a:pt x="13" y="635"/>
                    </a:cubicBezTo>
                    <a:cubicBezTo>
                      <a:pt x="13" y="635"/>
                      <a:pt x="13" y="636"/>
                      <a:pt x="10" y="637"/>
                    </a:cubicBezTo>
                    <a:cubicBezTo>
                      <a:pt x="8" y="637"/>
                      <a:pt x="6" y="636"/>
                      <a:pt x="6" y="638"/>
                    </a:cubicBezTo>
                    <a:cubicBezTo>
                      <a:pt x="5" y="639"/>
                      <a:pt x="1" y="645"/>
                      <a:pt x="1" y="645"/>
                    </a:cubicBezTo>
                    <a:cubicBezTo>
                      <a:pt x="6" y="651"/>
                      <a:pt x="6" y="651"/>
                      <a:pt x="6" y="651"/>
                    </a:cubicBezTo>
                    <a:cubicBezTo>
                      <a:pt x="6" y="651"/>
                      <a:pt x="8" y="649"/>
                      <a:pt x="9" y="649"/>
                    </a:cubicBezTo>
                    <a:cubicBezTo>
                      <a:pt x="10" y="648"/>
                      <a:pt x="13" y="649"/>
                      <a:pt x="13" y="650"/>
                    </a:cubicBezTo>
                    <a:cubicBezTo>
                      <a:pt x="13" y="650"/>
                      <a:pt x="11" y="653"/>
                      <a:pt x="10" y="653"/>
                    </a:cubicBezTo>
                    <a:cubicBezTo>
                      <a:pt x="10" y="654"/>
                      <a:pt x="7" y="655"/>
                      <a:pt x="7" y="656"/>
                    </a:cubicBezTo>
                    <a:cubicBezTo>
                      <a:pt x="7" y="656"/>
                      <a:pt x="10" y="660"/>
                      <a:pt x="10" y="660"/>
                    </a:cubicBezTo>
                    <a:cubicBezTo>
                      <a:pt x="10" y="660"/>
                      <a:pt x="12" y="660"/>
                      <a:pt x="12" y="662"/>
                    </a:cubicBezTo>
                    <a:cubicBezTo>
                      <a:pt x="12" y="663"/>
                      <a:pt x="8" y="665"/>
                      <a:pt x="8" y="665"/>
                    </a:cubicBezTo>
                    <a:cubicBezTo>
                      <a:pt x="9" y="668"/>
                      <a:pt x="9" y="668"/>
                      <a:pt x="9" y="668"/>
                    </a:cubicBezTo>
                    <a:cubicBezTo>
                      <a:pt x="6" y="674"/>
                      <a:pt x="6" y="674"/>
                      <a:pt x="6" y="674"/>
                    </a:cubicBezTo>
                    <a:cubicBezTo>
                      <a:pt x="11" y="677"/>
                      <a:pt x="11" y="677"/>
                      <a:pt x="11" y="677"/>
                    </a:cubicBezTo>
                    <a:cubicBezTo>
                      <a:pt x="11" y="677"/>
                      <a:pt x="15" y="677"/>
                      <a:pt x="14" y="680"/>
                    </a:cubicBezTo>
                    <a:cubicBezTo>
                      <a:pt x="12" y="682"/>
                      <a:pt x="9" y="684"/>
                      <a:pt x="9" y="685"/>
                    </a:cubicBezTo>
                    <a:cubicBezTo>
                      <a:pt x="9" y="687"/>
                      <a:pt x="8" y="689"/>
                      <a:pt x="10" y="690"/>
                    </a:cubicBezTo>
                    <a:cubicBezTo>
                      <a:pt x="12" y="690"/>
                      <a:pt x="12" y="691"/>
                      <a:pt x="13" y="690"/>
                    </a:cubicBezTo>
                    <a:cubicBezTo>
                      <a:pt x="15" y="689"/>
                      <a:pt x="17" y="688"/>
                      <a:pt x="17" y="688"/>
                    </a:cubicBezTo>
                    <a:cubicBezTo>
                      <a:pt x="17" y="688"/>
                      <a:pt x="20" y="686"/>
                      <a:pt x="22" y="686"/>
                    </a:cubicBezTo>
                    <a:cubicBezTo>
                      <a:pt x="23" y="686"/>
                      <a:pt x="25" y="687"/>
                      <a:pt x="26" y="688"/>
                    </a:cubicBezTo>
                    <a:cubicBezTo>
                      <a:pt x="26" y="689"/>
                      <a:pt x="26" y="690"/>
                      <a:pt x="27" y="691"/>
                    </a:cubicBezTo>
                    <a:cubicBezTo>
                      <a:pt x="28" y="691"/>
                      <a:pt x="26" y="696"/>
                      <a:pt x="26" y="696"/>
                    </a:cubicBezTo>
                    <a:cubicBezTo>
                      <a:pt x="23" y="700"/>
                      <a:pt x="23" y="700"/>
                      <a:pt x="23" y="700"/>
                    </a:cubicBezTo>
                    <a:cubicBezTo>
                      <a:pt x="23" y="700"/>
                      <a:pt x="26" y="704"/>
                      <a:pt x="25" y="704"/>
                    </a:cubicBezTo>
                    <a:cubicBezTo>
                      <a:pt x="25" y="704"/>
                      <a:pt x="20" y="705"/>
                      <a:pt x="19" y="705"/>
                    </a:cubicBezTo>
                    <a:cubicBezTo>
                      <a:pt x="18" y="705"/>
                      <a:pt x="17" y="704"/>
                      <a:pt x="17" y="706"/>
                    </a:cubicBezTo>
                    <a:cubicBezTo>
                      <a:pt x="16" y="708"/>
                      <a:pt x="13" y="713"/>
                      <a:pt x="13" y="713"/>
                    </a:cubicBezTo>
                    <a:cubicBezTo>
                      <a:pt x="13" y="713"/>
                      <a:pt x="12" y="715"/>
                      <a:pt x="13" y="717"/>
                    </a:cubicBezTo>
                    <a:cubicBezTo>
                      <a:pt x="14" y="719"/>
                      <a:pt x="18" y="726"/>
                      <a:pt x="18" y="726"/>
                    </a:cubicBezTo>
                    <a:cubicBezTo>
                      <a:pt x="18" y="727"/>
                      <a:pt x="20" y="730"/>
                      <a:pt x="23" y="732"/>
                    </a:cubicBezTo>
                    <a:cubicBezTo>
                      <a:pt x="26" y="734"/>
                      <a:pt x="28" y="734"/>
                      <a:pt x="28" y="736"/>
                    </a:cubicBezTo>
                    <a:cubicBezTo>
                      <a:pt x="29" y="738"/>
                      <a:pt x="29" y="738"/>
                      <a:pt x="29" y="738"/>
                    </a:cubicBezTo>
                    <a:cubicBezTo>
                      <a:pt x="33" y="742"/>
                      <a:pt x="33" y="742"/>
                      <a:pt x="33" y="742"/>
                    </a:cubicBezTo>
                    <a:cubicBezTo>
                      <a:pt x="33" y="742"/>
                      <a:pt x="35" y="743"/>
                      <a:pt x="38" y="743"/>
                    </a:cubicBezTo>
                    <a:cubicBezTo>
                      <a:pt x="41" y="744"/>
                      <a:pt x="45" y="744"/>
                      <a:pt x="45" y="745"/>
                    </a:cubicBezTo>
                    <a:cubicBezTo>
                      <a:pt x="46" y="745"/>
                      <a:pt x="42" y="748"/>
                      <a:pt x="42" y="748"/>
                    </a:cubicBezTo>
                    <a:cubicBezTo>
                      <a:pt x="42" y="748"/>
                      <a:pt x="37" y="752"/>
                      <a:pt x="39" y="753"/>
                    </a:cubicBezTo>
                    <a:cubicBezTo>
                      <a:pt x="41" y="754"/>
                      <a:pt x="55" y="757"/>
                      <a:pt x="55" y="757"/>
                    </a:cubicBezTo>
                    <a:cubicBezTo>
                      <a:pt x="55" y="757"/>
                      <a:pt x="57" y="758"/>
                      <a:pt x="57" y="759"/>
                    </a:cubicBezTo>
                    <a:cubicBezTo>
                      <a:pt x="57" y="760"/>
                      <a:pt x="60" y="758"/>
                      <a:pt x="60" y="758"/>
                    </a:cubicBezTo>
                    <a:cubicBezTo>
                      <a:pt x="61" y="757"/>
                      <a:pt x="65" y="759"/>
                      <a:pt x="66" y="759"/>
                    </a:cubicBezTo>
                    <a:cubicBezTo>
                      <a:pt x="66" y="759"/>
                      <a:pt x="72" y="758"/>
                      <a:pt x="72" y="758"/>
                    </a:cubicBezTo>
                    <a:cubicBezTo>
                      <a:pt x="77" y="756"/>
                      <a:pt x="77" y="756"/>
                      <a:pt x="77" y="756"/>
                    </a:cubicBezTo>
                    <a:cubicBezTo>
                      <a:pt x="77" y="756"/>
                      <a:pt x="80" y="751"/>
                      <a:pt x="82" y="752"/>
                    </a:cubicBezTo>
                    <a:cubicBezTo>
                      <a:pt x="85" y="753"/>
                      <a:pt x="84" y="755"/>
                      <a:pt x="86" y="755"/>
                    </a:cubicBezTo>
                    <a:cubicBezTo>
                      <a:pt x="87" y="755"/>
                      <a:pt x="89" y="755"/>
                      <a:pt x="91" y="752"/>
                    </a:cubicBezTo>
                    <a:cubicBezTo>
                      <a:pt x="93" y="750"/>
                      <a:pt x="95" y="748"/>
                      <a:pt x="96" y="747"/>
                    </a:cubicBezTo>
                    <a:cubicBezTo>
                      <a:pt x="97" y="747"/>
                      <a:pt x="109" y="740"/>
                      <a:pt x="109" y="740"/>
                    </a:cubicBezTo>
                    <a:cubicBezTo>
                      <a:pt x="117" y="726"/>
                      <a:pt x="117" y="726"/>
                      <a:pt x="117" y="726"/>
                    </a:cubicBezTo>
                    <a:cubicBezTo>
                      <a:pt x="120" y="716"/>
                      <a:pt x="120" y="716"/>
                      <a:pt x="120" y="716"/>
                    </a:cubicBezTo>
                    <a:cubicBezTo>
                      <a:pt x="120" y="716"/>
                      <a:pt x="124" y="711"/>
                      <a:pt x="127" y="711"/>
                    </a:cubicBezTo>
                    <a:cubicBezTo>
                      <a:pt x="129" y="711"/>
                      <a:pt x="136" y="708"/>
                      <a:pt x="135" y="706"/>
                    </a:cubicBezTo>
                    <a:cubicBezTo>
                      <a:pt x="135" y="703"/>
                      <a:pt x="138" y="702"/>
                      <a:pt x="138" y="706"/>
                    </a:cubicBezTo>
                    <a:cubicBezTo>
                      <a:pt x="139" y="710"/>
                      <a:pt x="138" y="714"/>
                      <a:pt x="140" y="712"/>
                    </a:cubicBezTo>
                    <a:cubicBezTo>
                      <a:pt x="143" y="710"/>
                      <a:pt x="148" y="704"/>
                      <a:pt x="148" y="704"/>
                    </a:cubicBezTo>
                    <a:cubicBezTo>
                      <a:pt x="148" y="704"/>
                      <a:pt x="151" y="701"/>
                      <a:pt x="153" y="700"/>
                    </a:cubicBezTo>
                    <a:cubicBezTo>
                      <a:pt x="155" y="700"/>
                      <a:pt x="158" y="693"/>
                      <a:pt x="158" y="693"/>
                    </a:cubicBezTo>
                    <a:cubicBezTo>
                      <a:pt x="158" y="693"/>
                      <a:pt x="162" y="690"/>
                      <a:pt x="164" y="693"/>
                    </a:cubicBezTo>
                    <a:cubicBezTo>
                      <a:pt x="165" y="697"/>
                      <a:pt x="169" y="702"/>
                      <a:pt x="169" y="704"/>
                    </a:cubicBezTo>
                    <a:cubicBezTo>
                      <a:pt x="169" y="704"/>
                      <a:pt x="171" y="705"/>
                      <a:pt x="173" y="706"/>
                    </a:cubicBezTo>
                    <a:cubicBezTo>
                      <a:pt x="173" y="704"/>
                      <a:pt x="173" y="704"/>
                      <a:pt x="173" y="704"/>
                    </a:cubicBezTo>
                    <a:cubicBezTo>
                      <a:pt x="173" y="698"/>
                      <a:pt x="173" y="698"/>
                      <a:pt x="173" y="698"/>
                    </a:cubicBezTo>
                    <a:cubicBezTo>
                      <a:pt x="173" y="698"/>
                      <a:pt x="180" y="704"/>
                      <a:pt x="180" y="704"/>
                    </a:cubicBezTo>
                    <a:cubicBezTo>
                      <a:pt x="181" y="705"/>
                      <a:pt x="181" y="711"/>
                      <a:pt x="181" y="711"/>
                    </a:cubicBezTo>
                    <a:cubicBezTo>
                      <a:pt x="183" y="711"/>
                      <a:pt x="183" y="711"/>
                      <a:pt x="183" y="711"/>
                    </a:cubicBezTo>
                    <a:cubicBezTo>
                      <a:pt x="183" y="710"/>
                      <a:pt x="183" y="710"/>
                      <a:pt x="183" y="710"/>
                    </a:cubicBezTo>
                    <a:cubicBezTo>
                      <a:pt x="185" y="711"/>
                      <a:pt x="185" y="711"/>
                      <a:pt x="185" y="711"/>
                    </a:cubicBezTo>
                    <a:cubicBezTo>
                      <a:pt x="186" y="710"/>
                      <a:pt x="186" y="710"/>
                      <a:pt x="186" y="710"/>
                    </a:cubicBezTo>
                    <a:cubicBezTo>
                      <a:pt x="187" y="704"/>
                      <a:pt x="187" y="704"/>
                      <a:pt x="187" y="704"/>
                    </a:cubicBezTo>
                    <a:cubicBezTo>
                      <a:pt x="188" y="697"/>
                      <a:pt x="188" y="697"/>
                      <a:pt x="188" y="697"/>
                    </a:cubicBezTo>
                    <a:cubicBezTo>
                      <a:pt x="191" y="691"/>
                      <a:pt x="191" y="691"/>
                      <a:pt x="191" y="691"/>
                    </a:cubicBezTo>
                    <a:cubicBezTo>
                      <a:pt x="191" y="685"/>
                      <a:pt x="191" y="685"/>
                      <a:pt x="191" y="685"/>
                    </a:cubicBezTo>
                    <a:cubicBezTo>
                      <a:pt x="187" y="678"/>
                      <a:pt x="187" y="678"/>
                      <a:pt x="187" y="678"/>
                    </a:cubicBezTo>
                    <a:cubicBezTo>
                      <a:pt x="185" y="672"/>
                      <a:pt x="185" y="672"/>
                      <a:pt x="185" y="672"/>
                    </a:cubicBezTo>
                    <a:cubicBezTo>
                      <a:pt x="188" y="671"/>
                      <a:pt x="188" y="671"/>
                      <a:pt x="188" y="671"/>
                    </a:cubicBezTo>
                    <a:cubicBezTo>
                      <a:pt x="188" y="670"/>
                      <a:pt x="188" y="670"/>
                      <a:pt x="188" y="670"/>
                    </a:cubicBezTo>
                    <a:cubicBezTo>
                      <a:pt x="189" y="670"/>
                      <a:pt x="189" y="670"/>
                      <a:pt x="189" y="670"/>
                    </a:cubicBezTo>
                    <a:cubicBezTo>
                      <a:pt x="191" y="668"/>
                      <a:pt x="191" y="668"/>
                      <a:pt x="191" y="668"/>
                    </a:cubicBezTo>
                    <a:cubicBezTo>
                      <a:pt x="192" y="663"/>
                      <a:pt x="192" y="663"/>
                      <a:pt x="192" y="663"/>
                    </a:cubicBezTo>
                    <a:cubicBezTo>
                      <a:pt x="190" y="661"/>
                      <a:pt x="190" y="661"/>
                      <a:pt x="190" y="661"/>
                    </a:cubicBezTo>
                    <a:cubicBezTo>
                      <a:pt x="190" y="658"/>
                      <a:pt x="190" y="658"/>
                      <a:pt x="190" y="658"/>
                    </a:cubicBezTo>
                    <a:cubicBezTo>
                      <a:pt x="190" y="658"/>
                      <a:pt x="192" y="656"/>
                      <a:pt x="192" y="656"/>
                    </a:cubicBezTo>
                    <a:cubicBezTo>
                      <a:pt x="192" y="656"/>
                      <a:pt x="192" y="656"/>
                      <a:pt x="192" y="656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5" y="654"/>
                      <a:pt x="195" y="654"/>
                    </a:cubicBezTo>
                    <a:cubicBezTo>
                      <a:pt x="196" y="654"/>
                      <a:pt x="198" y="654"/>
                      <a:pt x="198" y="654"/>
                    </a:cubicBezTo>
                    <a:cubicBezTo>
                      <a:pt x="199" y="654"/>
                      <a:pt x="199" y="654"/>
                      <a:pt x="199" y="654"/>
                    </a:cubicBezTo>
                    <a:cubicBezTo>
                      <a:pt x="201" y="652"/>
                      <a:pt x="201" y="652"/>
                      <a:pt x="201" y="652"/>
                    </a:cubicBezTo>
                    <a:cubicBezTo>
                      <a:pt x="201" y="652"/>
                      <a:pt x="205" y="649"/>
                      <a:pt x="205" y="648"/>
                    </a:cubicBezTo>
                    <a:cubicBezTo>
                      <a:pt x="205" y="647"/>
                      <a:pt x="207" y="644"/>
                      <a:pt x="207" y="644"/>
                    </a:cubicBezTo>
                    <a:cubicBezTo>
                      <a:pt x="207" y="639"/>
                      <a:pt x="207" y="639"/>
                      <a:pt x="207" y="639"/>
                    </a:cubicBezTo>
                    <a:cubicBezTo>
                      <a:pt x="205" y="634"/>
                      <a:pt x="205" y="634"/>
                      <a:pt x="205" y="634"/>
                    </a:cubicBezTo>
                    <a:cubicBezTo>
                      <a:pt x="207" y="631"/>
                      <a:pt x="207" y="631"/>
                      <a:pt x="207" y="631"/>
                    </a:cubicBezTo>
                    <a:cubicBezTo>
                      <a:pt x="210" y="625"/>
                      <a:pt x="210" y="625"/>
                      <a:pt x="210" y="625"/>
                    </a:cubicBezTo>
                    <a:cubicBezTo>
                      <a:pt x="208" y="619"/>
                      <a:pt x="208" y="619"/>
                      <a:pt x="208" y="619"/>
                    </a:cubicBezTo>
                    <a:cubicBezTo>
                      <a:pt x="202" y="612"/>
                      <a:pt x="202" y="612"/>
                      <a:pt x="202" y="612"/>
                    </a:cubicBezTo>
                    <a:cubicBezTo>
                      <a:pt x="199" y="603"/>
                      <a:pt x="199" y="603"/>
                      <a:pt x="199" y="603"/>
                    </a:cubicBezTo>
                    <a:cubicBezTo>
                      <a:pt x="197" y="597"/>
                      <a:pt x="197" y="597"/>
                      <a:pt x="197" y="597"/>
                    </a:cubicBezTo>
                    <a:cubicBezTo>
                      <a:pt x="202" y="592"/>
                      <a:pt x="202" y="592"/>
                      <a:pt x="202" y="592"/>
                    </a:cubicBezTo>
                    <a:cubicBezTo>
                      <a:pt x="203" y="591"/>
                      <a:pt x="203" y="591"/>
                      <a:pt x="203" y="591"/>
                    </a:cubicBezTo>
                    <a:cubicBezTo>
                      <a:pt x="203" y="591"/>
                      <a:pt x="203" y="591"/>
                      <a:pt x="203" y="591"/>
                    </a:cubicBezTo>
                    <a:cubicBezTo>
                      <a:pt x="204" y="591"/>
                      <a:pt x="204" y="591"/>
                      <a:pt x="204" y="591"/>
                    </a:cubicBezTo>
                    <a:cubicBezTo>
                      <a:pt x="207" y="591"/>
                      <a:pt x="207" y="591"/>
                      <a:pt x="207" y="591"/>
                    </a:cubicBezTo>
                    <a:cubicBezTo>
                      <a:pt x="207" y="591"/>
                      <a:pt x="212" y="591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4" y="583"/>
                      <a:pt x="214" y="583"/>
                      <a:pt x="214" y="583"/>
                    </a:cubicBezTo>
                    <a:cubicBezTo>
                      <a:pt x="214" y="583"/>
                      <a:pt x="214" y="583"/>
                      <a:pt x="214" y="583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3" y="573"/>
                      <a:pt x="213" y="573"/>
                      <a:pt x="213" y="573"/>
                    </a:cubicBezTo>
                    <a:cubicBezTo>
                      <a:pt x="207" y="568"/>
                      <a:pt x="207" y="568"/>
                      <a:pt x="207" y="568"/>
                    </a:cubicBezTo>
                    <a:cubicBezTo>
                      <a:pt x="200" y="563"/>
                      <a:pt x="200" y="563"/>
                      <a:pt x="200" y="563"/>
                    </a:cubicBezTo>
                    <a:cubicBezTo>
                      <a:pt x="197" y="555"/>
                      <a:pt x="197" y="555"/>
                      <a:pt x="197" y="555"/>
                    </a:cubicBezTo>
                    <a:cubicBezTo>
                      <a:pt x="196" y="524"/>
                      <a:pt x="196" y="524"/>
                      <a:pt x="196" y="524"/>
                    </a:cubicBezTo>
                    <a:cubicBezTo>
                      <a:pt x="196" y="524"/>
                      <a:pt x="189" y="511"/>
                      <a:pt x="189" y="510"/>
                    </a:cubicBezTo>
                    <a:cubicBezTo>
                      <a:pt x="188" y="508"/>
                      <a:pt x="188" y="506"/>
                      <a:pt x="190" y="504"/>
                    </a:cubicBezTo>
                    <a:cubicBezTo>
                      <a:pt x="191" y="503"/>
                      <a:pt x="190" y="501"/>
                      <a:pt x="190" y="501"/>
                    </a:cubicBezTo>
                    <a:cubicBezTo>
                      <a:pt x="189" y="494"/>
                      <a:pt x="189" y="494"/>
                      <a:pt x="189" y="494"/>
                    </a:cubicBezTo>
                    <a:cubicBezTo>
                      <a:pt x="191" y="491"/>
                      <a:pt x="191" y="491"/>
                      <a:pt x="191" y="491"/>
                    </a:cubicBezTo>
                    <a:cubicBezTo>
                      <a:pt x="191" y="485"/>
                      <a:pt x="191" y="485"/>
                      <a:pt x="191" y="485"/>
                    </a:cubicBezTo>
                    <a:cubicBezTo>
                      <a:pt x="187" y="477"/>
                      <a:pt x="187" y="477"/>
                      <a:pt x="187" y="477"/>
                    </a:cubicBezTo>
                    <a:cubicBezTo>
                      <a:pt x="187" y="477"/>
                      <a:pt x="187" y="471"/>
                      <a:pt x="187" y="470"/>
                    </a:cubicBezTo>
                    <a:cubicBezTo>
                      <a:pt x="187" y="468"/>
                      <a:pt x="190" y="464"/>
                      <a:pt x="190" y="464"/>
                    </a:cubicBezTo>
                    <a:cubicBezTo>
                      <a:pt x="191" y="457"/>
                      <a:pt x="191" y="457"/>
                      <a:pt x="191" y="457"/>
                    </a:cubicBezTo>
                    <a:cubicBezTo>
                      <a:pt x="193" y="447"/>
                      <a:pt x="193" y="447"/>
                      <a:pt x="193" y="447"/>
                    </a:cubicBezTo>
                    <a:cubicBezTo>
                      <a:pt x="206" y="430"/>
                      <a:pt x="206" y="430"/>
                      <a:pt x="206" y="430"/>
                    </a:cubicBezTo>
                    <a:cubicBezTo>
                      <a:pt x="209" y="430"/>
                      <a:pt x="209" y="430"/>
                      <a:pt x="209" y="430"/>
                    </a:cubicBezTo>
                    <a:cubicBezTo>
                      <a:pt x="230" y="429"/>
                      <a:pt x="230" y="429"/>
                      <a:pt x="230" y="429"/>
                    </a:cubicBezTo>
                    <a:cubicBezTo>
                      <a:pt x="231" y="427"/>
                      <a:pt x="231" y="427"/>
                      <a:pt x="231" y="427"/>
                    </a:cubicBezTo>
                    <a:cubicBezTo>
                      <a:pt x="232" y="426"/>
                      <a:pt x="232" y="426"/>
                      <a:pt x="232" y="426"/>
                    </a:cubicBezTo>
                    <a:cubicBezTo>
                      <a:pt x="234" y="420"/>
                      <a:pt x="234" y="420"/>
                      <a:pt x="234" y="420"/>
                    </a:cubicBezTo>
                    <a:cubicBezTo>
                      <a:pt x="233" y="404"/>
                      <a:pt x="233" y="404"/>
                      <a:pt x="233" y="404"/>
                    </a:cubicBezTo>
                    <a:cubicBezTo>
                      <a:pt x="224" y="402"/>
                      <a:pt x="224" y="402"/>
                      <a:pt x="224" y="402"/>
                    </a:cubicBezTo>
                    <a:cubicBezTo>
                      <a:pt x="222" y="397"/>
                      <a:pt x="222" y="397"/>
                      <a:pt x="222" y="397"/>
                    </a:cubicBezTo>
                    <a:cubicBezTo>
                      <a:pt x="237" y="371"/>
                      <a:pt x="237" y="371"/>
                      <a:pt x="237" y="371"/>
                    </a:cubicBezTo>
                    <a:cubicBezTo>
                      <a:pt x="236" y="365"/>
                      <a:pt x="236" y="365"/>
                      <a:pt x="236" y="365"/>
                    </a:cubicBezTo>
                    <a:cubicBezTo>
                      <a:pt x="240" y="362"/>
                      <a:pt x="240" y="362"/>
                      <a:pt x="240" y="362"/>
                    </a:cubicBezTo>
                    <a:cubicBezTo>
                      <a:pt x="240" y="362"/>
                      <a:pt x="239" y="358"/>
                      <a:pt x="238" y="356"/>
                    </a:cubicBezTo>
                    <a:cubicBezTo>
                      <a:pt x="237" y="355"/>
                      <a:pt x="239" y="349"/>
                      <a:pt x="239" y="349"/>
                    </a:cubicBezTo>
                    <a:cubicBezTo>
                      <a:pt x="240" y="342"/>
                      <a:pt x="240" y="342"/>
                      <a:pt x="240" y="342"/>
                    </a:cubicBezTo>
                    <a:cubicBezTo>
                      <a:pt x="242" y="334"/>
                      <a:pt x="242" y="334"/>
                      <a:pt x="242" y="334"/>
                    </a:cubicBezTo>
                    <a:cubicBezTo>
                      <a:pt x="237" y="317"/>
                      <a:pt x="237" y="317"/>
                      <a:pt x="237" y="317"/>
                    </a:cubicBezTo>
                    <a:cubicBezTo>
                      <a:pt x="240" y="314"/>
                      <a:pt x="240" y="314"/>
                      <a:pt x="240" y="314"/>
                    </a:cubicBezTo>
                    <a:cubicBezTo>
                      <a:pt x="244" y="314"/>
                      <a:pt x="244" y="314"/>
                      <a:pt x="244" y="314"/>
                    </a:cubicBezTo>
                    <a:cubicBezTo>
                      <a:pt x="245" y="314"/>
                      <a:pt x="247" y="313"/>
                      <a:pt x="249" y="313"/>
                    </a:cubicBezTo>
                    <a:cubicBezTo>
                      <a:pt x="251" y="312"/>
                      <a:pt x="252" y="311"/>
                      <a:pt x="255" y="308"/>
                    </a:cubicBezTo>
                    <a:cubicBezTo>
                      <a:pt x="256" y="306"/>
                      <a:pt x="256" y="306"/>
                      <a:pt x="256" y="306"/>
                    </a:cubicBezTo>
                    <a:cubicBezTo>
                      <a:pt x="257" y="301"/>
                      <a:pt x="257" y="301"/>
                      <a:pt x="257" y="301"/>
                    </a:cubicBezTo>
                    <a:cubicBezTo>
                      <a:pt x="257" y="292"/>
                      <a:pt x="257" y="292"/>
                      <a:pt x="257" y="292"/>
                    </a:cubicBezTo>
                    <a:cubicBezTo>
                      <a:pt x="262" y="279"/>
                      <a:pt x="262" y="279"/>
                      <a:pt x="262" y="279"/>
                    </a:cubicBezTo>
                    <a:cubicBezTo>
                      <a:pt x="262" y="279"/>
                      <a:pt x="270" y="269"/>
                      <a:pt x="271" y="267"/>
                    </a:cubicBezTo>
                    <a:cubicBezTo>
                      <a:pt x="272" y="265"/>
                      <a:pt x="275" y="258"/>
                      <a:pt x="275" y="258"/>
                    </a:cubicBezTo>
                    <a:cubicBezTo>
                      <a:pt x="275" y="258"/>
                      <a:pt x="273" y="250"/>
                      <a:pt x="272" y="248"/>
                    </a:cubicBezTo>
                    <a:cubicBezTo>
                      <a:pt x="270" y="247"/>
                      <a:pt x="267" y="241"/>
                      <a:pt x="267" y="241"/>
                    </a:cubicBezTo>
                    <a:cubicBezTo>
                      <a:pt x="267" y="236"/>
                      <a:pt x="267" y="236"/>
                      <a:pt x="267" y="236"/>
                    </a:cubicBezTo>
                    <a:cubicBezTo>
                      <a:pt x="273" y="232"/>
                      <a:pt x="273" y="232"/>
                      <a:pt x="273" y="232"/>
                    </a:cubicBezTo>
                    <a:cubicBezTo>
                      <a:pt x="275" y="228"/>
                      <a:pt x="275" y="228"/>
                      <a:pt x="275" y="228"/>
                    </a:cubicBezTo>
                    <a:cubicBezTo>
                      <a:pt x="275" y="228"/>
                      <a:pt x="275" y="221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3"/>
                      <a:pt x="281" y="209"/>
                      <a:pt x="281" y="209"/>
                    </a:cubicBezTo>
                    <a:cubicBezTo>
                      <a:pt x="285" y="201"/>
                      <a:pt x="285" y="201"/>
                      <a:pt x="285" y="201"/>
                    </a:cubicBezTo>
                    <a:cubicBezTo>
                      <a:pt x="295" y="206"/>
                      <a:pt x="295" y="206"/>
                      <a:pt x="295" y="206"/>
                    </a:cubicBezTo>
                    <a:cubicBezTo>
                      <a:pt x="300" y="206"/>
                      <a:pt x="300" y="206"/>
                      <a:pt x="300" y="206"/>
                    </a:cubicBezTo>
                    <a:cubicBezTo>
                      <a:pt x="302" y="202"/>
                      <a:pt x="302" y="202"/>
                      <a:pt x="302" y="202"/>
                    </a:cubicBezTo>
                    <a:cubicBezTo>
                      <a:pt x="301" y="199"/>
                      <a:pt x="300" y="178"/>
                      <a:pt x="303" y="174"/>
                    </a:cubicBezTo>
                    <a:cubicBezTo>
                      <a:pt x="303" y="174"/>
                      <a:pt x="317" y="175"/>
                      <a:pt x="319" y="174"/>
                    </a:cubicBezTo>
                    <a:cubicBezTo>
                      <a:pt x="320" y="174"/>
                      <a:pt x="325" y="176"/>
                      <a:pt x="326" y="177"/>
                    </a:cubicBezTo>
                    <a:cubicBezTo>
                      <a:pt x="326" y="177"/>
                      <a:pt x="326" y="177"/>
                      <a:pt x="326" y="177"/>
                    </a:cubicBezTo>
                    <a:cubicBezTo>
                      <a:pt x="326" y="177"/>
                      <a:pt x="326" y="177"/>
                      <a:pt x="326" y="177"/>
                    </a:cubicBezTo>
                    <a:cubicBezTo>
                      <a:pt x="327" y="178"/>
                      <a:pt x="328" y="178"/>
                      <a:pt x="329" y="178"/>
                    </a:cubicBezTo>
                    <a:cubicBezTo>
                      <a:pt x="331" y="179"/>
                      <a:pt x="333" y="179"/>
                      <a:pt x="333" y="179"/>
                    </a:cubicBezTo>
                    <a:cubicBezTo>
                      <a:pt x="339" y="178"/>
                      <a:pt x="339" y="178"/>
                      <a:pt x="339" y="178"/>
                    </a:cubicBezTo>
                    <a:cubicBezTo>
                      <a:pt x="343" y="173"/>
                      <a:pt x="343" y="173"/>
                      <a:pt x="343" y="173"/>
                    </a:cubicBezTo>
                    <a:cubicBezTo>
                      <a:pt x="339" y="169"/>
                      <a:pt x="339" y="169"/>
                      <a:pt x="339" y="169"/>
                    </a:cubicBezTo>
                    <a:cubicBezTo>
                      <a:pt x="343" y="164"/>
                      <a:pt x="343" y="157"/>
                      <a:pt x="342" y="156"/>
                    </a:cubicBezTo>
                    <a:cubicBezTo>
                      <a:pt x="341" y="154"/>
                      <a:pt x="339" y="145"/>
                      <a:pt x="338" y="144"/>
                    </a:cubicBezTo>
                    <a:cubicBezTo>
                      <a:pt x="338" y="143"/>
                      <a:pt x="340" y="142"/>
                      <a:pt x="340" y="142"/>
                    </a:cubicBezTo>
                    <a:cubicBezTo>
                      <a:pt x="342" y="142"/>
                      <a:pt x="342" y="142"/>
                      <a:pt x="342" y="142"/>
                    </a:cubicBezTo>
                    <a:cubicBezTo>
                      <a:pt x="342" y="142"/>
                      <a:pt x="343" y="141"/>
                      <a:pt x="344" y="141"/>
                    </a:cubicBezTo>
                    <a:cubicBezTo>
                      <a:pt x="349" y="137"/>
                      <a:pt x="349" y="137"/>
                      <a:pt x="349" y="137"/>
                    </a:cubicBezTo>
                    <a:cubicBezTo>
                      <a:pt x="354" y="138"/>
                      <a:pt x="354" y="138"/>
                      <a:pt x="354" y="138"/>
                    </a:cubicBezTo>
                    <a:cubicBezTo>
                      <a:pt x="354" y="138"/>
                      <a:pt x="354" y="137"/>
                      <a:pt x="355" y="137"/>
                    </a:cubicBezTo>
                    <a:cubicBezTo>
                      <a:pt x="356" y="137"/>
                      <a:pt x="356" y="136"/>
                      <a:pt x="356" y="136"/>
                    </a:cubicBezTo>
                    <a:cubicBezTo>
                      <a:pt x="356" y="136"/>
                      <a:pt x="353" y="130"/>
                      <a:pt x="355" y="127"/>
                    </a:cubicBezTo>
                    <a:cubicBezTo>
                      <a:pt x="356" y="125"/>
                      <a:pt x="357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13" name="Freeform 102">
                <a:extLst>
                  <a:ext uri="{FF2B5EF4-FFF2-40B4-BE49-F238E27FC236}">
                    <a16:creationId xmlns:a16="http://schemas.microsoft.com/office/drawing/2014/main" id="{DA6CD844-CCD4-E346-8AC0-103433CFF6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28550" y="-33603"/>
                <a:ext cx="3373052" cy="3300666"/>
              </a:xfrm>
              <a:custGeom>
                <a:avLst/>
                <a:gdLst>
                  <a:gd name="T0" fmla="*/ 395 w 1479"/>
                  <a:gd name="T1" fmla="*/ 1054 h 1493"/>
                  <a:gd name="T2" fmla="*/ 339 w 1479"/>
                  <a:gd name="T3" fmla="*/ 1061 h 1493"/>
                  <a:gd name="T4" fmla="*/ 359 w 1479"/>
                  <a:gd name="T5" fmla="*/ 1012 h 1493"/>
                  <a:gd name="T6" fmla="*/ 298 w 1479"/>
                  <a:gd name="T7" fmla="*/ 970 h 1493"/>
                  <a:gd name="T8" fmla="*/ 266 w 1479"/>
                  <a:gd name="T9" fmla="*/ 914 h 1493"/>
                  <a:gd name="T10" fmla="*/ 197 w 1479"/>
                  <a:gd name="T11" fmla="*/ 908 h 1493"/>
                  <a:gd name="T12" fmla="*/ 159 w 1479"/>
                  <a:gd name="T13" fmla="*/ 875 h 1493"/>
                  <a:gd name="T14" fmla="*/ 149 w 1479"/>
                  <a:gd name="T15" fmla="*/ 820 h 1493"/>
                  <a:gd name="T16" fmla="*/ 130 w 1479"/>
                  <a:gd name="T17" fmla="*/ 737 h 1493"/>
                  <a:gd name="T18" fmla="*/ 185 w 1479"/>
                  <a:gd name="T19" fmla="*/ 696 h 1493"/>
                  <a:gd name="T20" fmla="*/ 122 w 1479"/>
                  <a:gd name="T21" fmla="*/ 671 h 1493"/>
                  <a:gd name="T22" fmla="*/ 160 w 1479"/>
                  <a:gd name="T23" fmla="*/ 558 h 1493"/>
                  <a:gd name="T24" fmla="*/ 101 w 1479"/>
                  <a:gd name="T25" fmla="*/ 459 h 1493"/>
                  <a:gd name="T26" fmla="*/ 76 w 1479"/>
                  <a:gd name="T27" fmla="*/ 383 h 1493"/>
                  <a:gd name="T28" fmla="*/ 12 w 1479"/>
                  <a:gd name="T29" fmla="*/ 272 h 1493"/>
                  <a:gd name="T30" fmla="*/ 0 w 1479"/>
                  <a:gd name="T31" fmla="*/ 237 h 1493"/>
                  <a:gd name="T32" fmla="*/ 0 w 1479"/>
                  <a:gd name="T33" fmla="*/ 237 h 1493"/>
                  <a:gd name="T34" fmla="*/ 1 w 1479"/>
                  <a:gd name="T35" fmla="*/ 236 h 1493"/>
                  <a:gd name="T36" fmla="*/ 3 w 1479"/>
                  <a:gd name="T37" fmla="*/ 234 h 1493"/>
                  <a:gd name="T38" fmla="*/ 8 w 1479"/>
                  <a:gd name="T39" fmla="*/ 229 h 1493"/>
                  <a:gd name="T40" fmla="*/ 47 w 1479"/>
                  <a:gd name="T41" fmla="*/ 167 h 1493"/>
                  <a:gd name="T42" fmla="*/ 56 w 1479"/>
                  <a:gd name="T43" fmla="*/ 176 h 1493"/>
                  <a:gd name="T44" fmla="*/ 92 w 1479"/>
                  <a:gd name="T45" fmla="*/ 183 h 1493"/>
                  <a:gd name="T46" fmla="*/ 196 w 1479"/>
                  <a:gd name="T47" fmla="*/ 194 h 1493"/>
                  <a:gd name="T48" fmla="*/ 258 w 1479"/>
                  <a:gd name="T49" fmla="*/ 207 h 1493"/>
                  <a:gd name="T50" fmla="*/ 281 w 1479"/>
                  <a:gd name="T51" fmla="*/ 280 h 1493"/>
                  <a:gd name="T52" fmla="*/ 161 w 1479"/>
                  <a:gd name="T53" fmla="*/ 320 h 1493"/>
                  <a:gd name="T54" fmla="*/ 109 w 1479"/>
                  <a:gd name="T55" fmla="*/ 310 h 1493"/>
                  <a:gd name="T56" fmla="*/ 150 w 1479"/>
                  <a:gd name="T57" fmla="*/ 340 h 1493"/>
                  <a:gd name="T58" fmla="*/ 189 w 1479"/>
                  <a:gd name="T59" fmla="*/ 388 h 1493"/>
                  <a:gd name="T60" fmla="*/ 232 w 1479"/>
                  <a:gd name="T61" fmla="*/ 422 h 1493"/>
                  <a:gd name="T62" fmla="*/ 288 w 1479"/>
                  <a:gd name="T63" fmla="*/ 416 h 1493"/>
                  <a:gd name="T64" fmla="*/ 239 w 1479"/>
                  <a:gd name="T65" fmla="*/ 380 h 1493"/>
                  <a:gd name="T66" fmla="*/ 322 w 1479"/>
                  <a:gd name="T67" fmla="*/ 369 h 1493"/>
                  <a:gd name="T68" fmla="*/ 315 w 1479"/>
                  <a:gd name="T69" fmla="*/ 253 h 1493"/>
                  <a:gd name="T70" fmla="*/ 350 w 1479"/>
                  <a:gd name="T71" fmla="*/ 213 h 1493"/>
                  <a:gd name="T72" fmla="*/ 283 w 1479"/>
                  <a:gd name="T73" fmla="*/ 136 h 1493"/>
                  <a:gd name="T74" fmla="*/ 351 w 1479"/>
                  <a:gd name="T75" fmla="*/ 157 h 1493"/>
                  <a:gd name="T76" fmla="*/ 407 w 1479"/>
                  <a:gd name="T77" fmla="*/ 178 h 1493"/>
                  <a:gd name="T78" fmla="*/ 420 w 1479"/>
                  <a:gd name="T79" fmla="*/ 84 h 1493"/>
                  <a:gd name="T80" fmla="*/ 447 w 1479"/>
                  <a:gd name="T81" fmla="*/ 17 h 1493"/>
                  <a:gd name="T82" fmla="*/ 1446 w 1479"/>
                  <a:gd name="T83" fmla="*/ 837 h 1493"/>
                  <a:gd name="T84" fmla="*/ 1247 w 1479"/>
                  <a:gd name="T85" fmla="*/ 947 h 1493"/>
                  <a:gd name="T86" fmla="*/ 1027 w 1479"/>
                  <a:gd name="T87" fmla="*/ 1015 h 1493"/>
                  <a:gd name="T88" fmla="*/ 1113 w 1479"/>
                  <a:gd name="T89" fmla="*/ 1192 h 1493"/>
                  <a:gd name="T90" fmla="*/ 1187 w 1479"/>
                  <a:gd name="T91" fmla="*/ 1460 h 1493"/>
                  <a:gd name="T92" fmla="*/ 1119 w 1479"/>
                  <a:gd name="T93" fmla="*/ 1449 h 1493"/>
                  <a:gd name="T94" fmla="*/ 1105 w 1479"/>
                  <a:gd name="T95" fmla="*/ 1486 h 1493"/>
                  <a:gd name="T96" fmla="*/ 1061 w 1479"/>
                  <a:gd name="T97" fmla="*/ 1452 h 1493"/>
                  <a:gd name="T98" fmla="*/ 988 w 1479"/>
                  <a:gd name="T99" fmla="*/ 1445 h 1493"/>
                  <a:gd name="T100" fmla="*/ 919 w 1479"/>
                  <a:gd name="T101" fmla="*/ 1435 h 1493"/>
                  <a:gd name="T102" fmla="*/ 899 w 1479"/>
                  <a:gd name="T103" fmla="*/ 1437 h 1493"/>
                  <a:gd name="T104" fmla="*/ 898 w 1479"/>
                  <a:gd name="T105" fmla="*/ 1438 h 1493"/>
                  <a:gd name="T106" fmla="*/ 883 w 1479"/>
                  <a:gd name="T107" fmla="*/ 1439 h 1493"/>
                  <a:gd name="T108" fmla="*/ 693 w 1479"/>
                  <a:gd name="T109" fmla="*/ 1413 h 1493"/>
                  <a:gd name="T110" fmla="*/ 650 w 1479"/>
                  <a:gd name="T111" fmla="*/ 1303 h 1493"/>
                  <a:gd name="T112" fmla="*/ 648 w 1479"/>
                  <a:gd name="T113" fmla="*/ 1232 h 1493"/>
                  <a:gd name="T114" fmla="*/ 664 w 1479"/>
                  <a:gd name="T115" fmla="*/ 1146 h 1493"/>
                  <a:gd name="T116" fmla="*/ 594 w 1479"/>
                  <a:gd name="T117" fmla="*/ 1113 h 1493"/>
                  <a:gd name="T118" fmla="*/ 521 w 1479"/>
                  <a:gd name="T119" fmla="*/ 1124 h 1493"/>
                  <a:gd name="T120" fmla="*/ 382 w 1479"/>
                  <a:gd name="T121" fmla="*/ 71 h 1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79" h="1493">
                    <a:moveTo>
                      <a:pt x="460" y="1096"/>
                    </a:moveTo>
                    <a:cubicBezTo>
                      <a:pt x="452" y="1098"/>
                      <a:pt x="452" y="1098"/>
                      <a:pt x="452" y="1098"/>
                    </a:cubicBezTo>
                    <a:cubicBezTo>
                      <a:pt x="452" y="1098"/>
                      <a:pt x="447" y="1103"/>
                      <a:pt x="447" y="1101"/>
                    </a:cubicBezTo>
                    <a:cubicBezTo>
                      <a:pt x="446" y="1099"/>
                      <a:pt x="448" y="1095"/>
                      <a:pt x="448" y="1093"/>
                    </a:cubicBezTo>
                    <a:cubicBezTo>
                      <a:pt x="447" y="1092"/>
                      <a:pt x="442" y="1095"/>
                      <a:pt x="443" y="1091"/>
                    </a:cubicBezTo>
                    <a:cubicBezTo>
                      <a:pt x="444" y="1089"/>
                      <a:pt x="443" y="1086"/>
                      <a:pt x="442" y="1085"/>
                    </a:cubicBezTo>
                    <a:cubicBezTo>
                      <a:pt x="440" y="1083"/>
                      <a:pt x="434" y="1083"/>
                      <a:pt x="436" y="1079"/>
                    </a:cubicBezTo>
                    <a:cubicBezTo>
                      <a:pt x="438" y="1076"/>
                      <a:pt x="443" y="1074"/>
                      <a:pt x="443" y="1074"/>
                    </a:cubicBezTo>
                    <a:cubicBezTo>
                      <a:pt x="443" y="1072"/>
                      <a:pt x="443" y="1072"/>
                      <a:pt x="443" y="1072"/>
                    </a:cubicBezTo>
                    <a:cubicBezTo>
                      <a:pt x="439" y="1068"/>
                      <a:pt x="439" y="1068"/>
                      <a:pt x="439" y="1068"/>
                    </a:cubicBezTo>
                    <a:cubicBezTo>
                      <a:pt x="428" y="1063"/>
                      <a:pt x="428" y="1063"/>
                      <a:pt x="428" y="1063"/>
                    </a:cubicBezTo>
                    <a:cubicBezTo>
                      <a:pt x="428" y="1063"/>
                      <a:pt x="427" y="1057"/>
                      <a:pt x="425" y="1057"/>
                    </a:cubicBezTo>
                    <a:cubicBezTo>
                      <a:pt x="424" y="1056"/>
                      <a:pt x="421" y="1053"/>
                      <a:pt x="421" y="1053"/>
                    </a:cubicBezTo>
                    <a:cubicBezTo>
                      <a:pt x="421" y="1053"/>
                      <a:pt x="418" y="1049"/>
                      <a:pt x="414" y="1048"/>
                    </a:cubicBezTo>
                    <a:cubicBezTo>
                      <a:pt x="410" y="1046"/>
                      <a:pt x="407" y="1055"/>
                      <a:pt x="407" y="1055"/>
                    </a:cubicBezTo>
                    <a:cubicBezTo>
                      <a:pt x="403" y="1051"/>
                      <a:pt x="403" y="1051"/>
                      <a:pt x="403" y="1051"/>
                    </a:cubicBezTo>
                    <a:cubicBezTo>
                      <a:pt x="395" y="1054"/>
                      <a:pt x="395" y="1054"/>
                      <a:pt x="395" y="1054"/>
                    </a:cubicBezTo>
                    <a:cubicBezTo>
                      <a:pt x="389" y="1063"/>
                      <a:pt x="389" y="1063"/>
                      <a:pt x="389" y="1063"/>
                    </a:cubicBezTo>
                    <a:cubicBezTo>
                      <a:pt x="385" y="1064"/>
                      <a:pt x="385" y="1064"/>
                      <a:pt x="385" y="1064"/>
                    </a:cubicBezTo>
                    <a:cubicBezTo>
                      <a:pt x="379" y="1065"/>
                      <a:pt x="379" y="1065"/>
                      <a:pt x="379" y="1065"/>
                    </a:cubicBezTo>
                    <a:cubicBezTo>
                      <a:pt x="370" y="1067"/>
                      <a:pt x="370" y="1067"/>
                      <a:pt x="370" y="1067"/>
                    </a:cubicBezTo>
                    <a:cubicBezTo>
                      <a:pt x="368" y="1073"/>
                      <a:pt x="368" y="1073"/>
                      <a:pt x="368" y="1073"/>
                    </a:cubicBezTo>
                    <a:cubicBezTo>
                      <a:pt x="369" y="1079"/>
                      <a:pt x="369" y="1079"/>
                      <a:pt x="369" y="1079"/>
                    </a:cubicBezTo>
                    <a:cubicBezTo>
                      <a:pt x="364" y="1083"/>
                      <a:pt x="364" y="1083"/>
                      <a:pt x="364" y="1083"/>
                    </a:cubicBezTo>
                    <a:cubicBezTo>
                      <a:pt x="352" y="1082"/>
                      <a:pt x="352" y="1082"/>
                      <a:pt x="352" y="1082"/>
                    </a:cubicBezTo>
                    <a:cubicBezTo>
                      <a:pt x="354" y="1082"/>
                      <a:pt x="354" y="1082"/>
                      <a:pt x="354" y="1082"/>
                    </a:cubicBezTo>
                    <a:cubicBezTo>
                      <a:pt x="347" y="1078"/>
                      <a:pt x="347" y="1078"/>
                      <a:pt x="347" y="1078"/>
                    </a:cubicBezTo>
                    <a:cubicBezTo>
                      <a:pt x="347" y="1075"/>
                      <a:pt x="347" y="1075"/>
                      <a:pt x="347" y="1075"/>
                    </a:cubicBezTo>
                    <a:cubicBezTo>
                      <a:pt x="343" y="1075"/>
                      <a:pt x="343" y="1075"/>
                      <a:pt x="343" y="1075"/>
                    </a:cubicBezTo>
                    <a:cubicBezTo>
                      <a:pt x="340" y="1074"/>
                      <a:pt x="340" y="1074"/>
                      <a:pt x="340" y="1074"/>
                    </a:cubicBezTo>
                    <a:cubicBezTo>
                      <a:pt x="342" y="1072"/>
                      <a:pt x="342" y="1072"/>
                      <a:pt x="342" y="1072"/>
                    </a:cubicBezTo>
                    <a:cubicBezTo>
                      <a:pt x="340" y="1069"/>
                      <a:pt x="340" y="1069"/>
                      <a:pt x="340" y="1069"/>
                    </a:cubicBezTo>
                    <a:cubicBezTo>
                      <a:pt x="337" y="1063"/>
                      <a:pt x="337" y="1063"/>
                      <a:pt x="337" y="1063"/>
                    </a:cubicBezTo>
                    <a:cubicBezTo>
                      <a:pt x="339" y="1061"/>
                      <a:pt x="339" y="1061"/>
                      <a:pt x="339" y="1061"/>
                    </a:cubicBezTo>
                    <a:cubicBezTo>
                      <a:pt x="335" y="1059"/>
                      <a:pt x="335" y="1059"/>
                      <a:pt x="335" y="1059"/>
                    </a:cubicBezTo>
                    <a:cubicBezTo>
                      <a:pt x="333" y="1057"/>
                      <a:pt x="333" y="1057"/>
                      <a:pt x="333" y="1057"/>
                    </a:cubicBezTo>
                    <a:cubicBezTo>
                      <a:pt x="335" y="1053"/>
                      <a:pt x="335" y="1053"/>
                      <a:pt x="335" y="1053"/>
                    </a:cubicBezTo>
                    <a:cubicBezTo>
                      <a:pt x="333" y="1050"/>
                      <a:pt x="333" y="1050"/>
                      <a:pt x="333" y="1050"/>
                    </a:cubicBezTo>
                    <a:cubicBezTo>
                      <a:pt x="330" y="1046"/>
                      <a:pt x="330" y="1046"/>
                      <a:pt x="330" y="1046"/>
                    </a:cubicBezTo>
                    <a:cubicBezTo>
                      <a:pt x="325" y="1045"/>
                      <a:pt x="325" y="1045"/>
                      <a:pt x="325" y="1045"/>
                    </a:cubicBezTo>
                    <a:cubicBezTo>
                      <a:pt x="321" y="1042"/>
                      <a:pt x="321" y="1042"/>
                      <a:pt x="321" y="1042"/>
                    </a:cubicBezTo>
                    <a:cubicBezTo>
                      <a:pt x="321" y="1039"/>
                      <a:pt x="321" y="1039"/>
                      <a:pt x="321" y="1039"/>
                    </a:cubicBezTo>
                    <a:cubicBezTo>
                      <a:pt x="323" y="1032"/>
                      <a:pt x="323" y="1032"/>
                      <a:pt x="323" y="1032"/>
                    </a:cubicBezTo>
                    <a:cubicBezTo>
                      <a:pt x="323" y="1032"/>
                      <a:pt x="323" y="1031"/>
                      <a:pt x="327" y="1029"/>
                    </a:cubicBezTo>
                    <a:cubicBezTo>
                      <a:pt x="331" y="1028"/>
                      <a:pt x="332" y="1029"/>
                      <a:pt x="332" y="1029"/>
                    </a:cubicBezTo>
                    <a:cubicBezTo>
                      <a:pt x="338" y="1031"/>
                      <a:pt x="338" y="1031"/>
                      <a:pt x="338" y="1031"/>
                    </a:cubicBezTo>
                    <a:cubicBezTo>
                      <a:pt x="345" y="1029"/>
                      <a:pt x="345" y="1029"/>
                      <a:pt x="345" y="1029"/>
                    </a:cubicBezTo>
                    <a:cubicBezTo>
                      <a:pt x="345" y="1029"/>
                      <a:pt x="352" y="1023"/>
                      <a:pt x="353" y="1022"/>
                    </a:cubicBezTo>
                    <a:cubicBezTo>
                      <a:pt x="355" y="1021"/>
                      <a:pt x="353" y="1016"/>
                      <a:pt x="353" y="1016"/>
                    </a:cubicBezTo>
                    <a:cubicBezTo>
                      <a:pt x="357" y="1015"/>
                      <a:pt x="357" y="1015"/>
                      <a:pt x="357" y="1015"/>
                    </a:cubicBezTo>
                    <a:cubicBezTo>
                      <a:pt x="359" y="1012"/>
                      <a:pt x="359" y="1012"/>
                      <a:pt x="359" y="1012"/>
                    </a:cubicBezTo>
                    <a:cubicBezTo>
                      <a:pt x="359" y="1006"/>
                      <a:pt x="359" y="1006"/>
                      <a:pt x="359" y="1006"/>
                    </a:cubicBezTo>
                    <a:cubicBezTo>
                      <a:pt x="354" y="1004"/>
                      <a:pt x="354" y="1004"/>
                      <a:pt x="354" y="1004"/>
                    </a:cubicBezTo>
                    <a:cubicBezTo>
                      <a:pt x="350" y="1003"/>
                      <a:pt x="350" y="1003"/>
                      <a:pt x="350" y="1003"/>
                    </a:cubicBezTo>
                    <a:cubicBezTo>
                      <a:pt x="346" y="1000"/>
                      <a:pt x="346" y="1000"/>
                      <a:pt x="346" y="1000"/>
                    </a:cubicBezTo>
                    <a:cubicBezTo>
                      <a:pt x="348" y="995"/>
                      <a:pt x="348" y="995"/>
                      <a:pt x="348" y="995"/>
                    </a:cubicBezTo>
                    <a:cubicBezTo>
                      <a:pt x="343" y="995"/>
                      <a:pt x="343" y="995"/>
                      <a:pt x="343" y="995"/>
                    </a:cubicBezTo>
                    <a:cubicBezTo>
                      <a:pt x="338" y="994"/>
                      <a:pt x="338" y="994"/>
                      <a:pt x="338" y="994"/>
                    </a:cubicBezTo>
                    <a:cubicBezTo>
                      <a:pt x="334" y="993"/>
                      <a:pt x="334" y="993"/>
                      <a:pt x="334" y="993"/>
                    </a:cubicBezTo>
                    <a:cubicBezTo>
                      <a:pt x="331" y="994"/>
                      <a:pt x="331" y="994"/>
                      <a:pt x="331" y="994"/>
                    </a:cubicBezTo>
                    <a:cubicBezTo>
                      <a:pt x="328" y="997"/>
                      <a:pt x="328" y="997"/>
                      <a:pt x="328" y="997"/>
                    </a:cubicBezTo>
                    <a:cubicBezTo>
                      <a:pt x="323" y="997"/>
                      <a:pt x="323" y="997"/>
                      <a:pt x="323" y="997"/>
                    </a:cubicBezTo>
                    <a:cubicBezTo>
                      <a:pt x="322" y="988"/>
                      <a:pt x="322" y="988"/>
                      <a:pt x="322" y="988"/>
                    </a:cubicBezTo>
                    <a:cubicBezTo>
                      <a:pt x="320" y="984"/>
                      <a:pt x="320" y="984"/>
                      <a:pt x="320" y="984"/>
                    </a:cubicBezTo>
                    <a:cubicBezTo>
                      <a:pt x="315" y="982"/>
                      <a:pt x="315" y="982"/>
                      <a:pt x="315" y="982"/>
                    </a:cubicBezTo>
                    <a:cubicBezTo>
                      <a:pt x="304" y="980"/>
                      <a:pt x="304" y="980"/>
                      <a:pt x="304" y="980"/>
                    </a:cubicBezTo>
                    <a:cubicBezTo>
                      <a:pt x="299" y="973"/>
                      <a:pt x="299" y="973"/>
                      <a:pt x="299" y="973"/>
                    </a:cubicBezTo>
                    <a:cubicBezTo>
                      <a:pt x="298" y="970"/>
                      <a:pt x="298" y="970"/>
                      <a:pt x="298" y="970"/>
                    </a:cubicBezTo>
                    <a:cubicBezTo>
                      <a:pt x="298" y="970"/>
                      <a:pt x="297" y="970"/>
                      <a:pt x="294" y="969"/>
                    </a:cubicBezTo>
                    <a:cubicBezTo>
                      <a:pt x="291" y="969"/>
                      <a:pt x="293" y="966"/>
                      <a:pt x="293" y="966"/>
                    </a:cubicBezTo>
                    <a:cubicBezTo>
                      <a:pt x="293" y="961"/>
                      <a:pt x="293" y="961"/>
                      <a:pt x="293" y="961"/>
                    </a:cubicBezTo>
                    <a:cubicBezTo>
                      <a:pt x="289" y="961"/>
                      <a:pt x="289" y="961"/>
                      <a:pt x="289" y="961"/>
                    </a:cubicBezTo>
                    <a:cubicBezTo>
                      <a:pt x="285" y="957"/>
                      <a:pt x="285" y="957"/>
                      <a:pt x="285" y="957"/>
                    </a:cubicBezTo>
                    <a:cubicBezTo>
                      <a:pt x="278" y="955"/>
                      <a:pt x="278" y="955"/>
                      <a:pt x="278" y="955"/>
                    </a:cubicBezTo>
                    <a:cubicBezTo>
                      <a:pt x="281" y="947"/>
                      <a:pt x="281" y="947"/>
                      <a:pt x="281" y="947"/>
                    </a:cubicBezTo>
                    <a:cubicBezTo>
                      <a:pt x="281" y="944"/>
                      <a:pt x="281" y="944"/>
                      <a:pt x="281" y="944"/>
                    </a:cubicBezTo>
                    <a:cubicBezTo>
                      <a:pt x="282" y="939"/>
                      <a:pt x="282" y="939"/>
                      <a:pt x="282" y="939"/>
                    </a:cubicBezTo>
                    <a:cubicBezTo>
                      <a:pt x="279" y="936"/>
                      <a:pt x="279" y="936"/>
                      <a:pt x="279" y="936"/>
                    </a:cubicBezTo>
                    <a:cubicBezTo>
                      <a:pt x="273" y="932"/>
                      <a:pt x="273" y="932"/>
                      <a:pt x="273" y="932"/>
                    </a:cubicBezTo>
                    <a:cubicBezTo>
                      <a:pt x="273" y="929"/>
                      <a:pt x="273" y="929"/>
                      <a:pt x="273" y="929"/>
                    </a:cubicBezTo>
                    <a:cubicBezTo>
                      <a:pt x="273" y="926"/>
                      <a:pt x="273" y="926"/>
                      <a:pt x="273" y="926"/>
                    </a:cubicBezTo>
                    <a:cubicBezTo>
                      <a:pt x="273" y="918"/>
                      <a:pt x="273" y="918"/>
                      <a:pt x="273" y="918"/>
                    </a:cubicBezTo>
                    <a:cubicBezTo>
                      <a:pt x="271" y="914"/>
                      <a:pt x="271" y="914"/>
                      <a:pt x="271" y="914"/>
                    </a:cubicBezTo>
                    <a:cubicBezTo>
                      <a:pt x="267" y="916"/>
                      <a:pt x="267" y="916"/>
                      <a:pt x="267" y="916"/>
                    </a:cubicBezTo>
                    <a:cubicBezTo>
                      <a:pt x="266" y="914"/>
                      <a:pt x="266" y="914"/>
                      <a:pt x="266" y="914"/>
                    </a:cubicBezTo>
                    <a:cubicBezTo>
                      <a:pt x="263" y="915"/>
                      <a:pt x="263" y="915"/>
                      <a:pt x="263" y="915"/>
                    </a:cubicBezTo>
                    <a:cubicBezTo>
                      <a:pt x="260" y="913"/>
                      <a:pt x="260" y="913"/>
                      <a:pt x="260" y="913"/>
                    </a:cubicBezTo>
                    <a:cubicBezTo>
                      <a:pt x="257" y="910"/>
                      <a:pt x="257" y="910"/>
                      <a:pt x="257" y="910"/>
                    </a:cubicBezTo>
                    <a:cubicBezTo>
                      <a:pt x="248" y="908"/>
                      <a:pt x="248" y="908"/>
                      <a:pt x="248" y="908"/>
                    </a:cubicBezTo>
                    <a:cubicBezTo>
                      <a:pt x="248" y="908"/>
                      <a:pt x="245" y="909"/>
                      <a:pt x="241" y="910"/>
                    </a:cubicBezTo>
                    <a:cubicBezTo>
                      <a:pt x="238" y="911"/>
                      <a:pt x="239" y="912"/>
                      <a:pt x="237" y="912"/>
                    </a:cubicBezTo>
                    <a:cubicBezTo>
                      <a:pt x="235" y="913"/>
                      <a:pt x="234" y="915"/>
                      <a:pt x="234" y="917"/>
                    </a:cubicBezTo>
                    <a:cubicBezTo>
                      <a:pt x="233" y="919"/>
                      <a:pt x="229" y="920"/>
                      <a:pt x="228" y="920"/>
                    </a:cubicBezTo>
                    <a:cubicBezTo>
                      <a:pt x="226" y="921"/>
                      <a:pt x="224" y="918"/>
                      <a:pt x="224" y="918"/>
                    </a:cubicBezTo>
                    <a:cubicBezTo>
                      <a:pt x="224" y="915"/>
                      <a:pt x="224" y="915"/>
                      <a:pt x="224" y="915"/>
                    </a:cubicBezTo>
                    <a:cubicBezTo>
                      <a:pt x="223" y="909"/>
                      <a:pt x="223" y="909"/>
                      <a:pt x="223" y="909"/>
                    </a:cubicBezTo>
                    <a:cubicBezTo>
                      <a:pt x="215" y="909"/>
                      <a:pt x="215" y="909"/>
                      <a:pt x="215" y="909"/>
                    </a:cubicBezTo>
                    <a:cubicBezTo>
                      <a:pt x="208" y="911"/>
                      <a:pt x="208" y="911"/>
                      <a:pt x="208" y="911"/>
                    </a:cubicBezTo>
                    <a:cubicBezTo>
                      <a:pt x="207" y="913"/>
                      <a:pt x="207" y="913"/>
                      <a:pt x="207" y="913"/>
                    </a:cubicBezTo>
                    <a:cubicBezTo>
                      <a:pt x="202" y="913"/>
                      <a:pt x="202" y="913"/>
                      <a:pt x="202" y="913"/>
                    </a:cubicBezTo>
                    <a:cubicBezTo>
                      <a:pt x="200" y="909"/>
                      <a:pt x="200" y="909"/>
                      <a:pt x="200" y="909"/>
                    </a:cubicBezTo>
                    <a:cubicBezTo>
                      <a:pt x="197" y="908"/>
                      <a:pt x="197" y="908"/>
                      <a:pt x="197" y="908"/>
                    </a:cubicBezTo>
                    <a:cubicBezTo>
                      <a:pt x="192" y="910"/>
                      <a:pt x="192" y="910"/>
                      <a:pt x="192" y="910"/>
                    </a:cubicBezTo>
                    <a:cubicBezTo>
                      <a:pt x="192" y="910"/>
                      <a:pt x="191" y="912"/>
                      <a:pt x="190" y="912"/>
                    </a:cubicBezTo>
                    <a:cubicBezTo>
                      <a:pt x="189" y="913"/>
                      <a:pt x="188" y="912"/>
                      <a:pt x="187" y="912"/>
                    </a:cubicBezTo>
                    <a:cubicBezTo>
                      <a:pt x="186" y="912"/>
                      <a:pt x="184" y="911"/>
                      <a:pt x="183" y="910"/>
                    </a:cubicBezTo>
                    <a:cubicBezTo>
                      <a:pt x="183" y="909"/>
                      <a:pt x="183" y="908"/>
                      <a:pt x="183" y="907"/>
                    </a:cubicBezTo>
                    <a:cubicBezTo>
                      <a:pt x="183" y="906"/>
                      <a:pt x="183" y="904"/>
                      <a:pt x="183" y="904"/>
                    </a:cubicBezTo>
                    <a:cubicBezTo>
                      <a:pt x="184" y="899"/>
                      <a:pt x="184" y="899"/>
                      <a:pt x="184" y="899"/>
                    </a:cubicBezTo>
                    <a:cubicBezTo>
                      <a:pt x="184" y="899"/>
                      <a:pt x="180" y="896"/>
                      <a:pt x="179" y="895"/>
                    </a:cubicBezTo>
                    <a:cubicBezTo>
                      <a:pt x="179" y="893"/>
                      <a:pt x="178" y="890"/>
                      <a:pt x="178" y="890"/>
                    </a:cubicBezTo>
                    <a:cubicBezTo>
                      <a:pt x="178" y="890"/>
                      <a:pt x="176" y="889"/>
                      <a:pt x="175" y="888"/>
                    </a:cubicBezTo>
                    <a:cubicBezTo>
                      <a:pt x="174" y="888"/>
                      <a:pt x="173" y="887"/>
                      <a:pt x="173" y="887"/>
                    </a:cubicBezTo>
                    <a:cubicBezTo>
                      <a:pt x="174" y="884"/>
                      <a:pt x="174" y="884"/>
                      <a:pt x="174" y="884"/>
                    </a:cubicBezTo>
                    <a:cubicBezTo>
                      <a:pt x="170" y="882"/>
                      <a:pt x="170" y="882"/>
                      <a:pt x="170" y="882"/>
                    </a:cubicBezTo>
                    <a:cubicBezTo>
                      <a:pt x="165" y="878"/>
                      <a:pt x="165" y="878"/>
                      <a:pt x="165" y="878"/>
                    </a:cubicBezTo>
                    <a:cubicBezTo>
                      <a:pt x="167" y="875"/>
                      <a:pt x="167" y="875"/>
                      <a:pt x="167" y="875"/>
                    </a:cubicBezTo>
                    <a:cubicBezTo>
                      <a:pt x="163" y="872"/>
                      <a:pt x="163" y="872"/>
                      <a:pt x="163" y="872"/>
                    </a:cubicBezTo>
                    <a:cubicBezTo>
                      <a:pt x="159" y="875"/>
                      <a:pt x="159" y="875"/>
                      <a:pt x="159" y="875"/>
                    </a:cubicBezTo>
                    <a:cubicBezTo>
                      <a:pt x="159" y="871"/>
                      <a:pt x="159" y="871"/>
                      <a:pt x="159" y="871"/>
                    </a:cubicBezTo>
                    <a:cubicBezTo>
                      <a:pt x="157" y="863"/>
                      <a:pt x="157" y="863"/>
                      <a:pt x="157" y="863"/>
                    </a:cubicBezTo>
                    <a:cubicBezTo>
                      <a:pt x="159" y="860"/>
                      <a:pt x="159" y="860"/>
                      <a:pt x="159" y="860"/>
                    </a:cubicBezTo>
                    <a:cubicBezTo>
                      <a:pt x="158" y="850"/>
                      <a:pt x="158" y="850"/>
                      <a:pt x="158" y="850"/>
                    </a:cubicBezTo>
                    <a:cubicBezTo>
                      <a:pt x="158" y="850"/>
                      <a:pt x="156" y="849"/>
                      <a:pt x="155" y="849"/>
                    </a:cubicBezTo>
                    <a:cubicBezTo>
                      <a:pt x="154" y="849"/>
                      <a:pt x="151" y="847"/>
                      <a:pt x="151" y="847"/>
                    </a:cubicBezTo>
                    <a:cubicBezTo>
                      <a:pt x="147" y="846"/>
                      <a:pt x="147" y="846"/>
                      <a:pt x="147" y="846"/>
                    </a:cubicBezTo>
                    <a:cubicBezTo>
                      <a:pt x="147" y="843"/>
                      <a:pt x="147" y="843"/>
                      <a:pt x="147" y="843"/>
                    </a:cubicBezTo>
                    <a:cubicBezTo>
                      <a:pt x="144" y="840"/>
                      <a:pt x="144" y="840"/>
                      <a:pt x="144" y="840"/>
                    </a:cubicBezTo>
                    <a:cubicBezTo>
                      <a:pt x="141" y="841"/>
                      <a:pt x="141" y="841"/>
                      <a:pt x="141" y="841"/>
                    </a:cubicBezTo>
                    <a:cubicBezTo>
                      <a:pt x="141" y="841"/>
                      <a:pt x="140" y="841"/>
                      <a:pt x="140" y="840"/>
                    </a:cubicBezTo>
                    <a:cubicBezTo>
                      <a:pt x="140" y="839"/>
                      <a:pt x="138" y="835"/>
                      <a:pt x="138" y="835"/>
                    </a:cubicBezTo>
                    <a:cubicBezTo>
                      <a:pt x="141" y="832"/>
                      <a:pt x="141" y="832"/>
                      <a:pt x="141" y="832"/>
                    </a:cubicBezTo>
                    <a:cubicBezTo>
                      <a:pt x="141" y="832"/>
                      <a:pt x="141" y="828"/>
                      <a:pt x="141" y="827"/>
                    </a:cubicBezTo>
                    <a:cubicBezTo>
                      <a:pt x="141" y="825"/>
                      <a:pt x="146" y="825"/>
                      <a:pt x="146" y="825"/>
                    </a:cubicBezTo>
                    <a:cubicBezTo>
                      <a:pt x="148" y="824"/>
                      <a:pt x="148" y="824"/>
                      <a:pt x="148" y="824"/>
                    </a:cubicBezTo>
                    <a:cubicBezTo>
                      <a:pt x="149" y="820"/>
                      <a:pt x="149" y="820"/>
                      <a:pt x="149" y="820"/>
                    </a:cubicBezTo>
                    <a:cubicBezTo>
                      <a:pt x="149" y="820"/>
                      <a:pt x="146" y="820"/>
                      <a:pt x="144" y="818"/>
                    </a:cubicBezTo>
                    <a:cubicBezTo>
                      <a:pt x="143" y="816"/>
                      <a:pt x="144" y="818"/>
                      <a:pt x="144" y="817"/>
                    </a:cubicBezTo>
                    <a:cubicBezTo>
                      <a:pt x="144" y="816"/>
                      <a:pt x="143" y="817"/>
                      <a:pt x="143" y="817"/>
                    </a:cubicBezTo>
                    <a:cubicBezTo>
                      <a:pt x="143" y="817"/>
                      <a:pt x="142" y="816"/>
                      <a:pt x="142" y="815"/>
                    </a:cubicBezTo>
                    <a:cubicBezTo>
                      <a:pt x="142" y="814"/>
                      <a:pt x="142" y="812"/>
                      <a:pt x="141" y="811"/>
                    </a:cubicBezTo>
                    <a:cubicBezTo>
                      <a:pt x="140" y="810"/>
                      <a:pt x="138" y="809"/>
                      <a:pt x="138" y="809"/>
                    </a:cubicBezTo>
                    <a:cubicBezTo>
                      <a:pt x="137" y="808"/>
                      <a:pt x="137" y="809"/>
                      <a:pt x="135" y="807"/>
                    </a:cubicBezTo>
                    <a:cubicBezTo>
                      <a:pt x="134" y="805"/>
                      <a:pt x="134" y="804"/>
                      <a:pt x="134" y="804"/>
                    </a:cubicBezTo>
                    <a:cubicBezTo>
                      <a:pt x="131" y="802"/>
                      <a:pt x="133" y="797"/>
                      <a:pt x="131" y="795"/>
                    </a:cubicBezTo>
                    <a:cubicBezTo>
                      <a:pt x="127" y="791"/>
                      <a:pt x="127" y="784"/>
                      <a:pt x="125" y="782"/>
                    </a:cubicBezTo>
                    <a:cubicBezTo>
                      <a:pt x="122" y="777"/>
                      <a:pt x="124" y="776"/>
                      <a:pt x="125" y="773"/>
                    </a:cubicBezTo>
                    <a:cubicBezTo>
                      <a:pt x="126" y="767"/>
                      <a:pt x="129" y="762"/>
                      <a:pt x="130" y="752"/>
                    </a:cubicBezTo>
                    <a:cubicBezTo>
                      <a:pt x="130" y="745"/>
                      <a:pt x="130" y="745"/>
                      <a:pt x="130" y="745"/>
                    </a:cubicBezTo>
                    <a:cubicBezTo>
                      <a:pt x="135" y="741"/>
                      <a:pt x="135" y="741"/>
                      <a:pt x="135" y="741"/>
                    </a:cubicBezTo>
                    <a:cubicBezTo>
                      <a:pt x="135" y="739"/>
                      <a:pt x="135" y="739"/>
                      <a:pt x="135" y="739"/>
                    </a:cubicBezTo>
                    <a:cubicBezTo>
                      <a:pt x="130" y="737"/>
                      <a:pt x="130" y="737"/>
                      <a:pt x="130" y="737"/>
                    </a:cubicBezTo>
                    <a:cubicBezTo>
                      <a:pt x="130" y="737"/>
                      <a:pt x="130" y="737"/>
                      <a:pt x="130" y="737"/>
                    </a:cubicBezTo>
                    <a:cubicBezTo>
                      <a:pt x="130" y="735"/>
                      <a:pt x="130" y="735"/>
                      <a:pt x="130" y="735"/>
                    </a:cubicBezTo>
                    <a:cubicBezTo>
                      <a:pt x="127" y="724"/>
                      <a:pt x="127" y="724"/>
                      <a:pt x="127" y="724"/>
                    </a:cubicBezTo>
                    <a:cubicBezTo>
                      <a:pt x="128" y="719"/>
                      <a:pt x="128" y="719"/>
                      <a:pt x="128" y="719"/>
                    </a:cubicBezTo>
                    <a:cubicBezTo>
                      <a:pt x="131" y="722"/>
                      <a:pt x="131" y="722"/>
                      <a:pt x="131" y="722"/>
                    </a:cubicBezTo>
                    <a:cubicBezTo>
                      <a:pt x="134" y="723"/>
                      <a:pt x="134" y="723"/>
                      <a:pt x="134" y="723"/>
                    </a:cubicBezTo>
                    <a:cubicBezTo>
                      <a:pt x="137" y="720"/>
                      <a:pt x="137" y="720"/>
                      <a:pt x="137" y="720"/>
                    </a:cubicBezTo>
                    <a:cubicBezTo>
                      <a:pt x="136" y="715"/>
                      <a:pt x="136" y="715"/>
                      <a:pt x="136" y="715"/>
                    </a:cubicBezTo>
                    <a:cubicBezTo>
                      <a:pt x="136" y="715"/>
                      <a:pt x="137" y="712"/>
                      <a:pt x="138" y="712"/>
                    </a:cubicBezTo>
                    <a:cubicBezTo>
                      <a:pt x="139" y="713"/>
                      <a:pt x="145" y="713"/>
                      <a:pt x="145" y="713"/>
                    </a:cubicBezTo>
                    <a:cubicBezTo>
                      <a:pt x="148" y="710"/>
                      <a:pt x="148" y="710"/>
                      <a:pt x="148" y="710"/>
                    </a:cubicBezTo>
                    <a:cubicBezTo>
                      <a:pt x="148" y="704"/>
                      <a:pt x="148" y="704"/>
                      <a:pt x="148" y="704"/>
                    </a:cubicBezTo>
                    <a:cubicBezTo>
                      <a:pt x="151" y="700"/>
                      <a:pt x="151" y="700"/>
                      <a:pt x="151" y="700"/>
                    </a:cubicBezTo>
                    <a:cubicBezTo>
                      <a:pt x="157" y="699"/>
                      <a:pt x="157" y="699"/>
                      <a:pt x="157" y="699"/>
                    </a:cubicBezTo>
                    <a:cubicBezTo>
                      <a:pt x="157" y="699"/>
                      <a:pt x="168" y="699"/>
                      <a:pt x="169" y="700"/>
                    </a:cubicBezTo>
                    <a:cubicBezTo>
                      <a:pt x="170" y="700"/>
                      <a:pt x="175" y="700"/>
                      <a:pt x="176" y="700"/>
                    </a:cubicBezTo>
                    <a:cubicBezTo>
                      <a:pt x="177" y="700"/>
                      <a:pt x="183" y="700"/>
                      <a:pt x="183" y="700"/>
                    </a:cubicBezTo>
                    <a:cubicBezTo>
                      <a:pt x="185" y="696"/>
                      <a:pt x="185" y="696"/>
                      <a:pt x="185" y="696"/>
                    </a:cubicBezTo>
                    <a:cubicBezTo>
                      <a:pt x="177" y="694"/>
                      <a:pt x="177" y="694"/>
                      <a:pt x="177" y="694"/>
                    </a:cubicBezTo>
                    <a:cubicBezTo>
                      <a:pt x="171" y="693"/>
                      <a:pt x="171" y="693"/>
                      <a:pt x="171" y="693"/>
                    </a:cubicBezTo>
                    <a:cubicBezTo>
                      <a:pt x="168" y="688"/>
                      <a:pt x="168" y="688"/>
                      <a:pt x="168" y="688"/>
                    </a:cubicBezTo>
                    <a:cubicBezTo>
                      <a:pt x="162" y="688"/>
                      <a:pt x="162" y="688"/>
                      <a:pt x="162" y="688"/>
                    </a:cubicBezTo>
                    <a:cubicBezTo>
                      <a:pt x="154" y="690"/>
                      <a:pt x="154" y="690"/>
                      <a:pt x="154" y="690"/>
                    </a:cubicBezTo>
                    <a:cubicBezTo>
                      <a:pt x="149" y="691"/>
                      <a:pt x="149" y="691"/>
                      <a:pt x="149" y="691"/>
                    </a:cubicBezTo>
                    <a:cubicBezTo>
                      <a:pt x="142" y="690"/>
                      <a:pt x="142" y="690"/>
                      <a:pt x="142" y="690"/>
                    </a:cubicBezTo>
                    <a:cubicBezTo>
                      <a:pt x="140" y="687"/>
                      <a:pt x="140" y="687"/>
                      <a:pt x="140" y="687"/>
                    </a:cubicBezTo>
                    <a:cubicBezTo>
                      <a:pt x="140" y="687"/>
                      <a:pt x="135" y="686"/>
                      <a:pt x="134" y="686"/>
                    </a:cubicBezTo>
                    <a:cubicBezTo>
                      <a:pt x="133" y="686"/>
                      <a:pt x="132" y="686"/>
                      <a:pt x="131" y="685"/>
                    </a:cubicBezTo>
                    <a:cubicBezTo>
                      <a:pt x="129" y="685"/>
                      <a:pt x="126" y="678"/>
                      <a:pt x="126" y="678"/>
                    </a:cubicBezTo>
                    <a:cubicBezTo>
                      <a:pt x="126" y="674"/>
                      <a:pt x="126" y="674"/>
                      <a:pt x="126" y="674"/>
                    </a:cubicBezTo>
                    <a:cubicBezTo>
                      <a:pt x="129" y="678"/>
                      <a:pt x="129" y="678"/>
                      <a:pt x="129" y="678"/>
                    </a:cubicBezTo>
                    <a:cubicBezTo>
                      <a:pt x="129" y="678"/>
                      <a:pt x="131" y="679"/>
                      <a:pt x="131" y="678"/>
                    </a:cubicBezTo>
                    <a:cubicBezTo>
                      <a:pt x="131" y="677"/>
                      <a:pt x="130" y="671"/>
                      <a:pt x="130" y="671"/>
                    </a:cubicBezTo>
                    <a:cubicBezTo>
                      <a:pt x="130" y="671"/>
                      <a:pt x="131" y="665"/>
                      <a:pt x="128" y="666"/>
                    </a:cubicBezTo>
                    <a:cubicBezTo>
                      <a:pt x="125" y="667"/>
                      <a:pt x="122" y="669"/>
                      <a:pt x="122" y="671"/>
                    </a:cubicBezTo>
                    <a:cubicBezTo>
                      <a:pt x="122" y="672"/>
                      <a:pt x="120" y="675"/>
                      <a:pt x="120" y="677"/>
                    </a:cubicBezTo>
                    <a:cubicBezTo>
                      <a:pt x="119" y="678"/>
                      <a:pt x="118" y="679"/>
                      <a:pt x="117" y="680"/>
                    </a:cubicBezTo>
                    <a:cubicBezTo>
                      <a:pt x="116" y="681"/>
                      <a:pt x="111" y="682"/>
                      <a:pt x="111" y="682"/>
                    </a:cubicBezTo>
                    <a:cubicBezTo>
                      <a:pt x="107" y="682"/>
                      <a:pt x="107" y="682"/>
                      <a:pt x="107" y="682"/>
                    </a:cubicBezTo>
                    <a:cubicBezTo>
                      <a:pt x="110" y="678"/>
                      <a:pt x="110" y="678"/>
                      <a:pt x="110" y="678"/>
                    </a:cubicBezTo>
                    <a:cubicBezTo>
                      <a:pt x="112" y="673"/>
                      <a:pt x="112" y="673"/>
                      <a:pt x="112" y="673"/>
                    </a:cubicBezTo>
                    <a:cubicBezTo>
                      <a:pt x="112" y="673"/>
                      <a:pt x="117" y="664"/>
                      <a:pt x="117" y="662"/>
                    </a:cubicBezTo>
                    <a:cubicBezTo>
                      <a:pt x="118" y="659"/>
                      <a:pt x="119" y="657"/>
                      <a:pt x="120" y="654"/>
                    </a:cubicBezTo>
                    <a:cubicBezTo>
                      <a:pt x="121" y="652"/>
                      <a:pt x="124" y="651"/>
                      <a:pt x="124" y="651"/>
                    </a:cubicBezTo>
                    <a:cubicBezTo>
                      <a:pt x="127" y="641"/>
                      <a:pt x="127" y="641"/>
                      <a:pt x="127" y="641"/>
                    </a:cubicBezTo>
                    <a:cubicBezTo>
                      <a:pt x="140" y="615"/>
                      <a:pt x="140" y="615"/>
                      <a:pt x="140" y="615"/>
                    </a:cubicBezTo>
                    <a:cubicBezTo>
                      <a:pt x="140" y="615"/>
                      <a:pt x="142" y="607"/>
                      <a:pt x="143" y="606"/>
                    </a:cubicBezTo>
                    <a:cubicBezTo>
                      <a:pt x="143" y="604"/>
                      <a:pt x="146" y="598"/>
                      <a:pt x="146" y="596"/>
                    </a:cubicBezTo>
                    <a:cubicBezTo>
                      <a:pt x="146" y="594"/>
                      <a:pt x="149" y="587"/>
                      <a:pt x="149" y="587"/>
                    </a:cubicBezTo>
                    <a:cubicBezTo>
                      <a:pt x="149" y="587"/>
                      <a:pt x="152" y="576"/>
                      <a:pt x="152" y="574"/>
                    </a:cubicBezTo>
                    <a:cubicBezTo>
                      <a:pt x="152" y="572"/>
                      <a:pt x="154" y="571"/>
                      <a:pt x="156" y="570"/>
                    </a:cubicBezTo>
                    <a:cubicBezTo>
                      <a:pt x="157" y="569"/>
                      <a:pt x="160" y="560"/>
                      <a:pt x="160" y="558"/>
                    </a:cubicBezTo>
                    <a:cubicBezTo>
                      <a:pt x="161" y="556"/>
                      <a:pt x="163" y="538"/>
                      <a:pt x="163" y="538"/>
                    </a:cubicBezTo>
                    <a:cubicBezTo>
                      <a:pt x="161" y="526"/>
                      <a:pt x="161" y="526"/>
                      <a:pt x="161" y="526"/>
                    </a:cubicBezTo>
                    <a:cubicBezTo>
                      <a:pt x="155" y="521"/>
                      <a:pt x="155" y="521"/>
                      <a:pt x="155" y="521"/>
                    </a:cubicBezTo>
                    <a:cubicBezTo>
                      <a:pt x="149" y="518"/>
                      <a:pt x="149" y="518"/>
                      <a:pt x="149" y="518"/>
                    </a:cubicBezTo>
                    <a:cubicBezTo>
                      <a:pt x="149" y="518"/>
                      <a:pt x="142" y="514"/>
                      <a:pt x="141" y="513"/>
                    </a:cubicBezTo>
                    <a:cubicBezTo>
                      <a:pt x="140" y="512"/>
                      <a:pt x="136" y="510"/>
                      <a:pt x="135" y="510"/>
                    </a:cubicBezTo>
                    <a:cubicBezTo>
                      <a:pt x="133" y="509"/>
                      <a:pt x="128" y="508"/>
                      <a:pt x="127" y="508"/>
                    </a:cubicBezTo>
                    <a:cubicBezTo>
                      <a:pt x="126" y="508"/>
                      <a:pt x="122" y="505"/>
                      <a:pt x="119" y="503"/>
                    </a:cubicBezTo>
                    <a:cubicBezTo>
                      <a:pt x="116" y="501"/>
                      <a:pt x="112" y="496"/>
                      <a:pt x="112" y="496"/>
                    </a:cubicBezTo>
                    <a:cubicBezTo>
                      <a:pt x="117" y="488"/>
                      <a:pt x="117" y="488"/>
                      <a:pt x="117" y="488"/>
                    </a:cubicBezTo>
                    <a:cubicBezTo>
                      <a:pt x="117" y="488"/>
                      <a:pt x="118" y="482"/>
                      <a:pt x="118" y="480"/>
                    </a:cubicBezTo>
                    <a:cubicBezTo>
                      <a:pt x="118" y="479"/>
                      <a:pt x="118" y="476"/>
                      <a:pt x="118" y="476"/>
                    </a:cubicBezTo>
                    <a:cubicBezTo>
                      <a:pt x="116" y="472"/>
                      <a:pt x="116" y="472"/>
                      <a:pt x="116" y="472"/>
                    </a:cubicBezTo>
                    <a:cubicBezTo>
                      <a:pt x="113" y="467"/>
                      <a:pt x="113" y="467"/>
                      <a:pt x="113" y="467"/>
                    </a:cubicBezTo>
                    <a:cubicBezTo>
                      <a:pt x="113" y="467"/>
                      <a:pt x="109" y="466"/>
                      <a:pt x="107" y="466"/>
                    </a:cubicBezTo>
                    <a:cubicBezTo>
                      <a:pt x="106" y="467"/>
                      <a:pt x="106" y="464"/>
                      <a:pt x="105" y="462"/>
                    </a:cubicBezTo>
                    <a:cubicBezTo>
                      <a:pt x="105" y="460"/>
                      <a:pt x="103" y="460"/>
                      <a:pt x="101" y="459"/>
                    </a:cubicBezTo>
                    <a:cubicBezTo>
                      <a:pt x="98" y="457"/>
                      <a:pt x="97" y="454"/>
                      <a:pt x="97" y="454"/>
                    </a:cubicBezTo>
                    <a:cubicBezTo>
                      <a:pt x="100" y="448"/>
                      <a:pt x="100" y="448"/>
                      <a:pt x="100" y="448"/>
                    </a:cubicBezTo>
                    <a:cubicBezTo>
                      <a:pt x="100" y="448"/>
                      <a:pt x="99" y="445"/>
                      <a:pt x="98" y="444"/>
                    </a:cubicBezTo>
                    <a:cubicBezTo>
                      <a:pt x="98" y="443"/>
                      <a:pt x="94" y="443"/>
                      <a:pt x="94" y="443"/>
                    </a:cubicBezTo>
                    <a:cubicBezTo>
                      <a:pt x="87" y="442"/>
                      <a:pt x="87" y="442"/>
                      <a:pt x="87" y="442"/>
                    </a:cubicBezTo>
                    <a:cubicBezTo>
                      <a:pt x="82" y="434"/>
                      <a:pt x="82" y="434"/>
                      <a:pt x="82" y="434"/>
                    </a:cubicBezTo>
                    <a:cubicBezTo>
                      <a:pt x="82" y="434"/>
                      <a:pt x="83" y="427"/>
                      <a:pt x="84" y="426"/>
                    </a:cubicBezTo>
                    <a:cubicBezTo>
                      <a:pt x="85" y="424"/>
                      <a:pt x="84" y="423"/>
                      <a:pt x="84" y="423"/>
                    </a:cubicBezTo>
                    <a:cubicBezTo>
                      <a:pt x="79" y="421"/>
                      <a:pt x="79" y="421"/>
                      <a:pt x="79" y="421"/>
                    </a:cubicBezTo>
                    <a:cubicBezTo>
                      <a:pt x="81" y="417"/>
                      <a:pt x="81" y="417"/>
                      <a:pt x="81" y="417"/>
                    </a:cubicBezTo>
                    <a:cubicBezTo>
                      <a:pt x="78" y="411"/>
                      <a:pt x="78" y="411"/>
                      <a:pt x="78" y="411"/>
                    </a:cubicBezTo>
                    <a:cubicBezTo>
                      <a:pt x="79" y="407"/>
                      <a:pt x="79" y="407"/>
                      <a:pt x="79" y="407"/>
                    </a:cubicBezTo>
                    <a:cubicBezTo>
                      <a:pt x="76" y="403"/>
                      <a:pt x="76" y="403"/>
                      <a:pt x="76" y="403"/>
                    </a:cubicBezTo>
                    <a:cubicBezTo>
                      <a:pt x="76" y="400"/>
                      <a:pt x="76" y="400"/>
                      <a:pt x="76" y="400"/>
                    </a:cubicBezTo>
                    <a:cubicBezTo>
                      <a:pt x="79" y="395"/>
                      <a:pt x="79" y="395"/>
                      <a:pt x="79" y="395"/>
                    </a:cubicBezTo>
                    <a:cubicBezTo>
                      <a:pt x="80" y="390"/>
                      <a:pt x="80" y="390"/>
                      <a:pt x="80" y="390"/>
                    </a:cubicBezTo>
                    <a:cubicBezTo>
                      <a:pt x="76" y="383"/>
                      <a:pt x="76" y="383"/>
                      <a:pt x="76" y="383"/>
                    </a:cubicBezTo>
                    <a:cubicBezTo>
                      <a:pt x="76" y="383"/>
                      <a:pt x="73" y="378"/>
                      <a:pt x="73" y="377"/>
                    </a:cubicBezTo>
                    <a:cubicBezTo>
                      <a:pt x="73" y="376"/>
                      <a:pt x="65" y="371"/>
                      <a:pt x="65" y="371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4" y="355"/>
                      <a:pt x="54" y="355"/>
                      <a:pt x="54" y="355"/>
                    </a:cubicBezTo>
                    <a:cubicBezTo>
                      <a:pt x="48" y="348"/>
                      <a:pt x="48" y="348"/>
                      <a:pt x="48" y="348"/>
                    </a:cubicBezTo>
                    <a:cubicBezTo>
                      <a:pt x="44" y="344"/>
                      <a:pt x="44" y="344"/>
                      <a:pt x="44" y="344"/>
                    </a:cubicBezTo>
                    <a:cubicBezTo>
                      <a:pt x="41" y="337"/>
                      <a:pt x="41" y="337"/>
                      <a:pt x="41" y="337"/>
                    </a:cubicBezTo>
                    <a:cubicBezTo>
                      <a:pt x="41" y="337"/>
                      <a:pt x="43" y="329"/>
                      <a:pt x="43" y="328"/>
                    </a:cubicBezTo>
                    <a:cubicBezTo>
                      <a:pt x="43" y="326"/>
                      <a:pt x="46" y="319"/>
                      <a:pt x="46" y="314"/>
                    </a:cubicBezTo>
                    <a:cubicBezTo>
                      <a:pt x="45" y="310"/>
                      <a:pt x="48" y="305"/>
                      <a:pt x="48" y="305"/>
                    </a:cubicBezTo>
                    <a:cubicBezTo>
                      <a:pt x="49" y="296"/>
                      <a:pt x="49" y="296"/>
                      <a:pt x="49" y="296"/>
                    </a:cubicBezTo>
                    <a:cubicBezTo>
                      <a:pt x="46" y="293"/>
                      <a:pt x="46" y="293"/>
                      <a:pt x="46" y="293"/>
                    </a:cubicBezTo>
                    <a:cubicBezTo>
                      <a:pt x="40" y="289"/>
                      <a:pt x="40" y="289"/>
                      <a:pt x="40" y="289"/>
                    </a:cubicBezTo>
                    <a:cubicBezTo>
                      <a:pt x="36" y="284"/>
                      <a:pt x="36" y="284"/>
                      <a:pt x="36" y="284"/>
                    </a:cubicBezTo>
                    <a:cubicBezTo>
                      <a:pt x="36" y="284"/>
                      <a:pt x="34" y="278"/>
                      <a:pt x="27" y="276"/>
                    </a:cubicBezTo>
                    <a:cubicBezTo>
                      <a:pt x="20" y="275"/>
                      <a:pt x="19" y="276"/>
                      <a:pt x="19" y="276"/>
                    </a:cubicBezTo>
                    <a:cubicBezTo>
                      <a:pt x="12" y="272"/>
                      <a:pt x="12" y="272"/>
                      <a:pt x="12" y="272"/>
                    </a:cubicBezTo>
                    <a:cubicBezTo>
                      <a:pt x="7" y="264"/>
                      <a:pt x="7" y="264"/>
                      <a:pt x="7" y="264"/>
                    </a:cubicBezTo>
                    <a:cubicBezTo>
                      <a:pt x="3" y="258"/>
                      <a:pt x="3" y="258"/>
                      <a:pt x="3" y="258"/>
                    </a:cubicBezTo>
                    <a:cubicBezTo>
                      <a:pt x="6" y="254"/>
                      <a:pt x="6" y="254"/>
                      <a:pt x="6" y="254"/>
                    </a:cubicBezTo>
                    <a:cubicBezTo>
                      <a:pt x="7" y="248"/>
                      <a:pt x="7" y="248"/>
                      <a:pt x="7" y="248"/>
                    </a:cubicBezTo>
                    <a:cubicBezTo>
                      <a:pt x="7" y="244"/>
                      <a:pt x="7" y="244"/>
                      <a:pt x="7" y="244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5"/>
                      <a:pt x="1" y="235"/>
                      <a:pt x="1" y="235"/>
                    </a:cubicBezTo>
                    <a:cubicBezTo>
                      <a:pt x="1" y="235"/>
                      <a:pt x="1" y="235"/>
                      <a:pt x="1" y="235"/>
                    </a:cubicBezTo>
                    <a:cubicBezTo>
                      <a:pt x="1" y="235"/>
                      <a:pt x="1" y="235"/>
                      <a:pt x="1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4"/>
                      <a:pt x="2" y="234"/>
                      <a:pt x="2" y="234"/>
                    </a:cubicBezTo>
                    <a:cubicBezTo>
                      <a:pt x="2" y="234"/>
                      <a:pt x="2" y="234"/>
                      <a:pt x="2" y="234"/>
                    </a:cubicBezTo>
                    <a:cubicBezTo>
                      <a:pt x="2" y="234"/>
                      <a:pt x="2" y="234"/>
                      <a:pt x="2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3"/>
                      <a:pt x="3" y="233"/>
                      <a:pt x="3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2"/>
                      <a:pt x="4" y="232"/>
                      <a:pt x="4" y="232"/>
                    </a:cubicBezTo>
                    <a:cubicBezTo>
                      <a:pt x="4" y="232"/>
                      <a:pt x="4" y="232"/>
                      <a:pt x="4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6" y="230"/>
                      <a:pt x="7" y="229"/>
                      <a:pt x="8" y="229"/>
                    </a:cubicBezTo>
                    <a:cubicBezTo>
                      <a:pt x="8" y="229"/>
                      <a:pt x="8" y="228"/>
                      <a:pt x="8" y="228"/>
                    </a:cubicBezTo>
                    <a:cubicBezTo>
                      <a:pt x="9" y="228"/>
                      <a:pt x="10" y="228"/>
                      <a:pt x="12" y="228"/>
                    </a:cubicBezTo>
                    <a:cubicBezTo>
                      <a:pt x="12" y="228"/>
                      <a:pt x="14" y="219"/>
                      <a:pt x="13" y="216"/>
                    </a:cubicBezTo>
                    <a:cubicBezTo>
                      <a:pt x="12" y="212"/>
                      <a:pt x="17" y="208"/>
                      <a:pt x="17" y="208"/>
                    </a:cubicBezTo>
                    <a:cubicBezTo>
                      <a:pt x="24" y="201"/>
                      <a:pt x="24" y="201"/>
                      <a:pt x="24" y="201"/>
                    </a:cubicBezTo>
                    <a:cubicBezTo>
                      <a:pt x="23" y="193"/>
                      <a:pt x="23" y="193"/>
                      <a:pt x="23" y="193"/>
                    </a:cubicBezTo>
                    <a:cubicBezTo>
                      <a:pt x="31" y="194"/>
                      <a:pt x="31" y="194"/>
                      <a:pt x="31" y="194"/>
                    </a:cubicBezTo>
                    <a:cubicBezTo>
                      <a:pt x="31" y="194"/>
                      <a:pt x="37" y="191"/>
                      <a:pt x="35" y="187"/>
                    </a:cubicBezTo>
                    <a:cubicBezTo>
                      <a:pt x="34" y="185"/>
                      <a:pt x="33" y="182"/>
                      <a:pt x="32" y="180"/>
                    </a:cubicBezTo>
                    <a:cubicBezTo>
                      <a:pt x="33" y="179"/>
                      <a:pt x="33" y="179"/>
                      <a:pt x="33" y="178"/>
                    </a:cubicBezTo>
                    <a:cubicBezTo>
                      <a:pt x="33" y="178"/>
                      <a:pt x="35" y="175"/>
                      <a:pt x="35" y="175"/>
                    </a:cubicBezTo>
                    <a:cubicBezTo>
                      <a:pt x="38" y="175"/>
                      <a:pt x="38" y="175"/>
                      <a:pt x="38" y="175"/>
                    </a:cubicBezTo>
                    <a:cubicBezTo>
                      <a:pt x="41" y="176"/>
                      <a:pt x="41" y="176"/>
                      <a:pt x="41" y="176"/>
                    </a:cubicBezTo>
                    <a:cubicBezTo>
                      <a:pt x="41" y="176"/>
                      <a:pt x="43" y="177"/>
                      <a:pt x="44" y="177"/>
                    </a:cubicBezTo>
                    <a:cubicBezTo>
                      <a:pt x="46" y="177"/>
                      <a:pt x="49" y="175"/>
                      <a:pt x="49" y="175"/>
                    </a:cubicBezTo>
                    <a:cubicBezTo>
                      <a:pt x="46" y="171"/>
                      <a:pt x="46" y="171"/>
                      <a:pt x="46" y="171"/>
                    </a:cubicBezTo>
                    <a:cubicBezTo>
                      <a:pt x="47" y="167"/>
                      <a:pt x="47" y="167"/>
                      <a:pt x="47" y="167"/>
                    </a:cubicBezTo>
                    <a:cubicBezTo>
                      <a:pt x="51" y="167"/>
                      <a:pt x="51" y="167"/>
                      <a:pt x="51" y="167"/>
                    </a:cubicBezTo>
                    <a:cubicBezTo>
                      <a:pt x="53" y="167"/>
                      <a:pt x="53" y="167"/>
                      <a:pt x="53" y="167"/>
                    </a:cubicBezTo>
                    <a:cubicBezTo>
                      <a:pt x="49" y="161"/>
                      <a:pt x="49" y="161"/>
                      <a:pt x="49" y="161"/>
                    </a:cubicBezTo>
                    <a:cubicBezTo>
                      <a:pt x="49" y="161"/>
                      <a:pt x="50" y="158"/>
                      <a:pt x="52" y="159"/>
                    </a:cubicBezTo>
                    <a:cubicBezTo>
                      <a:pt x="53" y="159"/>
                      <a:pt x="54" y="161"/>
                      <a:pt x="55" y="161"/>
                    </a:cubicBezTo>
                    <a:cubicBezTo>
                      <a:pt x="56" y="161"/>
                      <a:pt x="59" y="162"/>
                      <a:pt x="59" y="162"/>
                    </a:cubicBezTo>
                    <a:cubicBezTo>
                      <a:pt x="63" y="163"/>
                      <a:pt x="63" y="163"/>
                      <a:pt x="63" y="163"/>
                    </a:cubicBezTo>
                    <a:cubicBezTo>
                      <a:pt x="67" y="163"/>
                      <a:pt x="67" y="163"/>
                      <a:pt x="67" y="163"/>
                    </a:cubicBezTo>
                    <a:cubicBezTo>
                      <a:pt x="72" y="163"/>
                      <a:pt x="72" y="163"/>
                      <a:pt x="72" y="163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74" y="166"/>
                      <a:pt x="75" y="168"/>
                      <a:pt x="74" y="169"/>
                    </a:cubicBezTo>
                    <a:cubicBezTo>
                      <a:pt x="74" y="170"/>
                      <a:pt x="73" y="173"/>
                      <a:pt x="73" y="173"/>
                    </a:cubicBezTo>
                    <a:cubicBezTo>
                      <a:pt x="72" y="173"/>
                      <a:pt x="71" y="173"/>
                      <a:pt x="70" y="174"/>
                    </a:cubicBezTo>
                    <a:cubicBezTo>
                      <a:pt x="69" y="174"/>
                      <a:pt x="64" y="174"/>
                      <a:pt x="64" y="174"/>
                    </a:cubicBezTo>
                    <a:cubicBezTo>
                      <a:pt x="60" y="174"/>
                      <a:pt x="60" y="174"/>
                      <a:pt x="60" y="174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56" y="176"/>
                      <a:pt x="56" y="176"/>
                      <a:pt x="56" y="176"/>
                    </a:cubicBezTo>
                    <a:cubicBezTo>
                      <a:pt x="56" y="176"/>
                      <a:pt x="59" y="177"/>
                      <a:pt x="60" y="178"/>
                    </a:cubicBezTo>
                    <a:cubicBezTo>
                      <a:pt x="62" y="178"/>
                      <a:pt x="62" y="178"/>
                      <a:pt x="62" y="178"/>
                    </a:cubicBezTo>
                    <a:cubicBezTo>
                      <a:pt x="63" y="179"/>
                      <a:pt x="65" y="181"/>
                      <a:pt x="65" y="181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64" y="184"/>
                      <a:pt x="67" y="180"/>
                      <a:pt x="67" y="180"/>
                    </a:cubicBezTo>
                    <a:cubicBezTo>
                      <a:pt x="68" y="180"/>
                      <a:pt x="73" y="180"/>
                      <a:pt x="73" y="180"/>
                    </a:cubicBezTo>
                    <a:cubicBezTo>
                      <a:pt x="73" y="180"/>
                      <a:pt x="77" y="178"/>
                      <a:pt x="78" y="178"/>
                    </a:cubicBezTo>
                    <a:cubicBezTo>
                      <a:pt x="78" y="178"/>
                      <a:pt x="77" y="181"/>
                      <a:pt x="77" y="181"/>
                    </a:cubicBezTo>
                    <a:cubicBezTo>
                      <a:pt x="81" y="179"/>
                      <a:pt x="81" y="179"/>
                      <a:pt x="81" y="179"/>
                    </a:cubicBezTo>
                    <a:cubicBezTo>
                      <a:pt x="85" y="177"/>
                      <a:pt x="85" y="177"/>
                      <a:pt x="85" y="177"/>
                    </a:cubicBezTo>
                    <a:cubicBezTo>
                      <a:pt x="87" y="177"/>
                      <a:pt x="87" y="177"/>
                      <a:pt x="87" y="177"/>
                    </a:cubicBezTo>
                    <a:cubicBezTo>
                      <a:pt x="87" y="177"/>
                      <a:pt x="88" y="180"/>
                      <a:pt x="88" y="181"/>
                    </a:cubicBezTo>
                    <a:cubicBezTo>
                      <a:pt x="87" y="182"/>
                      <a:pt x="87" y="182"/>
                      <a:pt x="87" y="184"/>
                    </a:cubicBezTo>
                    <a:cubicBezTo>
                      <a:pt x="87" y="185"/>
                      <a:pt x="86" y="186"/>
                      <a:pt x="87" y="187"/>
                    </a:cubicBezTo>
                    <a:cubicBezTo>
                      <a:pt x="87" y="187"/>
                      <a:pt x="87" y="188"/>
                      <a:pt x="88" y="188"/>
                    </a:cubicBezTo>
                    <a:cubicBezTo>
                      <a:pt x="89" y="189"/>
                      <a:pt x="90" y="188"/>
                      <a:pt x="90" y="188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92" y="183"/>
                      <a:pt x="94" y="181"/>
                      <a:pt x="94" y="181"/>
                    </a:cubicBezTo>
                    <a:cubicBezTo>
                      <a:pt x="95" y="181"/>
                      <a:pt x="98" y="179"/>
                      <a:pt x="98" y="179"/>
                    </a:cubicBezTo>
                    <a:cubicBezTo>
                      <a:pt x="103" y="179"/>
                      <a:pt x="103" y="179"/>
                      <a:pt x="103" y="179"/>
                    </a:cubicBezTo>
                    <a:cubicBezTo>
                      <a:pt x="103" y="179"/>
                      <a:pt x="108" y="178"/>
                      <a:pt x="109" y="178"/>
                    </a:cubicBezTo>
                    <a:cubicBezTo>
                      <a:pt x="109" y="179"/>
                      <a:pt x="111" y="179"/>
                      <a:pt x="112" y="179"/>
                    </a:cubicBezTo>
                    <a:cubicBezTo>
                      <a:pt x="114" y="179"/>
                      <a:pt x="115" y="179"/>
                      <a:pt x="117" y="179"/>
                    </a:cubicBezTo>
                    <a:cubicBezTo>
                      <a:pt x="118" y="179"/>
                      <a:pt x="119" y="179"/>
                      <a:pt x="119" y="179"/>
                    </a:cubicBezTo>
                    <a:cubicBezTo>
                      <a:pt x="119" y="179"/>
                      <a:pt x="121" y="177"/>
                      <a:pt x="121" y="177"/>
                    </a:cubicBezTo>
                    <a:cubicBezTo>
                      <a:pt x="121" y="176"/>
                      <a:pt x="121" y="175"/>
                      <a:pt x="121" y="175"/>
                    </a:cubicBezTo>
                    <a:cubicBezTo>
                      <a:pt x="122" y="174"/>
                      <a:pt x="123" y="172"/>
                      <a:pt x="124" y="172"/>
                    </a:cubicBezTo>
                    <a:cubicBezTo>
                      <a:pt x="125" y="172"/>
                      <a:pt x="140" y="174"/>
                      <a:pt x="140" y="174"/>
                    </a:cubicBezTo>
                    <a:cubicBezTo>
                      <a:pt x="153" y="178"/>
                      <a:pt x="153" y="178"/>
                      <a:pt x="153" y="178"/>
                    </a:cubicBezTo>
                    <a:cubicBezTo>
                      <a:pt x="162" y="180"/>
                      <a:pt x="162" y="180"/>
                      <a:pt x="162" y="180"/>
                    </a:cubicBezTo>
                    <a:cubicBezTo>
                      <a:pt x="162" y="180"/>
                      <a:pt x="169" y="184"/>
                      <a:pt x="170" y="184"/>
                    </a:cubicBezTo>
                    <a:cubicBezTo>
                      <a:pt x="171" y="185"/>
                      <a:pt x="184" y="187"/>
                      <a:pt x="184" y="187"/>
                    </a:cubicBezTo>
                    <a:cubicBezTo>
                      <a:pt x="190" y="191"/>
                      <a:pt x="190" y="191"/>
                      <a:pt x="190" y="191"/>
                    </a:cubicBezTo>
                    <a:cubicBezTo>
                      <a:pt x="190" y="191"/>
                      <a:pt x="196" y="193"/>
                      <a:pt x="196" y="194"/>
                    </a:cubicBezTo>
                    <a:cubicBezTo>
                      <a:pt x="196" y="195"/>
                      <a:pt x="200" y="197"/>
                      <a:pt x="200" y="197"/>
                    </a:cubicBezTo>
                    <a:cubicBezTo>
                      <a:pt x="204" y="195"/>
                      <a:pt x="204" y="195"/>
                      <a:pt x="204" y="195"/>
                    </a:cubicBezTo>
                    <a:cubicBezTo>
                      <a:pt x="204" y="195"/>
                      <a:pt x="209" y="196"/>
                      <a:pt x="209" y="196"/>
                    </a:cubicBezTo>
                    <a:cubicBezTo>
                      <a:pt x="210" y="197"/>
                      <a:pt x="220" y="200"/>
                      <a:pt x="220" y="200"/>
                    </a:cubicBezTo>
                    <a:cubicBezTo>
                      <a:pt x="220" y="200"/>
                      <a:pt x="227" y="202"/>
                      <a:pt x="228" y="202"/>
                    </a:cubicBezTo>
                    <a:cubicBezTo>
                      <a:pt x="229" y="202"/>
                      <a:pt x="233" y="201"/>
                      <a:pt x="233" y="201"/>
                    </a:cubicBezTo>
                    <a:cubicBezTo>
                      <a:pt x="233" y="198"/>
                      <a:pt x="233" y="198"/>
                      <a:pt x="233" y="198"/>
                    </a:cubicBezTo>
                    <a:cubicBezTo>
                      <a:pt x="233" y="198"/>
                      <a:pt x="232" y="196"/>
                      <a:pt x="234" y="197"/>
                    </a:cubicBezTo>
                    <a:cubicBezTo>
                      <a:pt x="236" y="197"/>
                      <a:pt x="237" y="197"/>
                      <a:pt x="238" y="198"/>
                    </a:cubicBezTo>
                    <a:cubicBezTo>
                      <a:pt x="238" y="199"/>
                      <a:pt x="240" y="199"/>
                      <a:pt x="241" y="200"/>
                    </a:cubicBezTo>
                    <a:cubicBezTo>
                      <a:pt x="242" y="202"/>
                      <a:pt x="246" y="203"/>
                      <a:pt x="246" y="203"/>
                    </a:cubicBezTo>
                    <a:cubicBezTo>
                      <a:pt x="251" y="205"/>
                      <a:pt x="251" y="205"/>
                      <a:pt x="251" y="205"/>
                    </a:cubicBezTo>
                    <a:cubicBezTo>
                      <a:pt x="252" y="208"/>
                      <a:pt x="252" y="208"/>
                      <a:pt x="252" y="208"/>
                    </a:cubicBezTo>
                    <a:cubicBezTo>
                      <a:pt x="253" y="209"/>
                      <a:pt x="253" y="209"/>
                      <a:pt x="253" y="209"/>
                    </a:cubicBezTo>
                    <a:cubicBezTo>
                      <a:pt x="254" y="207"/>
                      <a:pt x="254" y="207"/>
                      <a:pt x="254" y="207"/>
                    </a:cubicBezTo>
                    <a:cubicBezTo>
                      <a:pt x="255" y="206"/>
                      <a:pt x="256" y="206"/>
                      <a:pt x="256" y="206"/>
                    </a:cubicBezTo>
                    <a:cubicBezTo>
                      <a:pt x="258" y="207"/>
                      <a:pt x="258" y="207"/>
                      <a:pt x="258" y="207"/>
                    </a:cubicBezTo>
                    <a:cubicBezTo>
                      <a:pt x="258" y="207"/>
                      <a:pt x="260" y="207"/>
                      <a:pt x="260" y="207"/>
                    </a:cubicBezTo>
                    <a:cubicBezTo>
                      <a:pt x="261" y="207"/>
                      <a:pt x="264" y="206"/>
                      <a:pt x="264" y="206"/>
                    </a:cubicBezTo>
                    <a:cubicBezTo>
                      <a:pt x="264" y="207"/>
                      <a:pt x="266" y="209"/>
                      <a:pt x="267" y="209"/>
                    </a:cubicBezTo>
                    <a:cubicBezTo>
                      <a:pt x="267" y="210"/>
                      <a:pt x="269" y="213"/>
                      <a:pt x="269" y="213"/>
                    </a:cubicBezTo>
                    <a:cubicBezTo>
                      <a:pt x="269" y="213"/>
                      <a:pt x="269" y="214"/>
                      <a:pt x="269" y="216"/>
                    </a:cubicBezTo>
                    <a:cubicBezTo>
                      <a:pt x="269" y="217"/>
                      <a:pt x="270" y="218"/>
                      <a:pt x="270" y="218"/>
                    </a:cubicBezTo>
                    <a:cubicBezTo>
                      <a:pt x="272" y="220"/>
                      <a:pt x="272" y="220"/>
                      <a:pt x="272" y="220"/>
                    </a:cubicBezTo>
                    <a:cubicBezTo>
                      <a:pt x="277" y="228"/>
                      <a:pt x="277" y="228"/>
                      <a:pt x="277" y="228"/>
                    </a:cubicBezTo>
                    <a:cubicBezTo>
                      <a:pt x="279" y="230"/>
                      <a:pt x="279" y="230"/>
                      <a:pt x="279" y="230"/>
                    </a:cubicBezTo>
                    <a:cubicBezTo>
                      <a:pt x="281" y="228"/>
                      <a:pt x="281" y="228"/>
                      <a:pt x="281" y="228"/>
                    </a:cubicBezTo>
                    <a:cubicBezTo>
                      <a:pt x="284" y="228"/>
                      <a:pt x="284" y="228"/>
                      <a:pt x="284" y="228"/>
                    </a:cubicBezTo>
                    <a:cubicBezTo>
                      <a:pt x="287" y="235"/>
                      <a:pt x="287" y="235"/>
                      <a:pt x="287" y="235"/>
                    </a:cubicBezTo>
                    <a:cubicBezTo>
                      <a:pt x="290" y="244"/>
                      <a:pt x="290" y="244"/>
                      <a:pt x="290" y="244"/>
                    </a:cubicBezTo>
                    <a:cubicBezTo>
                      <a:pt x="288" y="256"/>
                      <a:pt x="288" y="256"/>
                      <a:pt x="288" y="256"/>
                    </a:cubicBezTo>
                    <a:cubicBezTo>
                      <a:pt x="288" y="264"/>
                      <a:pt x="288" y="264"/>
                      <a:pt x="288" y="264"/>
                    </a:cubicBezTo>
                    <a:cubicBezTo>
                      <a:pt x="288" y="264"/>
                      <a:pt x="286" y="270"/>
                      <a:pt x="286" y="271"/>
                    </a:cubicBezTo>
                    <a:cubicBezTo>
                      <a:pt x="286" y="273"/>
                      <a:pt x="281" y="280"/>
                      <a:pt x="281" y="280"/>
                    </a:cubicBezTo>
                    <a:cubicBezTo>
                      <a:pt x="281" y="280"/>
                      <a:pt x="278" y="286"/>
                      <a:pt x="277" y="287"/>
                    </a:cubicBezTo>
                    <a:cubicBezTo>
                      <a:pt x="276" y="289"/>
                      <a:pt x="272" y="297"/>
                      <a:pt x="272" y="297"/>
                    </a:cubicBezTo>
                    <a:cubicBezTo>
                      <a:pt x="260" y="309"/>
                      <a:pt x="260" y="309"/>
                      <a:pt x="260" y="309"/>
                    </a:cubicBezTo>
                    <a:cubicBezTo>
                      <a:pt x="260" y="309"/>
                      <a:pt x="254" y="312"/>
                      <a:pt x="252" y="313"/>
                    </a:cubicBezTo>
                    <a:cubicBezTo>
                      <a:pt x="251" y="315"/>
                      <a:pt x="241" y="316"/>
                      <a:pt x="241" y="316"/>
                    </a:cubicBezTo>
                    <a:cubicBezTo>
                      <a:pt x="233" y="316"/>
                      <a:pt x="233" y="316"/>
                      <a:pt x="233" y="316"/>
                    </a:cubicBezTo>
                    <a:cubicBezTo>
                      <a:pt x="221" y="313"/>
                      <a:pt x="221" y="313"/>
                      <a:pt x="221" y="313"/>
                    </a:cubicBezTo>
                    <a:cubicBezTo>
                      <a:pt x="214" y="315"/>
                      <a:pt x="214" y="315"/>
                      <a:pt x="214" y="315"/>
                    </a:cubicBezTo>
                    <a:cubicBezTo>
                      <a:pt x="205" y="318"/>
                      <a:pt x="205" y="318"/>
                      <a:pt x="205" y="318"/>
                    </a:cubicBezTo>
                    <a:cubicBezTo>
                      <a:pt x="197" y="318"/>
                      <a:pt x="197" y="318"/>
                      <a:pt x="197" y="318"/>
                    </a:cubicBezTo>
                    <a:cubicBezTo>
                      <a:pt x="187" y="320"/>
                      <a:pt x="187" y="320"/>
                      <a:pt x="187" y="320"/>
                    </a:cubicBezTo>
                    <a:cubicBezTo>
                      <a:pt x="187" y="320"/>
                      <a:pt x="185" y="320"/>
                      <a:pt x="183" y="320"/>
                    </a:cubicBezTo>
                    <a:cubicBezTo>
                      <a:pt x="182" y="320"/>
                      <a:pt x="176" y="318"/>
                      <a:pt x="176" y="318"/>
                    </a:cubicBezTo>
                    <a:cubicBezTo>
                      <a:pt x="169" y="316"/>
                      <a:pt x="169" y="316"/>
                      <a:pt x="169" y="316"/>
                    </a:cubicBezTo>
                    <a:cubicBezTo>
                      <a:pt x="164" y="316"/>
                      <a:pt x="164" y="316"/>
                      <a:pt x="164" y="316"/>
                    </a:cubicBezTo>
                    <a:cubicBezTo>
                      <a:pt x="163" y="320"/>
                      <a:pt x="163" y="320"/>
                      <a:pt x="163" y="320"/>
                    </a:cubicBezTo>
                    <a:cubicBezTo>
                      <a:pt x="163" y="320"/>
                      <a:pt x="163" y="320"/>
                      <a:pt x="161" y="320"/>
                    </a:cubicBezTo>
                    <a:cubicBezTo>
                      <a:pt x="159" y="320"/>
                      <a:pt x="157" y="320"/>
                      <a:pt x="157" y="320"/>
                    </a:cubicBezTo>
                    <a:cubicBezTo>
                      <a:pt x="157" y="316"/>
                      <a:pt x="157" y="316"/>
                      <a:pt x="157" y="316"/>
                    </a:cubicBezTo>
                    <a:cubicBezTo>
                      <a:pt x="150" y="316"/>
                      <a:pt x="150" y="316"/>
                      <a:pt x="150" y="316"/>
                    </a:cubicBezTo>
                    <a:cubicBezTo>
                      <a:pt x="150" y="316"/>
                      <a:pt x="147" y="317"/>
                      <a:pt x="145" y="317"/>
                    </a:cubicBezTo>
                    <a:cubicBezTo>
                      <a:pt x="142" y="317"/>
                      <a:pt x="139" y="314"/>
                      <a:pt x="138" y="314"/>
                    </a:cubicBezTo>
                    <a:cubicBezTo>
                      <a:pt x="137" y="314"/>
                      <a:pt x="137" y="315"/>
                      <a:pt x="137" y="315"/>
                    </a:cubicBezTo>
                    <a:cubicBezTo>
                      <a:pt x="137" y="318"/>
                      <a:pt x="137" y="318"/>
                      <a:pt x="137" y="318"/>
                    </a:cubicBezTo>
                    <a:cubicBezTo>
                      <a:pt x="132" y="318"/>
                      <a:pt x="132" y="318"/>
                      <a:pt x="132" y="318"/>
                    </a:cubicBezTo>
                    <a:cubicBezTo>
                      <a:pt x="126" y="316"/>
                      <a:pt x="126" y="316"/>
                      <a:pt x="126" y="316"/>
                    </a:cubicBezTo>
                    <a:cubicBezTo>
                      <a:pt x="121" y="312"/>
                      <a:pt x="121" y="312"/>
                      <a:pt x="121" y="312"/>
                    </a:cubicBezTo>
                    <a:cubicBezTo>
                      <a:pt x="117" y="308"/>
                      <a:pt x="117" y="308"/>
                      <a:pt x="117" y="308"/>
                    </a:cubicBezTo>
                    <a:cubicBezTo>
                      <a:pt x="117" y="306"/>
                      <a:pt x="117" y="306"/>
                      <a:pt x="117" y="306"/>
                    </a:cubicBezTo>
                    <a:cubicBezTo>
                      <a:pt x="112" y="306"/>
                      <a:pt x="112" y="306"/>
                      <a:pt x="112" y="306"/>
                    </a:cubicBezTo>
                    <a:cubicBezTo>
                      <a:pt x="105" y="306"/>
                      <a:pt x="105" y="306"/>
                      <a:pt x="105" y="306"/>
                    </a:cubicBezTo>
                    <a:cubicBezTo>
                      <a:pt x="101" y="308"/>
                      <a:pt x="101" y="308"/>
                      <a:pt x="101" y="308"/>
                    </a:cubicBezTo>
                    <a:cubicBezTo>
                      <a:pt x="106" y="309"/>
                      <a:pt x="106" y="309"/>
                      <a:pt x="106" y="309"/>
                    </a:cubicBezTo>
                    <a:cubicBezTo>
                      <a:pt x="109" y="310"/>
                      <a:pt x="109" y="310"/>
                      <a:pt x="109" y="310"/>
                    </a:cubicBezTo>
                    <a:cubicBezTo>
                      <a:pt x="109" y="310"/>
                      <a:pt x="113" y="309"/>
                      <a:pt x="113" y="312"/>
                    </a:cubicBezTo>
                    <a:cubicBezTo>
                      <a:pt x="113" y="314"/>
                      <a:pt x="111" y="314"/>
                      <a:pt x="113" y="316"/>
                    </a:cubicBezTo>
                    <a:cubicBezTo>
                      <a:pt x="114" y="318"/>
                      <a:pt x="118" y="320"/>
                      <a:pt x="118" y="320"/>
                    </a:cubicBezTo>
                    <a:cubicBezTo>
                      <a:pt x="118" y="320"/>
                      <a:pt x="120" y="320"/>
                      <a:pt x="121" y="320"/>
                    </a:cubicBezTo>
                    <a:cubicBezTo>
                      <a:pt x="122" y="320"/>
                      <a:pt x="123" y="320"/>
                      <a:pt x="123" y="320"/>
                    </a:cubicBezTo>
                    <a:cubicBezTo>
                      <a:pt x="125" y="323"/>
                      <a:pt x="125" y="323"/>
                      <a:pt x="125" y="323"/>
                    </a:cubicBezTo>
                    <a:cubicBezTo>
                      <a:pt x="125" y="323"/>
                      <a:pt x="124" y="324"/>
                      <a:pt x="126" y="324"/>
                    </a:cubicBezTo>
                    <a:cubicBezTo>
                      <a:pt x="127" y="324"/>
                      <a:pt x="132" y="324"/>
                      <a:pt x="132" y="324"/>
                    </a:cubicBezTo>
                    <a:cubicBezTo>
                      <a:pt x="137" y="326"/>
                      <a:pt x="137" y="326"/>
                      <a:pt x="137" y="326"/>
                    </a:cubicBezTo>
                    <a:cubicBezTo>
                      <a:pt x="137" y="329"/>
                      <a:pt x="137" y="329"/>
                      <a:pt x="137" y="329"/>
                    </a:cubicBezTo>
                    <a:cubicBezTo>
                      <a:pt x="137" y="329"/>
                      <a:pt x="136" y="331"/>
                      <a:pt x="138" y="331"/>
                    </a:cubicBezTo>
                    <a:cubicBezTo>
                      <a:pt x="139" y="332"/>
                      <a:pt x="143" y="331"/>
                      <a:pt x="143" y="331"/>
                    </a:cubicBezTo>
                    <a:cubicBezTo>
                      <a:pt x="143" y="331"/>
                      <a:pt x="142" y="330"/>
                      <a:pt x="144" y="331"/>
                    </a:cubicBezTo>
                    <a:cubicBezTo>
                      <a:pt x="145" y="332"/>
                      <a:pt x="146" y="333"/>
                      <a:pt x="146" y="333"/>
                    </a:cubicBezTo>
                    <a:cubicBezTo>
                      <a:pt x="146" y="333"/>
                      <a:pt x="147" y="335"/>
                      <a:pt x="147" y="336"/>
                    </a:cubicBezTo>
                    <a:cubicBezTo>
                      <a:pt x="147" y="337"/>
                      <a:pt x="148" y="339"/>
                      <a:pt x="148" y="339"/>
                    </a:cubicBezTo>
                    <a:cubicBezTo>
                      <a:pt x="148" y="339"/>
                      <a:pt x="145" y="340"/>
                      <a:pt x="150" y="340"/>
                    </a:cubicBezTo>
                    <a:cubicBezTo>
                      <a:pt x="155" y="340"/>
                      <a:pt x="155" y="340"/>
                      <a:pt x="155" y="340"/>
                    </a:cubicBezTo>
                    <a:cubicBezTo>
                      <a:pt x="159" y="340"/>
                      <a:pt x="159" y="340"/>
                      <a:pt x="159" y="340"/>
                    </a:cubicBezTo>
                    <a:cubicBezTo>
                      <a:pt x="163" y="341"/>
                      <a:pt x="163" y="341"/>
                      <a:pt x="163" y="341"/>
                    </a:cubicBezTo>
                    <a:cubicBezTo>
                      <a:pt x="170" y="344"/>
                      <a:pt x="170" y="344"/>
                      <a:pt x="170" y="344"/>
                    </a:cubicBezTo>
                    <a:cubicBezTo>
                      <a:pt x="177" y="348"/>
                      <a:pt x="177" y="348"/>
                      <a:pt x="177" y="348"/>
                    </a:cubicBezTo>
                    <a:cubicBezTo>
                      <a:pt x="177" y="348"/>
                      <a:pt x="176" y="351"/>
                      <a:pt x="178" y="351"/>
                    </a:cubicBezTo>
                    <a:cubicBezTo>
                      <a:pt x="179" y="351"/>
                      <a:pt x="183" y="351"/>
                      <a:pt x="183" y="351"/>
                    </a:cubicBezTo>
                    <a:cubicBezTo>
                      <a:pt x="186" y="359"/>
                      <a:pt x="186" y="359"/>
                      <a:pt x="186" y="359"/>
                    </a:cubicBezTo>
                    <a:cubicBezTo>
                      <a:pt x="181" y="359"/>
                      <a:pt x="181" y="359"/>
                      <a:pt x="181" y="359"/>
                    </a:cubicBezTo>
                    <a:cubicBezTo>
                      <a:pt x="184" y="367"/>
                      <a:pt x="184" y="367"/>
                      <a:pt x="184" y="367"/>
                    </a:cubicBezTo>
                    <a:cubicBezTo>
                      <a:pt x="186" y="371"/>
                      <a:pt x="186" y="371"/>
                      <a:pt x="186" y="371"/>
                    </a:cubicBezTo>
                    <a:cubicBezTo>
                      <a:pt x="185" y="376"/>
                      <a:pt x="185" y="376"/>
                      <a:pt x="185" y="376"/>
                    </a:cubicBezTo>
                    <a:cubicBezTo>
                      <a:pt x="182" y="379"/>
                      <a:pt x="182" y="379"/>
                      <a:pt x="182" y="379"/>
                    </a:cubicBezTo>
                    <a:cubicBezTo>
                      <a:pt x="182" y="379"/>
                      <a:pt x="182" y="381"/>
                      <a:pt x="182" y="381"/>
                    </a:cubicBezTo>
                    <a:cubicBezTo>
                      <a:pt x="182" y="382"/>
                      <a:pt x="184" y="382"/>
                      <a:pt x="184" y="382"/>
                    </a:cubicBezTo>
                    <a:cubicBezTo>
                      <a:pt x="184" y="382"/>
                      <a:pt x="186" y="384"/>
                      <a:pt x="186" y="385"/>
                    </a:cubicBezTo>
                    <a:cubicBezTo>
                      <a:pt x="186" y="386"/>
                      <a:pt x="189" y="387"/>
                      <a:pt x="189" y="388"/>
                    </a:cubicBezTo>
                    <a:cubicBezTo>
                      <a:pt x="190" y="389"/>
                      <a:pt x="193" y="392"/>
                      <a:pt x="193" y="392"/>
                    </a:cubicBezTo>
                    <a:cubicBezTo>
                      <a:pt x="194" y="394"/>
                      <a:pt x="194" y="394"/>
                      <a:pt x="194" y="394"/>
                    </a:cubicBezTo>
                    <a:cubicBezTo>
                      <a:pt x="198" y="396"/>
                      <a:pt x="198" y="396"/>
                      <a:pt x="198" y="396"/>
                    </a:cubicBezTo>
                    <a:cubicBezTo>
                      <a:pt x="198" y="396"/>
                      <a:pt x="198" y="396"/>
                      <a:pt x="198" y="397"/>
                    </a:cubicBezTo>
                    <a:cubicBezTo>
                      <a:pt x="198" y="399"/>
                      <a:pt x="200" y="401"/>
                      <a:pt x="200" y="401"/>
                    </a:cubicBezTo>
                    <a:cubicBezTo>
                      <a:pt x="204" y="404"/>
                      <a:pt x="204" y="404"/>
                      <a:pt x="204" y="404"/>
                    </a:cubicBezTo>
                    <a:cubicBezTo>
                      <a:pt x="204" y="404"/>
                      <a:pt x="204" y="403"/>
                      <a:pt x="204" y="405"/>
                    </a:cubicBezTo>
                    <a:cubicBezTo>
                      <a:pt x="204" y="407"/>
                      <a:pt x="204" y="410"/>
                      <a:pt x="204" y="410"/>
                    </a:cubicBezTo>
                    <a:cubicBezTo>
                      <a:pt x="208" y="410"/>
                      <a:pt x="208" y="410"/>
                      <a:pt x="208" y="410"/>
                    </a:cubicBezTo>
                    <a:cubicBezTo>
                      <a:pt x="207" y="414"/>
                      <a:pt x="207" y="414"/>
                      <a:pt x="207" y="414"/>
                    </a:cubicBezTo>
                    <a:cubicBezTo>
                      <a:pt x="207" y="414"/>
                      <a:pt x="205" y="414"/>
                      <a:pt x="207" y="417"/>
                    </a:cubicBezTo>
                    <a:cubicBezTo>
                      <a:pt x="209" y="419"/>
                      <a:pt x="209" y="421"/>
                      <a:pt x="209" y="421"/>
                    </a:cubicBezTo>
                    <a:cubicBezTo>
                      <a:pt x="216" y="426"/>
                      <a:pt x="216" y="426"/>
                      <a:pt x="216" y="426"/>
                    </a:cubicBezTo>
                    <a:cubicBezTo>
                      <a:pt x="220" y="426"/>
                      <a:pt x="220" y="426"/>
                      <a:pt x="220" y="426"/>
                    </a:cubicBezTo>
                    <a:cubicBezTo>
                      <a:pt x="224" y="425"/>
                      <a:pt x="224" y="425"/>
                      <a:pt x="224" y="425"/>
                    </a:cubicBezTo>
                    <a:cubicBezTo>
                      <a:pt x="226" y="421"/>
                      <a:pt x="226" y="421"/>
                      <a:pt x="226" y="421"/>
                    </a:cubicBezTo>
                    <a:cubicBezTo>
                      <a:pt x="226" y="421"/>
                      <a:pt x="229" y="421"/>
                      <a:pt x="232" y="422"/>
                    </a:cubicBezTo>
                    <a:cubicBezTo>
                      <a:pt x="234" y="423"/>
                      <a:pt x="238" y="422"/>
                      <a:pt x="238" y="422"/>
                    </a:cubicBezTo>
                    <a:cubicBezTo>
                      <a:pt x="238" y="422"/>
                      <a:pt x="238" y="422"/>
                      <a:pt x="238" y="424"/>
                    </a:cubicBezTo>
                    <a:cubicBezTo>
                      <a:pt x="239" y="426"/>
                      <a:pt x="241" y="425"/>
                      <a:pt x="241" y="425"/>
                    </a:cubicBezTo>
                    <a:cubicBezTo>
                      <a:pt x="241" y="425"/>
                      <a:pt x="244" y="425"/>
                      <a:pt x="244" y="426"/>
                    </a:cubicBezTo>
                    <a:cubicBezTo>
                      <a:pt x="244" y="427"/>
                      <a:pt x="246" y="428"/>
                      <a:pt x="247" y="430"/>
                    </a:cubicBezTo>
                    <a:cubicBezTo>
                      <a:pt x="248" y="432"/>
                      <a:pt x="248" y="431"/>
                      <a:pt x="249" y="432"/>
                    </a:cubicBezTo>
                    <a:cubicBezTo>
                      <a:pt x="249" y="433"/>
                      <a:pt x="245" y="434"/>
                      <a:pt x="250" y="434"/>
                    </a:cubicBezTo>
                    <a:cubicBezTo>
                      <a:pt x="254" y="435"/>
                      <a:pt x="264" y="436"/>
                      <a:pt x="264" y="436"/>
                    </a:cubicBezTo>
                    <a:cubicBezTo>
                      <a:pt x="264" y="436"/>
                      <a:pt x="270" y="434"/>
                      <a:pt x="273" y="434"/>
                    </a:cubicBezTo>
                    <a:cubicBezTo>
                      <a:pt x="276" y="434"/>
                      <a:pt x="276" y="435"/>
                      <a:pt x="276" y="435"/>
                    </a:cubicBezTo>
                    <a:cubicBezTo>
                      <a:pt x="279" y="435"/>
                      <a:pt x="279" y="435"/>
                      <a:pt x="279" y="435"/>
                    </a:cubicBezTo>
                    <a:cubicBezTo>
                      <a:pt x="279" y="435"/>
                      <a:pt x="281" y="434"/>
                      <a:pt x="281" y="433"/>
                    </a:cubicBezTo>
                    <a:cubicBezTo>
                      <a:pt x="281" y="432"/>
                      <a:pt x="282" y="429"/>
                      <a:pt x="282" y="429"/>
                    </a:cubicBezTo>
                    <a:cubicBezTo>
                      <a:pt x="282" y="429"/>
                      <a:pt x="281" y="427"/>
                      <a:pt x="283" y="427"/>
                    </a:cubicBezTo>
                    <a:cubicBezTo>
                      <a:pt x="285" y="427"/>
                      <a:pt x="286" y="426"/>
                      <a:pt x="286" y="426"/>
                    </a:cubicBezTo>
                    <a:cubicBezTo>
                      <a:pt x="289" y="424"/>
                      <a:pt x="289" y="424"/>
                      <a:pt x="289" y="424"/>
                    </a:cubicBezTo>
                    <a:cubicBezTo>
                      <a:pt x="288" y="416"/>
                      <a:pt x="288" y="416"/>
                      <a:pt x="288" y="416"/>
                    </a:cubicBezTo>
                    <a:cubicBezTo>
                      <a:pt x="288" y="416"/>
                      <a:pt x="288" y="413"/>
                      <a:pt x="287" y="412"/>
                    </a:cubicBezTo>
                    <a:cubicBezTo>
                      <a:pt x="285" y="411"/>
                      <a:pt x="282" y="408"/>
                      <a:pt x="282" y="408"/>
                    </a:cubicBezTo>
                    <a:cubicBezTo>
                      <a:pt x="281" y="405"/>
                      <a:pt x="281" y="405"/>
                      <a:pt x="281" y="405"/>
                    </a:cubicBezTo>
                    <a:cubicBezTo>
                      <a:pt x="277" y="402"/>
                      <a:pt x="277" y="402"/>
                      <a:pt x="277" y="402"/>
                    </a:cubicBezTo>
                    <a:cubicBezTo>
                      <a:pt x="277" y="402"/>
                      <a:pt x="276" y="400"/>
                      <a:pt x="275" y="400"/>
                    </a:cubicBezTo>
                    <a:cubicBezTo>
                      <a:pt x="274" y="401"/>
                      <a:pt x="275" y="401"/>
                      <a:pt x="273" y="404"/>
                    </a:cubicBezTo>
                    <a:cubicBezTo>
                      <a:pt x="271" y="406"/>
                      <a:pt x="268" y="407"/>
                      <a:pt x="268" y="407"/>
                    </a:cubicBezTo>
                    <a:cubicBezTo>
                      <a:pt x="262" y="409"/>
                      <a:pt x="262" y="409"/>
                      <a:pt x="262" y="409"/>
                    </a:cubicBezTo>
                    <a:cubicBezTo>
                      <a:pt x="262" y="409"/>
                      <a:pt x="258" y="407"/>
                      <a:pt x="257" y="405"/>
                    </a:cubicBezTo>
                    <a:cubicBezTo>
                      <a:pt x="256" y="404"/>
                      <a:pt x="249" y="398"/>
                      <a:pt x="249" y="398"/>
                    </a:cubicBezTo>
                    <a:cubicBezTo>
                      <a:pt x="249" y="398"/>
                      <a:pt x="245" y="395"/>
                      <a:pt x="244" y="395"/>
                    </a:cubicBezTo>
                    <a:cubicBezTo>
                      <a:pt x="242" y="395"/>
                      <a:pt x="240" y="395"/>
                      <a:pt x="240" y="395"/>
                    </a:cubicBezTo>
                    <a:cubicBezTo>
                      <a:pt x="237" y="390"/>
                      <a:pt x="237" y="390"/>
                      <a:pt x="237" y="390"/>
                    </a:cubicBezTo>
                    <a:cubicBezTo>
                      <a:pt x="236" y="389"/>
                      <a:pt x="236" y="389"/>
                      <a:pt x="236" y="389"/>
                    </a:cubicBezTo>
                    <a:cubicBezTo>
                      <a:pt x="236" y="389"/>
                      <a:pt x="233" y="386"/>
                      <a:pt x="235" y="386"/>
                    </a:cubicBezTo>
                    <a:cubicBezTo>
                      <a:pt x="238" y="386"/>
                      <a:pt x="239" y="383"/>
                      <a:pt x="239" y="383"/>
                    </a:cubicBezTo>
                    <a:cubicBezTo>
                      <a:pt x="239" y="380"/>
                      <a:pt x="239" y="380"/>
                      <a:pt x="239" y="380"/>
                    </a:cubicBezTo>
                    <a:cubicBezTo>
                      <a:pt x="239" y="378"/>
                      <a:pt x="239" y="378"/>
                      <a:pt x="239" y="378"/>
                    </a:cubicBezTo>
                    <a:cubicBezTo>
                      <a:pt x="238" y="373"/>
                      <a:pt x="238" y="373"/>
                      <a:pt x="238" y="373"/>
                    </a:cubicBezTo>
                    <a:cubicBezTo>
                      <a:pt x="238" y="373"/>
                      <a:pt x="237" y="368"/>
                      <a:pt x="238" y="367"/>
                    </a:cubicBezTo>
                    <a:cubicBezTo>
                      <a:pt x="240" y="367"/>
                      <a:pt x="246" y="366"/>
                      <a:pt x="246" y="366"/>
                    </a:cubicBezTo>
                    <a:cubicBezTo>
                      <a:pt x="246" y="366"/>
                      <a:pt x="249" y="367"/>
                      <a:pt x="252" y="368"/>
                    </a:cubicBezTo>
                    <a:cubicBezTo>
                      <a:pt x="254" y="368"/>
                      <a:pt x="256" y="369"/>
                      <a:pt x="256" y="369"/>
                    </a:cubicBezTo>
                    <a:cubicBezTo>
                      <a:pt x="256" y="369"/>
                      <a:pt x="262" y="372"/>
                      <a:pt x="263" y="373"/>
                    </a:cubicBezTo>
                    <a:cubicBezTo>
                      <a:pt x="263" y="374"/>
                      <a:pt x="265" y="375"/>
                      <a:pt x="267" y="376"/>
                    </a:cubicBezTo>
                    <a:cubicBezTo>
                      <a:pt x="270" y="378"/>
                      <a:pt x="276" y="376"/>
                      <a:pt x="276" y="376"/>
                    </a:cubicBezTo>
                    <a:cubicBezTo>
                      <a:pt x="276" y="376"/>
                      <a:pt x="279" y="375"/>
                      <a:pt x="281" y="375"/>
                    </a:cubicBezTo>
                    <a:cubicBezTo>
                      <a:pt x="282" y="375"/>
                      <a:pt x="291" y="375"/>
                      <a:pt x="291" y="375"/>
                    </a:cubicBezTo>
                    <a:cubicBezTo>
                      <a:pt x="291" y="375"/>
                      <a:pt x="295" y="375"/>
                      <a:pt x="296" y="375"/>
                    </a:cubicBezTo>
                    <a:cubicBezTo>
                      <a:pt x="297" y="375"/>
                      <a:pt x="301" y="375"/>
                      <a:pt x="301" y="375"/>
                    </a:cubicBezTo>
                    <a:cubicBezTo>
                      <a:pt x="309" y="377"/>
                      <a:pt x="309" y="377"/>
                      <a:pt x="309" y="377"/>
                    </a:cubicBezTo>
                    <a:cubicBezTo>
                      <a:pt x="315" y="374"/>
                      <a:pt x="315" y="374"/>
                      <a:pt x="315" y="374"/>
                    </a:cubicBezTo>
                    <a:cubicBezTo>
                      <a:pt x="315" y="374"/>
                      <a:pt x="315" y="369"/>
                      <a:pt x="317" y="369"/>
                    </a:cubicBezTo>
                    <a:cubicBezTo>
                      <a:pt x="318" y="369"/>
                      <a:pt x="320" y="369"/>
                      <a:pt x="322" y="369"/>
                    </a:cubicBezTo>
                    <a:cubicBezTo>
                      <a:pt x="324" y="370"/>
                      <a:pt x="330" y="368"/>
                      <a:pt x="330" y="368"/>
                    </a:cubicBezTo>
                    <a:cubicBezTo>
                      <a:pt x="324" y="360"/>
                      <a:pt x="324" y="360"/>
                      <a:pt x="324" y="360"/>
                    </a:cubicBezTo>
                    <a:cubicBezTo>
                      <a:pt x="324" y="360"/>
                      <a:pt x="324" y="360"/>
                      <a:pt x="322" y="356"/>
                    </a:cubicBezTo>
                    <a:cubicBezTo>
                      <a:pt x="321" y="352"/>
                      <a:pt x="318" y="348"/>
                      <a:pt x="318" y="348"/>
                    </a:cubicBezTo>
                    <a:cubicBezTo>
                      <a:pt x="318" y="348"/>
                      <a:pt x="314" y="347"/>
                      <a:pt x="311" y="346"/>
                    </a:cubicBezTo>
                    <a:cubicBezTo>
                      <a:pt x="308" y="345"/>
                      <a:pt x="310" y="346"/>
                      <a:pt x="308" y="344"/>
                    </a:cubicBezTo>
                    <a:cubicBezTo>
                      <a:pt x="306" y="343"/>
                      <a:pt x="297" y="338"/>
                      <a:pt x="297" y="338"/>
                    </a:cubicBezTo>
                    <a:cubicBezTo>
                      <a:pt x="297" y="338"/>
                      <a:pt x="293" y="337"/>
                      <a:pt x="292" y="335"/>
                    </a:cubicBezTo>
                    <a:cubicBezTo>
                      <a:pt x="291" y="332"/>
                      <a:pt x="292" y="323"/>
                      <a:pt x="292" y="323"/>
                    </a:cubicBezTo>
                    <a:cubicBezTo>
                      <a:pt x="293" y="318"/>
                      <a:pt x="293" y="318"/>
                      <a:pt x="293" y="318"/>
                    </a:cubicBezTo>
                    <a:cubicBezTo>
                      <a:pt x="298" y="308"/>
                      <a:pt x="298" y="308"/>
                      <a:pt x="298" y="308"/>
                    </a:cubicBezTo>
                    <a:cubicBezTo>
                      <a:pt x="300" y="299"/>
                      <a:pt x="300" y="299"/>
                      <a:pt x="300" y="299"/>
                    </a:cubicBezTo>
                    <a:cubicBezTo>
                      <a:pt x="310" y="287"/>
                      <a:pt x="310" y="287"/>
                      <a:pt x="310" y="287"/>
                    </a:cubicBezTo>
                    <a:cubicBezTo>
                      <a:pt x="313" y="278"/>
                      <a:pt x="313" y="278"/>
                      <a:pt x="313" y="278"/>
                    </a:cubicBezTo>
                    <a:cubicBezTo>
                      <a:pt x="315" y="269"/>
                      <a:pt x="315" y="269"/>
                      <a:pt x="315" y="269"/>
                    </a:cubicBezTo>
                    <a:cubicBezTo>
                      <a:pt x="315" y="260"/>
                      <a:pt x="315" y="260"/>
                      <a:pt x="315" y="260"/>
                    </a:cubicBezTo>
                    <a:cubicBezTo>
                      <a:pt x="315" y="253"/>
                      <a:pt x="315" y="253"/>
                      <a:pt x="315" y="253"/>
                    </a:cubicBezTo>
                    <a:cubicBezTo>
                      <a:pt x="328" y="253"/>
                      <a:pt x="328" y="253"/>
                      <a:pt x="328" y="253"/>
                    </a:cubicBezTo>
                    <a:cubicBezTo>
                      <a:pt x="328" y="256"/>
                      <a:pt x="328" y="256"/>
                      <a:pt x="328" y="256"/>
                    </a:cubicBezTo>
                    <a:cubicBezTo>
                      <a:pt x="328" y="256"/>
                      <a:pt x="330" y="252"/>
                      <a:pt x="331" y="252"/>
                    </a:cubicBezTo>
                    <a:cubicBezTo>
                      <a:pt x="332" y="252"/>
                      <a:pt x="340" y="247"/>
                      <a:pt x="340" y="247"/>
                    </a:cubicBezTo>
                    <a:cubicBezTo>
                      <a:pt x="343" y="249"/>
                      <a:pt x="343" y="249"/>
                      <a:pt x="343" y="249"/>
                    </a:cubicBezTo>
                    <a:cubicBezTo>
                      <a:pt x="351" y="251"/>
                      <a:pt x="351" y="251"/>
                      <a:pt x="351" y="251"/>
                    </a:cubicBezTo>
                    <a:cubicBezTo>
                      <a:pt x="351" y="251"/>
                      <a:pt x="354" y="252"/>
                      <a:pt x="353" y="254"/>
                    </a:cubicBezTo>
                    <a:cubicBezTo>
                      <a:pt x="352" y="256"/>
                      <a:pt x="352" y="256"/>
                      <a:pt x="353" y="256"/>
                    </a:cubicBezTo>
                    <a:cubicBezTo>
                      <a:pt x="354" y="256"/>
                      <a:pt x="358" y="253"/>
                      <a:pt x="358" y="253"/>
                    </a:cubicBezTo>
                    <a:cubicBezTo>
                      <a:pt x="365" y="256"/>
                      <a:pt x="365" y="256"/>
                      <a:pt x="365" y="256"/>
                    </a:cubicBezTo>
                    <a:cubicBezTo>
                      <a:pt x="359" y="249"/>
                      <a:pt x="359" y="249"/>
                      <a:pt x="359" y="249"/>
                    </a:cubicBezTo>
                    <a:cubicBezTo>
                      <a:pt x="359" y="249"/>
                      <a:pt x="358" y="244"/>
                      <a:pt x="358" y="242"/>
                    </a:cubicBezTo>
                    <a:cubicBezTo>
                      <a:pt x="358" y="240"/>
                      <a:pt x="357" y="232"/>
                      <a:pt x="357" y="232"/>
                    </a:cubicBezTo>
                    <a:cubicBezTo>
                      <a:pt x="356" y="226"/>
                      <a:pt x="356" y="226"/>
                      <a:pt x="356" y="226"/>
                    </a:cubicBezTo>
                    <a:cubicBezTo>
                      <a:pt x="354" y="221"/>
                      <a:pt x="354" y="221"/>
                      <a:pt x="354" y="221"/>
                    </a:cubicBezTo>
                    <a:cubicBezTo>
                      <a:pt x="351" y="218"/>
                      <a:pt x="351" y="218"/>
                      <a:pt x="351" y="218"/>
                    </a:cubicBezTo>
                    <a:cubicBezTo>
                      <a:pt x="350" y="213"/>
                      <a:pt x="350" y="213"/>
                      <a:pt x="350" y="213"/>
                    </a:cubicBezTo>
                    <a:cubicBezTo>
                      <a:pt x="348" y="209"/>
                      <a:pt x="348" y="209"/>
                      <a:pt x="348" y="209"/>
                    </a:cubicBezTo>
                    <a:cubicBezTo>
                      <a:pt x="341" y="205"/>
                      <a:pt x="341" y="205"/>
                      <a:pt x="341" y="205"/>
                    </a:cubicBezTo>
                    <a:cubicBezTo>
                      <a:pt x="336" y="204"/>
                      <a:pt x="336" y="204"/>
                      <a:pt x="336" y="204"/>
                    </a:cubicBezTo>
                    <a:cubicBezTo>
                      <a:pt x="332" y="205"/>
                      <a:pt x="332" y="205"/>
                      <a:pt x="332" y="205"/>
                    </a:cubicBez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25" y="200"/>
                      <a:pt x="325" y="200"/>
                      <a:pt x="325" y="200"/>
                    </a:cubicBezTo>
                    <a:cubicBezTo>
                      <a:pt x="325" y="200"/>
                      <a:pt x="324" y="193"/>
                      <a:pt x="324" y="192"/>
                    </a:cubicBezTo>
                    <a:cubicBezTo>
                      <a:pt x="324" y="191"/>
                      <a:pt x="322" y="184"/>
                      <a:pt x="322" y="184"/>
                    </a:cubicBezTo>
                    <a:cubicBezTo>
                      <a:pt x="321" y="176"/>
                      <a:pt x="321" y="176"/>
                      <a:pt x="321" y="176"/>
                    </a:cubicBezTo>
                    <a:cubicBezTo>
                      <a:pt x="318" y="168"/>
                      <a:pt x="318" y="168"/>
                      <a:pt x="318" y="168"/>
                    </a:cubicBezTo>
                    <a:cubicBezTo>
                      <a:pt x="318" y="168"/>
                      <a:pt x="316" y="163"/>
                      <a:pt x="315" y="161"/>
                    </a:cubicBezTo>
                    <a:cubicBezTo>
                      <a:pt x="314" y="159"/>
                      <a:pt x="312" y="155"/>
                      <a:pt x="312" y="155"/>
                    </a:cubicBezTo>
                    <a:cubicBezTo>
                      <a:pt x="310" y="148"/>
                      <a:pt x="310" y="148"/>
                      <a:pt x="310" y="148"/>
                    </a:cubicBezTo>
                    <a:cubicBezTo>
                      <a:pt x="302" y="146"/>
                      <a:pt x="302" y="146"/>
                      <a:pt x="302" y="146"/>
                    </a:cubicBezTo>
                    <a:cubicBezTo>
                      <a:pt x="289" y="142"/>
                      <a:pt x="289" y="142"/>
                      <a:pt x="289" y="142"/>
                    </a:cubicBezTo>
                    <a:cubicBezTo>
                      <a:pt x="282" y="139"/>
                      <a:pt x="282" y="139"/>
                      <a:pt x="282" y="139"/>
                    </a:cubicBezTo>
                    <a:cubicBezTo>
                      <a:pt x="283" y="136"/>
                      <a:pt x="283" y="136"/>
                      <a:pt x="283" y="136"/>
                    </a:cubicBezTo>
                    <a:cubicBezTo>
                      <a:pt x="287" y="135"/>
                      <a:pt x="287" y="135"/>
                      <a:pt x="287" y="135"/>
                    </a:cubicBezTo>
                    <a:cubicBezTo>
                      <a:pt x="287" y="135"/>
                      <a:pt x="289" y="135"/>
                      <a:pt x="291" y="135"/>
                    </a:cubicBezTo>
                    <a:cubicBezTo>
                      <a:pt x="294" y="135"/>
                      <a:pt x="296" y="135"/>
                      <a:pt x="298" y="135"/>
                    </a:cubicBezTo>
                    <a:cubicBezTo>
                      <a:pt x="300" y="135"/>
                      <a:pt x="303" y="135"/>
                      <a:pt x="303" y="135"/>
                    </a:cubicBezTo>
                    <a:cubicBezTo>
                      <a:pt x="307" y="130"/>
                      <a:pt x="307" y="130"/>
                      <a:pt x="307" y="130"/>
                    </a:cubicBezTo>
                    <a:cubicBezTo>
                      <a:pt x="322" y="122"/>
                      <a:pt x="322" y="122"/>
                      <a:pt x="322" y="122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36" y="121"/>
                      <a:pt x="336" y="121"/>
                      <a:pt x="336" y="121"/>
                    </a:cubicBezTo>
                    <a:cubicBezTo>
                      <a:pt x="336" y="121"/>
                      <a:pt x="336" y="125"/>
                      <a:pt x="338" y="126"/>
                    </a:cubicBezTo>
                    <a:cubicBezTo>
                      <a:pt x="340" y="127"/>
                      <a:pt x="341" y="127"/>
                      <a:pt x="342" y="128"/>
                    </a:cubicBezTo>
                    <a:cubicBezTo>
                      <a:pt x="344" y="128"/>
                      <a:pt x="350" y="129"/>
                      <a:pt x="350" y="129"/>
                    </a:cubicBezTo>
                    <a:cubicBezTo>
                      <a:pt x="354" y="131"/>
                      <a:pt x="354" y="131"/>
                      <a:pt x="354" y="131"/>
                    </a:cubicBezTo>
                    <a:cubicBezTo>
                      <a:pt x="358" y="137"/>
                      <a:pt x="358" y="137"/>
                      <a:pt x="358" y="137"/>
                    </a:cubicBezTo>
                    <a:cubicBezTo>
                      <a:pt x="365" y="141"/>
                      <a:pt x="365" y="141"/>
                      <a:pt x="365" y="141"/>
                    </a:cubicBezTo>
                    <a:cubicBezTo>
                      <a:pt x="365" y="141"/>
                      <a:pt x="366" y="144"/>
                      <a:pt x="365" y="145"/>
                    </a:cubicBezTo>
                    <a:cubicBezTo>
                      <a:pt x="364" y="146"/>
                      <a:pt x="365" y="149"/>
                      <a:pt x="361" y="151"/>
                    </a:cubicBezTo>
                    <a:cubicBezTo>
                      <a:pt x="357" y="153"/>
                      <a:pt x="352" y="157"/>
                      <a:pt x="351" y="157"/>
                    </a:cubicBezTo>
                    <a:cubicBezTo>
                      <a:pt x="350" y="158"/>
                      <a:pt x="347" y="162"/>
                      <a:pt x="347" y="162"/>
                    </a:cubicBezTo>
                    <a:cubicBezTo>
                      <a:pt x="345" y="166"/>
                      <a:pt x="345" y="166"/>
                      <a:pt x="345" y="166"/>
                    </a:cubicBezTo>
                    <a:cubicBezTo>
                      <a:pt x="346" y="169"/>
                      <a:pt x="346" y="169"/>
                      <a:pt x="346" y="169"/>
                    </a:cubicBezTo>
                    <a:cubicBezTo>
                      <a:pt x="346" y="169"/>
                      <a:pt x="346" y="170"/>
                      <a:pt x="346" y="171"/>
                    </a:cubicBezTo>
                    <a:cubicBezTo>
                      <a:pt x="345" y="173"/>
                      <a:pt x="344" y="176"/>
                      <a:pt x="344" y="176"/>
                    </a:cubicBezTo>
                    <a:cubicBezTo>
                      <a:pt x="345" y="181"/>
                      <a:pt x="345" y="181"/>
                      <a:pt x="345" y="181"/>
                    </a:cubicBezTo>
                    <a:cubicBezTo>
                      <a:pt x="345" y="181"/>
                      <a:pt x="346" y="183"/>
                      <a:pt x="347" y="185"/>
                    </a:cubicBezTo>
                    <a:cubicBezTo>
                      <a:pt x="347" y="186"/>
                      <a:pt x="356" y="188"/>
                      <a:pt x="356" y="188"/>
                    </a:cubicBezTo>
                    <a:cubicBezTo>
                      <a:pt x="365" y="189"/>
                      <a:pt x="365" y="189"/>
                      <a:pt x="365" y="189"/>
                    </a:cubicBezTo>
                    <a:cubicBezTo>
                      <a:pt x="372" y="196"/>
                      <a:pt x="372" y="196"/>
                      <a:pt x="372" y="196"/>
                    </a:cubicBezTo>
                    <a:cubicBezTo>
                      <a:pt x="378" y="199"/>
                      <a:pt x="378" y="199"/>
                      <a:pt x="378" y="199"/>
                    </a:cubicBezTo>
                    <a:cubicBezTo>
                      <a:pt x="385" y="198"/>
                      <a:pt x="385" y="198"/>
                      <a:pt x="385" y="198"/>
                    </a:cubicBezTo>
                    <a:cubicBezTo>
                      <a:pt x="392" y="193"/>
                      <a:pt x="392" y="193"/>
                      <a:pt x="392" y="193"/>
                    </a:cubicBezTo>
                    <a:cubicBezTo>
                      <a:pt x="397" y="190"/>
                      <a:pt x="397" y="190"/>
                      <a:pt x="397" y="190"/>
                    </a:cubicBezTo>
                    <a:cubicBezTo>
                      <a:pt x="397" y="190"/>
                      <a:pt x="400" y="186"/>
                      <a:pt x="401" y="185"/>
                    </a:cubicBezTo>
                    <a:cubicBezTo>
                      <a:pt x="402" y="184"/>
                      <a:pt x="405" y="181"/>
                      <a:pt x="405" y="181"/>
                    </a:cubicBezTo>
                    <a:cubicBezTo>
                      <a:pt x="405" y="181"/>
                      <a:pt x="407" y="179"/>
                      <a:pt x="407" y="178"/>
                    </a:cubicBezTo>
                    <a:cubicBezTo>
                      <a:pt x="407" y="177"/>
                      <a:pt x="406" y="169"/>
                      <a:pt x="406" y="169"/>
                    </a:cubicBezTo>
                    <a:cubicBezTo>
                      <a:pt x="404" y="163"/>
                      <a:pt x="404" y="163"/>
                      <a:pt x="404" y="163"/>
                    </a:cubicBezTo>
                    <a:cubicBezTo>
                      <a:pt x="401" y="156"/>
                      <a:pt x="401" y="156"/>
                      <a:pt x="401" y="156"/>
                    </a:cubicBezTo>
                    <a:cubicBezTo>
                      <a:pt x="401" y="156"/>
                      <a:pt x="399" y="153"/>
                      <a:pt x="399" y="151"/>
                    </a:cubicBezTo>
                    <a:cubicBezTo>
                      <a:pt x="399" y="150"/>
                      <a:pt x="398" y="146"/>
                      <a:pt x="398" y="146"/>
                    </a:cubicBezTo>
                    <a:cubicBezTo>
                      <a:pt x="394" y="142"/>
                      <a:pt x="394" y="142"/>
                      <a:pt x="394" y="142"/>
                    </a:cubicBezTo>
                    <a:cubicBezTo>
                      <a:pt x="396" y="138"/>
                      <a:pt x="396" y="138"/>
                      <a:pt x="396" y="138"/>
                    </a:cubicBezTo>
                    <a:cubicBezTo>
                      <a:pt x="398" y="135"/>
                      <a:pt x="398" y="135"/>
                      <a:pt x="398" y="135"/>
                    </a:cubicBezTo>
                    <a:cubicBezTo>
                      <a:pt x="403" y="129"/>
                      <a:pt x="403" y="129"/>
                      <a:pt x="403" y="129"/>
                    </a:cubicBezTo>
                    <a:cubicBezTo>
                      <a:pt x="405" y="125"/>
                      <a:pt x="405" y="125"/>
                      <a:pt x="405" y="125"/>
                    </a:cubicBezTo>
                    <a:cubicBezTo>
                      <a:pt x="401" y="120"/>
                      <a:pt x="401" y="120"/>
                      <a:pt x="401" y="120"/>
                    </a:cubicBezTo>
                    <a:cubicBezTo>
                      <a:pt x="398" y="119"/>
                      <a:pt x="398" y="119"/>
                      <a:pt x="398" y="119"/>
                    </a:cubicBezTo>
                    <a:cubicBezTo>
                      <a:pt x="404" y="116"/>
                      <a:pt x="404" y="116"/>
                      <a:pt x="404" y="116"/>
                    </a:cubicBezTo>
                    <a:cubicBezTo>
                      <a:pt x="408" y="114"/>
                      <a:pt x="408" y="114"/>
                      <a:pt x="408" y="114"/>
                    </a:cubicBezTo>
                    <a:cubicBezTo>
                      <a:pt x="413" y="102"/>
                      <a:pt x="413" y="102"/>
                      <a:pt x="413" y="102"/>
                    </a:cubicBezTo>
                    <a:cubicBezTo>
                      <a:pt x="416" y="95"/>
                      <a:pt x="416" y="95"/>
                      <a:pt x="416" y="95"/>
                    </a:cubicBezTo>
                    <a:cubicBezTo>
                      <a:pt x="420" y="84"/>
                      <a:pt x="420" y="84"/>
                      <a:pt x="420" y="84"/>
                    </a:cubicBezTo>
                    <a:cubicBezTo>
                      <a:pt x="420" y="84"/>
                      <a:pt x="422" y="76"/>
                      <a:pt x="422" y="75"/>
                    </a:cubicBezTo>
                    <a:cubicBezTo>
                      <a:pt x="422" y="74"/>
                      <a:pt x="425" y="72"/>
                      <a:pt x="425" y="72"/>
                    </a:cubicBezTo>
                    <a:cubicBezTo>
                      <a:pt x="429" y="67"/>
                      <a:pt x="429" y="67"/>
                      <a:pt x="429" y="67"/>
                    </a:cubicBezTo>
                    <a:cubicBezTo>
                      <a:pt x="432" y="61"/>
                      <a:pt x="432" y="61"/>
                      <a:pt x="432" y="61"/>
                    </a:cubicBezTo>
                    <a:cubicBezTo>
                      <a:pt x="434" y="57"/>
                      <a:pt x="434" y="57"/>
                      <a:pt x="434" y="57"/>
                    </a:cubicBezTo>
                    <a:cubicBezTo>
                      <a:pt x="439" y="49"/>
                      <a:pt x="439" y="49"/>
                      <a:pt x="439" y="49"/>
                    </a:cubicBezTo>
                    <a:cubicBezTo>
                      <a:pt x="443" y="51"/>
                      <a:pt x="443" y="51"/>
                      <a:pt x="443" y="51"/>
                    </a:cubicBezTo>
                    <a:cubicBezTo>
                      <a:pt x="443" y="51"/>
                      <a:pt x="445" y="53"/>
                      <a:pt x="445" y="55"/>
                    </a:cubicBezTo>
                    <a:cubicBezTo>
                      <a:pt x="445" y="57"/>
                      <a:pt x="444" y="58"/>
                      <a:pt x="445" y="58"/>
                    </a:cubicBezTo>
                    <a:cubicBezTo>
                      <a:pt x="447" y="58"/>
                      <a:pt x="446" y="58"/>
                      <a:pt x="447" y="57"/>
                    </a:cubicBezTo>
                    <a:cubicBezTo>
                      <a:pt x="449" y="55"/>
                      <a:pt x="450" y="51"/>
                      <a:pt x="450" y="50"/>
                    </a:cubicBezTo>
                    <a:cubicBezTo>
                      <a:pt x="450" y="49"/>
                      <a:pt x="452" y="49"/>
                      <a:pt x="450" y="48"/>
                    </a:cubicBezTo>
                    <a:cubicBezTo>
                      <a:pt x="447" y="47"/>
                      <a:pt x="443" y="45"/>
                      <a:pt x="443" y="45"/>
                    </a:cubicBezTo>
                    <a:cubicBezTo>
                      <a:pt x="443" y="45"/>
                      <a:pt x="439" y="44"/>
                      <a:pt x="439" y="43"/>
                    </a:cubicBezTo>
                    <a:cubicBezTo>
                      <a:pt x="440" y="42"/>
                      <a:pt x="443" y="33"/>
                      <a:pt x="443" y="33"/>
                    </a:cubicBezTo>
                    <a:cubicBezTo>
                      <a:pt x="447" y="23"/>
                      <a:pt x="447" y="23"/>
                      <a:pt x="447" y="23"/>
                    </a:cubicBezTo>
                    <a:cubicBezTo>
                      <a:pt x="447" y="17"/>
                      <a:pt x="447" y="17"/>
                      <a:pt x="447" y="17"/>
                    </a:cubicBezTo>
                    <a:cubicBezTo>
                      <a:pt x="450" y="12"/>
                      <a:pt x="450" y="12"/>
                      <a:pt x="450" y="12"/>
                    </a:cubicBezTo>
                    <a:cubicBezTo>
                      <a:pt x="453" y="8"/>
                      <a:pt x="455" y="2"/>
                      <a:pt x="460" y="0"/>
                    </a:cubicBezTo>
                    <a:cubicBezTo>
                      <a:pt x="1479" y="0"/>
                      <a:pt x="1479" y="0"/>
                      <a:pt x="1479" y="0"/>
                    </a:cubicBezTo>
                    <a:cubicBezTo>
                      <a:pt x="1479" y="736"/>
                      <a:pt x="1479" y="736"/>
                      <a:pt x="1479" y="736"/>
                    </a:cubicBezTo>
                    <a:cubicBezTo>
                      <a:pt x="1465" y="741"/>
                      <a:pt x="1465" y="741"/>
                      <a:pt x="1465" y="741"/>
                    </a:cubicBezTo>
                    <a:cubicBezTo>
                      <a:pt x="1463" y="741"/>
                      <a:pt x="1435" y="737"/>
                      <a:pt x="1436" y="746"/>
                    </a:cubicBezTo>
                    <a:cubicBezTo>
                      <a:pt x="1437" y="751"/>
                      <a:pt x="1442" y="752"/>
                      <a:pt x="1442" y="752"/>
                    </a:cubicBezTo>
                    <a:cubicBezTo>
                      <a:pt x="1455" y="764"/>
                      <a:pt x="1455" y="764"/>
                      <a:pt x="1455" y="764"/>
                    </a:cubicBezTo>
                    <a:cubicBezTo>
                      <a:pt x="1454" y="771"/>
                      <a:pt x="1454" y="771"/>
                      <a:pt x="1454" y="771"/>
                    </a:cubicBezTo>
                    <a:cubicBezTo>
                      <a:pt x="1462" y="773"/>
                      <a:pt x="1462" y="773"/>
                      <a:pt x="1462" y="773"/>
                    </a:cubicBezTo>
                    <a:cubicBezTo>
                      <a:pt x="1479" y="773"/>
                      <a:pt x="1479" y="773"/>
                      <a:pt x="1479" y="773"/>
                    </a:cubicBezTo>
                    <a:cubicBezTo>
                      <a:pt x="1479" y="785"/>
                      <a:pt x="1479" y="785"/>
                      <a:pt x="1479" y="785"/>
                    </a:cubicBezTo>
                    <a:cubicBezTo>
                      <a:pt x="1469" y="786"/>
                      <a:pt x="1458" y="788"/>
                      <a:pt x="1456" y="789"/>
                    </a:cubicBezTo>
                    <a:cubicBezTo>
                      <a:pt x="1445" y="801"/>
                      <a:pt x="1445" y="801"/>
                      <a:pt x="1445" y="801"/>
                    </a:cubicBezTo>
                    <a:cubicBezTo>
                      <a:pt x="1458" y="818"/>
                      <a:pt x="1458" y="818"/>
                      <a:pt x="1458" y="818"/>
                    </a:cubicBezTo>
                    <a:cubicBezTo>
                      <a:pt x="1457" y="829"/>
                      <a:pt x="1457" y="829"/>
                      <a:pt x="1457" y="829"/>
                    </a:cubicBezTo>
                    <a:cubicBezTo>
                      <a:pt x="1446" y="837"/>
                      <a:pt x="1446" y="837"/>
                      <a:pt x="1446" y="837"/>
                    </a:cubicBezTo>
                    <a:cubicBezTo>
                      <a:pt x="1455" y="846"/>
                      <a:pt x="1455" y="846"/>
                      <a:pt x="1455" y="846"/>
                    </a:cubicBezTo>
                    <a:cubicBezTo>
                      <a:pt x="1471" y="846"/>
                      <a:pt x="1471" y="846"/>
                      <a:pt x="1471" y="846"/>
                    </a:cubicBezTo>
                    <a:cubicBezTo>
                      <a:pt x="1479" y="852"/>
                      <a:pt x="1479" y="852"/>
                      <a:pt x="1479" y="852"/>
                    </a:cubicBezTo>
                    <a:cubicBezTo>
                      <a:pt x="1479" y="899"/>
                      <a:pt x="1479" y="899"/>
                      <a:pt x="1479" y="899"/>
                    </a:cubicBezTo>
                    <a:cubicBezTo>
                      <a:pt x="1476" y="899"/>
                      <a:pt x="1472" y="900"/>
                      <a:pt x="1467" y="900"/>
                    </a:cubicBezTo>
                    <a:cubicBezTo>
                      <a:pt x="1460" y="912"/>
                      <a:pt x="1460" y="912"/>
                      <a:pt x="1460" y="912"/>
                    </a:cubicBezTo>
                    <a:cubicBezTo>
                      <a:pt x="1409" y="903"/>
                      <a:pt x="1409" y="903"/>
                      <a:pt x="1409" y="903"/>
                    </a:cubicBezTo>
                    <a:cubicBezTo>
                      <a:pt x="1392" y="893"/>
                      <a:pt x="1392" y="893"/>
                      <a:pt x="1392" y="893"/>
                    </a:cubicBezTo>
                    <a:cubicBezTo>
                      <a:pt x="1379" y="902"/>
                      <a:pt x="1382" y="898"/>
                      <a:pt x="1371" y="910"/>
                    </a:cubicBezTo>
                    <a:cubicBezTo>
                      <a:pt x="1341" y="902"/>
                      <a:pt x="1341" y="902"/>
                      <a:pt x="1341" y="902"/>
                    </a:cubicBezTo>
                    <a:cubicBezTo>
                      <a:pt x="1322" y="911"/>
                      <a:pt x="1322" y="911"/>
                      <a:pt x="1322" y="911"/>
                    </a:cubicBezTo>
                    <a:cubicBezTo>
                      <a:pt x="1300" y="933"/>
                      <a:pt x="1300" y="933"/>
                      <a:pt x="1300" y="933"/>
                    </a:cubicBezTo>
                    <a:cubicBezTo>
                      <a:pt x="1263" y="931"/>
                      <a:pt x="1263" y="931"/>
                      <a:pt x="1263" y="931"/>
                    </a:cubicBezTo>
                    <a:cubicBezTo>
                      <a:pt x="1255" y="920"/>
                      <a:pt x="1255" y="920"/>
                      <a:pt x="1255" y="920"/>
                    </a:cubicBezTo>
                    <a:cubicBezTo>
                      <a:pt x="1253" y="930"/>
                      <a:pt x="1253" y="930"/>
                      <a:pt x="1253" y="930"/>
                    </a:cubicBezTo>
                    <a:cubicBezTo>
                      <a:pt x="1261" y="940"/>
                      <a:pt x="1261" y="940"/>
                      <a:pt x="1261" y="940"/>
                    </a:cubicBezTo>
                    <a:cubicBezTo>
                      <a:pt x="1247" y="947"/>
                      <a:pt x="1247" y="947"/>
                      <a:pt x="1247" y="947"/>
                    </a:cubicBezTo>
                    <a:cubicBezTo>
                      <a:pt x="1242" y="933"/>
                      <a:pt x="1242" y="933"/>
                      <a:pt x="1242" y="933"/>
                    </a:cubicBezTo>
                    <a:cubicBezTo>
                      <a:pt x="1230" y="918"/>
                      <a:pt x="1230" y="918"/>
                      <a:pt x="1230" y="918"/>
                    </a:cubicBezTo>
                    <a:cubicBezTo>
                      <a:pt x="1212" y="914"/>
                      <a:pt x="1212" y="914"/>
                      <a:pt x="1212" y="914"/>
                    </a:cubicBezTo>
                    <a:cubicBezTo>
                      <a:pt x="1202" y="907"/>
                      <a:pt x="1202" y="907"/>
                      <a:pt x="1202" y="907"/>
                    </a:cubicBezTo>
                    <a:cubicBezTo>
                      <a:pt x="1200" y="906"/>
                      <a:pt x="1163" y="910"/>
                      <a:pt x="1156" y="911"/>
                    </a:cubicBezTo>
                    <a:cubicBezTo>
                      <a:pt x="1147" y="905"/>
                      <a:pt x="1146" y="905"/>
                      <a:pt x="1136" y="900"/>
                    </a:cubicBezTo>
                    <a:cubicBezTo>
                      <a:pt x="1126" y="908"/>
                      <a:pt x="1126" y="908"/>
                      <a:pt x="1126" y="908"/>
                    </a:cubicBezTo>
                    <a:cubicBezTo>
                      <a:pt x="1126" y="908"/>
                      <a:pt x="1121" y="917"/>
                      <a:pt x="1113" y="917"/>
                    </a:cubicBezTo>
                    <a:cubicBezTo>
                      <a:pt x="1104" y="917"/>
                      <a:pt x="1105" y="905"/>
                      <a:pt x="1105" y="905"/>
                    </a:cubicBezTo>
                    <a:cubicBezTo>
                      <a:pt x="1092" y="907"/>
                      <a:pt x="1092" y="907"/>
                      <a:pt x="1092" y="907"/>
                    </a:cubicBezTo>
                    <a:cubicBezTo>
                      <a:pt x="1075" y="931"/>
                      <a:pt x="1075" y="931"/>
                      <a:pt x="1075" y="931"/>
                    </a:cubicBezTo>
                    <a:cubicBezTo>
                      <a:pt x="1054" y="949"/>
                      <a:pt x="1054" y="949"/>
                      <a:pt x="1054" y="949"/>
                    </a:cubicBezTo>
                    <a:cubicBezTo>
                      <a:pt x="1042" y="967"/>
                      <a:pt x="1042" y="967"/>
                      <a:pt x="1042" y="967"/>
                    </a:cubicBezTo>
                    <a:cubicBezTo>
                      <a:pt x="1019" y="976"/>
                      <a:pt x="1019" y="976"/>
                      <a:pt x="1019" y="976"/>
                    </a:cubicBezTo>
                    <a:cubicBezTo>
                      <a:pt x="1020" y="984"/>
                      <a:pt x="1020" y="984"/>
                      <a:pt x="1020" y="984"/>
                    </a:cubicBezTo>
                    <a:cubicBezTo>
                      <a:pt x="1043" y="1004"/>
                      <a:pt x="1043" y="1004"/>
                      <a:pt x="1043" y="1004"/>
                    </a:cubicBezTo>
                    <a:cubicBezTo>
                      <a:pt x="1027" y="1015"/>
                      <a:pt x="1027" y="1015"/>
                      <a:pt x="1027" y="1015"/>
                    </a:cubicBezTo>
                    <a:cubicBezTo>
                      <a:pt x="1003" y="990"/>
                      <a:pt x="1012" y="1009"/>
                      <a:pt x="982" y="986"/>
                    </a:cubicBezTo>
                    <a:cubicBezTo>
                      <a:pt x="977" y="1004"/>
                      <a:pt x="976" y="999"/>
                      <a:pt x="979" y="1014"/>
                    </a:cubicBezTo>
                    <a:cubicBezTo>
                      <a:pt x="966" y="1023"/>
                      <a:pt x="966" y="1023"/>
                      <a:pt x="966" y="1023"/>
                    </a:cubicBezTo>
                    <a:cubicBezTo>
                      <a:pt x="973" y="1050"/>
                      <a:pt x="968" y="1041"/>
                      <a:pt x="985" y="1059"/>
                    </a:cubicBezTo>
                    <a:cubicBezTo>
                      <a:pt x="975" y="1080"/>
                      <a:pt x="977" y="1071"/>
                      <a:pt x="978" y="1096"/>
                    </a:cubicBezTo>
                    <a:cubicBezTo>
                      <a:pt x="1001" y="1103"/>
                      <a:pt x="1001" y="1103"/>
                      <a:pt x="1001" y="1103"/>
                    </a:cubicBezTo>
                    <a:cubicBezTo>
                      <a:pt x="1007" y="1117"/>
                      <a:pt x="1007" y="1117"/>
                      <a:pt x="1007" y="1117"/>
                    </a:cubicBezTo>
                    <a:cubicBezTo>
                      <a:pt x="1022" y="1124"/>
                      <a:pt x="1022" y="1124"/>
                      <a:pt x="1022" y="1124"/>
                    </a:cubicBezTo>
                    <a:cubicBezTo>
                      <a:pt x="1037" y="1114"/>
                      <a:pt x="1037" y="1114"/>
                      <a:pt x="1037" y="1114"/>
                    </a:cubicBezTo>
                    <a:cubicBezTo>
                      <a:pt x="1059" y="1125"/>
                      <a:pt x="1059" y="1125"/>
                      <a:pt x="1059" y="1125"/>
                    </a:cubicBezTo>
                    <a:cubicBezTo>
                      <a:pt x="1088" y="1147"/>
                      <a:pt x="1088" y="1147"/>
                      <a:pt x="1088" y="1147"/>
                    </a:cubicBezTo>
                    <a:cubicBezTo>
                      <a:pt x="1105" y="1168"/>
                      <a:pt x="1105" y="1168"/>
                      <a:pt x="1105" y="1168"/>
                    </a:cubicBezTo>
                    <a:cubicBezTo>
                      <a:pt x="1095" y="1160"/>
                      <a:pt x="1095" y="1160"/>
                      <a:pt x="1095" y="1160"/>
                    </a:cubicBezTo>
                    <a:cubicBezTo>
                      <a:pt x="1089" y="1163"/>
                      <a:pt x="1089" y="1163"/>
                      <a:pt x="1089" y="1163"/>
                    </a:cubicBezTo>
                    <a:cubicBezTo>
                      <a:pt x="1093" y="1170"/>
                      <a:pt x="1093" y="1170"/>
                      <a:pt x="1093" y="1170"/>
                    </a:cubicBezTo>
                    <a:cubicBezTo>
                      <a:pt x="1114" y="1176"/>
                      <a:pt x="1114" y="1176"/>
                      <a:pt x="1114" y="1176"/>
                    </a:cubicBezTo>
                    <a:cubicBezTo>
                      <a:pt x="1113" y="1192"/>
                      <a:pt x="1113" y="1192"/>
                      <a:pt x="1113" y="1192"/>
                    </a:cubicBezTo>
                    <a:cubicBezTo>
                      <a:pt x="1097" y="1252"/>
                      <a:pt x="1097" y="1252"/>
                      <a:pt x="1097" y="1252"/>
                    </a:cubicBezTo>
                    <a:cubicBezTo>
                      <a:pt x="1084" y="1280"/>
                      <a:pt x="1084" y="1280"/>
                      <a:pt x="1084" y="1280"/>
                    </a:cubicBezTo>
                    <a:cubicBezTo>
                      <a:pt x="1081" y="1297"/>
                      <a:pt x="1081" y="1297"/>
                      <a:pt x="1081" y="1297"/>
                    </a:cubicBezTo>
                    <a:cubicBezTo>
                      <a:pt x="1079" y="1314"/>
                      <a:pt x="1079" y="1314"/>
                      <a:pt x="1079" y="1314"/>
                    </a:cubicBezTo>
                    <a:cubicBezTo>
                      <a:pt x="1083" y="1328"/>
                      <a:pt x="1083" y="1328"/>
                      <a:pt x="1083" y="1328"/>
                    </a:cubicBezTo>
                    <a:cubicBezTo>
                      <a:pt x="1083" y="1328"/>
                      <a:pt x="1083" y="1332"/>
                      <a:pt x="1087" y="1336"/>
                    </a:cubicBezTo>
                    <a:cubicBezTo>
                      <a:pt x="1091" y="1340"/>
                      <a:pt x="1092" y="1344"/>
                      <a:pt x="1097" y="1348"/>
                    </a:cubicBezTo>
                    <a:cubicBezTo>
                      <a:pt x="1102" y="1351"/>
                      <a:pt x="1100" y="1353"/>
                      <a:pt x="1118" y="1354"/>
                    </a:cubicBezTo>
                    <a:cubicBezTo>
                      <a:pt x="1135" y="1356"/>
                      <a:pt x="1119" y="1364"/>
                      <a:pt x="1120" y="1367"/>
                    </a:cubicBezTo>
                    <a:cubicBezTo>
                      <a:pt x="1121" y="1369"/>
                      <a:pt x="1122" y="1383"/>
                      <a:pt x="1129" y="1397"/>
                    </a:cubicBezTo>
                    <a:cubicBezTo>
                      <a:pt x="1136" y="1411"/>
                      <a:pt x="1140" y="1409"/>
                      <a:pt x="1151" y="1415"/>
                    </a:cubicBezTo>
                    <a:cubicBezTo>
                      <a:pt x="1162" y="1420"/>
                      <a:pt x="1157" y="1422"/>
                      <a:pt x="1164" y="1436"/>
                    </a:cubicBezTo>
                    <a:cubicBezTo>
                      <a:pt x="1171" y="1449"/>
                      <a:pt x="1188" y="1443"/>
                      <a:pt x="1191" y="1443"/>
                    </a:cubicBezTo>
                    <a:cubicBezTo>
                      <a:pt x="1193" y="1443"/>
                      <a:pt x="1195" y="1446"/>
                      <a:pt x="1198" y="1450"/>
                    </a:cubicBezTo>
                    <a:cubicBezTo>
                      <a:pt x="1198" y="1450"/>
                      <a:pt x="1198" y="1450"/>
                      <a:pt x="1198" y="1450"/>
                    </a:cubicBezTo>
                    <a:cubicBezTo>
                      <a:pt x="1198" y="1450"/>
                      <a:pt x="1192" y="1456"/>
                      <a:pt x="1190" y="1457"/>
                    </a:cubicBezTo>
                    <a:cubicBezTo>
                      <a:pt x="1189" y="1458"/>
                      <a:pt x="1188" y="1459"/>
                      <a:pt x="1187" y="1460"/>
                    </a:cubicBezTo>
                    <a:cubicBezTo>
                      <a:pt x="1186" y="1462"/>
                      <a:pt x="1189" y="1463"/>
                      <a:pt x="1187" y="1464"/>
                    </a:cubicBezTo>
                    <a:cubicBezTo>
                      <a:pt x="1185" y="1465"/>
                      <a:pt x="1183" y="1469"/>
                      <a:pt x="1183" y="1471"/>
                    </a:cubicBezTo>
                    <a:cubicBezTo>
                      <a:pt x="1184" y="1473"/>
                      <a:pt x="1182" y="1476"/>
                      <a:pt x="1182" y="1476"/>
                    </a:cubicBezTo>
                    <a:cubicBezTo>
                      <a:pt x="1182" y="1476"/>
                      <a:pt x="1178" y="1481"/>
                      <a:pt x="1173" y="1481"/>
                    </a:cubicBezTo>
                    <a:cubicBezTo>
                      <a:pt x="1169" y="1482"/>
                      <a:pt x="1166" y="1480"/>
                      <a:pt x="1162" y="1479"/>
                    </a:cubicBezTo>
                    <a:cubicBezTo>
                      <a:pt x="1158" y="1478"/>
                      <a:pt x="1158" y="1478"/>
                      <a:pt x="1158" y="1478"/>
                    </a:cubicBezTo>
                    <a:cubicBezTo>
                      <a:pt x="1158" y="1478"/>
                      <a:pt x="1155" y="1478"/>
                      <a:pt x="1151" y="1477"/>
                    </a:cubicBezTo>
                    <a:cubicBezTo>
                      <a:pt x="1147" y="1475"/>
                      <a:pt x="1150" y="1475"/>
                      <a:pt x="1150" y="1475"/>
                    </a:cubicBezTo>
                    <a:cubicBezTo>
                      <a:pt x="1146" y="1471"/>
                      <a:pt x="1146" y="1471"/>
                      <a:pt x="1146" y="1471"/>
                    </a:cubicBezTo>
                    <a:cubicBezTo>
                      <a:pt x="1142" y="1466"/>
                      <a:pt x="1142" y="1466"/>
                      <a:pt x="1142" y="1466"/>
                    </a:cubicBezTo>
                    <a:cubicBezTo>
                      <a:pt x="1142" y="1466"/>
                      <a:pt x="1141" y="1465"/>
                      <a:pt x="1141" y="1463"/>
                    </a:cubicBezTo>
                    <a:cubicBezTo>
                      <a:pt x="1140" y="1461"/>
                      <a:pt x="1140" y="1463"/>
                      <a:pt x="1138" y="1463"/>
                    </a:cubicBezTo>
                    <a:cubicBezTo>
                      <a:pt x="1136" y="1463"/>
                      <a:pt x="1135" y="1464"/>
                      <a:pt x="1133" y="1463"/>
                    </a:cubicBezTo>
                    <a:cubicBezTo>
                      <a:pt x="1132" y="1462"/>
                      <a:pt x="1132" y="1461"/>
                      <a:pt x="1132" y="1460"/>
                    </a:cubicBezTo>
                    <a:cubicBezTo>
                      <a:pt x="1132" y="1459"/>
                      <a:pt x="1129" y="1457"/>
                      <a:pt x="1126" y="1457"/>
                    </a:cubicBezTo>
                    <a:cubicBezTo>
                      <a:pt x="1123" y="1456"/>
                      <a:pt x="1124" y="1454"/>
                      <a:pt x="1120" y="1454"/>
                    </a:cubicBezTo>
                    <a:cubicBezTo>
                      <a:pt x="1116" y="1454"/>
                      <a:pt x="1119" y="1451"/>
                      <a:pt x="1119" y="1449"/>
                    </a:cubicBezTo>
                    <a:cubicBezTo>
                      <a:pt x="1118" y="1448"/>
                      <a:pt x="1115" y="1451"/>
                      <a:pt x="1114" y="1452"/>
                    </a:cubicBezTo>
                    <a:cubicBezTo>
                      <a:pt x="1113" y="1453"/>
                      <a:pt x="1112" y="1455"/>
                      <a:pt x="1110" y="1455"/>
                    </a:cubicBezTo>
                    <a:cubicBezTo>
                      <a:pt x="1109" y="1456"/>
                      <a:pt x="1108" y="1450"/>
                      <a:pt x="1108" y="1450"/>
                    </a:cubicBezTo>
                    <a:cubicBezTo>
                      <a:pt x="1108" y="1450"/>
                      <a:pt x="1108" y="1450"/>
                      <a:pt x="1104" y="1450"/>
                    </a:cubicBezTo>
                    <a:cubicBezTo>
                      <a:pt x="1099" y="1450"/>
                      <a:pt x="1102" y="1452"/>
                      <a:pt x="1102" y="1452"/>
                    </a:cubicBezTo>
                    <a:cubicBezTo>
                      <a:pt x="1099" y="1459"/>
                      <a:pt x="1099" y="1459"/>
                      <a:pt x="1099" y="1459"/>
                    </a:cubicBezTo>
                    <a:cubicBezTo>
                      <a:pt x="1094" y="1463"/>
                      <a:pt x="1094" y="1463"/>
                      <a:pt x="1094" y="1463"/>
                    </a:cubicBezTo>
                    <a:cubicBezTo>
                      <a:pt x="1094" y="1463"/>
                      <a:pt x="1095" y="1466"/>
                      <a:pt x="1096" y="1468"/>
                    </a:cubicBezTo>
                    <a:cubicBezTo>
                      <a:pt x="1096" y="1470"/>
                      <a:pt x="1099" y="1471"/>
                      <a:pt x="1099" y="1471"/>
                    </a:cubicBezTo>
                    <a:cubicBezTo>
                      <a:pt x="1099" y="1471"/>
                      <a:pt x="1102" y="1473"/>
                      <a:pt x="1105" y="1475"/>
                    </a:cubicBezTo>
                    <a:cubicBezTo>
                      <a:pt x="1108" y="1477"/>
                      <a:pt x="1107" y="1477"/>
                      <a:pt x="1109" y="1477"/>
                    </a:cubicBezTo>
                    <a:cubicBezTo>
                      <a:pt x="1111" y="1478"/>
                      <a:pt x="1114" y="1479"/>
                      <a:pt x="1118" y="1481"/>
                    </a:cubicBezTo>
                    <a:cubicBezTo>
                      <a:pt x="1122" y="1482"/>
                      <a:pt x="1120" y="1481"/>
                      <a:pt x="1126" y="1486"/>
                    </a:cubicBezTo>
                    <a:cubicBezTo>
                      <a:pt x="1131" y="1490"/>
                      <a:pt x="1125" y="1486"/>
                      <a:pt x="1124" y="1489"/>
                    </a:cubicBezTo>
                    <a:cubicBezTo>
                      <a:pt x="1123" y="1493"/>
                      <a:pt x="1117" y="1485"/>
                      <a:pt x="1113" y="1487"/>
                    </a:cubicBezTo>
                    <a:cubicBezTo>
                      <a:pt x="1109" y="1488"/>
                      <a:pt x="1108" y="1485"/>
                      <a:pt x="1105" y="1486"/>
                    </a:cubicBezTo>
                    <a:cubicBezTo>
                      <a:pt x="1105" y="1486"/>
                      <a:pt x="1105" y="1486"/>
                      <a:pt x="1105" y="1486"/>
                    </a:cubicBezTo>
                    <a:cubicBezTo>
                      <a:pt x="1104" y="1486"/>
                      <a:pt x="1104" y="1486"/>
                      <a:pt x="1104" y="1486"/>
                    </a:cubicBezTo>
                    <a:cubicBezTo>
                      <a:pt x="1104" y="1485"/>
                      <a:pt x="1103" y="1484"/>
                      <a:pt x="1103" y="1483"/>
                    </a:cubicBezTo>
                    <a:cubicBezTo>
                      <a:pt x="1102" y="1482"/>
                      <a:pt x="1097" y="1482"/>
                      <a:pt x="1097" y="1482"/>
                    </a:cubicBezTo>
                    <a:cubicBezTo>
                      <a:pt x="1093" y="1481"/>
                      <a:pt x="1093" y="1481"/>
                      <a:pt x="1093" y="1481"/>
                    </a:cubicBezTo>
                    <a:cubicBezTo>
                      <a:pt x="1090" y="1480"/>
                      <a:pt x="1090" y="1480"/>
                      <a:pt x="1090" y="1480"/>
                    </a:cubicBezTo>
                    <a:cubicBezTo>
                      <a:pt x="1087" y="1475"/>
                      <a:pt x="1087" y="1475"/>
                      <a:pt x="1087" y="1475"/>
                    </a:cubicBezTo>
                    <a:cubicBezTo>
                      <a:pt x="1084" y="1473"/>
                      <a:pt x="1084" y="1473"/>
                      <a:pt x="1084" y="1473"/>
                    </a:cubicBezTo>
                    <a:cubicBezTo>
                      <a:pt x="1081" y="1469"/>
                      <a:pt x="1081" y="1469"/>
                      <a:pt x="1081" y="1469"/>
                    </a:cubicBezTo>
                    <a:cubicBezTo>
                      <a:pt x="1082" y="1467"/>
                      <a:pt x="1082" y="1467"/>
                      <a:pt x="1082" y="1467"/>
                    </a:cubicBezTo>
                    <a:cubicBezTo>
                      <a:pt x="1085" y="1463"/>
                      <a:pt x="1085" y="1463"/>
                      <a:pt x="1085" y="1463"/>
                    </a:cubicBezTo>
                    <a:cubicBezTo>
                      <a:pt x="1085" y="1463"/>
                      <a:pt x="1086" y="1463"/>
                      <a:pt x="1087" y="1461"/>
                    </a:cubicBezTo>
                    <a:cubicBezTo>
                      <a:pt x="1089" y="1458"/>
                      <a:pt x="1087" y="1458"/>
                      <a:pt x="1087" y="1458"/>
                    </a:cubicBezTo>
                    <a:cubicBezTo>
                      <a:pt x="1087" y="1458"/>
                      <a:pt x="1083" y="1456"/>
                      <a:pt x="1081" y="1455"/>
                    </a:cubicBezTo>
                    <a:cubicBezTo>
                      <a:pt x="1079" y="1454"/>
                      <a:pt x="1076" y="1457"/>
                      <a:pt x="1076" y="1457"/>
                    </a:cubicBezTo>
                    <a:cubicBezTo>
                      <a:pt x="1070" y="1456"/>
                      <a:pt x="1070" y="1456"/>
                      <a:pt x="1070" y="1456"/>
                    </a:cubicBezTo>
                    <a:cubicBezTo>
                      <a:pt x="1065" y="1456"/>
                      <a:pt x="1065" y="1456"/>
                      <a:pt x="1065" y="1456"/>
                    </a:cubicBezTo>
                    <a:cubicBezTo>
                      <a:pt x="1061" y="1452"/>
                      <a:pt x="1061" y="1452"/>
                      <a:pt x="1061" y="1452"/>
                    </a:cubicBezTo>
                    <a:cubicBezTo>
                      <a:pt x="1054" y="1450"/>
                      <a:pt x="1054" y="1450"/>
                      <a:pt x="1054" y="1450"/>
                    </a:cubicBezTo>
                    <a:cubicBezTo>
                      <a:pt x="1050" y="1448"/>
                      <a:pt x="1050" y="1448"/>
                      <a:pt x="1050" y="1448"/>
                    </a:cubicBezTo>
                    <a:cubicBezTo>
                      <a:pt x="1050" y="1448"/>
                      <a:pt x="1050" y="1440"/>
                      <a:pt x="1050" y="1439"/>
                    </a:cubicBezTo>
                    <a:cubicBezTo>
                      <a:pt x="1050" y="1437"/>
                      <a:pt x="1050" y="1434"/>
                      <a:pt x="1050" y="1434"/>
                    </a:cubicBezTo>
                    <a:cubicBezTo>
                      <a:pt x="1050" y="1434"/>
                      <a:pt x="1044" y="1433"/>
                      <a:pt x="1041" y="1434"/>
                    </a:cubicBezTo>
                    <a:cubicBezTo>
                      <a:pt x="1039" y="1435"/>
                      <a:pt x="1036" y="1434"/>
                      <a:pt x="1036" y="1434"/>
                    </a:cubicBezTo>
                    <a:cubicBezTo>
                      <a:pt x="1036" y="1434"/>
                      <a:pt x="1028" y="1433"/>
                      <a:pt x="1027" y="1431"/>
                    </a:cubicBezTo>
                    <a:cubicBezTo>
                      <a:pt x="1027" y="1429"/>
                      <a:pt x="1027" y="1430"/>
                      <a:pt x="1026" y="1430"/>
                    </a:cubicBezTo>
                    <a:cubicBezTo>
                      <a:pt x="1024" y="1430"/>
                      <a:pt x="1018" y="1430"/>
                      <a:pt x="1018" y="1430"/>
                    </a:cubicBezTo>
                    <a:cubicBezTo>
                      <a:pt x="1012" y="1428"/>
                      <a:pt x="1012" y="1428"/>
                      <a:pt x="1012" y="1428"/>
                    </a:cubicBezTo>
                    <a:cubicBezTo>
                      <a:pt x="1012" y="1437"/>
                      <a:pt x="1012" y="1437"/>
                      <a:pt x="1012" y="1437"/>
                    </a:cubicBezTo>
                    <a:cubicBezTo>
                      <a:pt x="1011" y="1435"/>
                      <a:pt x="1011" y="1435"/>
                      <a:pt x="1011" y="1435"/>
                    </a:cubicBezTo>
                    <a:cubicBezTo>
                      <a:pt x="1001" y="1434"/>
                      <a:pt x="1001" y="1434"/>
                      <a:pt x="1001" y="1434"/>
                    </a:cubicBezTo>
                    <a:cubicBezTo>
                      <a:pt x="995" y="1437"/>
                      <a:pt x="995" y="1437"/>
                      <a:pt x="995" y="1437"/>
                    </a:cubicBezTo>
                    <a:cubicBezTo>
                      <a:pt x="990" y="1439"/>
                      <a:pt x="990" y="1439"/>
                      <a:pt x="990" y="1439"/>
                    </a:cubicBezTo>
                    <a:cubicBezTo>
                      <a:pt x="990" y="1442"/>
                      <a:pt x="990" y="1442"/>
                      <a:pt x="990" y="1442"/>
                    </a:cubicBezTo>
                    <a:cubicBezTo>
                      <a:pt x="988" y="1445"/>
                      <a:pt x="988" y="1445"/>
                      <a:pt x="988" y="1445"/>
                    </a:cubicBezTo>
                    <a:cubicBezTo>
                      <a:pt x="988" y="1445"/>
                      <a:pt x="985" y="1446"/>
                      <a:pt x="983" y="1446"/>
                    </a:cubicBezTo>
                    <a:cubicBezTo>
                      <a:pt x="983" y="1447"/>
                      <a:pt x="982" y="1449"/>
                      <a:pt x="982" y="1450"/>
                    </a:cubicBezTo>
                    <a:cubicBezTo>
                      <a:pt x="981" y="1451"/>
                      <a:pt x="979" y="1451"/>
                      <a:pt x="979" y="1451"/>
                    </a:cubicBezTo>
                    <a:cubicBezTo>
                      <a:pt x="975" y="1450"/>
                      <a:pt x="975" y="1450"/>
                      <a:pt x="975" y="1450"/>
                    </a:cubicBezTo>
                    <a:cubicBezTo>
                      <a:pt x="972" y="1450"/>
                      <a:pt x="972" y="1450"/>
                      <a:pt x="972" y="1450"/>
                    </a:cubicBezTo>
                    <a:cubicBezTo>
                      <a:pt x="970" y="1448"/>
                      <a:pt x="970" y="1448"/>
                      <a:pt x="970" y="1448"/>
                    </a:cubicBezTo>
                    <a:cubicBezTo>
                      <a:pt x="972" y="1444"/>
                      <a:pt x="972" y="1444"/>
                      <a:pt x="972" y="1444"/>
                    </a:cubicBezTo>
                    <a:cubicBezTo>
                      <a:pt x="972" y="1442"/>
                      <a:pt x="972" y="1442"/>
                      <a:pt x="972" y="1442"/>
                    </a:cubicBezTo>
                    <a:cubicBezTo>
                      <a:pt x="972" y="1442"/>
                      <a:pt x="972" y="1442"/>
                      <a:pt x="972" y="1442"/>
                    </a:cubicBezTo>
                    <a:cubicBezTo>
                      <a:pt x="972" y="1442"/>
                      <a:pt x="972" y="1442"/>
                      <a:pt x="972" y="1442"/>
                    </a:cubicBezTo>
                    <a:cubicBezTo>
                      <a:pt x="966" y="1442"/>
                      <a:pt x="966" y="1442"/>
                      <a:pt x="966" y="1442"/>
                    </a:cubicBezTo>
                    <a:cubicBezTo>
                      <a:pt x="960" y="1440"/>
                      <a:pt x="960" y="1440"/>
                      <a:pt x="960" y="1440"/>
                    </a:cubicBezTo>
                    <a:cubicBezTo>
                      <a:pt x="947" y="1439"/>
                      <a:pt x="947" y="1439"/>
                      <a:pt x="947" y="1439"/>
                    </a:cubicBezTo>
                    <a:cubicBezTo>
                      <a:pt x="939" y="1437"/>
                      <a:pt x="939" y="1437"/>
                      <a:pt x="939" y="1437"/>
                    </a:cubicBezTo>
                    <a:cubicBezTo>
                      <a:pt x="934" y="1432"/>
                      <a:pt x="934" y="1432"/>
                      <a:pt x="934" y="1432"/>
                    </a:cubicBezTo>
                    <a:cubicBezTo>
                      <a:pt x="926" y="1430"/>
                      <a:pt x="926" y="1430"/>
                      <a:pt x="926" y="1430"/>
                    </a:cubicBezTo>
                    <a:cubicBezTo>
                      <a:pt x="919" y="1435"/>
                      <a:pt x="919" y="1435"/>
                      <a:pt x="919" y="1435"/>
                    </a:cubicBezTo>
                    <a:cubicBezTo>
                      <a:pt x="919" y="1435"/>
                      <a:pt x="912" y="1432"/>
                      <a:pt x="909" y="1432"/>
                    </a:cubicBezTo>
                    <a:cubicBezTo>
                      <a:pt x="907" y="1433"/>
                      <a:pt x="903" y="1434"/>
                      <a:pt x="902" y="1435"/>
                    </a:cubicBezTo>
                    <a:cubicBezTo>
                      <a:pt x="901" y="1435"/>
                      <a:pt x="901" y="1436"/>
                      <a:pt x="900" y="1436"/>
                    </a:cubicBezTo>
                    <a:cubicBezTo>
                      <a:pt x="900" y="1436"/>
                      <a:pt x="900" y="1436"/>
                      <a:pt x="900" y="1436"/>
                    </a:cubicBezTo>
                    <a:cubicBezTo>
                      <a:pt x="900" y="1436"/>
                      <a:pt x="900" y="1436"/>
                      <a:pt x="900" y="1436"/>
                    </a:cubicBezTo>
                    <a:cubicBezTo>
                      <a:pt x="900" y="1436"/>
                      <a:pt x="900" y="1436"/>
                      <a:pt x="900" y="1436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6" y="1439"/>
                      <a:pt x="894" y="1438"/>
                      <a:pt x="892" y="1438"/>
                    </a:cubicBezTo>
                    <a:cubicBezTo>
                      <a:pt x="891" y="1439"/>
                      <a:pt x="890" y="1440"/>
                      <a:pt x="888" y="1440"/>
                    </a:cubicBezTo>
                    <a:cubicBezTo>
                      <a:pt x="886" y="1440"/>
                      <a:pt x="885" y="1439"/>
                      <a:pt x="883" y="1439"/>
                    </a:cubicBezTo>
                    <a:cubicBezTo>
                      <a:pt x="882" y="1440"/>
                      <a:pt x="881" y="1441"/>
                      <a:pt x="879" y="1441"/>
                    </a:cubicBezTo>
                    <a:cubicBezTo>
                      <a:pt x="877" y="1441"/>
                      <a:pt x="876" y="1439"/>
                      <a:pt x="876" y="1439"/>
                    </a:cubicBezTo>
                    <a:cubicBezTo>
                      <a:pt x="873" y="1439"/>
                      <a:pt x="873" y="1439"/>
                      <a:pt x="873" y="1439"/>
                    </a:cubicBezTo>
                    <a:cubicBezTo>
                      <a:pt x="870" y="1436"/>
                      <a:pt x="870" y="1436"/>
                      <a:pt x="870" y="1436"/>
                    </a:cubicBezTo>
                    <a:cubicBezTo>
                      <a:pt x="870" y="1436"/>
                      <a:pt x="869" y="1438"/>
                      <a:pt x="866" y="1438"/>
                    </a:cubicBezTo>
                    <a:cubicBezTo>
                      <a:pt x="864" y="1437"/>
                      <a:pt x="862" y="1436"/>
                      <a:pt x="860" y="1437"/>
                    </a:cubicBezTo>
                    <a:cubicBezTo>
                      <a:pt x="858" y="1437"/>
                      <a:pt x="855" y="1438"/>
                      <a:pt x="855" y="1438"/>
                    </a:cubicBezTo>
                    <a:cubicBezTo>
                      <a:pt x="847" y="1435"/>
                      <a:pt x="847" y="1435"/>
                      <a:pt x="847" y="1435"/>
                    </a:cubicBezTo>
                    <a:cubicBezTo>
                      <a:pt x="842" y="1434"/>
                      <a:pt x="842" y="1434"/>
                      <a:pt x="842" y="1434"/>
                    </a:cubicBezTo>
                    <a:cubicBezTo>
                      <a:pt x="838" y="1433"/>
                      <a:pt x="838" y="1433"/>
                      <a:pt x="838" y="1433"/>
                    </a:cubicBezTo>
                    <a:cubicBezTo>
                      <a:pt x="836" y="1436"/>
                      <a:pt x="836" y="1436"/>
                      <a:pt x="836" y="1436"/>
                    </a:cubicBezTo>
                    <a:cubicBezTo>
                      <a:pt x="831" y="1436"/>
                      <a:pt x="831" y="1436"/>
                      <a:pt x="831" y="1436"/>
                    </a:cubicBezTo>
                    <a:cubicBezTo>
                      <a:pt x="831" y="1436"/>
                      <a:pt x="825" y="1434"/>
                      <a:pt x="821" y="1435"/>
                    </a:cubicBezTo>
                    <a:cubicBezTo>
                      <a:pt x="820" y="1435"/>
                      <a:pt x="817" y="1438"/>
                      <a:pt x="816" y="1438"/>
                    </a:cubicBezTo>
                    <a:cubicBezTo>
                      <a:pt x="815" y="1439"/>
                      <a:pt x="819" y="1442"/>
                      <a:pt x="817" y="1442"/>
                    </a:cubicBezTo>
                    <a:cubicBezTo>
                      <a:pt x="787" y="1439"/>
                      <a:pt x="752" y="1427"/>
                      <a:pt x="722" y="1419"/>
                    </a:cubicBezTo>
                    <a:cubicBezTo>
                      <a:pt x="722" y="1419"/>
                      <a:pt x="697" y="1413"/>
                      <a:pt x="693" y="1413"/>
                    </a:cubicBezTo>
                    <a:cubicBezTo>
                      <a:pt x="689" y="1413"/>
                      <a:pt x="681" y="1402"/>
                      <a:pt x="681" y="1399"/>
                    </a:cubicBezTo>
                    <a:cubicBezTo>
                      <a:pt x="681" y="1396"/>
                      <a:pt x="680" y="1387"/>
                      <a:pt x="684" y="1385"/>
                    </a:cubicBezTo>
                    <a:cubicBezTo>
                      <a:pt x="688" y="1383"/>
                      <a:pt x="688" y="1383"/>
                      <a:pt x="695" y="1377"/>
                    </a:cubicBezTo>
                    <a:cubicBezTo>
                      <a:pt x="701" y="1370"/>
                      <a:pt x="701" y="1365"/>
                      <a:pt x="701" y="1365"/>
                    </a:cubicBezTo>
                    <a:cubicBezTo>
                      <a:pt x="686" y="1356"/>
                      <a:pt x="686" y="1356"/>
                      <a:pt x="686" y="1356"/>
                    </a:cubicBezTo>
                    <a:cubicBezTo>
                      <a:pt x="686" y="1356"/>
                      <a:pt x="669" y="1365"/>
                      <a:pt x="666" y="1363"/>
                    </a:cubicBezTo>
                    <a:cubicBezTo>
                      <a:pt x="662" y="1361"/>
                      <a:pt x="646" y="1372"/>
                      <a:pt x="646" y="1372"/>
                    </a:cubicBezTo>
                    <a:cubicBezTo>
                      <a:pt x="630" y="1373"/>
                      <a:pt x="630" y="1373"/>
                      <a:pt x="630" y="1373"/>
                    </a:cubicBezTo>
                    <a:cubicBezTo>
                      <a:pt x="630" y="1371"/>
                      <a:pt x="630" y="1371"/>
                      <a:pt x="630" y="1371"/>
                    </a:cubicBezTo>
                    <a:cubicBezTo>
                      <a:pt x="630" y="1371"/>
                      <a:pt x="633" y="1361"/>
                      <a:pt x="637" y="1363"/>
                    </a:cubicBezTo>
                    <a:cubicBezTo>
                      <a:pt x="641" y="1351"/>
                      <a:pt x="641" y="1351"/>
                      <a:pt x="641" y="1351"/>
                    </a:cubicBezTo>
                    <a:cubicBezTo>
                      <a:pt x="639" y="1337"/>
                      <a:pt x="639" y="1337"/>
                      <a:pt x="639" y="1337"/>
                    </a:cubicBezTo>
                    <a:cubicBezTo>
                      <a:pt x="635" y="1318"/>
                      <a:pt x="635" y="1318"/>
                      <a:pt x="635" y="1318"/>
                    </a:cubicBezTo>
                    <a:cubicBezTo>
                      <a:pt x="655" y="1317"/>
                      <a:pt x="655" y="1317"/>
                      <a:pt x="655" y="1317"/>
                    </a:cubicBezTo>
                    <a:cubicBezTo>
                      <a:pt x="673" y="1307"/>
                      <a:pt x="673" y="1307"/>
                      <a:pt x="673" y="1307"/>
                    </a:cubicBezTo>
                    <a:cubicBezTo>
                      <a:pt x="667" y="1297"/>
                      <a:pt x="667" y="1297"/>
                      <a:pt x="667" y="1297"/>
                    </a:cubicBezTo>
                    <a:cubicBezTo>
                      <a:pt x="650" y="1303"/>
                      <a:pt x="650" y="1303"/>
                      <a:pt x="650" y="1303"/>
                    </a:cubicBezTo>
                    <a:cubicBezTo>
                      <a:pt x="634" y="1300"/>
                      <a:pt x="634" y="1300"/>
                      <a:pt x="634" y="1300"/>
                    </a:cubicBezTo>
                    <a:cubicBezTo>
                      <a:pt x="613" y="1318"/>
                      <a:pt x="613" y="1318"/>
                      <a:pt x="613" y="1318"/>
                    </a:cubicBezTo>
                    <a:cubicBezTo>
                      <a:pt x="589" y="1318"/>
                      <a:pt x="589" y="1318"/>
                      <a:pt x="589" y="1318"/>
                    </a:cubicBezTo>
                    <a:cubicBezTo>
                      <a:pt x="581" y="1317"/>
                      <a:pt x="581" y="1317"/>
                      <a:pt x="581" y="1317"/>
                    </a:cubicBezTo>
                    <a:cubicBezTo>
                      <a:pt x="582" y="1315"/>
                      <a:pt x="582" y="1313"/>
                      <a:pt x="583" y="1313"/>
                    </a:cubicBezTo>
                    <a:cubicBezTo>
                      <a:pt x="585" y="1312"/>
                      <a:pt x="600" y="1307"/>
                      <a:pt x="600" y="1307"/>
                    </a:cubicBezTo>
                    <a:cubicBezTo>
                      <a:pt x="610" y="1301"/>
                      <a:pt x="610" y="1301"/>
                      <a:pt x="610" y="1301"/>
                    </a:cubicBezTo>
                    <a:cubicBezTo>
                      <a:pt x="610" y="1301"/>
                      <a:pt x="615" y="1294"/>
                      <a:pt x="617" y="1293"/>
                    </a:cubicBezTo>
                    <a:cubicBezTo>
                      <a:pt x="619" y="1293"/>
                      <a:pt x="621" y="1289"/>
                      <a:pt x="623" y="1284"/>
                    </a:cubicBezTo>
                    <a:cubicBezTo>
                      <a:pt x="626" y="1280"/>
                      <a:pt x="628" y="1277"/>
                      <a:pt x="628" y="1277"/>
                    </a:cubicBezTo>
                    <a:cubicBezTo>
                      <a:pt x="628" y="1277"/>
                      <a:pt x="640" y="1274"/>
                      <a:pt x="639" y="1273"/>
                    </a:cubicBezTo>
                    <a:cubicBezTo>
                      <a:pt x="639" y="1271"/>
                      <a:pt x="634" y="1267"/>
                      <a:pt x="640" y="1267"/>
                    </a:cubicBezTo>
                    <a:cubicBezTo>
                      <a:pt x="646" y="1267"/>
                      <a:pt x="646" y="1267"/>
                      <a:pt x="649" y="1265"/>
                    </a:cubicBezTo>
                    <a:cubicBezTo>
                      <a:pt x="651" y="1264"/>
                      <a:pt x="650" y="1263"/>
                      <a:pt x="651" y="1260"/>
                    </a:cubicBezTo>
                    <a:cubicBezTo>
                      <a:pt x="653" y="1258"/>
                      <a:pt x="654" y="1255"/>
                      <a:pt x="654" y="1253"/>
                    </a:cubicBezTo>
                    <a:cubicBezTo>
                      <a:pt x="653" y="1251"/>
                      <a:pt x="648" y="1243"/>
                      <a:pt x="648" y="1241"/>
                    </a:cubicBezTo>
                    <a:cubicBezTo>
                      <a:pt x="647" y="1238"/>
                      <a:pt x="648" y="1232"/>
                      <a:pt x="648" y="1232"/>
                    </a:cubicBezTo>
                    <a:cubicBezTo>
                      <a:pt x="648" y="1232"/>
                      <a:pt x="651" y="1231"/>
                      <a:pt x="654" y="1230"/>
                    </a:cubicBezTo>
                    <a:cubicBezTo>
                      <a:pt x="656" y="1228"/>
                      <a:pt x="660" y="1221"/>
                      <a:pt x="660" y="1221"/>
                    </a:cubicBezTo>
                    <a:cubicBezTo>
                      <a:pt x="661" y="1216"/>
                      <a:pt x="661" y="1216"/>
                      <a:pt x="661" y="1216"/>
                    </a:cubicBezTo>
                    <a:cubicBezTo>
                      <a:pt x="661" y="1216"/>
                      <a:pt x="665" y="1213"/>
                      <a:pt x="666" y="1213"/>
                    </a:cubicBezTo>
                    <a:cubicBezTo>
                      <a:pt x="668" y="1212"/>
                      <a:pt x="684" y="1206"/>
                      <a:pt x="685" y="1206"/>
                    </a:cubicBezTo>
                    <a:cubicBezTo>
                      <a:pt x="686" y="1206"/>
                      <a:pt x="696" y="1207"/>
                      <a:pt x="693" y="1202"/>
                    </a:cubicBezTo>
                    <a:cubicBezTo>
                      <a:pt x="690" y="1198"/>
                      <a:pt x="689" y="1196"/>
                      <a:pt x="688" y="1193"/>
                    </a:cubicBezTo>
                    <a:cubicBezTo>
                      <a:pt x="687" y="1190"/>
                      <a:pt x="687" y="1183"/>
                      <a:pt x="687" y="1182"/>
                    </a:cubicBezTo>
                    <a:cubicBezTo>
                      <a:pt x="688" y="1181"/>
                      <a:pt x="696" y="1178"/>
                      <a:pt x="687" y="1177"/>
                    </a:cubicBezTo>
                    <a:cubicBezTo>
                      <a:pt x="678" y="1176"/>
                      <a:pt x="685" y="1173"/>
                      <a:pt x="683" y="1171"/>
                    </a:cubicBezTo>
                    <a:cubicBezTo>
                      <a:pt x="680" y="1169"/>
                      <a:pt x="674" y="1165"/>
                      <a:pt x="674" y="1165"/>
                    </a:cubicBezTo>
                    <a:cubicBezTo>
                      <a:pt x="671" y="1165"/>
                      <a:pt x="671" y="1165"/>
                      <a:pt x="671" y="1165"/>
                    </a:cubicBezTo>
                    <a:cubicBezTo>
                      <a:pt x="672" y="1155"/>
                      <a:pt x="672" y="1155"/>
                      <a:pt x="672" y="1155"/>
                    </a:cubicBezTo>
                    <a:cubicBezTo>
                      <a:pt x="672" y="1155"/>
                      <a:pt x="675" y="1151"/>
                      <a:pt x="676" y="1151"/>
                    </a:cubicBezTo>
                    <a:cubicBezTo>
                      <a:pt x="677" y="1150"/>
                      <a:pt x="678" y="1146"/>
                      <a:pt x="676" y="1146"/>
                    </a:cubicBezTo>
                    <a:cubicBezTo>
                      <a:pt x="674" y="1147"/>
                      <a:pt x="668" y="1148"/>
                      <a:pt x="668" y="1148"/>
                    </a:cubicBezTo>
                    <a:cubicBezTo>
                      <a:pt x="668" y="1148"/>
                      <a:pt x="663" y="1148"/>
                      <a:pt x="664" y="1146"/>
                    </a:cubicBezTo>
                    <a:cubicBezTo>
                      <a:pt x="664" y="1143"/>
                      <a:pt x="666" y="1143"/>
                      <a:pt x="669" y="1140"/>
                    </a:cubicBezTo>
                    <a:cubicBezTo>
                      <a:pt x="672" y="1137"/>
                      <a:pt x="673" y="1135"/>
                      <a:pt x="673" y="1135"/>
                    </a:cubicBezTo>
                    <a:cubicBezTo>
                      <a:pt x="672" y="1129"/>
                      <a:pt x="672" y="1129"/>
                      <a:pt x="672" y="1129"/>
                    </a:cubicBezTo>
                    <a:cubicBezTo>
                      <a:pt x="672" y="1129"/>
                      <a:pt x="672" y="1125"/>
                      <a:pt x="671" y="1125"/>
                    </a:cubicBezTo>
                    <a:cubicBezTo>
                      <a:pt x="671" y="1124"/>
                      <a:pt x="665" y="1112"/>
                      <a:pt x="665" y="1112"/>
                    </a:cubicBezTo>
                    <a:cubicBezTo>
                      <a:pt x="665" y="1112"/>
                      <a:pt x="659" y="1110"/>
                      <a:pt x="658" y="1112"/>
                    </a:cubicBezTo>
                    <a:cubicBezTo>
                      <a:pt x="658" y="1114"/>
                      <a:pt x="656" y="1118"/>
                      <a:pt x="656" y="1118"/>
                    </a:cubicBezTo>
                    <a:cubicBezTo>
                      <a:pt x="649" y="1118"/>
                      <a:pt x="649" y="1118"/>
                      <a:pt x="649" y="1118"/>
                    </a:cubicBezTo>
                    <a:cubicBezTo>
                      <a:pt x="645" y="1115"/>
                      <a:pt x="645" y="1115"/>
                      <a:pt x="645" y="1115"/>
                    </a:cubicBezTo>
                    <a:cubicBezTo>
                      <a:pt x="637" y="1113"/>
                      <a:pt x="637" y="1113"/>
                      <a:pt x="637" y="1113"/>
                    </a:cubicBezTo>
                    <a:cubicBezTo>
                      <a:pt x="637" y="1113"/>
                      <a:pt x="636" y="1114"/>
                      <a:pt x="635" y="1115"/>
                    </a:cubicBezTo>
                    <a:cubicBezTo>
                      <a:pt x="635" y="1116"/>
                      <a:pt x="627" y="1111"/>
                      <a:pt x="627" y="1111"/>
                    </a:cubicBezTo>
                    <a:cubicBezTo>
                      <a:pt x="627" y="1111"/>
                      <a:pt x="624" y="1115"/>
                      <a:pt x="623" y="1116"/>
                    </a:cubicBezTo>
                    <a:cubicBezTo>
                      <a:pt x="623" y="1116"/>
                      <a:pt x="615" y="1114"/>
                      <a:pt x="615" y="1114"/>
                    </a:cubicBezTo>
                    <a:cubicBezTo>
                      <a:pt x="607" y="1115"/>
                      <a:pt x="607" y="1115"/>
                      <a:pt x="607" y="1115"/>
                    </a:cubicBezTo>
                    <a:cubicBezTo>
                      <a:pt x="600" y="1116"/>
                      <a:pt x="600" y="1116"/>
                      <a:pt x="600" y="1116"/>
                    </a:cubicBezTo>
                    <a:cubicBezTo>
                      <a:pt x="594" y="1113"/>
                      <a:pt x="594" y="1113"/>
                      <a:pt x="594" y="1113"/>
                    </a:cubicBezTo>
                    <a:cubicBezTo>
                      <a:pt x="592" y="1116"/>
                      <a:pt x="592" y="1116"/>
                      <a:pt x="592" y="1116"/>
                    </a:cubicBezTo>
                    <a:cubicBezTo>
                      <a:pt x="593" y="1121"/>
                      <a:pt x="593" y="1121"/>
                      <a:pt x="593" y="1121"/>
                    </a:cubicBezTo>
                    <a:cubicBezTo>
                      <a:pt x="588" y="1124"/>
                      <a:pt x="588" y="1124"/>
                      <a:pt x="588" y="1124"/>
                    </a:cubicBezTo>
                    <a:cubicBezTo>
                      <a:pt x="582" y="1120"/>
                      <a:pt x="582" y="1120"/>
                      <a:pt x="582" y="1120"/>
                    </a:cubicBezTo>
                    <a:cubicBezTo>
                      <a:pt x="577" y="1119"/>
                      <a:pt x="577" y="1119"/>
                      <a:pt x="577" y="1119"/>
                    </a:cubicBezTo>
                    <a:cubicBezTo>
                      <a:pt x="570" y="1112"/>
                      <a:pt x="570" y="1112"/>
                      <a:pt x="570" y="1112"/>
                    </a:cubicBezTo>
                    <a:cubicBezTo>
                      <a:pt x="564" y="1110"/>
                      <a:pt x="564" y="1110"/>
                      <a:pt x="564" y="1110"/>
                    </a:cubicBezTo>
                    <a:cubicBezTo>
                      <a:pt x="558" y="1107"/>
                      <a:pt x="558" y="1107"/>
                      <a:pt x="558" y="1107"/>
                    </a:cubicBezTo>
                    <a:cubicBezTo>
                      <a:pt x="558" y="1107"/>
                      <a:pt x="555" y="1115"/>
                      <a:pt x="554" y="1116"/>
                    </a:cubicBezTo>
                    <a:cubicBezTo>
                      <a:pt x="553" y="1116"/>
                      <a:pt x="548" y="1118"/>
                      <a:pt x="547" y="1118"/>
                    </a:cubicBezTo>
                    <a:cubicBezTo>
                      <a:pt x="545" y="1119"/>
                      <a:pt x="544" y="1124"/>
                      <a:pt x="544" y="1124"/>
                    </a:cubicBezTo>
                    <a:cubicBezTo>
                      <a:pt x="539" y="1127"/>
                      <a:pt x="539" y="1127"/>
                      <a:pt x="539" y="1127"/>
                    </a:cubicBezTo>
                    <a:cubicBezTo>
                      <a:pt x="539" y="1127"/>
                      <a:pt x="536" y="1125"/>
                      <a:pt x="534" y="1125"/>
                    </a:cubicBezTo>
                    <a:cubicBezTo>
                      <a:pt x="533" y="1125"/>
                      <a:pt x="532" y="1126"/>
                      <a:pt x="532" y="1126"/>
                    </a:cubicBezTo>
                    <a:cubicBezTo>
                      <a:pt x="530" y="1129"/>
                      <a:pt x="530" y="1129"/>
                      <a:pt x="530" y="1129"/>
                    </a:cubicBezTo>
                    <a:cubicBezTo>
                      <a:pt x="530" y="1129"/>
                      <a:pt x="529" y="1129"/>
                      <a:pt x="526" y="1127"/>
                    </a:cubicBezTo>
                    <a:cubicBezTo>
                      <a:pt x="524" y="1126"/>
                      <a:pt x="521" y="1124"/>
                      <a:pt x="521" y="1124"/>
                    </a:cubicBezTo>
                    <a:cubicBezTo>
                      <a:pt x="518" y="1123"/>
                      <a:pt x="518" y="1123"/>
                      <a:pt x="518" y="1123"/>
                    </a:cubicBezTo>
                    <a:cubicBezTo>
                      <a:pt x="518" y="1123"/>
                      <a:pt x="509" y="1127"/>
                      <a:pt x="508" y="1128"/>
                    </a:cubicBezTo>
                    <a:cubicBezTo>
                      <a:pt x="508" y="1129"/>
                      <a:pt x="506" y="1132"/>
                      <a:pt x="506" y="1132"/>
                    </a:cubicBezTo>
                    <a:cubicBezTo>
                      <a:pt x="501" y="1128"/>
                      <a:pt x="501" y="1128"/>
                      <a:pt x="501" y="1128"/>
                    </a:cubicBezTo>
                    <a:cubicBezTo>
                      <a:pt x="495" y="1124"/>
                      <a:pt x="495" y="1124"/>
                      <a:pt x="495" y="1124"/>
                    </a:cubicBezTo>
                    <a:cubicBezTo>
                      <a:pt x="494" y="1117"/>
                      <a:pt x="494" y="1117"/>
                      <a:pt x="494" y="1117"/>
                    </a:cubicBezTo>
                    <a:cubicBezTo>
                      <a:pt x="483" y="1107"/>
                      <a:pt x="483" y="1107"/>
                      <a:pt x="483" y="1107"/>
                    </a:cubicBezTo>
                    <a:cubicBezTo>
                      <a:pt x="481" y="1097"/>
                      <a:pt x="481" y="1097"/>
                      <a:pt x="481" y="1097"/>
                    </a:cubicBezTo>
                    <a:cubicBezTo>
                      <a:pt x="473" y="1091"/>
                      <a:pt x="473" y="1091"/>
                      <a:pt x="473" y="1091"/>
                    </a:cubicBezTo>
                    <a:cubicBezTo>
                      <a:pt x="468" y="1097"/>
                      <a:pt x="468" y="1097"/>
                      <a:pt x="468" y="1097"/>
                    </a:cubicBezTo>
                    <a:cubicBezTo>
                      <a:pt x="460" y="1096"/>
                      <a:pt x="460" y="1096"/>
                      <a:pt x="460" y="1096"/>
                    </a:cubicBezTo>
                    <a:close/>
                    <a:moveTo>
                      <a:pt x="357" y="73"/>
                    </a:moveTo>
                    <a:cubicBezTo>
                      <a:pt x="357" y="73"/>
                      <a:pt x="357" y="73"/>
                      <a:pt x="357" y="73"/>
                    </a:cubicBezTo>
                    <a:cubicBezTo>
                      <a:pt x="358" y="74"/>
                      <a:pt x="358" y="74"/>
                      <a:pt x="358" y="74"/>
                    </a:cubicBezTo>
                    <a:cubicBezTo>
                      <a:pt x="358" y="74"/>
                      <a:pt x="364" y="80"/>
                      <a:pt x="369" y="80"/>
                    </a:cubicBezTo>
                    <a:cubicBezTo>
                      <a:pt x="374" y="80"/>
                      <a:pt x="370" y="80"/>
                      <a:pt x="375" y="79"/>
                    </a:cubicBezTo>
                    <a:cubicBezTo>
                      <a:pt x="379" y="77"/>
                      <a:pt x="380" y="74"/>
                      <a:pt x="382" y="71"/>
                    </a:cubicBezTo>
                    <a:cubicBezTo>
                      <a:pt x="384" y="68"/>
                      <a:pt x="384" y="68"/>
                      <a:pt x="384" y="65"/>
                    </a:cubicBezTo>
                    <a:cubicBezTo>
                      <a:pt x="384" y="62"/>
                      <a:pt x="384" y="57"/>
                      <a:pt x="384" y="54"/>
                    </a:cubicBezTo>
                    <a:cubicBezTo>
                      <a:pt x="384" y="51"/>
                      <a:pt x="387" y="52"/>
                      <a:pt x="390" y="52"/>
                    </a:cubicBezTo>
                    <a:cubicBezTo>
                      <a:pt x="392" y="52"/>
                      <a:pt x="388" y="44"/>
                      <a:pt x="388" y="44"/>
                    </a:cubicBezTo>
                    <a:cubicBezTo>
                      <a:pt x="388" y="44"/>
                      <a:pt x="379" y="40"/>
                      <a:pt x="375" y="40"/>
                    </a:cubicBezTo>
                    <a:cubicBezTo>
                      <a:pt x="371" y="40"/>
                      <a:pt x="362" y="39"/>
                      <a:pt x="362" y="39"/>
                    </a:cubicBezTo>
                    <a:cubicBezTo>
                      <a:pt x="351" y="53"/>
                      <a:pt x="351" y="53"/>
                      <a:pt x="351" y="53"/>
                    </a:cubicBezTo>
                    <a:cubicBezTo>
                      <a:pt x="351" y="53"/>
                      <a:pt x="355" y="72"/>
                      <a:pt x="357" y="73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114" name="Freeform 109">
                <a:extLst>
                  <a:ext uri="{FF2B5EF4-FFF2-40B4-BE49-F238E27FC236}">
                    <a16:creationId xmlns:a16="http://schemas.microsoft.com/office/drawing/2014/main" id="{DBACAB80-DA2C-BF48-AF5D-93E93EB52A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3036" y="1542151"/>
                <a:ext cx="664056" cy="1216708"/>
              </a:xfrm>
              <a:custGeom>
                <a:avLst/>
                <a:gdLst>
                  <a:gd name="T0" fmla="*/ 29 w 291"/>
                  <a:gd name="T1" fmla="*/ 540 h 550"/>
                  <a:gd name="T2" fmla="*/ 96 w 291"/>
                  <a:gd name="T3" fmla="*/ 541 h 550"/>
                  <a:gd name="T4" fmla="*/ 173 w 291"/>
                  <a:gd name="T5" fmla="*/ 531 h 550"/>
                  <a:gd name="T6" fmla="*/ 212 w 291"/>
                  <a:gd name="T7" fmla="*/ 534 h 550"/>
                  <a:gd name="T8" fmla="*/ 254 w 291"/>
                  <a:gd name="T9" fmla="*/ 506 h 550"/>
                  <a:gd name="T10" fmla="*/ 285 w 291"/>
                  <a:gd name="T11" fmla="*/ 469 h 550"/>
                  <a:gd name="T12" fmla="*/ 250 w 291"/>
                  <a:gd name="T13" fmla="*/ 407 h 550"/>
                  <a:gd name="T14" fmla="*/ 238 w 291"/>
                  <a:gd name="T15" fmla="*/ 368 h 550"/>
                  <a:gd name="T16" fmla="*/ 207 w 291"/>
                  <a:gd name="T17" fmla="*/ 282 h 550"/>
                  <a:gd name="T18" fmla="*/ 158 w 291"/>
                  <a:gd name="T19" fmla="*/ 243 h 550"/>
                  <a:gd name="T20" fmla="*/ 165 w 291"/>
                  <a:gd name="T21" fmla="*/ 227 h 550"/>
                  <a:gd name="T22" fmla="*/ 220 w 291"/>
                  <a:gd name="T23" fmla="*/ 173 h 550"/>
                  <a:gd name="T24" fmla="*/ 167 w 291"/>
                  <a:gd name="T25" fmla="*/ 157 h 550"/>
                  <a:gd name="T26" fmla="*/ 143 w 291"/>
                  <a:gd name="T27" fmla="*/ 156 h 550"/>
                  <a:gd name="T28" fmla="*/ 166 w 291"/>
                  <a:gd name="T29" fmla="*/ 136 h 550"/>
                  <a:gd name="T30" fmla="*/ 157 w 291"/>
                  <a:gd name="T31" fmla="*/ 107 h 550"/>
                  <a:gd name="T32" fmla="*/ 136 w 291"/>
                  <a:gd name="T33" fmla="*/ 106 h 550"/>
                  <a:gd name="T34" fmla="*/ 128 w 291"/>
                  <a:gd name="T35" fmla="*/ 138 h 550"/>
                  <a:gd name="T36" fmla="*/ 111 w 291"/>
                  <a:gd name="T37" fmla="*/ 142 h 550"/>
                  <a:gd name="T38" fmla="*/ 107 w 291"/>
                  <a:gd name="T39" fmla="*/ 165 h 550"/>
                  <a:gd name="T40" fmla="*/ 90 w 291"/>
                  <a:gd name="T41" fmla="*/ 144 h 550"/>
                  <a:gd name="T42" fmla="*/ 84 w 291"/>
                  <a:gd name="T43" fmla="*/ 159 h 550"/>
                  <a:gd name="T44" fmla="*/ 104 w 291"/>
                  <a:gd name="T45" fmla="*/ 172 h 550"/>
                  <a:gd name="T46" fmla="*/ 84 w 291"/>
                  <a:gd name="T47" fmla="*/ 191 h 550"/>
                  <a:gd name="T48" fmla="*/ 95 w 291"/>
                  <a:gd name="T49" fmla="*/ 210 h 550"/>
                  <a:gd name="T50" fmla="*/ 65 w 291"/>
                  <a:gd name="T51" fmla="*/ 241 h 550"/>
                  <a:gd name="T52" fmla="*/ 87 w 291"/>
                  <a:gd name="T53" fmla="*/ 231 h 550"/>
                  <a:gd name="T54" fmla="*/ 83 w 291"/>
                  <a:gd name="T55" fmla="*/ 256 h 550"/>
                  <a:gd name="T56" fmla="*/ 101 w 291"/>
                  <a:gd name="T57" fmla="*/ 237 h 550"/>
                  <a:gd name="T58" fmla="*/ 98 w 291"/>
                  <a:gd name="T59" fmla="*/ 306 h 550"/>
                  <a:gd name="T60" fmla="*/ 133 w 291"/>
                  <a:gd name="T61" fmla="*/ 306 h 550"/>
                  <a:gd name="T62" fmla="*/ 142 w 291"/>
                  <a:gd name="T63" fmla="*/ 337 h 550"/>
                  <a:gd name="T64" fmla="*/ 144 w 291"/>
                  <a:gd name="T65" fmla="*/ 382 h 550"/>
                  <a:gd name="T66" fmla="*/ 97 w 291"/>
                  <a:gd name="T67" fmla="*/ 376 h 550"/>
                  <a:gd name="T68" fmla="*/ 103 w 291"/>
                  <a:gd name="T69" fmla="*/ 422 h 550"/>
                  <a:gd name="T70" fmla="*/ 62 w 291"/>
                  <a:gd name="T71" fmla="*/ 461 h 550"/>
                  <a:gd name="T72" fmla="*/ 101 w 291"/>
                  <a:gd name="T73" fmla="*/ 472 h 550"/>
                  <a:gd name="T74" fmla="*/ 139 w 291"/>
                  <a:gd name="T75" fmla="*/ 482 h 550"/>
                  <a:gd name="T76" fmla="*/ 50 w 291"/>
                  <a:gd name="T77" fmla="*/ 266 h 550"/>
                  <a:gd name="T78" fmla="*/ 80 w 291"/>
                  <a:gd name="T79" fmla="*/ 314 h 550"/>
                  <a:gd name="T80" fmla="*/ 41 w 291"/>
                  <a:gd name="T81" fmla="*/ 324 h 550"/>
                  <a:gd name="T82" fmla="*/ 13 w 291"/>
                  <a:gd name="T83" fmla="*/ 287 h 550"/>
                  <a:gd name="T84" fmla="*/ 75 w 291"/>
                  <a:gd name="T85" fmla="*/ 227 h 550"/>
                  <a:gd name="T86" fmla="*/ 103 w 291"/>
                  <a:gd name="T87" fmla="*/ 263 h 550"/>
                  <a:gd name="T88" fmla="*/ 65 w 291"/>
                  <a:gd name="T89" fmla="*/ 199 h 550"/>
                  <a:gd name="T90" fmla="*/ 78 w 291"/>
                  <a:gd name="T91" fmla="*/ 171 h 550"/>
                  <a:gd name="T92" fmla="*/ 46 w 291"/>
                  <a:gd name="T93" fmla="*/ 177 h 550"/>
                  <a:gd name="T94" fmla="*/ 59 w 291"/>
                  <a:gd name="T95" fmla="*/ 158 h 550"/>
                  <a:gd name="T96" fmla="*/ 69 w 291"/>
                  <a:gd name="T97" fmla="*/ 132 h 550"/>
                  <a:gd name="T98" fmla="*/ 80 w 291"/>
                  <a:gd name="T99" fmla="*/ 106 h 550"/>
                  <a:gd name="T100" fmla="*/ 94 w 291"/>
                  <a:gd name="T101" fmla="*/ 116 h 550"/>
                  <a:gd name="T102" fmla="*/ 267 w 291"/>
                  <a:gd name="T103" fmla="*/ 15 h 550"/>
                  <a:gd name="T104" fmla="*/ 245 w 291"/>
                  <a:gd name="T105" fmla="*/ 27 h 550"/>
                  <a:gd name="T106" fmla="*/ 269 w 291"/>
                  <a:gd name="T107" fmla="*/ 2 h 550"/>
                  <a:gd name="T108" fmla="*/ 259 w 291"/>
                  <a:gd name="T109" fmla="*/ 29 h 550"/>
                  <a:gd name="T110" fmla="*/ 243 w 291"/>
                  <a:gd name="T111" fmla="*/ 64 h 550"/>
                  <a:gd name="T112" fmla="*/ 221 w 291"/>
                  <a:gd name="T113" fmla="*/ 72 h 550"/>
                  <a:gd name="T114" fmla="*/ 205 w 291"/>
                  <a:gd name="T115" fmla="*/ 80 h 550"/>
                  <a:gd name="T116" fmla="*/ 204 w 291"/>
                  <a:gd name="T117" fmla="*/ 75 h 550"/>
                  <a:gd name="T118" fmla="*/ 191 w 291"/>
                  <a:gd name="T119" fmla="*/ 91 h 550"/>
                  <a:gd name="T120" fmla="*/ 187 w 291"/>
                  <a:gd name="T121" fmla="*/ 9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" h="550">
                    <a:moveTo>
                      <a:pt x="73" y="501"/>
                    </a:moveTo>
                    <a:cubicBezTo>
                      <a:pt x="69" y="504"/>
                      <a:pt x="69" y="504"/>
                      <a:pt x="69" y="504"/>
                    </a:cubicBezTo>
                    <a:cubicBezTo>
                      <a:pt x="69" y="508"/>
                      <a:pt x="69" y="508"/>
                      <a:pt x="69" y="508"/>
                    </a:cubicBezTo>
                    <a:cubicBezTo>
                      <a:pt x="67" y="512"/>
                      <a:pt x="67" y="512"/>
                      <a:pt x="67" y="512"/>
                    </a:cubicBezTo>
                    <a:cubicBezTo>
                      <a:pt x="67" y="512"/>
                      <a:pt x="65" y="513"/>
                      <a:pt x="65" y="514"/>
                    </a:cubicBezTo>
                    <a:cubicBezTo>
                      <a:pt x="64" y="515"/>
                      <a:pt x="60" y="518"/>
                      <a:pt x="60" y="518"/>
                    </a:cubicBezTo>
                    <a:cubicBezTo>
                      <a:pt x="60" y="518"/>
                      <a:pt x="60" y="519"/>
                      <a:pt x="59" y="519"/>
                    </a:cubicBezTo>
                    <a:cubicBezTo>
                      <a:pt x="58" y="519"/>
                      <a:pt x="51" y="522"/>
                      <a:pt x="51" y="522"/>
                    </a:cubicBezTo>
                    <a:cubicBezTo>
                      <a:pt x="49" y="526"/>
                      <a:pt x="49" y="526"/>
                      <a:pt x="49" y="526"/>
                    </a:cubicBezTo>
                    <a:cubicBezTo>
                      <a:pt x="45" y="527"/>
                      <a:pt x="45" y="527"/>
                      <a:pt x="45" y="527"/>
                    </a:cubicBezTo>
                    <a:cubicBezTo>
                      <a:pt x="42" y="532"/>
                      <a:pt x="42" y="532"/>
                      <a:pt x="42" y="532"/>
                    </a:cubicBezTo>
                    <a:cubicBezTo>
                      <a:pt x="37" y="534"/>
                      <a:pt x="37" y="534"/>
                      <a:pt x="37" y="534"/>
                    </a:cubicBezTo>
                    <a:cubicBezTo>
                      <a:pt x="33" y="535"/>
                      <a:pt x="33" y="535"/>
                      <a:pt x="33" y="535"/>
                    </a:cubicBezTo>
                    <a:cubicBezTo>
                      <a:pt x="29" y="533"/>
                      <a:pt x="29" y="533"/>
                      <a:pt x="29" y="533"/>
                    </a:cubicBezTo>
                    <a:cubicBezTo>
                      <a:pt x="26" y="535"/>
                      <a:pt x="26" y="535"/>
                      <a:pt x="26" y="535"/>
                    </a:cubicBezTo>
                    <a:cubicBezTo>
                      <a:pt x="23" y="537"/>
                      <a:pt x="23" y="537"/>
                      <a:pt x="23" y="537"/>
                    </a:cubicBezTo>
                    <a:cubicBezTo>
                      <a:pt x="24" y="541"/>
                      <a:pt x="24" y="541"/>
                      <a:pt x="24" y="541"/>
                    </a:cubicBezTo>
                    <a:cubicBezTo>
                      <a:pt x="27" y="543"/>
                      <a:pt x="27" y="543"/>
                      <a:pt x="27" y="543"/>
                    </a:cubicBezTo>
                    <a:cubicBezTo>
                      <a:pt x="29" y="540"/>
                      <a:pt x="29" y="540"/>
                      <a:pt x="29" y="540"/>
                    </a:cubicBezTo>
                    <a:cubicBezTo>
                      <a:pt x="35" y="542"/>
                      <a:pt x="35" y="542"/>
                      <a:pt x="35" y="542"/>
                    </a:cubicBezTo>
                    <a:cubicBezTo>
                      <a:pt x="35" y="542"/>
                      <a:pt x="37" y="545"/>
                      <a:pt x="38" y="546"/>
                    </a:cubicBezTo>
                    <a:cubicBezTo>
                      <a:pt x="38" y="547"/>
                      <a:pt x="38" y="550"/>
                      <a:pt x="39" y="550"/>
                    </a:cubicBezTo>
                    <a:cubicBezTo>
                      <a:pt x="40" y="549"/>
                      <a:pt x="45" y="546"/>
                      <a:pt x="45" y="546"/>
                    </a:cubicBezTo>
                    <a:cubicBezTo>
                      <a:pt x="43" y="542"/>
                      <a:pt x="43" y="542"/>
                      <a:pt x="43" y="542"/>
                    </a:cubicBezTo>
                    <a:cubicBezTo>
                      <a:pt x="43" y="542"/>
                      <a:pt x="46" y="541"/>
                      <a:pt x="48" y="541"/>
                    </a:cubicBezTo>
                    <a:cubicBezTo>
                      <a:pt x="50" y="541"/>
                      <a:pt x="52" y="542"/>
                      <a:pt x="53" y="540"/>
                    </a:cubicBezTo>
                    <a:cubicBezTo>
                      <a:pt x="53" y="539"/>
                      <a:pt x="56" y="539"/>
                      <a:pt x="56" y="539"/>
                    </a:cubicBezTo>
                    <a:cubicBezTo>
                      <a:pt x="56" y="539"/>
                      <a:pt x="58" y="536"/>
                      <a:pt x="58" y="536"/>
                    </a:cubicBezTo>
                    <a:cubicBezTo>
                      <a:pt x="58" y="535"/>
                      <a:pt x="61" y="533"/>
                      <a:pt x="61" y="533"/>
                    </a:cubicBezTo>
                    <a:cubicBezTo>
                      <a:pt x="61" y="533"/>
                      <a:pt x="68" y="536"/>
                      <a:pt x="69" y="536"/>
                    </a:cubicBezTo>
                    <a:cubicBezTo>
                      <a:pt x="70" y="536"/>
                      <a:pt x="77" y="534"/>
                      <a:pt x="77" y="534"/>
                    </a:cubicBezTo>
                    <a:cubicBezTo>
                      <a:pt x="80" y="537"/>
                      <a:pt x="80" y="537"/>
                      <a:pt x="80" y="537"/>
                    </a:cubicBezTo>
                    <a:cubicBezTo>
                      <a:pt x="80" y="537"/>
                      <a:pt x="80" y="539"/>
                      <a:pt x="82" y="540"/>
                    </a:cubicBezTo>
                    <a:cubicBezTo>
                      <a:pt x="84" y="540"/>
                      <a:pt x="85" y="540"/>
                      <a:pt x="85" y="540"/>
                    </a:cubicBezTo>
                    <a:cubicBezTo>
                      <a:pt x="88" y="544"/>
                      <a:pt x="88" y="544"/>
                      <a:pt x="88" y="544"/>
                    </a:cubicBezTo>
                    <a:cubicBezTo>
                      <a:pt x="91" y="546"/>
                      <a:pt x="91" y="546"/>
                      <a:pt x="91" y="546"/>
                    </a:cubicBezTo>
                    <a:cubicBezTo>
                      <a:pt x="91" y="546"/>
                      <a:pt x="94" y="546"/>
                      <a:pt x="94" y="545"/>
                    </a:cubicBezTo>
                    <a:cubicBezTo>
                      <a:pt x="94" y="544"/>
                      <a:pt x="95" y="542"/>
                      <a:pt x="96" y="541"/>
                    </a:cubicBezTo>
                    <a:cubicBezTo>
                      <a:pt x="97" y="541"/>
                      <a:pt x="100" y="540"/>
                      <a:pt x="100" y="540"/>
                    </a:cubicBezTo>
                    <a:cubicBezTo>
                      <a:pt x="100" y="540"/>
                      <a:pt x="100" y="538"/>
                      <a:pt x="100" y="537"/>
                    </a:cubicBezTo>
                    <a:cubicBezTo>
                      <a:pt x="100" y="535"/>
                      <a:pt x="100" y="532"/>
                      <a:pt x="101" y="531"/>
                    </a:cubicBezTo>
                    <a:cubicBezTo>
                      <a:pt x="101" y="531"/>
                      <a:pt x="104" y="527"/>
                      <a:pt x="104" y="527"/>
                    </a:cubicBezTo>
                    <a:cubicBezTo>
                      <a:pt x="109" y="526"/>
                      <a:pt x="109" y="526"/>
                      <a:pt x="109" y="526"/>
                    </a:cubicBezTo>
                    <a:cubicBezTo>
                      <a:pt x="121" y="525"/>
                      <a:pt x="121" y="525"/>
                      <a:pt x="121" y="525"/>
                    </a:cubicBezTo>
                    <a:cubicBezTo>
                      <a:pt x="125" y="525"/>
                      <a:pt x="125" y="525"/>
                      <a:pt x="125" y="525"/>
                    </a:cubicBezTo>
                    <a:cubicBezTo>
                      <a:pt x="130" y="529"/>
                      <a:pt x="130" y="529"/>
                      <a:pt x="130" y="529"/>
                    </a:cubicBezTo>
                    <a:cubicBezTo>
                      <a:pt x="135" y="534"/>
                      <a:pt x="135" y="534"/>
                      <a:pt x="135" y="534"/>
                    </a:cubicBezTo>
                    <a:cubicBezTo>
                      <a:pt x="135" y="534"/>
                      <a:pt x="138" y="538"/>
                      <a:pt x="138" y="537"/>
                    </a:cubicBezTo>
                    <a:cubicBezTo>
                      <a:pt x="139" y="535"/>
                      <a:pt x="140" y="531"/>
                      <a:pt x="141" y="531"/>
                    </a:cubicBezTo>
                    <a:cubicBezTo>
                      <a:pt x="142" y="531"/>
                      <a:pt x="145" y="535"/>
                      <a:pt x="145" y="535"/>
                    </a:cubicBezTo>
                    <a:cubicBezTo>
                      <a:pt x="149" y="536"/>
                      <a:pt x="149" y="536"/>
                      <a:pt x="149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5" y="533"/>
                      <a:pt x="155" y="533"/>
                      <a:pt x="155" y="533"/>
                    </a:cubicBezTo>
                    <a:cubicBezTo>
                      <a:pt x="153" y="530"/>
                      <a:pt x="153" y="530"/>
                      <a:pt x="153" y="530"/>
                    </a:cubicBezTo>
                    <a:cubicBezTo>
                      <a:pt x="157" y="531"/>
                      <a:pt x="157" y="531"/>
                      <a:pt x="157" y="531"/>
                    </a:cubicBezTo>
                    <a:cubicBezTo>
                      <a:pt x="168" y="532"/>
                      <a:pt x="168" y="532"/>
                      <a:pt x="168" y="532"/>
                    </a:cubicBezTo>
                    <a:cubicBezTo>
                      <a:pt x="173" y="531"/>
                      <a:pt x="173" y="531"/>
                      <a:pt x="173" y="531"/>
                    </a:cubicBezTo>
                    <a:cubicBezTo>
                      <a:pt x="177" y="530"/>
                      <a:pt x="177" y="530"/>
                      <a:pt x="177" y="530"/>
                    </a:cubicBezTo>
                    <a:cubicBezTo>
                      <a:pt x="177" y="532"/>
                      <a:pt x="177" y="532"/>
                      <a:pt x="177" y="532"/>
                    </a:cubicBezTo>
                    <a:cubicBezTo>
                      <a:pt x="171" y="534"/>
                      <a:pt x="171" y="534"/>
                      <a:pt x="171" y="534"/>
                    </a:cubicBezTo>
                    <a:cubicBezTo>
                      <a:pt x="171" y="534"/>
                      <a:pt x="168" y="534"/>
                      <a:pt x="169" y="535"/>
                    </a:cubicBezTo>
                    <a:cubicBezTo>
                      <a:pt x="170" y="537"/>
                      <a:pt x="175" y="539"/>
                      <a:pt x="175" y="539"/>
                    </a:cubicBezTo>
                    <a:cubicBezTo>
                      <a:pt x="175" y="539"/>
                      <a:pt x="172" y="540"/>
                      <a:pt x="176" y="540"/>
                    </a:cubicBezTo>
                    <a:cubicBezTo>
                      <a:pt x="180" y="540"/>
                      <a:pt x="182" y="539"/>
                      <a:pt x="182" y="539"/>
                    </a:cubicBezTo>
                    <a:cubicBezTo>
                      <a:pt x="185" y="536"/>
                      <a:pt x="185" y="536"/>
                      <a:pt x="185" y="536"/>
                    </a:cubicBezTo>
                    <a:cubicBezTo>
                      <a:pt x="183" y="534"/>
                      <a:pt x="183" y="534"/>
                      <a:pt x="183" y="534"/>
                    </a:cubicBezTo>
                    <a:cubicBezTo>
                      <a:pt x="178" y="533"/>
                      <a:pt x="178" y="533"/>
                      <a:pt x="178" y="533"/>
                    </a:cubicBezTo>
                    <a:cubicBezTo>
                      <a:pt x="179" y="529"/>
                      <a:pt x="179" y="529"/>
                      <a:pt x="179" y="529"/>
                    </a:cubicBezTo>
                    <a:cubicBezTo>
                      <a:pt x="180" y="529"/>
                      <a:pt x="180" y="529"/>
                      <a:pt x="180" y="529"/>
                    </a:cubicBezTo>
                    <a:cubicBezTo>
                      <a:pt x="183" y="532"/>
                      <a:pt x="183" y="532"/>
                      <a:pt x="183" y="532"/>
                    </a:cubicBezTo>
                    <a:cubicBezTo>
                      <a:pt x="186" y="530"/>
                      <a:pt x="186" y="530"/>
                      <a:pt x="186" y="530"/>
                    </a:cubicBezTo>
                    <a:cubicBezTo>
                      <a:pt x="190" y="531"/>
                      <a:pt x="190" y="531"/>
                      <a:pt x="190" y="531"/>
                    </a:cubicBezTo>
                    <a:cubicBezTo>
                      <a:pt x="192" y="535"/>
                      <a:pt x="192" y="535"/>
                      <a:pt x="192" y="535"/>
                    </a:cubicBezTo>
                    <a:cubicBezTo>
                      <a:pt x="192" y="535"/>
                      <a:pt x="194" y="537"/>
                      <a:pt x="196" y="535"/>
                    </a:cubicBezTo>
                    <a:cubicBezTo>
                      <a:pt x="198" y="534"/>
                      <a:pt x="200" y="533"/>
                      <a:pt x="200" y="533"/>
                    </a:cubicBezTo>
                    <a:cubicBezTo>
                      <a:pt x="212" y="534"/>
                      <a:pt x="212" y="534"/>
                      <a:pt x="212" y="534"/>
                    </a:cubicBezTo>
                    <a:cubicBezTo>
                      <a:pt x="212" y="534"/>
                      <a:pt x="218" y="533"/>
                      <a:pt x="219" y="535"/>
                    </a:cubicBezTo>
                    <a:cubicBezTo>
                      <a:pt x="220" y="536"/>
                      <a:pt x="223" y="538"/>
                      <a:pt x="223" y="538"/>
                    </a:cubicBezTo>
                    <a:cubicBezTo>
                      <a:pt x="228" y="539"/>
                      <a:pt x="228" y="539"/>
                      <a:pt x="228" y="539"/>
                    </a:cubicBezTo>
                    <a:cubicBezTo>
                      <a:pt x="233" y="539"/>
                      <a:pt x="233" y="539"/>
                      <a:pt x="233" y="539"/>
                    </a:cubicBezTo>
                    <a:cubicBezTo>
                      <a:pt x="233" y="539"/>
                      <a:pt x="235" y="537"/>
                      <a:pt x="236" y="536"/>
                    </a:cubicBezTo>
                    <a:cubicBezTo>
                      <a:pt x="238" y="536"/>
                      <a:pt x="241" y="534"/>
                      <a:pt x="242" y="534"/>
                    </a:cubicBezTo>
                    <a:cubicBezTo>
                      <a:pt x="244" y="534"/>
                      <a:pt x="249" y="533"/>
                      <a:pt x="249" y="533"/>
                    </a:cubicBezTo>
                    <a:cubicBezTo>
                      <a:pt x="250" y="533"/>
                      <a:pt x="251" y="534"/>
                      <a:pt x="253" y="533"/>
                    </a:cubicBezTo>
                    <a:cubicBezTo>
                      <a:pt x="254" y="533"/>
                      <a:pt x="257" y="528"/>
                      <a:pt x="257" y="528"/>
                    </a:cubicBezTo>
                    <a:cubicBezTo>
                      <a:pt x="257" y="528"/>
                      <a:pt x="258" y="526"/>
                      <a:pt x="260" y="526"/>
                    </a:cubicBezTo>
                    <a:cubicBezTo>
                      <a:pt x="262" y="526"/>
                      <a:pt x="265" y="526"/>
                      <a:pt x="266" y="525"/>
                    </a:cubicBezTo>
                    <a:cubicBezTo>
                      <a:pt x="267" y="523"/>
                      <a:pt x="268" y="522"/>
                      <a:pt x="269" y="521"/>
                    </a:cubicBezTo>
                    <a:cubicBezTo>
                      <a:pt x="270" y="520"/>
                      <a:pt x="272" y="517"/>
                      <a:pt x="271" y="516"/>
                    </a:cubicBezTo>
                    <a:cubicBezTo>
                      <a:pt x="271" y="515"/>
                      <a:pt x="272" y="511"/>
                      <a:pt x="272" y="511"/>
                    </a:cubicBezTo>
                    <a:cubicBezTo>
                      <a:pt x="272" y="511"/>
                      <a:pt x="269" y="511"/>
                      <a:pt x="268" y="511"/>
                    </a:cubicBezTo>
                    <a:cubicBezTo>
                      <a:pt x="267" y="510"/>
                      <a:pt x="263" y="511"/>
                      <a:pt x="262" y="510"/>
                    </a:cubicBezTo>
                    <a:cubicBezTo>
                      <a:pt x="261" y="510"/>
                      <a:pt x="257" y="510"/>
                      <a:pt x="257" y="510"/>
                    </a:cubicBezTo>
                    <a:cubicBezTo>
                      <a:pt x="256" y="508"/>
                      <a:pt x="256" y="508"/>
                      <a:pt x="256" y="508"/>
                    </a:cubicBezTo>
                    <a:cubicBezTo>
                      <a:pt x="256" y="508"/>
                      <a:pt x="255" y="507"/>
                      <a:pt x="254" y="506"/>
                    </a:cubicBezTo>
                    <a:cubicBezTo>
                      <a:pt x="253" y="506"/>
                      <a:pt x="254" y="506"/>
                      <a:pt x="252" y="505"/>
                    </a:cubicBezTo>
                    <a:cubicBezTo>
                      <a:pt x="251" y="505"/>
                      <a:pt x="249" y="503"/>
                      <a:pt x="249" y="503"/>
                    </a:cubicBezTo>
                    <a:cubicBezTo>
                      <a:pt x="246" y="502"/>
                      <a:pt x="246" y="502"/>
                      <a:pt x="246" y="502"/>
                    </a:cubicBezTo>
                    <a:cubicBezTo>
                      <a:pt x="242" y="502"/>
                      <a:pt x="242" y="502"/>
                      <a:pt x="242" y="502"/>
                    </a:cubicBezTo>
                    <a:cubicBezTo>
                      <a:pt x="246" y="500"/>
                      <a:pt x="246" y="500"/>
                      <a:pt x="246" y="500"/>
                    </a:cubicBezTo>
                    <a:cubicBezTo>
                      <a:pt x="246" y="500"/>
                      <a:pt x="250" y="500"/>
                      <a:pt x="251" y="500"/>
                    </a:cubicBezTo>
                    <a:cubicBezTo>
                      <a:pt x="252" y="501"/>
                      <a:pt x="256" y="501"/>
                      <a:pt x="256" y="500"/>
                    </a:cubicBezTo>
                    <a:cubicBezTo>
                      <a:pt x="257" y="500"/>
                      <a:pt x="260" y="495"/>
                      <a:pt x="260" y="495"/>
                    </a:cubicBezTo>
                    <a:cubicBezTo>
                      <a:pt x="259" y="492"/>
                      <a:pt x="259" y="492"/>
                      <a:pt x="259" y="492"/>
                    </a:cubicBezTo>
                    <a:cubicBezTo>
                      <a:pt x="257" y="490"/>
                      <a:pt x="257" y="490"/>
                      <a:pt x="257" y="490"/>
                    </a:cubicBezTo>
                    <a:cubicBezTo>
                      <a:pt x="253" y="491"/>
                      <a:pt x="253" y="491"/>
                      <a:pt x="253" y="491"/>
                    </a:cubicBezTo>
                    <a:cubicBezTo>
                      <a:pt x="259" y="488"/>
                      <a:pt x="259" y="488"/>
                      <a:pt x="259" y="488"/>
                    </a:cubicBezTo>
                    <a:cubicBezTo>
                      <a:pt x="261" y="486"/>
                      <a:pt x="261" y="486"/>
                      <a:pt x="261" y="486"/>
                    </a:cubicBezTo>
                    <a:cubicBezTo>
                      <a:pt x="264" y="488"/>
                      <a:pt x="264" y="488"/>
                      <a:pt x="264" y="488"/>
                    </a:cubicBezTo>
                    <a:cubicBezTo>
                      <a:pt x="264" y="488"/>
                      <a:pt x="269" y="489"/>
                      <a:pt x="269" y="488"/>
                    </a:cubicBezTo>
                    <a:cubicBezTo>
                      <a:pt x="270" y="487"/>
                      <a:pt x="271" y="485"/>
                      <a:pt x="271" y="485"/>
                    </a:cubicBezTo>
                    <a:cubicBezTo>
                      <a:pt x="271" y="482"/>
                      <a:pt x="271" y="482"/>
                      <a:pt x="271" y="482"/>
                    </a:cubicBezTo>
                    <a:cubicBezTo>
                      <a:pt x="281" y="475"/>
                      <a:pt x="281" y="475"/>
                      <a:pt x="281" y="475"/>
                    </a:cubicBezTo>
                    <a:cubicBezTo>
                      <a:pt x="285" y="469"/>
                      <a:pt x="285" y="469"/>
                      <a:pt x="285" y="469"/>
                    </a:cubicBezTo>
                    <a:cubicBezTo>
                      <a:pt x="286" y="463"/>
                      <a:pt x="286" y="463"/>
                      <a:pt x="286" y="463"/>
                    </a:cubicBezTo>
                    <a:cubicBezTo>
                      <a:pt x="291" y="454"/>
                      <a:pt x="291" y="454"/>
                      <a:pt x="291" y="454"/>
                    </a:cubicBezTo>
                    <a:cubicBezTo>
                      <a:pt x="290" y="442"/>
                      <a:pt x="290" y="442"/>
                      <a:pt x="290" y="442"/>
                    </a:cubicBezTo>
                    <a:cubicBezTo>
                      <a:pt x="285" y="434"/>
                      <a:pt x="285" y="434"/>
                      <a:pt x="285" y="434"/>
                    </a:cubicBezTo>
                    <a:cubicBezTo>
                      <a:pt x="285" y="434"/>
                      <a:pt x="279" y="429"/>
                      <a:pt x="277" y="428"/>
                    </a:cubicBezTo>
                    <a:cubicBezTo>
                      <a:pt x="275" y="428"/>
                      <a:pt x="264" y="425"/>
                      <a:pt x="264" y="425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52" y="425"/>
                      <a:pt x="252" y="425"/>
                      <a:pt x="252" y="425"/>
                    </a:cubicBezTo>
                    <a:cubicBezTo>
                      <a:pt x="251" y="428"/>
                      <a:pt x="251" y="428"/>
                      <a:pt x="251" y="428"/>
                    </a:cubicBezTo>
                    <a:cubicBezTo>
                      <a:pt x="248" y="430"/>
                      <a:pt x="248" y="430"/>
                      <a:pt x="248" y="430"/>
                    </a:cubicBezTo>
                    <a:cubicBezTo>
                      <a:pt x="248" y="430"/>
                      <a:pt x="245" y="432"/>
                      <a:pt x="245" y="432"/>
                    </a:cubicBezTo>
                    <a:cubicBezTo>
                      <a:pt x="244" y="432"/>
                      <a:pt x="242" y="429"/>
                      <a:pt x="242" y="429"/>
                    </a:cubicBezTo>
                    <a:cubicBezTo>
                      <a:pt x="242" y="429"/>
                      <a:pt x="239" y="426"/>
                      <a:pt x="239" y="426"/>
                    </a:cubicBezTo>
                    <a:cubicBezTo>
                      <a:pt x="238" y="426"/>
                      <a:pt x="235" y="425"/>
                      <a:pt x="235" y="425"/>
                    </a:cubicBezTo>
                    <a:cubicBezTo>
                      <a:pt x="239" y="422"/>
                      <a:pt x="239" y="422"/>
                      <a:pt x="239" y="422"/>
                    </a:cubicBezTo>
                    <a:cubicBezTo>
                      <a:pt x="244" y="420"/>
                      <a:pt x="244" y="420"/>
                      <a:pt x="244" y="420"/>
                    </a:cubicBezTo>
                    <a:cubicBezTo>
                      <a:pt x="244" y="420"/>
                      <a:pt x="246" y="418"/>
                      <a:pt x="246" y="417"/>
                    </a:cubicBezTo>
                    <a:cubicBezTo>
                      <a:pt x="247" y="417"/>
                      <a:pt x="249" y="415"/>
                      <a:pt x="249" y="415"/>
                    </a:cubicBezTo>
                    <a:cubicBezTo>
                      <a:pt x="250" y="407"/>
                      <a:pt x="250" y="407"/>
                      <a:pt x="250" y="407"/>
                    </a:cubicBezTo>
                    <a:cubicBezTo>
                      <a:pt x="248" y="399"/>
                      <a:pt x="248" y="399"/>
                      <a:pt x="248" y="399"/>
                    </a:cubicBezTo>
                    <a:cubicBezTo>
                      <a:pt x="245" y="395"/>
                      <a:pt x="245" y="395"/>
                      <a:pt x="245" y="395"/>
                    </a:cubicBezTo>
                    <a:cubicBezTo>
                      <a:pt x="243" y="391"/>
                      <a:pt x="243" y="391"/>
                      <a:pt x="243" y="391"/>
                    </a:cubicBezTo>
                    <a:cubicBezTo>
                      <a:pt x="241" y="391"/>
                      <a:pt x="241" y="391"/>
                      <a:pt x="241" y="391"/>
                    </a:cubicBezTo>
                    <a:cubicBezTo>
                      <a:pt x="237" y="388"/>
                      <a:pt x="237" y="388"/>
                      <a:pt x="237" y="388"/>
                    </a:cubicBezTo>
                    <a:cubicBezTo>
                      <a:pt x="234" y="384"/>
                      <a:pt x="234" y="384"/>
                      <a:pt x="234" y="384"/>
                    </a:cubicBezTo>
                    <a:cubicBezTo>
                      <a:pt x="233" y="381"/>
                      <a:pt x="233" y="381"/>
                      <a:pt x="233" y="381"/>
                    </a:cubicBezTo>
                    <a:cubicBezTo>
                      <a:pt x="234" y="379"/>
                      <a:pt x="234" y="379"/>
                      <a:pt x="234" y="379"/>
                    </a:cubicBezTo>
                    <a:cubicBezTo>
                      <a:pt x="235" y="380"/>
                      <a:pt x="235" y="380"/>
                      <a:pt x="235" y="380"/>
                    </a:cubicBezTo>
                    <a:cubicBezTo>
                      <a:pt x="235" y="380"/>
                      <a:pt x="235" y="382"/>
                      <a:pt x="236" y="382"/>
                    </a:cubicBezTo>
                    <a:cubicBezTo>
                      <a:pt x="236" y="383"/>
                      <a:pt x="237" y="384"/>
                      <a:pt x="237" y="384"/>
                    </a:cubicBezTo>
                    <a:cubicBezTo>
                      <a:pt x="238" y="385"/>
                      <a:pt x="242" y="387"/>
                      <a:pt x="242" y="387"/>
                    </a:cubicBezTo>
                    <a:cubicBezTo>
                      <a:pt x="244" y="387"/>
                      <a:pt x="244" y="387"/>
                      <a:pt x="244" y="387"/>
                    </a:cubicBezTo>
                    <a:cubicBezTo>
                      <a:pt x="246" y="390"/>
                      <a:pt x="246" y="390"/>
                      <a:pt x="246" y="390"/>
                    </a:cubicBezTo>
                    <a:cubicBezTo>
                      <a:pt x="246" y="390"/>
                      <a:pt x="247" y="387"/>
                      <a:pt x="247" y="387"/>
                    </a:cubicBezTo>
                    <a:cubicBezTo>
                      <a:pt x="247" y="386"/>
                      <a:pt x="244" y="382"/>
                      <a:pt x="244" y="382"/>
                    </a:cubicBezTo>
                    <a:cubicBezTo>
                      <a:pt x="243" y="382"/>
                      <a:pt x="242" y="378"/>
                      <a:pt x="242" y="378"/>
                    </a:cubicBezTo>
                    <a:cubicBezTo>
                      <a:pt x="241" y="377"/>
                      <a:pt x="239" y="371"/>
                      <a:pt x="239" y="371"/>
                    </a:cubicBezTo>
                    <a:cubicBezTo>
                      <a:pt x="239" y="371"/>
                      <a:pt x="238" y="369"/>
                      <a:pt x="238" y="368"/>
                    </a:cubicBezTo>
                    <a:cubicBezTo>
                      <a:pt x="238" y="368"/>
                      <a:pt x="238" y="363"/>
                      <a:pt x="238" y="363"/>
                    </a:cubicBezTo>
                    <a:cubicBezTo>
                      <a:pt x="240" y="362"/>
                      <a:pt x="240" y="362"/>
                      <a:pt x="240" y="362"/>
                    </a:cubicBezTo>
                    <a:cubicBezTo>
                      <a:pt x="242" y="360"/>
                      <a:pt x="242" y="360"/>
                      <a:pt x="242" y="360"/>
                    </a:cubicBezTo>
                    <a:cubicBezTo>
                      <a:pt x="242" y="360"/>
                      <a:pt x="241" y="360"/>
                      <a:pt x="241" y="359"/>
                    </a:cubicBezTo>
                    <a:cubicBezTo>
                      <a:pt x="240" y="357"/>
                      <a:pt x="238" y="355"/>
                      <a:pt x="238" y="355"/>
                    </a:cubicBezTo>
                    <a:cubicBezTo>
                      <a:pt x="238" y="355"/>
                      <a:pt x="236" y="354"/>
                      <a:pt x="235" y="353"/>
                    </a:cubicBezTo>
                    <a:cubicBezTo>
                      <a:pt x="235" y="351"/>
                      <a:pt x="234" y="349"/>
                      <a:pt x="234" y="349"/>
                    </a:cubicBezTo>
                    <a:cubicBezTo>
                      <a:pt x="234" y="348"/>
                      <a:pt x="233" y="342"/>
                      <a:pt x="233" y="342"/>
                    </a:cubicBezTo>
                    <a:cubicBezTo>
                      <a:pt x="228" y="337"/>
                      <a:pt x="228" y="337"/>
                      <a:pt x="228" y="337"/>
                    </a:cubicBezTo>
                    <a:cubicBezTo>
                      <a:pt x="228" y="337"/>
                      <a:pt x="226" y="335"/>
                      <a:pt x="225" y="334"/>
                    </a:cubicBezTo>
                    <a:cubicBezTo>
                      <a:pt x="225" y="334"/>
                      <a:pt x="222" y="333"/>
                      <a:pt x="222" y="333"/>
                    </a:cubicBezTo>
                    <a:cubicBezTo>
                      <a:pt x="221" y="333"/>
                      <a:pt x="216" y="330"/>
                      <a:pt x="216" y="330"/>
                    </a:cubicBezTo>
                    <a:cubicBezTo>
                      <a:pt x="216" y="330"/>
                      <a:pt x="212" y="325"/>
                      <a:pt x="212" y="324"/>
                    </a:cubicBezTo>
                    <a:cubicBezTo>
                      <a:pt x="212" y="323"/>
                      <a:pt x="210" y="317"/>
                      <a:pt x="210" y="317"/>
                    </a:cubicBezTo>
                    <a:cubicBezTo>
                      <a:pt x="210" y="313"/>
                      <a:pt x="210" y="313"/>
                      <a:pt x="210" y="313"/>
                    </a:cubicBezTo>
                    <a:cubicBezTo>
                      <a:pt x="208" y="305"/>
                      <a:pt x="208" y="305"/>
                      <a:pt x="208" y="305"/>
                    </a:cubicBezTo>
                    <a:cubicBezTo>
                      <a:pt x="207" y="297"/>
                      <a:pt x="207" y="297"/>
                      <a:pt x="207" y="297"/>
                    </a:cubicBezTo>
                    <a:cubicBezTo>
                      <a:pt x="207" y="289"/>
                      <a:pt x="207" y="289"/>
                      <a:pt x="207" y="289"/>
                    </a:cubicBezTo>
                    <a:cubicBezTo>
                      <a:pt x="207" y="282"/>
                      <a:pt x="207" y="282"/>
                      <a:pt x="207" y="282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02" y="270"/>
                      <a:pt x="202" y="270"/>
                      <a:pt x="202" y="270"/>
                    </a:cubicBezTo>
                    <a:cubicBezTo>
                      <a:pt x="200" y="264"/>
                      <a:pt x="200" y="264"/>
                      <a:pt x="200" y="264"/>
                    </a:cubicBezTo>
                    <a:cubicBezTo>
                      <a:pt x="194" y="258"/>
                      <a:pt x="194" y="258"/>
                      <a:pt x="194" y="258"/>
                    </a:cubicBezTo>
                    <a:cubicBezTo>
                      <a:pt x="190" y="253"/>
                      <a:pt x="190" y="253"/>
                      <a:pt x="190" y="253"/>
                    </a:cubicBezTo>
                    <a:cubicBezTo>
                      <a:pt x="187" y="252"/>
                      <a:pt x="187" y="252"/>
                      <a:pt x="187" y="252"/>
                    </a:cubicBezTo>
                    <a:cubicBezTo>
                      <a:pt x="182" y="246"/>
                      <a:pt x="182" y="246"/>
                      <a:pt x="182" y="246"/>
                    </a:cubicBezTo>
                    <a:cubicBezTo>
                      <a:pt x="178" y="245"/>
                      <a:pt x="178" y="245"/>
                      <a:pt x="178" y="245"/>
                    </a:cubicBezTo>
                    <a:cubicBezTo>
                      <a:pt x="174" y="247"/>
                      <a:pt x="174" y="247"/>
                      <a:pt x="174" y="247"/>
                    </a:cubicBezTo>
                    <a:cubicBezTo>
                      <a:pt x="170" y="248"/>
                      <a:pt x="170" y="248"/>
                      <a:pt x="170" y="248"/>
                    </a:cubicBezTo>
                    <a:cubicBezTo>
                      <a:pt x="166" y="249"/>
                      <a:pt x="166" y="249"/>
                      <a:pt x="166" y="249"/>
                    </a:cubicBezTo>
                    <a:cubicBezTo>
                      <a:pt x="159" y="246"/>
                      <a:pt x="159" y="246"/>
                      <a:pt x="159" y="246"/>
                    </a:cubicBezTo>
                    <a:cubicBezTo>
                      <a:pt x="156" y="243"/>
                      <a:pt x="156" y="243"/>
                      <a:pt x="156" y="243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50" y="242"/>
                      <a:pt x="150" y="242"/>
                      <a:pt x="150" y="242"/>
                    </a:cubicBezTo>
                    <a:cubicBezTo>
                      <a:pt x="150" y="242"/>
                      <a:pt x="150" y="241"/>
                      <a:pt x="150" y="241"/>
                    </a:cubicBezTo>
                    <a:cubicBezTo>
                      <a:pt x="150" y="241"/>
                      <a:pt x="152" y="241"/>
                      <a:pt x="152" y="241"/>
                    </a:cubicBezTo>
                    <a:cubicBezTo>
                      <a:pt x="152" y="241"/>
                      <a:pt x="154" y="242"/>
                      <a:pt x="155" y="242"/>
                    </a:cubicBezTo>
                    <a:cubicBezTo>
                      <a:pt x="155" y="242"/>
                      <a:pt x="158" y="243"/>
                      <a:pt x="158" y="243"/>
                    </a:cubicBezTo>
                    <a:cubicBezTo>
                      <a:pt x="158" y="243"/>
                      <a:pt x="159" y="244"/>
                      <a:pt x="160" y="244"/>
                    </a:cubicBezTo>
                    <a:cubicBezTo>
                      <a:pt x="161" y="244"/>
                      <a:pt x="164" y="244"/>
                      <a:pt x="164" y="244"/>
                    </a:cubicBezTo>
                    <a:cubicBezTo>
                      <a:pt x="167" y="242"/>
                      <a:pt x="167" y="242"/>
                      <a:pt x="167" y="242"/>
                    </a:cubicBezTo>
                    <a:cubicBezTo>
                      <a:pt x="168" y="239"/>
                      <a:pt x="168" y="239"/>
                      <a:pt x="168" y="239"/>
                    </a:cubicBezTo>
                    <a:cubicBezTo>
                      <a:pt x="171" y="238"/>
                      <a:pt x="171" y="238"/>
                      <a:pt x="171" y="238"/>
                    </a:cubicBezTo>
                    <a:cubicBezTo>
                      <a:pt x="173" y="237"/>
                      <a:pt x="173" y="237"/>
                      <a:pt x="173" y="237"/>
                    </a:cubicBezTo>
                    <a:cubicBezTo>
                      <a:pt x="175" y="237"/>
                      <a:pt x="175" y="237"/>
                      <a:pt x="175" y="237"/>
                    </a:cubicBezTo>
                    <a:cubicBezTo>
                      <a:pt x="175" y="237"/>
                      <a:pt x="176" y="239"/>
                      <a:pt x="178" y="238"/>
                    </a:cubicBezTo>
                    <a:cubicBezTo>
                      <a:pt x="180" y="238"/>
                      <a:pt x="181" y="237"/>
                      <a:pt x="181" y="237"/>
                    </a:cubicBezTo>
                    <a:cubicBezTo>
                      <a:pt x="181" y="237"/>
                      <a:pt x="185" y="235"/>
                      <a:pt x="184" y="235"/>
                    </a:cubicBezTo>
                    <a:cubicBezTo>
                      <a:pt x="184" y="234"/>
                      <a:pt x="184" y="233"/>
                      <a:pt x="183" y="233"/>
                    </a:cubicBezTo>
                    <a:cubicBezTo>
                      <a:pt x="183" y="232"/>
                      <a:pt x="181" y="230"/>
                      <a:pt x="181" y="230"/>
                    </a:cubicBezTo>
                    <a:cubicBezTo>
                      <a:pt x="181" y="230"/>
                      <a:pt x="180" y="230"/>
                      <a:pt x="180" y="229"/>
                    </a:cubicBezTo>
                    <a:cubicBezTo>
                      <a:pt x="180" y="228"/>
                      <a:pt x="180" y="226"/>
                      <a:pt x="180" y="226"/>
                    </a:cubicBezTo>
                    <a:cubicBezTo>
                      <a:pt x="178" y="224"/>
                      <a:pt x="178" y="224"/>
                      <a:pt x="178" y="224"/>
                    </a:cubicBezTo>
                    <a:cubicBezTo>
                      <a:pt x="178" y="224"/>
                      <a:pt x="177" y="224"/>
                      <a:pt x="176" y="224"/>
                    </a:cubicBezTo>
                    <a:cubicBezTo>
                      <a:pt x="175" y="224"/>
                      <a:pt x="174" y="225"/>
                      <a:pt x="174" y="225"/>
                    </a:cubicBez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5" y="227"/>
                      <a:pt x="165" y="227"/>
                      <a:pt x="165" y="227"/>
                    </a:cubicBezTo>
                    <a:cubicBezTo>
                      <a:pt x="165" y="226"/>
                      <a:pt x="165" y="226"/>
                      <a:pt x="165" y="226"/>
                    </a:cubicBezTo>
                    <a:cubicBezTo>
                      <a:pt x="170" y="225"/>
                      <a:pt x="170" y="225"/>
                      <a:pt x="170" y="225"/>
                    </a:cubicBezTo>
                    <a:cubicBezTo>
                      <a:pt x="173" y="223"/>
                      <a:pt x="173" y="223"/>
                      <a:pt x="173" y="223"/>
                    </a:cubicBezTo>
                    <a:cubicBezTo>
                      <a:pt x="173" y="223"/>
                      <a:pt x="173" y="222"/>
                      <a:pt x="174" y="222"/>
                    </a:cubicBezTo>
                    <a:cubicBezTo>
                      <a:pt x="175" y="222"/>
                      <a:pt x="178" y="223"/>
                      <a:pt x="178" y="223"/>
                    </a:cubicBezTo>
                    <a:cubicBezTo>
                      <a:pt x="179" y="223"/>
                      <a:pt x="183" y="223"/>
                      <a:pt x="183" y="223"/>
                    </a:cubicBezTo>
                    <a:cubicBezTo>
                      <a:pt x="183" y="223"/>
                      <a:pt x="186" y="221"/>
                      <a:pt x="186" y="220"/>
                    </a:cubicBezTo>
                    <a:cubicBezTo>
                      <a:pt x="187" y="220"/>
                      <a:pt x="191" y="218"/>
                      <a:pt x="191" y="218"/>
                    </a:cubicBezTo>
                    <a:cubicBezTo>
                      <a:pt x="191" y="215"/>
                      <a:pt x="191" y="215"/>
                      <a:pt x="191" y="215"/>
                    </a:cubicBezTo>
                    <a:cubicBezTo>
                      <a:pt x="191" y="215"/>
                      <a:pt x="192" y="212"/>
                      <a:pt x="193" y="212"/>
                    </a:cubicBezTo>
                    <a:cubicBezTo>
                      <a:pt x="193" y="212"/>
                      <a:pt x="197" y="209"/>
                      <a:pt x="197" y="209"/>
                    </a:cubicBezTo>
                    <a:cubicBezTo>
                      <a:pt x="201" y="205"/>
                      <a:pt x="201" y="205"/>
                      <a:pt x="201" y="205"/>
                    </a:cubicBezTo>
                    <a:cubicBezTo>
                      <a:pt x="203" y="200"/>
                      <a:pt x="203" y="200"/>
                      <a:pt x="203" y="200"/>
                    </a:cubicBezTo>
                    <a:cubicBezTo>
                      <a:pt x="205" y="196"/>
                      <a:pt x="205" y="196"/>
                      <a:pt x="205" y="196"/>
                    </a:cubicBezTo>
                    <a:cubicBezTo>
                      <a:pt x="205" y="196"/>
                      <a:pt x="209" y="193"/>
                      <a:pt x="208" y="192"/>
                    </a:cubicBezTo>
                    <a:cubicBezTo>
                      <a:pt x="208" y="190"/>
                      <a:pt x="208" y="187"/>
                      <a:pt x="208" y="187"/>
                    </a:cubicBezTo>
                    <a:cubicBezTo>
                      <a:pt x="208" y="187"/>
                      <a:pt x="211" y="185"/>
                      <a:pt x="212" y="184"/>
                    </a:cubicBezTo>
                    <a:cubicBezTo>
                      <a:pt x="212" y="183"/>
                      <a:pt x="219" y="178"/>
                      <a:pt x="219" y="178"/>
                    </a:cubicBezTo>
                    <a:cubicBezTo>
                      <a:pt x="220" y="173"/>
                      <a:pt x="220" y="173"/>
                      <a:pt x="220" y="173"/>
                    </a:cubicBezTo>
                    <a:cubicBezTo>
                      <a:pt x="219" y="171"/>
                      <a:pt x="219" y="171"/>
                      <a:pt x="219" y="171"/>
                    </a:cubicBezTo>
                    <a:cubicBezTo>
                      <a:pt x="218" y="168"/>
                      <a:pt x="218" y="168"/>
                      <a:pt x="218" y="168"/>
                    </a:cubicBezTo>
                    <a:cubicBezTo>
                      <a:pt x="216" y="165"/>
                      <a:pt x="216" y="165"/>
                      <a:pt x="216" y="165"/>
                    </a:cubicBezTo>
                    <a:cubicBezTo>
                      <a:pt x="214" y="162"/>
                      <a:pt x="214" y="162"/>
                      <a:pt x="214" y="162"/>
                    </a:cubicBezTo>
                    <a:cubicBezTo>
                      <a:pt x="210" y="162"/>
                      <a:pt x="210" y="162"/>
                      <a:pt x="210" y="162"/>
                    </a:cubicBezTo>
                    <a:cubicBezTo>
                      <a:pt x="210" y="162"/>
                      <a:pt x="209" y="164"/>
                      <a:pt x="209" y="163"/>
                    </a:cubicBezTo>
                    <a:cubicBezTo>
                      <a:pt x="208" y="163"/>
                      <a:pt x="206" y="161"/>
                      <a:pt x="206" y="161"/>
                    </a:cubicBezTo>
                    <a:cubicBezTo>
                      <a:pt x="202" y="162"/>
                      <a:pt x="202" y="162"/>
                      <a:pt x="202" y="162"/>
                    </a:cubicBezTo>
                    <a:cubicBezTo>
                      <a:pt x="197" y="161"/>
                      <a:pt x="197" y="161"/>
                      <a:pt x="197" y="161"/>
                    </a:cubicBezTo>
                    <a:cubicBezTo>
                      <a:pt x="196" y="159"/>
                      <a:pt x="196" y="159"/>
                      <a:pt x="196" y="159"/>
                    </a:cubicBezTo>
                    <a:cubicBezTo>
                      <a:pt x="192" y="159"/>
                      <a:pt x="192" y="159"/>
                      <a:pt x="192" y="159"/>
                    </a:cubicBezTo>
                    <a:cubicBezTo>
                      <a:pt x="190" y="158"/>
                      <a:pt x="190" y="158"/>
                      <a:pt x="190" y="158"/>
                    </a:cubicBezTo>
                    <a:cubicBezTo>
                      <a:pt x="186" y="159"/>
                      <a:pt x="186" y="159"/>
                      <a:pt x="186" y="159"/>
                    </a:cubicBezTo>
                    <a:cubicBezTo>
                      <a:pt x="183" y="159"/>
                      <a:pt x="183" y="159"/>
                      <a:pt x="183" y="159"/>
                    </a:cubicBezTo>
                    <a:cubicBezTo>
                      <a:pt x="181" y="158"/>
                      <a:pt x="181" y="158"/>
                      <a:pt x="181" y="158"/>
                    </a:cubicBezTo>
                    <a:cubicBezTo>
                      <a:pt x="178" y="155"/>
                      <a:pt x="178" y="155"/>
                      <a:pt x="178" y="155"/>
                    </a:cubicBezTo>
                    <a:cubicBezTo>
                      <a:pt x="172" y="155"/>
                      <a:pt x="172" y="155"/>
                      <a:pt x="172" y="155"/>
                    </a:cubicBezTo>
                    <a:cubicBezTo>
                      <a:pt x="171" y="157"/>
                      <a:pt x="171" y="157"/>
                      <a:pt x="171" y="157"/>
                    </a:cubicBezTo>
                    <a:cubicBezTo>
                      <a:pt x="167" y="157"/>
                      <a:pt x="167" y="157"/>
                      <a:pt x="167" y="157"/>
                    </a:cubicBezTo>
                    <a:cubicBezTo>
                      <a:pt x="167" y="157"/>
                      <a:pt x="166" y="157"/>
                      <a:pt x="165" y="157"/>
                    </a:cubicBezTo>
                    <a:cubicBezTo>
                      <a:pt x="165" y="157"/>
                      <a:pt x="163" y="158"/>
                      <a:pt x="163" y="158"/>
                    </a:cubicBezTo>
                    <a:cubicBezTo>
                      <a:pt x="161" y="159"/>
                      <a:pt x="161" y="159"/>
                      <a:pt x="161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53" y="161"/>
                      <a:pt x="153" y="161"/>
                      <a:pt x="153" y="161"/>
                    </a:cubicBez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47" y="165"/>
                      <a:pt x="147" y="165"/>
                      <a:pt x="147" y="165"/>
                    </a:cubicBezTo>
                    <a:cubicBezTo>
                      <a:pt x="148" y="162"/>
                      <a:pt x="148" y="162"/>
                      <a:pt x="148" y="162"/>
                    </a:cubicBezTo>
                    <a:cubicBezTo>
                      <a:pt x="150" y="160"/>
                      <a:pt x="150" y="160"/>
                      <a:pt x="150" y="160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5" y="156"/>
                      <a:pt x="155" y="156"/>
                      <a:pt x="155" y="156"/>
                    </a:cubicBezTo>
                    <a:cubicBezTo>
                      <a:pt x="155" y="156"/>
                      <a:pt x="157" y="155"/>
                      <a:pt x="157" y="154"/>
                    </a:cubicBezTo>
                    <a:cubicBezTo>
                      <a:pt x="158" y="154"/>
                      <a:pt x="160" y="152"/>
                      <a:pt x="160" y="152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4" y="153"/>
                      <a:pt x="154" y="153"/>
                      <a:pt x="154" y="153"/>
                    </a:cubicBezTo>
                    <a:cubicBezTo>
                      <a:pt x="154" y="153"/>
                      <a:pt x="153" y="153"/>
                      <a:pt x="152" y="153"/>
                    </a:cubicBezTo>
                    <a:cubicBezTo>
                      <a:pt x="152" y="153"/>
                      <a:pt x="149" y="154"/>
                      <a:pt x="149" y="154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49" y="153"/>
                      <a:pt x="151" y="152"/>
                      <a:pt x="152" y="151"/>
                    </a:cubicBezTo>
                    <a:cubicBezTo>
                      <a:pt x="153" y="151"/>
                      <a:pt x="155" y="150"/>
                      <a:pt x="155" y="150"/>
                    </a:cubicBezTo>
                    <a:cubicBezTo>
                      <a:pt x="156" y="150"/>
                      <a:pt x="158" y="149"/>
                      <a:pt x="158" y="149"/>
                    </a:cubicBezTo>
                    <a:cubicBezTo>
                      <a:pt x="159" y="150"/>
                      <a:pt x="161" y="151"/>
                      <a:pt x="162" y="150"/>
                    </a:cubicBezTo>
                    <a:cubicBezTo>
                      <a:pt x="162" y="150"/>
                      <a:pt x="163" y="148"/>
                      <a:pt x="164" y="148"/>
                    </a:cubicBezTo>
                    <a:cubicBezTo>
                      <a:pt x="164" y="147"/>
                      <a:pt x="166" y="145"/>
                      <a:pt x="166" y="145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60" y="145"/>
                      <a:pt x="159" y="146"/>
                      <a:pt x="158" y="146"/>
                    </a:cubicBezTo>
                    <a:cubicBezTo>
                      <a:pt x="157" y="145"/>
                      <a:pt x="155" y="145"/>
                      <a:pt x="154" y="144"/>
                    </a:cubicBezTo>
                    <a:cubicBezTo>
                      <a:pt x="154" y="144"/>
                      <a:pt x="153" y="143"/>
                      <a:pt x="153" y="143"/>
                    </a:cubicBezTo>
                    <a:cubicBezTo>
                      <a:pt x="152" y="143"/>
                      <a:pt x="150" y="141"/>
                      <a:pt x="150" y="141"/>
                    </a:cubicBezTo>
                    <a:cubicBezTo>
                      <a:pt x="151" y="140"/>
                      <a:pt x="151" y="140"/>
                      <a:pt x="151" y="140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54" y="143"/>
                      <a:pt x="155" y="143"/>
                    </a:cubicBezTo>
                    <a:cubicBezTo>
                      <a:pt x="156" y="143"/>
                      <a:pt x="157" y="142"/>
                      <a:pt x="159" y="142"/>
                    </a:cubicBezTo>
                    <a:cubicBezTo>
                      <a:pt x="160" y="143"/>
                      <a:pt x="162" y="140"/>
                      <a:pt x="162" y="140"/>
                    </a:cubicBezTo>
                    <a:cubicBezTo>
                      <a:pt x="162" y="140"/>
                      <a:pt x="160" y="140"/>
                      <a:pt x="163" y="139"/>
                    </a:cubicBezTo>
                    <a:cubicBezTo>
                      <a:pt x="165" y="137"/>
                      <a:pt x="164" y="138"/>
                      <a:pt x="166" y="136"/>
                    </a:cubicBezTo>
                    <a:cubicBezTo>
                      <a:pt x="168" y="135"/>
                      <a:pt x="173" y="132"/>
                      <a:pt x="173" y="132"/>
                    </a:cubicBez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83" y="125"/>
                      <a:pt x="183" y="125"/>
                      <a:pt x="183" y="125"/>
                    </a:cubicBezTo>
                    <a:cubicBezTo>
                      <a:pt x="186" y="125"/>
                      <a:pt x="186" y="125"/>
                      <a:pt x="186" y="125"/>
                    </a:cubicBezTo>
                    <a:cubicBezTo>
                      <a:pt x="190" y="121"/>
                      <a:pt x="190" y="121"/>
                      <a:pt x="190" y="121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91" y="114"/>
                      <a:pt x="191" y="114"/>
                      <a:pt x="191" y="114"/>
                    </a:cubicBezTo>
                    <a:cubicBezTo>
                      <a:pt x="193" y="110"/>
                      <a:pt x="193" y="110"/>
                      <a:pt x="193" y="110"/>
                    </a:cubicBezTo>
                    <a:cubicBezTo>
                      <a:pt x="193" y="107"/>
                      <a:pt x="193" y="107"/>
                      <a:pt x="193" y="107"/>
                    </a:cubicBezTo>
                    <a:cubicBezTo>
                      <a:pt x="190" y="106"/>
                      <a:pt x="190" y="106"/>
                      <a:pt x="190" y="106"/>
                    </a:cubicBezTo>
                    <a:cubicBezTo>
                      <a:pt x="184" y="106"/>
                      <a:pt x="184" y="106"/>
                      <a:pt x="184" y="106"/>
                    </a:cubicBezTo>
                    <a:cubicBezTo>
                      <a:pt x="184" y="106"/>
                      <a:pt x="183" y="109"/>
                      <a:pt x="182" y="108"/>
                    </a:cubicBezTo>
                    <a:cubicBezTo>
                      <a:pt x="182" y="108"/>
                      <a:pt x="178" y="105"/>
                      <a:pt x="177" y="105"/>
                    </a:cubicBezTo>
                    <a:cubicBezTo>
                      <a:pt x="177" y="105"/>
                      <a:pt x="173" y="108"/>
                      <a:pt x="173" y="108"/>
                    </a:cubicBezTo>
                    <a:cubicBezTo>
                      <a:pt x="171" y="108"/>
                      <a:pt x="171" y="108"/>
                      <a:pt x="171" y="108"/>
                    </a:cubicBezTo>
                    <a:cubicBezTo>
                      <a:pt x="171" y="108"/>
                      <a:pt x="170" y="108"/>
                      <a:pt x="168" y="108"/>
                    </a:cubicBezTo>
                    <a:cubicBezTo>
                      <a:pt x="166" y="107"/>
                      <a:pt x="162" y="106"/>
                      <a:pt x="162" y="106"/>
                    </a:cubicBez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3" y="110"/>
                      <a:pt x="153" y="110"/>
                      <a:pt x="153" y="110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55" y="105"/>
                      <a:pt x="154" y="104"/>
                      <a:pt x="153" y="104"/>
                    </a:cubicBezTo>
                    <a:cubicBezTo>
                      <a:pt x="153" y="104"/>
                      <a:pt x="151" y="103"/>
                      <a:pt x="151" y="103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6" y="107"/>
                      <a:pt x="146" y="107"/>
                      <a:pt x="146" y="107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49" y="103"/>
                      <a:pt x="148" y="103"/>
                      <a:pt x="148" y="103"/>
                    </a:cubicBezTo>
                    <a:cubicBezTo>
                      <a:pt x="147" y="103"/>
                      <a:pt x="146" y="102"/>
                      <a:pt x="146" y="102"/>
                    </a:cubicBezTo>
                    <a:cubicBezTo>
                      <a:pt x="144" y="101"/>
                      <a:pt x="144" y="101"/>
                      <a:pt x="144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36" y="106"/>
                      <a:pt x="136" y="106"/>
                      <a:pt x="136" y="106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9"/>
                      <a:pt x="132" y="113"/>
                      <a:pt x="133" y="113"/>
                    </a:cubicBezTo>
                    <a:cubicBezTo>
                      <a:pt x="133" y="113"/>
                      <a:pt x="134" y="115"/>
                      <a:pt x="134" y="115"/>
                    </a:cubicBezTo>
                    <a:cubicBezTo>
                      <a:pt x="134" y="117"/>
                      <a:pt x="134" y="117"/>
                      <a:pt x="134" y="117"/>
                    </a:cubicBezTo>
                    <a:cubicBezTo>
                      <a:pt x="135" y="118"/>
                      <a:pt x="135" y="118"/>
                      <a:pt x="135" y="118"/>
                    </a:cubicBezTo>
                    <a:cubicBezTo>
                      <a:pt x="135" y="118"/>
                      <a:pt x="134" y="118"/>
                      <a:pt x="133" y="118"/>
                    </a:cubicBezTo>
                    <a:cubicBezTo>
                      <a:pt x="133" y="118"/>
                      <a:pt x="132" y="116"/>
                      <a:pt x="132" y="116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6" y="124"/>
                      <a:pt x="126" y="124"/>
                      <a:pt x="126" y="124"/>
                    </a:cubicBezTo>
                    <a:cubicBezTo>
                      <a:pt x="125" y="125"/>
                      <a:pt x="125" y="125"/>
                      <a:pt x="125" y="125"/>
                    </a:cubicBezTo>
                    <a:cubicBezTo>
                      <a:pt x="125" y="125"/>
                      <a:pt x="123" y="127"/>
                      <a:pt x="123" y="127"/>
                    </a:cubicBezTo>
                    <a:cubicBezTo>
                      <a:pt x="123" y="128"/>
                      <a:pt x="124" y="131"/>
                      <a:pt x="124" y="131"/>
                    </a:cubicBezTo>
                    <a:cubicBezTo>
                      <a:pt x="124" y="131"/>
                      <a:pt x="125" y="133"/>
                      <a:pt x="126" y="133"/>
                    </a:cubicBezTo>
                    <a:cubicBezTo>
                      <a:pt x="126" y="134"/>
                      <a:pt x="128" y="135"/>
                      <a:pt x="128" y="135"/>
                    </a:cubicBezTo>
                    <a:cubicBezTo>
                      <a:pt x="128" y="138"/>
                      <a:pt x="128" y="138"/>
                      <a:pt x="128" y="138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35"/>
                      <a:pt x="125" y="134"/>
                      <a:pt x="124" y="133"/>
                    </a:cubicBezTo>
                    <a:cubicBezTo>
                      <a:pt x="124" y="133"/>
                      <a:pt x="123" y="131"/>
                      <a:pt x="123" y="131"/>
                    </a:cubicBezTo>
                    <a:cubicBezTo>
                      <a:pt x="123" y="131"/>
                      <a:pt x="121" y="132"/>
                      <a:pt x="121" y="132"/>
                    </a:cubicBezTo>
                    <a:cubicBezTo>
                      <a:pt x="121" y="132"/>
                      <a:pt x="120" y="132"/>
                      <a:pt x="121" y="133"/>
                    </a:cubicBezTo>
                    <a:cubicBezTo>
                      <a:pt x="121" y="134"/>
                      <a:pt x="119" y="135"/>
                      <a:pt x="119" y="135"/>
                    </a:cubicBezTo>
                    <a:cubicBezTo>
                      <a:pt x="119" y="135"/>
                      <a:pt x="116" y="136"/>
                      <a:pt x="116" y="135"/>
                    </a:cubicBezTo>
                    <a:cubicBezTo>
                      <a:pt x="116" y="134"/>
                      <a:pt x="116" y="133"/>
                      <a:pt x="115" y="132"/>
                    </a:cubicBezTo>
                    <a:cubicBezTo>
                      <a:pt x="115" y="132"/>
                      <a:pt x="114" y="132"/>
                      <a:pt x="114" y="132"/>
                    </a:cubicBezTo>
                    <a:cubicBezTo>
                      <a:pt x="114" y="133"/>
                      <a:pt x="113" y="134"/>
                      <a:pt x="113" y="134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3" y="139"/>
                      <a:pt x="113" y="139"/>
                    </a:cubicBezTo>
                    <a:cubicBezTo>
                      <a:pt x="113" y="138"/>
                      <a:pt x="112" y="136"/>
                      <a:pt x="112" y="135"/>
                    </a:cubicBezTo>
                    <a:cubicBezTo>
                      <a:pt x="112" y="135"/>
                      <a:pt x="112" y="133"/>
                      <a:pt x="111" y="133"/>
                    </a:cubicBezTo>
                    <a:cubicBezTo>
                      <a:pt x="111" y="133"/>
                      <a:pt x="109" y="135"/>
                      <a:pt x="109" y="135"/>
                    </a:cubicBezTo>
                    <a:cubicBezTo>
                      <a:pt x="109" y="135"/>
                      <a:pt x="108" y="135"/>
                      <a:pt x="108" y="136"/>
                    </a:cubicBezTo>
                    <a:cubicBezTo>
                      <a:pt x="108" y="136"/>
                      <a:pt x="107" y="139"/>
                      <a:pt x="108" y="140"/>
                    </a:cubicBezTo>
                    <a:cubicBezTo>
                      <a:pt x="109" y="141"/>
                      <a:pt x="109" y="141"/>
                      <a:pt x="110" y="141"/>
                    </a:cubicBezTo>
                    <a:cubicBezTo>
                      <a:pt x="111" y="141"/>
                      <a:pt x="111" y="142"/>
                      <a:pt x="111" y="142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07" y="142"/>
                      <a:pt x="106" y="143"/>
                      <a:pt x="107" y="144"/>
                    </a:cubicBezTo>
                    <a:cubicBezTo>
                      <a:pt x="107" y="144"/>
                      <a:pt x="107" y="146"/>
                      <a:pt x="107" y="146"/>
                    </a:cubicBezTo>
                    <a:cubicBezTo>
                      <a:pt x="107" y="146"/>
                      <a:pt x="109" y="148"/>
                      <a:pt x="109" y="148"/>
                    </a:cubicBezTo>
                    <a:cubicBezTo>
                      <a:pt x="109" y="148"/>
                      <a:pt x="108" y="150"/>
                      <a:pt x="108" y="150"/>
                    </a:cubicBezTo>
                    <a:cubicBezTo>
                      <a:pt x="108" y="150"/>
                      <a:pt x="106" y="149"/>
                      <a:pt x="106" y="149"/>
                    </a:cubicBezTo>
                    <a:cubicBezTo>
                      <a:pt x="105" y="148"/>
                      <a:pt x="105" y="149"/>
                      <a:pt x="104" y="149"/>
                    </a:cubicBezTo>
                    <a:cubicBezTo>
                      <a:pt x="104" y="150"/>
                      <a:pt x="103" y="151"/>
                      <a:pt x="103" y="152"/>
                    </a:cubicBezTo>
                    <a:cubicBezTo>
                      <a:pt x="103" y="152"/>
                      <a:pt x="104" y="153"/>
                      <a:pt x="104" y="154"/>
                    </a:cubicBezTo>
                    <a:cubicBezTo>
                      <a:pt x="103" y="156"/>
                      <a:pt x="103" y="158"/>
                      <a:pt x="103" y="158"/>
                    </a:cubicBezTo>
                    <a:cubicBezTo>
                      <a:pt x="103" y="158"/>
                      <a:pt x="102" y="158"/>
                      <a:pt x="103" y="159"/>
                    </a:cubicBezTo>
                    <a:cubicBezTo>
                      <a:pt x="104" y="160"/>
                      <a:pt x="106" y="160"/>
                      <a:pt x="107" y="16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9" y="160"/>
                      <a:pt x="110" y="160"/>
                      <a:pt x="111" y="161"/>
                    </a:cubicBezTo>
                    <a:cubicBezTo>
                      <a:pt x="111" y="161"/>
                      <a:pt x="112" y="161"/>
                      <a:pt x="112" y="161"/>
                    </a:cubicBezTo>
                    <a:cubicBezTo>
                      <a:pt x="112" y="161"/>
                      <a:pt x="111" y="163"/>
                      <a:pt x="110" y="162"/>
                    </a:cubicBezTo>
                    <a:cubicBezTo>
                      <a:pt x="109" y="161"/>
                      <a:pt x="107" y="161"/>
                      <a:pt x="106" y="161"/>
                    </a:cubicBezTo>
                    <a:cubicBezTo>
                      <a:pt x="105" y="161"/>
                      <a:pt x="106" y="163"/>
                      <a:pt x="106" y="163"/>
                    </a:cubicBezTo>
                    <a:cubicBezTo>
                      <a:pt x="107" y="165"/>
                      <a:pt x="107" y="165"/>
                      <a:pt x="107" y="165"/>
                    </a:cubicBezTo>
                    <a:cubicBezTo>
                      <a:pt x="107" y="165"/>
                      <a:pt x="108" y="166"/>
                      <a:pt x="107" y="166"/>
                    </a:cubicBezTo>
                    <a:cubicBezTo>
                      <a:pt x="106" y="166"/>
                      <a:pt x="104" y="165"/>
                      <a:pt x="104" y="165"/>
                    </a:cubicBezTo>
                    <a:cubicBezTo>
                      <a:pt x="104" y="165"/>
                      <a:pt x="104" y="165"/>
                      <a:pt x="103" y="165"/>
                    </a:cubicBezTo>
                    <a:cubicBezTo>
                      <a:pt x="103" y="165"/>
                      <a:pt x="102" y="166"/>
                      <a:pt x="101" y="166"/>
                    </a:cubicBezTo>
                    <a:cubicBezTo>
                      <a:pt x="100" y="166"/>
                      <a:pt x="100" y="166"/>
                      <a:pt x="99" y="165"/>
                    </a:cubicBezTo>
                    <a:cubicBezTo>
                      <a:pt x="98" y="165"/>
                      <a:pt x="96" y="163"/>
                      <a:pt x="96" y="163"/>
                    </a:cubicBezTo>
                    <a:cubicBezTo>
                      <a:pt x="96" y="163"/>
                      <a:pt x="95" y="163"/>
                      <a:pt x="95" y="162"/>
                    </a:cubicBezTo>
                    <a:cubicBezTo>
                      <a:pt x="95" y="161"/>
                      <a:pt x="96" y="159"/>
                      <a:pt x="96" y="159"/>
                    </a:cubicBezTo>
                    <a:cubicBezTo>
                      <a:pt x="97" y="158"/>
                      <a:pt x="96" y="158"/>
                      <a:pt x="97" y="158"/>
                    </a:cubicBezTo>
                    <a:cubicBezTo>
                      <a:pt x="98" y="158"/>
                      <a:pt x="101" y="158"/>
                      <a:pt x="99" y="156"/>
                    </a:cubicBezTo>
                    <a:cubicBezTo>
                      <a:pt x="98" y="154"/>
                      <a:pt x="98" y="154"/>
                      <a:pt x="97" y="154"/>
                    </a:cubicBezTo>
                    <a:cubicBezTo>
                      <a:pt x="96" y="155"/>
                      <a:pt x="94" y="156"/>
                      <a:pt x="94" y="156"/>
                    </a:cubicBezTo>
                    <a:cubicBezTo>
                      <a:pt x="94" y="156"/>
                      <a:pt x="93" y="155"/>
                      <a:pt x="94" y="152"/>
                    </a:cubicBezTo>
                    <a:cubicBezTo>
                      <a:pt x="95" y="149"/>
                      <a:pt x="94" y="149"/>
                      <a:pt x="95" y="148"/>
                    </a:cubicBezTo>
                    <a:cubicBezTo>
                      <a:pt x="96" y="147"/>
                      <a:pt x="97" y="146"/>
                      <a:pt x="97" y="146"/>
                    </a:cubicBezTo>
                    <a:cubicBezTo>
                      <a:pt x="97" y="146"/>
                      <a:pt x="97" y="145"/>
                      <a:pt x="95" y="143"/>
                    </a:cubicBezTo>
                    <a:cubicBezTo>
                      <a:pt x="94" y="141"/>
                      <a:pt x="93" y="139"/>
                      <a:pt x="93" y="139"/>
                    </a:cubicBezTo>
                    <a:cubicBezTo>
                      <a:pt x="92" y="138"/>
                      <a:pt x="90" y="140"/>
                      <a:pt x="90" y="140"/>
                    </a:cubicBezTo>
                    <a:cubicBezTo>
                      <a:pt x="90" y="141"/>
                      <a:pt x="89" y="143"/>
                      <a:pt x="90" y="144"/>
                    </a:cubicBezTo>
                    <a:cubicBezTo>
                      <a:pt x="90" y="145"/>
                      <a:pt x="90" y="146"/>
                      <a:pt x="89" y="147"/>
                    </a:cubicBezTo>
                    <a:cubicBezTo>
                      <a:pt x="88" y="147"/>
                      <a:pt x="88" y="148"/>
                      <a:pt x="87" y="147"/>
                    </a:cubicBezTo>
                    <a:cubicBezTo>
                      <a:pt x="86" y="146"/>
                      <a:pt x="87" y="147"/>
                      <a:pt x="86" y="145"/>
                    </a:cubicBezTo>
                    <a:cubicBezTo>
                      <a:pt x="85" y="144"/>
                      <a:pt x="86" y="144"/>
                      <a:pt x="85" y="144"/>
                    </a:cubicBezTo>
                    <a:cubicBezTo>
                      <a:pt x="84" y="143"/>
                      <a:pt x="83" y="142"/>
                      <a:pt x="83" y="142"/>
                    </a:cubicBezTo>
                    <a:cubicBezTo>
                      <a:pt x="83" y="142"/>
                      <a:pt x="80" y="141"/>
                      <a:pt x="80" y="142"/>
                    </a:cubicBezTo>
                    <a:cubicBezTo>
                      <a:pt x="80" y="143"/>
                      <a:pt x="80" y="143"/>
                      <a:pt x="81" y="144"/>
                    </a:cubicBezTo>
                    <a:cubicBezTo>
                      <a:pt x="81" y="145"/>
                      <a:pt x="82" y="145"/>
                      <a:pt x="82" y="146"/>
                    </a:cubicBezTo>
                    <a:cubicBezTo>
                      <a:pt x="82" y="147"/>
                      <a:pt x="81" y="147"/>
                      <a:pt x="81" y="147"/>
                    </a:cubicBezTo>
                    <a:cubicBezTo>
                      <a:pt x="81" y="147"/>
                      <a:pt x="80" y="146"/>
                      <a:pt x="79" y="146"/>
                    </a:cubicBezTo>
                    <a:cubicBezTo>
                      <a:pt x="79" y="146"/>
                      <a:pt x="77" y="148"/>
                      <a:pt x="77" y="148"/>
                    </a:cubicBezTo>
                    <a:cubicBezTo>
                      <a:pt x="77" y="148"/>
                      <a:pt x="77" y="149"/>
                      <a:pt x="77" y="150"/>
                    </a:cubicBezTo>
                    <a:cubicBezTo>
                      <a:pt x="77" y="150"/>
                      <a:pt x="77" y="151"/>
                      <a:pt x="77" y="152"/>
                    </a:cubicBezTo>
                    <a:cubicBezTo>
                      <a:pt x="78" y="153"/>
                      <a:pt x="78" y="155"/>
                      <a:pt x="79" y="155"/>
                    </a:cubicBezTo>
                    <a:cubicBezTo>
                      <a:pt x="81" y="155"/>
                      <a:pt x="85" y="153"/>
                      <a:pt x="85" y="153"/>
                    </a:cubicBezTo>
                    <a:cubicBezTo>
                      <a:pt x="85" y="154"/>
                      <a:pt x="87" y="155"/>
                      <a:pt x="88" y="156"/>
                    </a:cubicBezTo>
                    <a:cubicBezTo>
                      <a:pt x="88" y="156"/>
                      <a:pt x="88" y="158"/>
                      <a:pt x="88" y="158"/>
                    </a:cubicBezTo>
                    <a:cubicBezTo>
                      <a:pt x="88" y="158"/>
                      <a:pt x="87" y="159"/>
                      <a:pt x="86" y="159"/>
                    </a:cubicBezTo>
                    <a:cubicBezTo>
                      <a:pt x="85" y="159"/>
                      <a:pt x="84" y="157"/>
                      <a:pt x="84" y="159"/>
                    </a:cubicBezTo>
                    <a:cubicBezTo>
                      <a:pt x="84" y="160"/>
                      <a:pt x="83" y="162"/>
                      <a:pt x="84" y="163"/>
                    </a:cubicBezTo>
                    <a:cubicBezTo>
                      <a:pt x="85" y="164"/>
                      <a:pt x="85" y="166"/>
                      <a:pt x="87" y="166"/>
                    </a:cubicBezTo>
                    <a:cubicBezTo>
                      <a:pt x="89" y="167"/>
                      <a:pt x="89" y="168"/>
                      <a:pt x="90" y="167"/>
                    </a:cubicBezTo>
                    <a:cubicBezTo>
                      <a:pt x="91" y="166"/>
                      <a:pt x="91" y="165"/>
                      <a:pt x="92" y="166"/>
                    </a:cubicBezTo>
                    <a:cubicBezTo>
                      <a:pt x="93" y="166"/>
                      <a:pt x="94" y="166"/>
                      <a:pt x="95" y="167"/>
                    </a:cubicBezTo>
                    <a:cubicBezTo>
                      <a:pt x="95" y="168"/>
                      <a:pt x="94" y="168"/>
                      <a:pt x="94" y="168"/>
                    </a:cubicBezTo>
                    <a:cubicBezTo>
                      <a:pt x="94" y="168"/>
                      <a:pt x="93" y="168"/>
                      <a:pt x="93" y="169"/>
                    </a:cubicBezTo>
                    <a:cubicBezTo>
                      <a:pt x="93" y="169"/>
                      <a:pt x="92" y="170"/>
                      <a:pt x="93" y="170"/>
                    </a:cubicBezTo>
                    <a:cubicBezTo>
                      <a:pt x="95" y="170"/>
                      <a:pt x="96" y="170"/>
                      <a:pt x="96" y="170"/>
                    </a:cubicBezTo>
                    <a:cubicBezTo>
                      <a:pt x="96" y="170"/>
                      <a:pt x="97" y="168"/>
                      <a:pt x="98" y="169"/>
                    </a:cubicBezTo>
                    <a:cubicBezTo>
                      <a:pt x="98" y="170"/>
                      <a:pt x="97" y="170"/>
                      <a:pt x="96" y="171"/>
                    </a:cubicBezTo>
                    <a:cubicBezTo>
                      <a:pt x="95" y="172"/>
                      <a:pt x="95" y="172"/>
                      <a:pt x="95" y="173"/>
                    </a:cubicBezTo>
                    <a:cubicBezTo>
                      <a:pt x="95" y="174"/>
                      <a:pt x="94" y="174"/>
                      <a:pt x="94" y="175"/>
                    </a:cubicBezTo>
                    <a:cubicBezTo>
                      <a:pt x="94" y="176"/>
                      <a:pt x="92" y="180"/>
                      <a:pt x="95" y="177"/>
                    </a:cubicBezTo>
                    <a:cubicBezTo>
                      <a:pt x="99" y="174"/>
                      <a:pt x="99" y="175"/>
                      <a:pt x="99" y="174"/>
                    </a:cubicBezTo>
                    <a:cubicBezTo>
                      <a:pt x="99" y="173"/>
                      <a:pt x="99" y="173"/>
                      <a:pt x="101" y="172"/>
                    </a:cubicBezTo>
                    <a:cubicBezTo>
                      <a:pt x="102" y="171"/>
                      <a:pt x="103" y="171"/>
                      <a:pt x="104" y="171"/>
                    </a:cubicBezTo>
                    <a:cubicBezTo>
                      <a:pt x="104" y="170"/>
                      <a:pt x="106" y="170"/>
                      <a:pt x="105" y="171"/>
                    </a:cubicBezTo>
                    <a:cubicBezTo>
                      <a:pt x="104" y="172"/>
                      <a:pt x="103" y="171"/>
                      <a:pt x="104" y="172"/>
                    </a:cubicBezTo>
                    <a:cubicBezTo>
                      <a:pt x="105" y="173"/>
                      <a:pt x="105" y="174"/>
                      <a:pt x="106" y="174"/>
                    </a:cubicBezTo>
                    <a:cubicBezTo>
                      <a:pt x="107" y="174"/>
                      <a:pt x="107" y="174"/>
                      <a:pt x="107" y="174"/>
                    </a:cubicBezTo>
                    <a:cubicBezTo>
                      <a:pt x="107" y="174"/>
                      <a:pt x="105" y="174"/>
                      <a:pt x="104" y="174"/>
                    </a:cubicBezTo>
                    <a:cubicBezTo>
                      <a:pt x="104" y="174"/>
                      <a:pt x="103" y="174"/>
                      <a:pt x="103" y="174"/>
                    </a:cubicBezTo>
                    <a:cubicBezTo>
                      <a:pt x="102" y="174"/>
                      <a:pt x="102" y="175"/>
                      <a:pt x="102" y="175"/>
                    </a:cubicBezTo>
                    <a:cubicBezTo>
                      <a:pt x="101" y="176"/>
                      <a:pt x="101" y="176"/>
                      <a:pt x="101" y="176"/>
                    </a:cubicBezTo>
                    <a:cubicBezTo>
                      <a:pt x="101" y="176"/>
                      <a:pt x="102" y="177"/>
                      <a:pt x="102" y="178"/>
                    </a:cubicBezTo>
                    <a:cubicBezTo>
                      <a:pt x="102" y="178"/>
                      <a:pt x="102" y="178"/>
                      <a:pt x="101" y="178"/>
                    </a:cubicBezTo>
                    <a:cubicBezTo>
                      <a:pt x="100" y="178"/>
                      <a:pt x="101" y="177"/>
                      <a:pt x="99" y="178"/>
                    </a:cubicBezTo>
                    <a:cubicBezTo>
                      <a:pt x="97" y="178"/>
                      <a:pt x="98" y="176"/>
                      <a:pt x="97" y="179"/>
                    </a:cubicBezTo>
                    <a:cubicBezTo>
                      <a:pt x="96" y="182"/>
                      <a:pt x="95" y="182"/>
                      <a:pt x="95" y="182"/>
                    </a:cubicBezTo>
                    <a:cubicBezTo>
                      <a:pt x="95" y="182"/>
                      <a:pt x="95" y="182"/>
                      <a:pt x="95" y="183"/>
                    </a:cubicBezTo>
                    <a:cubicBezTo>
                      <a:pt x="95" y="183"/>
                      <a:pt x="96" y="184"/>
                      <a:pt x="97" y="185"/>
                    </a:cubicBezTo>
                    <a:cubicBezTo>
                      <a:pt x="99" y="186"/>
                      <a:pt x="100" y="187"/>
                      <a:pt x="100" y="187"/>
                    </a:cubicBezTo>
                    <a:cubicBezTo>
                      <a:pt x="100" y="187"/>
                      <a:pt x="99" y="187"/>
                      <a:pt x="98" y="187"/>
                    </a:cubicBezTo>
                    <a:cubicBezTo>
                      <a:pt x="96" y="188"/>
                      <a:pt x="95" y="188"/>
                      <a:pt x="94" y="189"/>
                    </a:cubicBezTo>
                    <a:cubicBezTo>
                      <a:pt x="94" y="189"/>
                      <a:pt x="93" y="190"/>
                      <a:pt x="92" y="190"/>
                    </a:cubicBezTo>
                    <a:cubicBezTo>
                      <a:pt x="91" y="190"/>
                      <a:pt x="88" y="189"/>
                      <a:pt x="87" y="190"/>
                    </a:cubicBezTo>
                    <a:cubicBezTo>
                      <a:pt x="86" y="190"/>
                      <a:pt x="85" y="190"/>
                      <a:pt x="84" y="191"/>
                    </a:cubicBezTo>
                    <a:cubicBezTo>
                      <a:pt x="84" y="191"/>
                      <a:pt x="84" y="192"/>
                      <a:pt x="84" y="192"/>
                    </a:cubicBezTo>
                    <a:cubicBezTo>
                      <a:pt x="84" y="192"/>
                      <a:pt x="83" y="193"/>
                      <a:pt x="84" y="193"/>
                    </a:cubicBezTo>
                    <a:cubicBezTo>
                      <a:pt x="85" y="193"/>
                      <a:pt x="89" y="193"/>
                      <a:pt x="89" y="193"/>
                    </a:cubicBezTo>
                    <a:cubicBezTo>
                      <a:pt x="90" y="193"/>
                      <a:pt x="90" y="194"/>
                      <a:pt x="90" y="194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8" y="194"/>
                      <a:pt x="86" y="194"/>
                      <a:pt x="85" y="194"/>
                    </a:cubicBezTo>
                    <a:cubicBezTo>
                      <a:pt x="85" y="194"/>
                      <a:pt x="82" y="195"/>
                      <a:pt x="82" y="195"/>
                    </a:cubicBezTo>
                    <a:cubicBezTo>
                      <a:pt x="82" y="195"/>
                      <a:pt x="80" y="197"/>
                      <a:pt x="80" y="198"/>
                    </a:cubicBezTo>
                    <a:cubicBezTo>
                      <a:pt x="80" y="198"/>
                      <a:pt x="80" y="199"/>
                      <a:pt x="81" y="201"/>
                    </a:cubicBezTo>
                    <a:cubicBezTo>
                      <a:pt x="83" y="202"/>
                      <a:pt x="83" y="203"/>
                      <a:pt x="83" y="204"/>
                    </a:cubicBezTo>
                    <a:cubicBezTo>
                      <a:pt x="83" y="204"/>
                      <a:pt x="83" y="204"/>
                      <a:pt x="83" y="205"/>
                    </a:cubicBezTo>
                    <a:cubicBezTo>
                      <a:pt x="82" y="205"/>
                      <a:pt x="80" y="207"/>
                      <a:pt x="80" y="207"/>
                    </a:cubicBezTo>
                    <a:cubicBezTo>
                      <a:pt x="80" y="207"/>
                      <a:pt x="80" y="207"/>
                      <a:pt x="80" y="209"/>
                    </a:cubicBezTo>
                    <a:cubicBezTo>
                      <a:pt x="79" y="210"/>
                      <a:pt x="77" y="213"/>
                      <a:pt x="79" y="213"/>
                    </a:cubicBezTo>
                    <a:cubicBezTo>
                      <a:pt x="81" y="214"/>
                      <a:pt x="80" y="215"/>
                      <a:pt x="82" y="214"/>
                    </a:cubicBezTo>
                    <a:cubicBezTo>
                      <a:pt x="85" y="213"/>
                      <a:pt x="82" y="212"/>
                      <a:pt x="86" y="213"/>
                    </a:cubicBezTo>
                    <a:cubicBezTo>
                      <a:pt x="90" y="214"/>
                      <a:pt x="91" y="213"/>
                      <a:pt x="92" y="213"/>
                    </a:cubicBezTo>
                    <a:cubicBezTo>
                      <a:pt x="93" y="212"/>
                      <a:pt x="93" y="212"/>
                      <a:pt x="94" y="211"/>
                    </a:cubicBezTo>
                    <a:cubicBezTo>
                      <a:pt x="94" y="211"/>
                      <a:pt x="92" y="210"/>
                      <a:pt x="95" y="210"/>
                    </a:cubicBezTo>
                    <a:cubicBezTo>
                      <a:pt x="98" y="209"/>
                      <a:pt x="98" y="209"/>
                      <a:pt x="98" y="209"/>
                    </a:cubicBezTo>
                    <a:cubicBezTo>
                      <a:pt x="98" y="209"/>
                      <a:pt x="96" y="206"/>
                      <a:pt x="98" y="208"/>
                    </a:cubicBezTo>
                    <a:cubicBezTo>
                      <a:pt x="101" y="210"/>
                      <a:pt x="101" y="211"/>
                      <a:pt x="101" y="211"/>
                    </a:cubicBezTo>
                    <a:cubicBezTo>
                      <a:pt x="99" y="213"/>
                      <a:pt x="99" y="213"/>
                      <a:pt x="99" y="213"/>
                    </a:cubicBezTo>
                    <a:cubicBezTo>
                      <a:pt x="99" y="214"/>
                      <a:pt x="99" y="214"/>
                      <a:pt x="99" y="214"/>
                    </a:cubicBezTo>
                    <a:cubicBezTo>
                      <a:pt x="99" y="214"/>
                      <a:pt x="97" y="214"/>
                      <a:pt x="96" y="216"/>
                    </a:cubicBezTo>
                    <a:cubicBezTo>
                      <a:pt x="95" y="218"/>
                      <a:pt x="92" y="221"/>
                      <a:pt x="92" y="222"/>
                    </a:cubicBezTo>
                    <a:cubicBezTo>
                      <a:pt x="92" y="222"/>
                      <a:pt x="93" y="221"/>
                      <a:pt x="91" y="223"/>
                    </a:cubicBezTo>
                    <a:cubicBezTo>
                      <a:pt x="88" y="225"/>
                      <a:pt x="87" y="225"/>
                      <a:pt x="85" y="226"/>
                    </a:cubicBezTo>
                    <a:cubicBezTo>
                      <a:pt x="84" y="228"/>
                      <a:pt x="84" y="227"/>
                      <a:pt x="83" y="228"/>
                    </a:cubicBezTo>
                    <a:cubicBezTo>
                      <a:pt x="83" y="229"/>
                      <a:pt x="82" y="230"/>
                      <a:pt x="82" y="230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78" y="233"/>
                      <a:pt x="78" y="233"/>
                      <a:pt x="78" y="233"/>
                    </a:cubicBezTo>
                    <a:cubicBezTo>
                      <a:pt x="75" y="232"/>
                      <a:pt x="75" y="232"/>
                      <a:pt x="75" y="232"/>
                    </a:cubicBezTo>
                    <a:cubicBezTo>
                      <a:pt x="73" y="234"/>
                      <a:pt x="73" y="234"/>
                      <a:pt x="73" y="234"/>
                    </a:cubicBezTo>
                    <a:cubicBezTo>
                      <a:pt x="73" y="234"/>
                      <a:pt x="70" y="233"/>
                      <a:pt x="69" y="233"/>
                    </a:cubicBezTo>
                    <a:cubicBezTo>
                      <a:pt x="68" y="234"/>
                      <a:pt x="67" y="235"/>
                      <a:pt x="67" y="235"/>
                    </a:cubicBezTo>
                    <a:cubicBezTo>
                      <a:pt x="67" y="235"/>
                      <a:pt x="66" y="235"/>
                      <a:pt x="66" y="237"/>
                    </a:cubicBezTo>
                    <a:cubicBezTo>
                      <a:pt x="66" y="238"/>
                      <a:pt x="65" y="241"/>
                      <a:pt x="65" y="241"/>
                    </a:cubicBezTo>
                    <a:cubicBezTo>
                      <a:pt x="63" y="243"/>
                      <a:pt x="63" y="243"/>
                      <a:pt x="63" y="243"/>
                    </a:cubicBezTo>
                    <a:cubicBezTo>
                      <a:pt x="63" y="243"/>
                      <a:pt x="62" y="245"/>
                      <a:pt x="64" y="244"/>
                    </a:cubicBezTo>
                    <a:cubicBezTo>
                      <a:pt x="66" y="243"/>
                      <a:pt x="67" y="242"/>
                      <a:pt x="68" y="241"/>
                    </a:cubicBezTo>
                    <a:cubicBezTo>
                      <a:pt x="68" y="241"/>
                      <a:pt x="70" y="240"/>
                      <a:pt x="70" y="240"/>
                    </a:cubicBezTo>
                    <a:cubicBezTo>
                      <a:pt x="70" y="242"/>
                      <a:pt x="70" y="242"/>
                      <a:pt x="70" y="242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8" y="247"/>
                      <a:pt x="68" y="247"/>
                      <a:pt x="68" y="247"/>
                    </a:cubicBezTo>
                    <a:cubicBezTo>
                      <a:pt x="67" y="248"/>
                      <a:pt x="67" y="248"/>
                      <a:pt x="67" y="248"/>
                    </a:cubicBezTo>
                    <a:cubicBezTo>
                      <a:pt x="67" y="248"/>
                      <a:pt x="65" y="252"/>
                      <a:pt x="67" y="252"/>
                    </a:cubicBezTo>
                    <a:cubicBezTo>
                      <a:pt x="69" y="251"/>
                      <a:pt x="68" y="251"/>
                      <a:pt x="70" y="250"/>
                    </a:cubicBezTo>
                    <a:cubicBezTo>
                      <a:pt x="72" y="250"/>
                      <a:pt x="71" y="249"/>
                      <a:pt x="75" y="248"/>
                    </a:cubicBezTo>
                    <a:cubicBezTo>
                      <a:pt x="78" y="248"/>
                      <a:pt x="78" y="246"/>
                      <a:pt x="78" y="245"/>
                    </a:cubicBezTo>
                    <a:cubicBezTo>
                      <a:pt x="78" y="245"/>
                      <a:pt x="78" y="244"/>
                      <a:pt x="78" y="243"/>
                    </a:cubicBezTo>
                    <a:cubicBezTo>
                      <a:pt x="78" y="242"/>
                      <a:pt x="76" y="241"/>
                      <a:pt x="79" y="240"/>
                    </a:cubicBezTo>
                    <a:cubicBezTo>
                      <a:pt x="81" y="240"/>
                      <a:pt x="80" y="241"/>
                      <a:pt x="81" y="240"/>
                    </a:cubicBezTo>
                    <a:cubicBezTo>
                      <a:pt x="82" y="239"/>
                      <a:pt x="82" y="241"/>
                      <a:pt x="82" y="238"/>
                    </a:cubicBezTo>
                    <a:cubicBezTo>
                      <a:pt x="82" y="236"/>
                      <a:pt x="82" y="236"/>
                      <a:pt x="84" y="235"/>
                    </a:cubicBezTo>
                    <a:cubicBezTo>
                      <a:pt x="86" y="233"/>
                      <a:pt x="85" y="234"/>
                      <a:pt x="86" y="233"/>
                    </a:cubicBezTo>
                    <a:cubicBezTo>
                      <a:pt x="87" y="232"/>
                      <a:pt x="86" y="232"/>
                      <a:pt x="87" y="231"/>
                    </a:cubicBezTo>
                    <a:cubicBezTo>
                      <a:pt x="89" y="230"/>
                      <a:pt x="89" y="230"/>
                      <a:pt x="89" y="230"/>
                    </a:cubicBezTo>
                    <a:cubicBezTo>
                      <a:pt x="89" y="229"/>
                      <a:pt x="92" y="227"/>
                      <a:pt x="92" y="227"/>
                    </a:cubicBezTo>
                    <a:cubicBezTo>
                      <a:pt x="92" y="225"/>
                      <a:pt x="92" y="225"/>
                      <a:pt x="92" y="225"/>
                    </a:cubicBezTo>
                    <a:cubicBezTo>
                      <a:pt x="96" y="223"/>
                      <a:pt x="96" y="223"/>
                      <a:pt x="96" y="223"/>
                    </a:cubicBezTo>
                    <a:cubicBezTo>
                      <a:pt x="96" y="223"/>
                      <a:pt x="97" y="222"/>
                      <a:pt x="97" y="223"/>
                    </a:cubicBezTo>
                    <a:cubicBezTo>
                      <a:pt x="96" y="224"/>
                      <a:pt x="95" y="226"/>
                      <a:pt x="95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92" y="230"/>
                      <a:pt x="92" y="230"/>
                      <a:pt x="92" y="230"/>
                    </a:cubicBezTo>
                    <a:cubicBezTo>
                      <a:pt x="92" y="230"/>
                      <a:pt x="94" y="231"/>
                      <a:pt x="93" y="232"/>
                    </a:cubicBezTo>
                    <a:cubicBezTo>
                      <a:pt x="92" y="233"/>
                      <a:pt x="90" y="234"/>
                      <a:pt x="90" y="234"/>
                    </a:cubicBezTo>
                    <a:cubicBezTo>
                      <a:pt x="90" y="236"/>
                      <a:pt x="90" y="236"/>
                      <a:pt x="90" y="236"/>
                    </a:cubicBezTo>
                    <a:cubicBezTo>
                      <a:pt x="91" y="237"/>
                      <a:pt x="91" y="237"/>
                      <a:pt x="91" y="237"/>
                    </a:cubicBezTo>
                    <a:cubicBezTo>
                      <a:pt x="89" y="241"/>
                      <a:pt x="89" y="241"/>
                      <a:pt x="89" y="241"/>
                    </a:cubicBezTo>
                    <a:cubicBezTo>
                      <a:pt x="91" y="243"/>
                      <a:pt x="91" y="243"/>
                      <a:pt x="91" y="243"/>
                    </a:cubicBezTo>
                    <a:cubicBezTo>
                      <a:pt x="92" y="245"/>
                      <a:pt x="92" y="245"/>
                      <a:pt x="92" y="245"/>
                    </a:cubicBezTo>
                    <a:cubicBezTo>
                      <a:pt x="92" y="245"/>
                      <a:pt x="91" y="246"/>
                      <a:pt x="90" y="247"/>
                    </a:cubicBezTo>
                    <a:cubicBezTo>
                      <a:pt x="89" y="247"/>
                      <a:pt x="87" y="250"/>
                      <a:pt x="87" y="250"/>
                    </a:cubicBezTo>
                    <a:cubicBezTo>
                      <a:pt x="85" y="253"/>
                      <a:pt x="85" y="253"/>
                      <a:pt x="85" y="253"/>
                    </a:cubicBezTo>
                    <a:cubicBezTo>
                      <a:pt x="83" y="256"/>
                      <a:pt x="83" y="256"/>
                      <a:pt x="83" y="256"/>
                    </a:cubicBezTo>
                    <a:cubicBezTo>
                      <a:pt x="83" y="259"/>
                      <a:pt x="83" y="259"/>
                      <a:pt x="83" y="259"/>
                    </a:cubicBezTo>
                    <a:cubicBezTo>
                      <a:pt x="82" y="263"/>
                      <a:pt x="82" y="263"/>
                      <a:pt x="82" y="263"/>
                    </a:cubicBezTo>
                    <a:cubicBezTo>
                      <a:pt x="80" y="264"/>
                      <a:pt x="80" y="264"/>
                      <a:pt x="80" y="264"/>
                    </a:cubicBezTo>
                    <a:cubicBezTo>
                      <a:pt x="80" y="264"/>
                      <a:pt x="79" y="267"/>
                      <a:pt x="81" y="267"/>
                    </a:cubicBezTo>
                    <a:cubicBezTo>
                      <a:pt x="83" y="268"/>
                      <a:pt x="83" y="268"/>
                      <a:pt x="84" y="268"/>
                    </a:cubicBezTo>
                    <a:cubicBezTo>
                      <a:pt x="86" y="268"/>
                      <a:pt x="85" y="268"/>
                      <a:pt x="86" y="268"/>
                    </a:cubicBezTo>
                    <a:cubicBezTo>
                      <a:pt x="87" y="268"/>
                      <a:pt x="89" y="268"/>
                      <a:pt x="89" y="266"/>
                    </a:cubicBezTo>
                    <a:cubicBezTo>
                      <a:pt x="89" y="264"/>
                      <a:pt x="89" y="262"/>
                      <a:pt x="89" y="261"/>
                    </a:cubicBezTo>
                    <a:cubicBezTo>
                      <a:pt x="89" y="261"/>
                      <a:pt x="91" y="258"/>
                      <a:pt x="91" y="258"/>
                    </a:cubicBezTo>
                    <a:cubicBezTo>
                      <a:pt x="91" y="254"/>
                      <a:pt x="91" y="254"/>
                      <a:pt x="91" y="254"/>
                    </a:cubicBezTo>
                    <a:cubicBezTo>
                      <a:pt x="91" y="254"/>
                      <a:pt x="91" y="253"/>
                      <a:pt x="93" y="251"/>
                    </a:cubicBezTo>
                    <a:cubicBezTo>
                      <a:pt x="95" y="250"/>
                      <a:pt x="94" y="250"/>
                      <a:pt x="95" y="250"/>
                    </a:cubicBezTo>
                    <a:cubicBezTo>
                      <a:pt x="96" y="249"/>
                      <a:pt x="96" y="248"/>
                      <a:pt x="96" y="247"/>
                    </a:cubicBezTo>
                    <a:cubicBezTo>
                      <a:pt x="97" y="246"/>
                      <a:pt x="97" y="246"/>
                      <a:pt x="97" y="246"/>
                    </a:cubicBezTo>
                    <a:cubicBezTo>
                      <a:pt x="98" y="244"/>
                      <a:pt x="98" y="244"/>
                      <a:pt x="98" y="244"/>
                    </a:cubicBezTo>
                    <a:cubicBezTo>
                      <a:pt x="98" y="236"/>
                      <a:pt x="98" y="236"/>
                      <a:pt x="98" y="236"/>
                    </a:cubicBezTo>
                    <a:cubicBezTo>
                      <a:pt x="98" y="236"/>
                      <a:pt x="98" y="234"/>
                      <a:pt x="99" y="234"/>
                    </a:cubicBezTo>
                    <a:cubicBezTo>
                      <a:pt x="100" y="234"/>
                      <a:pt x="101" y="234"/>
                      <a:pt x="101" y="234"/>
                    </a:cubicBezTo>
                    <a:cubicBezTo>
                      <a:pt x="101" y="234"/>
                      <a:pt x="101" y="235"/>
                      <a:pt x="101" y="237"/>
                    </a:cubicBezTo>
                    <a:cubicBezTo>
                      <a:pt x="100" y="239"/>
                      <a:pt x="101" y="242"/>
                      <a:pt x="101" y="242"/>
                    </a:cubicBezTo>
                    <a:cubicBezTo>
                      <a:pt x="108" y="248"/>
                      <a:pt x="108" y="248"/>
                      <a:pt x="108" y="248"/>
                    </a:cubicBezTo>
                    <a:cubicBezTo>
                      <a:pt x="108" y="248"/>
                      <a:pt x="111" y="253"/>
                      <a:pt x="111" y="254"/>
                    </a:cubicBezTo>
                    <a:cubicBezTo>
                      <a:pt x="111" y="254"/>
                      <a:pt x="116" y="258"/>
                      <a:pt x="116" y="258"/>
                    </a:cubicBezTo>
                    <a:cubicBezTo>
                      <a:pt x="116" y="258"/>
                      <a:pt x="117" y="259"/>
                      <a:pt x="116" y="260"/>
                    </a:cubicBezTo>
                    <a:cubicBezTo>
                      <a:pt x="116" y="261"/>
                      <a:pt x="117" y="262"/>
                      <a:pt x="117" y="263"/>
                    </a:cubicBezTo>
                    <a:cubicBezTo>
                      <a:pt x="116" y="264"/>
                      <a:pt x="115" y="267"/>
                      <a:pt x="115" y="267"/>
                    </a:cubicBezTo>
                    <a:cubicBezTo>
                      <a:pt x="113" y="268"/>
                      <a:pt x="113" y="268"/>
                      <a:pt x="113" y="268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09" y="275"/>
                      <a:pt x="109" y="275"/>
                      <a:pt x="109" y="275"/>
                    </a:cubicBezTo>
                    <a:cubicBezTo>
                      <a:pt x="107" y="278"/>
                      <a:pt x="107" y="278"/>
                      <a:pt x="107" y="278"/>
                    </a:cubicBezTo>
                    <a:cubicBezTo>
                      <a:pt x="103" y="280"/>
                      <a:pt x="103" y="280"/>
                      <a:pt x="103" y="280"/>
                    </a:cubicBezTo>
                    <a:cubicBezTo>
                      <a:pt x="98" y="285"/>
                      <a:pt x="98" y="285"/>
                      <a:pt x="98" y="285"/>
                    </a:cubicBezTo>
                    <a:cubicBezTo>
                      <a:pt x="96" y="289"/>
                      <a:pt x="96" y="289"/>
                      <a:pt x="96" y="289"/>
                    </a:cubicBezTo>
                    <a:cubicBezTo>
                      <a:pt x="93" y="293"/>
                      <a:pt x="93" y="293"/>
                      <a:pt x="93" y="293"/>
                    </a:cubicBezTo>
                    <a:cubicBezTo>
                      <a:pt x="93" y="296"/>
                      <a:pt x="93" y="296"/>
                      <a:pt x="93" y="296"/>
                    </a:cubicBezTo>
                    <a:cubicBezTo>
                      <a:pt x="93" y="296"/>
                      <a:pt x="95" y="300"/>
                      <a:pt x="96" y="300"/>
                    </a:cubicBezTo>
                    <a:cubicBezTo>
                      <a:pt x="96" y="300"/>
                      <a:pt x="97" y="301"/>
                      <a:pt x="97" y="301"/>
                    </a:cubicBezTo>
                    <a:cubicBezTo>
                      <a:pt x="98" y="306"/>
                      <a:pt x="98" y="306"/>
                      <a:pt x="98" y="306"/>
                    </a:cubicBezTo>
                    <a:cubicBezTo>
                      <a:pt x="98" y="306"/>
                      <a:pt x="98" y="309"/>
                      <a:pt x="99" y="309"/>
                    </a:cubicBezTo>
                    <a:cubicBezTo>
                      <a:pt x="100" y="308"/>
                      <a:pt x="101" y="305"/>
                      <a:pt x="101" y="305"/>
                    </a:cubicBezTo>
                    <a:cubicBezTo>
                      <a:pt x="101" y="305"/>
                      <a:pt x="99" y="303"/>
                      <a:pt x="99" y="301"/>
                    </a:cubicBezTo>
                    <a:cubicBezTo>
                      <a:pt x="99" y="299"/>
                      <a:pt x="101" y="296"/>
                      <a:pt x="101" y="296"/>
                    </a:cubicBezTo>
                    <a:cubicBezTo>
                      <a:pt x="103" y="295"/>
                      <a:pt x="103" y="295"/>
                      <a:pt x="103" y="295"/>
                    </a:cubicBezTo>
                    <a:cubicBezTo>
                      <a:pt x="103" y="295"/>
                      <a:pt x="102" y="295"/>
                      <a:pt x="103" y="296"/>
                    </a:cubicBezTo>
                    <a:cubicBezTo>
                      <a:pt x="104" y="298"/>
                      <a:pt x="104" y="297"/>
                      <a:pt x="105" y="298"/>
                    </a:cubicBezTo>
                    <a:cubicBezTo>
                      <a:pt x="105" y="299"/>
                      <a:pt x="108" y="302"/>
                      <a:pt x="108" y="302"/>
                    </a:cubicBezTo>
                    <a:cubicBezTo>
                      <a:pt x="108" y="302"/>
                      <a:pt x="111" y="305"/>
                      <a:pt x="112" y="306"/>
                    </a:cubicBezTo>
                    <a:cubicBezTo>
                      <a:pt x="113" y="307"/>
                      <a:pt x="114" y="309"/>
                      <a:pt x="115" y="309"/>
                    </a:cubicBezTo>
                    <a:cubicBezTo>
                      <a:pt x="116" y="308"/>
                      <a:pt x="117" y="309"/>
                      <a:pt x="117" y="307"/>
                    </a:cubicBezTo>
                    <a:cubicBezTo>
                      <a:pt x="117" y="305"/>
                      <a:pt x="118" y="305"/>
                      <a:pt x="118" y="303"/>
                    </a:cubicBezTo>
                    <a:cubicBezTo>
                      <a:pt x="117" y="302"/>
                      <a:pt x="117" y="299"/>
                      <a:pt x="117" y="299"/>
                    </a:cubicBezTo>
                    <a:cubicBezTo>
                      <a:pt x="117" y="299"/>
                      <a:pt x="117" y="298"/>
                      <a:pt x="118" y="298"/>
                    </a:cubicBezTo>
                    <a:cubicBezTo>
                      <a:pt x="120" y="298"/>
                      <a:pt x="120" y="300"/>
                      <a:pt x="120" y="300"/>
                    </a:cubicBezTo>
                    <a:cubicBezTo>
                      <a:pt x="120" y="300"/>
                      <a:pt x="121" y="303"/>
                      <a:pt x="122" y="304"/>
                    </a:cubicBezTo>
                    <a:cubicBezTo>
                      <a:pt x="123" y="304"/>
                      <a:pt x="124" y="304"/>
                      <a:pt x="125" y="305"/>
                    </a:cubicBezTo>
                    <a:cubicBezTo>
                      <a:pt x="126" y="307"/>
                      <a:pt x="131" y="308"/>
                      <a:pt x="131" y="308"/>
                    </a:cubicBezTo>
                    <a:cubicBezTo>
                      <a:pt x="131" y="308"/>
                      <a:pt x="132" y="307"/>
                      <a:pt x="133" y="306"/>
                    </a:cubicBezTo>
                    <a:cubicBezTo>
                      <a:pt x="133" y="305"/>
                      <a:pt x="135" y="305"/>
                      <a:pt x="135" y="305"/>
                    </a:cubicBezTo>
                    <a:cubicBezTo>
                      <a:pt x="135" y="305"/>
                      <a:pt x="134" y="303"/>
                      <a:pt x="137" y="304"/>
                    </a:cubicBezTo>
                    <a:cubicBezTo>
                      <a:pt x="139" y="304"/>
                      <a:pt x="140" y="305"/>
                      <a:pt x="140" y="304"/>
                    </a:cubicBezTo>
                    <a:cubicBezTo>
                      <a:pt x="141" y="303"/>
                      <a:pt x="143" y="299"/>
                      <a:pt x="143" y="299"/>
                    </a:cubicBezTo>
                    <a:cubicBezTo>
                      <a:pt x="143" y="299"/>
                      <a:pt x="142" y="296"/>
                      <a:pt x="145" y="297"/>
                    </a:cubicBezTo>
                    <a:cubicBezTo>
                      <a:pt x="147" y="299"/>
                      <a:pt x="158" y="301"/>
                      <a:pt x="158" y="301"/>
                    </a:cubicBezTo>
                    <a:cubicBezTo>
                      <a:pt x="157" y="303"/>
                      <a:pt x="157" y="303"/>
                      <a:pt x="157" y="303"/>
                    </a:cubicBezTo>
                    <a:cubicBezTo>
                      <a:pt x="153" y="302"/>
                      <a:pt x="153" y="302"/>
                      <a:pt x="153" y="302"/>
                    </a:cubicBezTo>
                    <a:cubicBezTo>
                      <a:pt x="150" y="303"/>
                      <a:pt x="150" y="303"/>
                      <a:pt x="150" y="303"/>
                    </a:cubicBezTo>
                    <a:cubicBezTo>
                      <a:pt x="150" y="303"/>
                      <a:pt x="149" y="303"/>
                      <a:pt x="148" y="305"/>
                    </a:cubicBezTo>
                    <a:cubicBezTo>
                      <a:pt x="148" y="306"/>
                      <a:pt x="148" y="307"/>
                      <a:pt x="147" y="308"/>
                    </a:cubicBezTo>
                    <a:cubicBezTo>
                      <a:pt x="147" y="309"/>
                      <a:pt x="146" y="310"/>
                      <a:pt x="145" y="310"/>
                    </a:cubicBezTo>
                    <a:cubicBezTo>
                      <a:pt x="145" y="311"/>
                      <a:pt x="141" y="314"/>
                      <a:pt x="141" y="314"/>
                    </a:cubicBezTo>
                    <a:cubicBezTo>
                      <a:pt x="139" y="317"/>
                      <a:pt x="139" y="317"/>
                      <a:pt x="139" y="317"/>
                    </a:cubicBezTo>
                    <a:cubicBezTo>
                      <a:pt x="137" y="322"/>
                      <a:pt x="137" y="322"/>
                      <a:pt x="137" y="322"/>
                    </a:cubicBezTo>
                    <a:cubicBezTo>
                      <a:pt x="137" y="322"/>
                      <a:pt x="137" y="326"/>
                      <a:pt x="138" y="326"/>
                    </a:cubicBezTo>
                    <a:cubicBezTo>
                      <a:pt x="139" y="327"/>
                      <a:pt x="141" y="330"/>
                      <a:pt x="141" y="330"/>
                    </a:cubicBezTo>
                    <a:cubicBezTo>
                      <a:pt x="141" y="330"/>
                      <a:pt x="141" y="332"/>
                      <a:pt x="141" y="333"/>
                    </a:cubicBezTo>
                    <a:cubicBezTo>
                      <a:pt x="141" y="334"/>
                      <a:pt x="141" y="335"/>
                      <a:pt x="142" y="337"/>
                    </a:cubicBezTo>
                    <a:cubicBezTo>
                      <a:pt x="143" y="338"/>
                      <a:pt x="144" y="342"/>
                      <a:pt x="144" y="342"/>
                    </a:cubicBezTo>
                    <a:cubicBezTo>
                      <a:pt x="145" y="342"/>
                      <a:pt x="145" y="342"/>
                      <a:pt x="145" y="342"/>
                    </a:cubicBezTo>
                    <a:cubicBezTo>
                      <a:pt x="145" y="345"/>
                      <a:pt x="145" y="345"/>
                      <a:pt x="145" y="345"/>
                    </a:cubicBezTo>
                    <a:cubicBezTo>
                      <a:pt x="145" y="345"/>
                      <a:pt x="145" y="348"/>
                      <a:pt x="146" y="348"/>
                    </a:cubicBezTo>
                    <a:cubicBezTo>
                      <a:pt x="148" y="348"/>
                      <a:pt x="151" y="346"/>
                      <a:pt x="151" y="346"/>
                    </a:cubicBezTo>
                    <a:cubicBezTo>
                      <a:pt x="159" y="344"/>
                      <a:pt x="159" y="344"/>
                      <a:pt x="159" y="344"/>
                    </a:cubicBezTo>
                    <a:cubicBezTo>
                      <a:pt x="159" y="344"/>
                      <a:pt x="158" y="348"/>
                      <a:pt x="158" y="349"/>
                    </a:cubicBezTo>
                    <a:cubicBezTo>
                      <a:pt x="158" y="350"/>
                      <a:pt x="156" y="350"/>
                      <a:pt x="155" y="351"/>
                    </a:cubicBezTo>
                    <a:cubicBezTo>
                      <a:pt x="155" y="352"/>
                      <a:pt x="155" y="353"/>
                      <a:pt x="155" y="353"/>
                    </a:cubicBezTo>
                    <a:cubicBezTo>
                      <a:pt x="155" y="353"/>
                      <a:pt x="154" y="356"/>
                      <a:pt x="153" y="356"/>
                    </a:cubicBezTo>
                    <a:cubicBezTo>
                      <a:pt x="151" y="356"/>
                      <a:pt x="149" y="357"/>
                      <a:pt x="149" y="357"/>
                    </a:cubicBezTo>
                    <a:cubicBezTo>
                      <a:pt x="149" y="357"/>
                      <a:pt x="148" y="355"/>
                      <a:pt x="148" y="358"/>
                    </a:cubicBezTo>
                    <a:cubicBezTo>
                      <a:pt x="147" y="360"/>
                      <a:pt x="146" y="362"/>
                      <a:pt x="146" y="363"/>
                    </a:cubicBezTo>
                    <a:cubicBezTo>
                      <a:pt x="146" y="364"/>
                      <a:pt x="144" y="365"/>
                      <a:pt x="147" y="366"/>
                    </a:cubicBezTo>
                    <a:cubicBezTo>
                      <a:pt x="149" y="366"/>
                      <a:pt x="149" y="369"/>
                      <a:pt x="149" y="369"/>
                    </a:cubicBezTo>
                    <a:cubicBezTo>
                      <a:pt x="149" y="369"/>
                      <a:pt x="147" y="371"/>
                      <a:pt x="146" y="372"/>
                    </a:cubicBezTo>
                    <a:cubicBezTo>
                      <a:pt x="145" y="373"/>
                      <a:pt x="144" y="372"/>
                      <a:pt x="144" y="373"/>
                    </a:cubicBezTo>
                    <a:cubicBezTo>
                      <a:pt x="144" y="374"/>
                      <a:pt x="146" y="379"/>
                      <a:pt x="146" y="379"/>
                    </a:cubicBezTo>
                    <a:cubicBezTo>
                      <a:pt x="146" y="379"/>
                      <a:pt x="146" y="382"/>
                      <a:pt x="144" y="382"/>
                    </a:cubicBezTo>
                    <a:cubicBezTo>
                      <a:pt x="142" y="382"/>
                      <a:pt x="142" y="382"/>
                      <a:pt x="141" y="382"/>
                    </a:cubicBezTo>
                    <a:cubicBezTo>
                      <a:pt x="140" y="382"/>
                      <a:pt x="139" y="382"/>
                      <a:pt x="139" y="382"/>
                    </a:cubicBezTo>
                    <a:cubicBezTo>
                      <a:pt x="139" y="382"/>
                      <a:pt x="140" y="383"/>
                      <a:pt x="140" y="385"/>
                    </a:cubicBezTo>
                    <a:cubicBezTo>
                      <a:pt x="140" y="387"/>
                      <a:pt x="140" y="389"/>
                      <a:pt x="140" y="389"/>
                    </a:cubicBezTo>
                    <a:cubicBezTo>
                      <a:pt x="137" y="388"/>
                      <a:pt x="137" y="388"/>
                      <a:pt x="137" y="388"/>
                    </a:cubicBezTo>
                    <a:cubicBezTo>
                      <a:pt x="134" y="385"/>
                      <a:pt x="134" y="385"/>
                      <a:pt x="134" y="385"/>
                    </a:cubicBezTo>
                    <a:cubicBezTo>
                      <a:pt x="134" y="385"/>
                      <a:pt x="131" y="385"/>
                      <a:pt x="130" y="385"/>
                    </a:cubicBezTo>
                    <a:cubicBezTo>
                      <a:pt x="129" y="386"/>
                      <a:pt x="126" y="386"/>
                      <a:pt x="126" y="386"/>
                    </a:cubicBezTo>
                    <a:cubicBezTo>
                      <a:pt x="126" y="386"/>
                      <a:pt x="121" y="384"/>
                      <a:pt x="120" y="383"/>
                    </a:cubicBezTo>
                    <a:cubicBezTo>
                      <a:pt x="120" y="382"/>
                      <a:pt x="120" y="382"/>
                      <a:pt x="119" y="383"/>
                    </a:cubicBezTo>
                    <a:cubicBezTo>
                      <a:pt x="119" y="383"/>
                      <a:pt x="120" y="383"/>
                      <a:pt x="119" y="383"/>
                    </a:cubicBezTo>
                    <a:cubicBezTo>
                      <a:pt x="118" y="384"/>
                      <a:pt x="120" y="384"/>
                      <a:pt x="116" y="384"/>
                    </a:cubicBezTo>
                    <a:cubicBezTo>
                      <a:pt x="112" y="385"/>
                      <a:pt x="108" y="386"/>
                      <a:pt x="108" y="386"/>
                    </a:cubicBezTo>
                    <a:cubicBezTo>
                      <a:pt x="108" y="386"/>
                      <a:pt x="111" y="383"/>
                      <a:pt x="110" y="382"/>
                    </a:cubicBezTo>
                    <a:cubicBezTo>
                      <a:pt x="109" y="381"/>
                      <a:pt x="110" y="382"/>
                      <a:pt x="108" y="381"/>
                    </a:cubicBezTo>
                    <a:cubicBezTo>
                      <a:pt x="107" y="380"/>
                      <a:pt x="105" y="378"/>
                      <a:pt x="105" y="377"/>
                    </a:cubicBezTo>
                    <a:cubicBezTo>
                      <a:pt x="105" y="376"/>
                      <a:pt x="105" y="374"/>
                      <a:pt x="103" y="374"/>
                    </a:cubicBezTo>
                    <a:cubicBezTo>
                      <a:pt x="102" y="374"/>
                      <a:pt x="101" y="372"/>
                      <a:pt x="99" y="374"/>
                    </a:cubicBezTo>
                    <a:cubicBezTo>
                      <a:pt x="98" y="375"/>
                      <a:pt x="97" y="375"/>
                      <a:pt x="97" y="376"/>
                    </a:cubicBezTo>
                    <a:cubicBezTo>
                      <a:pt x="96" y="377"/>
                      <a:pt x="92" y="378"/>
                      <a:pt x="92" y="378"/>
                    </a:cubicBezTo>
                    <a:cubicBezTo>
                      <a:pt x="92" y="378"/>
                      <a:pt x="95" y="382"/>
                      <a:pt x="95" y="383"/>
                    </a:cubicBezTo>
                    <a:cubicBezTo>
                      <a:pt x="95" y="384"/>
                      <a:pt x="97" y="388"/>
                      <a:pt x="97" y="388"/>
                    </a:cubicBezTo>
                    <a:cubicBezTo>
                      <a:pt x="104" y="388"/>
                      <a:pt x="104" y="388"/>
                      <a:pt x="104" y="388"/>
                    </a:cubicBezTo>
                    <a:cubicBezTo>
                      <a:pt x="104" y="388"/>
                      <a:pt x="99" y="390"/>
                      <a:pt x="99" y="392"/>
                    </a:cubicBezTo>
                    <a:cubicBezTo>
                      <a:pt x="98" y="393"/>
                      <a:pt x="98" y="394"/>
                      <a:pt x="97" y="395"/>
                    </a:cubicBezTo>
                    <a:cubicBezTo>
                      <a:pt x="96" y="396"/>
                      <a:pt x="96" y="397"/>
                      <a:pt x="94" y="398"/>
                    </a:cubicBezTo>
                    <a:cubicBezTo>
                      <a:pt x="91" y="398"/>
                      <a:pt x="88" y="399"/>
                      <a:pt x="86" y="400"/>
                    </a:cubicBezTo>
                    <a:cubicBezTo>
                      <a:pt x="85" y="401"/>
                      <a:pt x="84" y="401"/>
                      <a:pt x="84" y="402"/>
                    </a:cubicBezTo>
                    <a:cubicBezTo>
                      <a:pt x="84" y="404"/>
                      <a:pt x="78" y="403"/>
                      <a:pt x="84" y="405"/>
                    </a:cubicBezTo>
                    <a:cubicBezTo>
                      <a:pt x="90" y="406"/>
                      <a:pt x="91" y="407"/>
                      <a:pt x="91" y="407"/>
                    </a:cubicBezTo>
                    <a:cubicBezTo>
                      <a:pt x="91" y="407"/>
                      <a:pt x="94" y="404"/>
                      <a:pt x="95" y="403"/>
                    </a:cubicBezTo>
                    <a:cubicBezTo>
                      <a:pt x="97" y="401"/>
                      <a:pt x="97" y="401"/>
                      <a:pt x="101" y="401"/>
                    </a:cubicBezTo>
                    <a:cubicBezTo>
                      <a:pt x="105" y="402"/>
                      <a:pt x="105" y="401"/>
                      <a:pt x="105" y="402"/>
                    </a:cubicBezTo>
                    <a:cubicBezTo>
                      <a:pt x="105" y="404"/>
                      <a:pt x="105" y="405"/>
                      <a:pt x="105" y="407"/>
                    </a:cubicBezTo>
                    <a:cubicBezTo>
                      <a:pt x="104" y="409"/>
                      <a:pt x="102" y="410"/>
                      <a:pt x="104" y="413"/>
                    </a:cubicBezTo>
                    <a:cubicBezTo>
                      <a:pt x="106" y="415"/>
                      <a:pt x="103" y="417"/>
                      <a:pt x="103" y="418"/>
                    </a:cubicBezTo>
                    <a:cubicBezTo>
                      <a:pt x="103" y="418"/>
                      <a:pt x="101" y="421"/>
                      <a:pt x="102" y="421"/>
                    </a:cubicBezTo>
                    <a:cubicBezTo>
                      <a:pt x="103" y="422"/>
                      <a:pt x="103" y="422"/>
                      <a:pt x="103" y="422"/>
                    </a:cubicBezTo>
                    <a:cubicBezTo>
                      <a:pt x="103" y="422"/>
                      <a:pt x="101" y="427"/>
                      <a:pt x="101" y="428"/>
                    </a:cubicBezTo>
                    <a:cubicBezTo>
                      <a:pt x="101" y="428"/>
                      <a:pt x="98" y="434"/>
                      <a:pt x="97" y="434"/>
                    </a:cubicBezTo>
                    <a:cubicBezTo>
                      <a:pt x="96" y="435"/>
                      <a:pt x="98" y="435"/>
                      <a:pt x="92" y="437"/>
                    </a:cubicBezTo>
                    <a:cubicBezTo>
                      <a:pt x="86" y="438"/>
                      <a:pt x="83" y="439"/>
                      <a:pt x="83" y="439"/>
                    </a:cubicBezTo>
                    <a:cubicBezTo>
                      <a:pt x="78" y="441"/>
                      <a:pt x="78" y="441"/>
                      <a:pt x="78" y="441"/>
                    </a:cubicBezTo>
                    <a:cubicBezTo>
                      <a:pt x="74" y="444"/>
                      <a:pt x="74" y="444"/>
                      <a:pt x="74" y="444"/>
                    </a:cubicBezTo>
                    <a:cubicBezTo>
                      <a:pt x="71" y="444"/>
                      <a:pt x="71" y="444"/>
                      <a:pt x="71" y="444"/>
                    </a:cubicBezTo>
                    <a:cubicBezTo>
                      <a:pt x="66" y="443"/>
                      <a:pt x="66" y="443"/>
                      <a:pt x="66" y="443"/>
                    </a:cubicBezTo>
                    <a:cubicBezTo>
                      <a:pt x="66" y="443"/>
                      <a:pt x="61" y="446"/>
                      <a:pt x="61" y="447"/>
                    </a:cubicBezTo>
                    <a:cubicBezTo>
                      <a:pt x="61" y="447"/>
                      <a:pt x="58" y="448"/>
                      <a:pt x="57" y="449"/>
                    </a:cubicBezTo>
                    <a:cubicBezTo>
                      <a:pt x="57" y="450"/>
                      <a:pt x="62" y="452"/>
                      <a:pt x="62" y="452"/>
                    </a:cubicBezTo>
                    <a:cubicBezTo>
                      <a:pt x="63" y="455"/>
                      <a:pt x="63" y="455"/>
                      <a:pt x="63" y="455"/>
                    </a:cubicBezTo>
                    <a:cubicBezTo>
                      <a:pt x="61" y="455"/>
                      <a:pt x="61" y="455"/>
                      <a:pt x="61" y="455"/>
                    </a:cubicBezTo>
                    <a:cubicBezTo>
                      <a:pt x="57" y="456"/>
                      <a:pt x="57" y="456"/>
                      <a:pt x="57" y="456"/>
                    </a:cubicBezTo>
                    <a:cubicBezTo>
                      <a:pt x="57" y="458"/>
                      <a:pt x="57" y="458"/>
                      <a:pt x="57" y="458"/>
                    </a:cubicBezTo>
                    <a:cubicBezTo>
                      <a:pt x="59" y="459"/>
                      <a:pt x="59" y="459"/>
                      <a:pt x="59" y="459"/>
                    </a:cubicBezTo>
                    <a:cubicBezTo>
                      <a:pt x="59" y="459"/>
                      <a:pt x="60" y="460"/>
                      <a:pt x="61" y="460"/>
                    </a:cubicBezTo>
                    <a:cubicBezTo>
                      <a:pt x="63" y="460"/>
                      <a:pt x="67" y="458"/>
                      <a:pt x="67" y="458"/>
                    </a:cubicBezTo>
                    <a:cubicBezTo>
                      <a:pt x="62" y="461"/>
                      <a:pt x="62" y="461"/>
                      <a:pt x="62" y="461"/>
                    </a:cubicBezTo>
                    <a:cubicBezTo>
                      <a:pt x="61" y="464"/>
                      <a:pt x="61" y="464"/>
                      <a:pt x="61" y="464"/>
                    </a:cubicBezTo>
                    <a:cubicBezTo>
                      <a:pt x="61" y="464"/>
                      <a:pt x="60" y="466"/>
                      <a:pt x="62" y="466"/>
                    </a:cubicBezTo>
                    <a:cubicBezTo>
                      <a:pt x="64" y="466"/>
                      <a:pt x="66" y="466"/>
                      <a:pt x="66" y="466"/>
                    </a:cubicBezTo>
                    <a:cubicBezTo>
                      <a:pt x="66" y="466"/>
                      <a:pt x="67" y="464"/>
                      <a:pt x="69" y="464"/>
                    </a:cubicBezTo>
                    <a:cubicBezTo>
                      <a:pt x="72" y="465"/>
                      <a:pt x="72" y="465"/>
                      <a:pt x="72" y="465"/>
                    </a:cubicBezTo>
                    <a:cubicBezTo>
                      <a:pt x="72" y="465"/>
                      <a:pt x="73" y="462"/>
                      <a:pt x="74" y="462"/>
                    </a:cubicBezTo>
                    <a:cubicBezTo>
                      <a:pt x="74" y="462"/>
                      <a:pt x="73" y="462"/>
                      <a:pt x="76" y="462"/>
                    </a:cubicBezTo>
                    <a:cubicBezTo>
                      <a:pt x="78" y="463"/>
                      <a:pt x="85" y="462"/>
                      <a:pt x="85" y="462"/>
                    </a:cubicBezTo>
                    <a:cubicBezTo>
                      <a:pt x="85" y="462"/>
                      <a:pt x="86" y="462"/>
                      <a:pt x="86" y="463"/>
                    </a:cubicBezTo>
                    <a:cubicBezTo>
                      <a:pt x="86" y="465"/>
                      <a:pt x="88" y="465"/>
                      <a:pt x="89" y="467"/>
                    </a:cubicBezTo>
                    <a:cubicBezTo>
                      <a:pt x="91" y="468"/>
                      <a:pt x="95" y="469"/>
                      <a:pt x="95" y="469"/>
                    </a:cubicBezTo>
                    <a:cubicBezTo>
                      <a:pt x="92" y="470"/>
                      <a:pt x="92" y="470"/>
                      <a:pt x="92" y="470"/>
                    </a:cubicBezTo>
                    <a:cubicBezTo>
                      <a:pt x="88" y="469"/>
                      <a:pt x="88" y="469"/>
                      <a:pt x="88" y="469"/>
                    </a:cubicBezTo>
                    <a:cubicBezTo>
                      <a:pt x="88" y="469"/>
                      <a:pt x="86" y="468"/>
                      <a:pt x="86" y="469"/>
                    </a:cubicBezTo>
                    <a:cubicBezTo>
                      <a:pt x="86" y="471"/>
                      <a:pt x="85" y="474"/>
                      <a:pt x="85" y="474"/>
                    </a:cubicBezTo>
                    <a:cubicBezTo>
                      <a:pt x="86" y="474"/>
                      <a:pt x="91" y="475"/>
                      <a:pt x="91" y="475"/>
                    </a:cubicBezTo>
                    <a:cubicBezTo>
                      <a:pt x="96" y="475"/>
                      <a:pt x="96" y="475"/>
                      <a:pt x="96" y="475"/>
                    </a:cubicBezTo>
                    <a:cubicBezTo>
                      <a:pt x="98" y="474"/>
                      <a:pt x="98" y="474"/>
                      <a:pt x="98" y="474"/>
                    </a:cubicBezTo>
                    <a:cubicBezTo>
                      <a:pt x="101" y="472"/>
                      <a:pt x="101" y="472"/>
                      <a:pt x="101" y="472"/>
                    </a:cubicBezTo>
                    <a:cubicBezTo>
                      <a:pt x="101" y="472"/>
                      <a:pt x="102" y="474"/>
                      <a:pt x="101" y="474"/>
                    </a:cubicBezTo>
                    <a:cubicBezTo>
                      <a:pt x="101" y="475"/>
                      <a:pt x="102" y="477"/>
                      <a:pt x="102" y="477"/>
                    </a:cubicBezTo>
                    <a:cubicBezTo>
                      <a:pt x="102" y="477"/>
                      <a:pt x="102" y="480"/>
                      <a:pt x="103" y="480"/>
                    </a:cubicBezTo>
                    <a:cubicBezTo>
                      <a:pt x="104" y="480"/>
                      <a:pt x="106" y="483"/>
                      <a:pt x="106" y="483"/>
                    </a:cubicBezTo>
                    <a:cubicBezTo>
                      <a:pt x="108" y="486"/>
                      <a:pt x="108" y="486"/>
                      <a:pt x="108" y="486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115" y="487"/>
                      <a:pt x="116" y="487"/>
                    </a:cubicBezTo>
                    <a:cubicBezTo>
                      <a:pt x="117" y="488"/>
                      <a:pt x="119" y="489"/>
                      <a:pt x="119" y="488"/>
                    </a:cubicBezTo>
                    <a:cubicBezTo>
                      <a:pt x="120" y="487"/>
                      <a:pt x="122" y="485"/>
                      <a:pt x="122" y="485"/>
                    </a:cubicBezTo>
                    <a:cubicBezTo>
                      <a:pt x="126" y="482"/>
                      <a:pt x="126" y="482"/>
                      <a:pt x="126" y="482"/>
                    </a:cubicBezTo>
                    <a:cubicBezTo>
                      <a:pt x="126" y="482"/>
                      <a:pt x="128" y="482"/>
                      <a:pt x="130" y="482"/>
                    </a:cubicBezTo>
                    <a:cubicBezTo>
                      <a:pt x="131" y="482"/>
                      <a:pt x="138" y="481"/>
                      <a:pt x="138" y="481"/>
                    </a:cubicBezTo>
                    <a:cubicBezTo>
                      <a:pt x="138" y="481"/>
                      <a:pt x="139" y="479"/>
                      <a:pt x="141" y="478"/>
                    </a:cubicBezTo>
                    <a:cubicBezTo>
                      <a:pt x="142" y="477"/>
                      <a:pt x="146" y="475"/>
                      <a:pt x="146" y="475"/>
                    </a:cubicBezTo>
                    <a:cubicBezTo>
                      <a:pt x="153" y="473"/>
                      <a:pt x="153" y="473"/>
                      <a:pt x="153" y="473"/>
                    </a:cubicBezTo>
                    <a:cubicBezTo>
                      <a:pt x="147" y="475"/>
                      <a:pt x="147" y="475"/>
                      <a:pt x="147" y="475"/>
                    </a:cubicBezTo>
                    <a:cubicBezTo>
                      <a:pt x="145" y="477"/>
                      <a:pt x="145" y="477"/>
                      <a:pt x="145" y="477"/>
                    </a:cubicBezTo>
                    <a:cubicBezTo>
                      <a:pt x="141" y="480"/>
                      <a:pt x="141" y="480"/>
                      <a:pt x="141" y="480"/>
                    </a:cubicBezTo>
                    <a:cubicBezTo>
                      <a:pt x="139" y="482"/>
                      <a:pt x="139" y="482"/>
                      <a:pt x="139" y="482"/>
                    </a:cubicBezTo>
                    <a:cubicBezTo>
                      <a:pt x="139" y="482"/>
                      <a:pt x="137" y="483"/>
                      <a:pt x="136" y="484"/>
                    </a:cubicBezTo>
                    <a:cubicBezTo>
                      <a:pt x="136" y="484"/>
                      <a:pt x="133" y="489"/>
                      <a:pt x="133" y="489"/>
                    </a:cubicBezTo>
                    <a:cubicBezTo>
                      <a:pt x="130" y="490"/>
                      <a:pt x="130" y="490"/>
                      <a:pt x="130" y="490"/>
                    </a:cubicBezTo>
                    <a:cubicBezTo>
                      <a:pt x="130" y="490"/>
                      <a:pt x="127" y="492"/>
                      <a:pt x="126" y="494"/>
                    </a:cubicBezTo>
                    <a:cubicBezTo>
                      <a:pt x="125" y="495"/>
                      <a:pt x="124" y="496"/>
                      <a:pt x="124" y="496"/>
                    </a:cubicBezTo>
                    <a:cubicBezTo>
                      <a:pt x="124" y="496"/>
                      <a:pt x="125" y="498"/>
                      <a:pt x="120" y="498"/>
                    </a:cubicBezTo>
                    <a:cubicBezTo>
                      <a:pt x="115" y="497"/>
                      <a:pt x="111" y="496"/>
                      <a:pt x="111" y="496"/>
                    </a:cubicBezTo>
                    <a:cubicBezTo>
                      <a:pt x="111" y="496"/>
                      <a:pt x="106" y="495"/>
                      <a:pt x="105" y="495"/>
                    </a:cubicBezTo>
                    <a:cubicBezTo>
                      <a:pt x="104" y="494"/>
                      <a:pt x="104" y="494"/>
                      <a:pt x="101" y="494"/>
                    </a:cubicBezTo>
                    <a:cubicBezTo>
                      <a:pt x="99" y="494"/>
                      <a:pt x="89" y="491"/>
                      <a:pt x="89" y="491"/>
                    </a:cubicBezTo>
                    <a:cubicBezTo>
                      <a:pt x="89" y="491"/>
                      <a:pt x="87" y="491"/>
                      <a:pt x="86" y="492"/>
                    </a:cubicBezTo>
                    <a:cubicBezTo>
                      <a:pt x="85" y="493"/>
                      <a:pt x="83" y="493"/>
                      <a:pt x="83" y="494"/>
                    </a:cubicBezTo>
                    <a:cubicBezTo>
                      <a:pt x="83" y="496"/>
                      <a:pt x="83" y="497"/>
                      <a:pt x="83" y="497"/>
                    </a:cubicBezTo>
                    <a:cubicBezTo>
                      <a:pt x="82" y="500"/>
                      <a:pt x="82" y="500"/>
                      <a:pt x="82" y="500"/>
                    </a:cubicBezTo>
                    <a:cubicBezTo>
                      <a:pt x="78" y="501"/>
                      <a:pt x="78" y="501"/>
                      <a:pt x="78" y="501"/>
                    </a:cubicBezTo>
                    <a:cubicBezTo>
                      <a:pt x="73" y="501"/>
                      <a:pt x="73" y="501"/>
                      <a:pt x="73" y="501"/>
                    </a:cubicBezTo>
                    <a:close/>
                    <a:moveTo>
                      <a:pt x="43" y="266"/>
                    </a:moveTo>
                    <a:cubicBezTo>
                      <a:pt x="43" y="266"/>
                      <a:pt x="43" y="266"/>
                      <a:pt x="43" y="266"/>
                    </a:cubicBezTo>
                    <a:cubicBezTo>
                      <a:pt x="44" y="266"/>
                      <a:pt x="50" y="266"/>
                      <a:pt x="50" y="266"/>
                    </a:cubicBezTo>
                    <a:cubicBezTo>
                      <a:pt x="54" y="266"/>
                      <a:pt x="54" y="266"/>
                      <a:pt x="54" y="266"/>
                    </a:cubicBezTo>
                    <a:cubicBezTo>
                      <a:pt x="54" y="266"/>
                      <a:pt x="59" y="266"/>
                      <a:pt x="60" y="266"/>
                    </a:cubicBezTo>
                    <a:cubicBezTo>
                      <a:pt x="61" y="266"/>
                      <a:pt x="62" y="267"/>
                      <a:pt x="62" y="267"/>
                    </a:cubicBezTo>
                    <a:cubicBezTo>
                      <a:pt x="62" y="267"/>
                      <a:pt x="64" y="265"/>
                      <a:pt x="65" y="266"/>
                    </a:cubicBezTo>
                    <a:cubicBezTo>
                      <a:pt x="66" y="266"/>
                      <a:pt x="68" y="269"/>
                      <a:pt x="68" y="269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1" y="280"/>
                      <a:pt x="71" y="280"/>
                      <a:pt x="71" y="280"/>
                    </a:cubicBezTo>
                    <a:cubicBezTo>
                      <a:pt x="72" y="285"/>
                      <a:pt x="72" y="285"/>
                      <a:pt x="72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93"/>
                      <a:pt x="74" y="293"/>
                      <a:pt x="74" y="293"/>
                    </a:cubicBezTo>
                    <a:cubicBezTo>
                      <a:pt x="74" y="293"/>
                      <a:pt x="74" y="297"/>
                      <a:pt x="74" y="297"/>
                    </a:cubicBezTo>
                    <a:cubicBezTo>
                      <a:pt x="73" y="297"/>
                      <a:pt x="70" y="298"/>
                      <a:pt x="70" y="298"/>
                    </a:cubicBezTo>
                    <a:cubicBezTo>
                      <a:pt x="69" y="299"/>
                      <a:pt x="68" y="302"/>
                      <a:pt x="68" y="302"/>
                    </a:cubicBezTo>
                    <a:cubicBezTo>
                      <a:pt x="68" y="302"/>
                      <a:pt x="72" y="298"/>
                      <a:pt x="73" y="299"/>
                    </a:cubicBezTo>
                    <a:cubicBezTo>
                      <a:pt x="74" y="299"/>
                      <a:pt x="77" y="299"/>
                      <a:pt x="77" y="299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1" y="305"/>
                      <a:pt x="81" y="305"/>
                      <a:pt x="81" y="305"/>
                    </a:cubicBezTo>
                    <a:cubicBezTo>
                      <a:pt x="81" y="310"/>
                      <a:pt x="81" y="310"/>
                      <a:pt x="81" y="310"/>
                    </a:cubicBezTo>
                    <a:cubicBezTo>
                      <a:pt x="81" y="310"/>
                      <a:pt x="81" y="314"/>
                      <a:pt x="80" y="314"/>
                    </a:cubicBezTo>
                    <a:cubicBezTo>
                      <a:pt x="80" y="315"/>
                      <a:pt x="79" y="316"/>
                      <a:pt x="78" y="316"/>
                    </a:cubicBezTo>
                    <a:cubicBezTo>
                      <a:pt x="77" y="316"/>
                      <a:pt x="76" y="316"/>
                      <a:pt x="77" y="314"/>
                    </a:cubicBezTo>
                    <a:cubicBezTo>
                      <a:pt x="77" y="312"/>
                      <a:pt x="78" y="310"/>
                      <a:pt x="78" y="310"/>
                    </a:cubicBezTo>
                    <a:cubicBezTo>
                      <a:pt x="78" y="309"/>
                      <a:pt x="79" y="305"/>
                      <a:pt x="78" y="305"/>
                    </a:cubicBezTo>
                    <a:cubicBezTo>
                      <a:pt x="76" y="305"/>
                      <a:pt x="75" y="303"/>
                      <a:pt x="75" y="305"/>
                    </a:cubicBezTo>
                    <a:cubicBezTo>
                      <a:pt x="74" y="306"/>
                      <a:pt x="75" y="310"/>
                      <a:pt x="75" y="310"/>
                    </a:cubicBezTo>
                    <a:cubicBezTo>
                      <a:pt x="75" y="310"/>
                      <a:pt x="76" y="311"/>
                      <a:pt x="76" y="312"/>
                    </a:cubicBezTo>
                    <a:cubicBezTo>
                      <a:pt x="75" y="313"/>
                      <a:pt x="75" y="312"/>
                      <a:pt x="74" y="314"/>
                    </a:cubicBezTo>
                    <a:cubicBezTo>
                      <a:pt x="72" y="315"/>
                      <a:pt x="75" y="316"/>
                      <a:pt x="75" y="316"/>
                    </a:cubicBezTo>
                    <a:cubicBezTo>
                      <a:pt x="76" y="318"/>
                      <a:pt x="76" y="318"/>
                      <a:pt x="76" y="318"/>
                    </a:cubicBezTo>
                    <a:cubicBezTo>
                      <a:pt x="76" y="318"/>
                      <a:pt x="76" y="321"/>
                      <a:pt x="75" y="321"/>
                    </a:cubicBezTo>
                    <a:cubicBezTo>
                      <a:pt x="74" y="322"/>
                      <a:pt x="74" y="323"/>
                      <a:pt x="70" y="321"/>
                    </a:cubicBezTo>
                    <a:cubicBezTo>
                      <a:pt x="66" y="320"/>
                      <a:pt x="65" y="319"/>
                      <a:pt x="65" y="319"/>
                    </a:cubicBezTo>
                    <a:cubicBezTo>
                      <a:pt x="64" y="324"/>
                      <a:pt x="64" y="324"/>
                      <a:pt x="64" y="324"/>
                    </a:cubicBezTo>
                    <a:cubicBezTo>
                      <a:pt x="62" y="328"/>
                      <a:pt x="62" y="328"/>
                      <a:pt x="62" y="328"/>
                    </a:cubicBezTo>
                    <a:cubicBezTo>
                      <a:pt x="55" y="330"/>
                      <a:pt x="55" y="330"/>
                      <a:pt x="55" y="330"/>
                    </a:cubicBezTo>
                    <a:cubicBezTo>
                      <a:pt x="51" y="325"/>
                      <a:pt x="51" y="325"/>
                      <a:pt x="51" y="325"/>
                    </a:cubicBezTo>
                    <a:cubicBezTo>
                      <a:pt x="51" y="325"/>
                      <a:pt x="48" y="326"/>
                      <a:pt x="47" y="326"/>
                    </a:cubicBezTo>
                    <a:cubicBezTo>
                      <a:pt x="46" y="325"/>
                      <a:pt x="41" y="324"/>
                      <a:pt x="41" y="324"/>
                    </a:cubicBezTo>
                    <a:cubicBezTo>
                      <a:pt x="40" y="319"/>
                      <a:pt x="40" y="319"/>
                      <a:pt x="40" y="319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6" y="310"/>
                      <a:pt x="36" y="310"/>
                      <a:pt x="36" y="310"/>
                    </a:cubicBezTo>
                    <a:cubicBezTo>
                      <a:pt x="33" y="304"/>
                      <a:pt x="33" y="304"/>
                      <a:pt x="33" y="304"/>
                    </a:cubicBezTo>
                    <a:cubicBezTo>
                      <a:pt x="27" y="305"/>
                      <a:pt x="27" y="305"/>
                      <a:pt x="27" y="305"/>
                    </a:cubicBezTo>
                    <a:cubicBezTo>
                      <a:pt x="25" y="310"/>
                      <a:pt x="25" y="310"/>
                      <a:pt x="25" y="310"/>
                    </a:cubicBezTo>
                    <a:cubicBezTo>
                      <a:pt x="25" y="310"/>
                      <a:pt x="27" y="312"/>
                      <a:pt x="25" y="313"/>
                    </a:cubicBezTo>
                    <a:cubicBezTo>
                      <a:pt x="23" y="313"/>
                      <a:pt x="19" y="314"/>
                      <a:pt x="19" y="314"/>
                    </a:cubicBezTo>
                    <a:cubicBezTo>
                      <a:pt x="19" y="314"/>
                      <a:pt x="14" y="315"/>
                      <a:pt x="13" y="315"/>
                    </a:cubicBezTo>
                    <a:cubicBezTo>
                      <a:pt x="13" y="315"/>
                      <a:pt x="9" y="309"/>
                      <a:pt x="9" y="309"/>
                    </a:cubicBezTo>
                    <a:cubicBezTo>
                      <a:pt x="9" y="309"/>
                      <a:pt x="7" y="309"/>
                      <a:pt x="6" y="309"/>
                    </a:cubicBezTo>
                    <a:cubicBezTo>
                      <a:pt x="5" y="309"/>
                      <a:pt x="5" y="310"/>
                      <a:pt x="5" y="308"/>
                    </a:cubicBezTo>
                    <a:cubicBezTo>
                      <a:pt x="5" y="306"/>
                      <a:pt x="4" y="303"/>
                      <a:pt x="4" y="303"/>
                    </a:cubicBezTo>
                    <a:cubicBezTo>
                      <a:pt x="4" y="303"/>
                      <a:pt x="7" y="306"/>
                      <a:pt x="4" y="302"/>
                    </a:cubicBezTo>
                    <a:cubicBezTo>
                      <a:pt x="1" y="298"/>
                      <a:pt x="0" y="294"/>
                      <a:pt x="0" y="294"/>
                    </a:cubicBezTo>
                    <a:cubicBezTo>
                      <a:pt x="5" y="291"/>
                      <a:pt x="5" y="291"/>
                      <a:pt x="5" y="291"/>
                    </a:cubicBezTo>
                    <a:cubicBezTo>
                      <a:pt x="5" y="291"/>
                      <a:pt x="10" y="291"/>
                      <a:pt x="11" y="292"/>
                    </a:cubicBezTo>
                    <a:cubicBezTo>
                      <a:pt x="12" y="292"/>
                      <a:pt x="13" y="290"/>
                      <a:pt x="13" y="290"/>
                    </a:cubicBezTo>
                    <a:cubicBezTo>
                      <a:pt x="13" y="290"/>
                      <a:pt x="15" y="288"/>
                      <a:pt x="13" y="287"/>
                    </a:cubicBezTo>
                    <a:cubicBezTo>
                      <a:pt x="12" y="287"/>
                      <a:pt x="10" y="285"/>
                      <a:pt x="10" y="285"/>
                    </a:cubicBezTo>
                    <a:cubicBezTo>
                      <a:pt x="10" y="285"/>
                      <a:pt x="8" y="283"/>
                      <a:pt x="11" y="282"/>
                    </a:cubicBezTo>
                    <a:cubicBezTo>
                      <a:pt x="14" y="282"/>
                      <a:pt x="14" y="282"/>
                      <a:pt x="16" y="282"/>
                    </a:cubicBezTo>
                    <a:cubicBezTo>
                      <a:pt x="18" y="283"/>
                      <a:pt x="19" y="286"/>
                      <a:pt x="20" y="282"/>
                    </a:cubicBezTo>
                    <a:cubicBezTo>
                      <a:pt x="21" y="279"/>
                      <a:pt x="19" y="279"/>
                      <a:pt x="22" y="278"/>
                    </a:cubicBezTo>
                    <a:cubicBezTo>
                      <a:pt x="25" y="278"/>
                      <a:pt x="27" y="277"/>
                      <a:pt x="27" y="276"/>
                    </a:cubicBezTo>
                    <a:cubicBezTo>
                      <a:pt x="27" y="275"/>
                      <a:pt x="27" y="271"/>
                      <a:pt x="28" y="271"/>
                    </a:cubicBezTo>
                    <a:cubicBezTo>
                      <a:pt x="29" y="271"/>
                      <a:pt x="34" y="272"/>
                      <a:pt x="34" y="272"/>
                    </a:cubicBezTo>
                    <a:cubicBezTo>
                      <a:pt x="34" y="272"/>
                      <a:pt x="36" y="270"/>
                      <a:pt x="38" y="271"/>
                    </a:cubicBezTo>
                    <a:cubicBezTo>
                      <a:pt x="40" y="271"/>
                      <a:pt x="41" y="270"/>
                      <a:pt x="41" y="270"/>
                    </a:cubicBezTo>
                    <a:cubicBezTo>
                      <a:pt x="41" y="270"/>
                      <a:pt x="43" y="266"/>
                      <a:pt x="43" y="266"/>
                    </a:cubicBezTo>
                    <a:close/>
                    <a:moveTo>
                      <a:pt x="74" y="227"/>
                    </a:moveTo>
                    <a:cubicBezTo>
                      <a:pt x="74" y="227"/>
                      <a:pt x="74" y="227"/>
                      <a:pt x="74" y="227"/>
                    </a:cubicBezTo>
                    <a:cubicBezTo>
                      <a:pt x="74" y="227"/>
                      <a:pt x="73" y="224"/>
                      <a:pt x="74" y="224"/>
                    </a:cubicBezTo>
                    <a:cubicBezTo>
                      <a:pt x="75" y="224"/>
                      <a:pt x="78" y="223"/>
                      <a:pt x="78" y="223"/>
                    </a:cubicBezTo>
                    <a:cubicBezTo>
                      <a:pt x="78" y="223"/>
                      <a:pt x="79" y="221"/>
                      <a:pt x="79" y="222"/>
                    </a:cubicBezTo>
                    <a:cubicBezTo>
                      <a:pt x="80" y="222"/>
                      <a:pt x="80" y="224"/>
                      <a:pt x="79" y="224"/>
                    </a:cubicBezTo>
                    <a:cubicBezTo>
                      <a:pt x="79" y="224"/>
                      <a:pt x="77" y="226"/>
                      <a:pt x="77" y="226"/>
                    </a:cubicBezTo>
                    <a:cubicBezTo>
                      <a:pt x="77" y="226"/>
                      <a:pt x="75" y="227"/>
                      <a:pt x="75" y="227"/>
                    </a:cubicBezTo>
                    <a:cubicBezTo>
                      <a:pt x="74" y="227"/>
                      <a:pt x="74" y="227"/>
                      <a:pt x="74" y="227"/>
                    </a:cubicBezTo>
                    <a:close/>
                    <a:moveTo>
                      <a:pt x="87" y="248"/>
                    </a:moveTo>
                    <a:cubicBezTo>
                      <a:pt x="87" y="248"/>
                      <a:pt x="87" y="248"/>
                      <a:pt x="87" y="248"/>
                    </a:cubicBezTo>
                    <a:cubicBezTo>
                      <a:pt x="87" y="248"/>
                      <a:pt x="87" y="249"/>
                      <a:pt x="86" y="249"/>
                    </a:cubicBezTo>
                    <a:cubicBezTo>
                      <a:pt x="85" y="249"/>
                      <a:pt x="83" y="249"/>
                      <a:pt x="83" y="248"/>
                    </a:cubicBezTo>
                    <a:cubicBezTo>
                      <a:pt x="83" y="248"/>
                      <a:pt x="84" y="246"/>
                      <a:pt x="85" y="246"/>
                    </a:cubicBezTo>
                    <a:cubicBezTo>
                      <a:pt x="85" y="246"/>
                      <a:pt x="86" y="245"/>
                      <a:pt x="86" y="245"/>
                    </a:cubicBezTo>
                    <a:cubicBezTo>
                      <a:pt x="86" y="245"/>
                      <a:pt x="86" y="244"/>
                      <a:pt x="86" y="244"/>
                    </a:cubicBezTo>
                    <a:cubicBezTo>
                      <a:pt x="87" y="244"/>
                      <a:pt x="88" y="246"/>
                      <a:pt x="88" y="246"/>
                    </a:cubicBezTo>
                    <a:cubicBezTo>
                      <a:pt x="87" y="248"/>
                      <a:pt x="87" y="248"/>
                      <a:pt x="87" y="248"/>
                    </a:cubicBezTo>
                    <a:close/>
                    <a:moveTo>
                      <a:pt x="95" y="255"/>
                    </a:moveTo>
                    <a:cubicBezTo>
                      <a:pt x="95" y="255"/>
                      <a:pt x="95" y="255"/>
                      <a:pt x="95" y="255"/>
                    </a:cubicBezTo>
                    <a:cubicBezTo>
                      <a:pt x="95" y="254"/>
                      <a:pt x="97" y="252"/>
                      <a:pt x="97" y="251"/>
                    </a:cubicBezTo>
                    <a:cubicBezTo>
                      <a:pt x="98" y="251"/>
                      <a:pt x="98" y="250"/>
                      <a:pt x="98" y="250"/>
                    </a:cubicBezTo>
                    <a:cubicBezTo>
                      <a:pt x="99" y="249"/>
                      <a:pt x="100" y="249"/>
                      <a:pt x="101" y="249"/>
                    </a:cubicBezTo>
                    <a:cubicBezTo>
                      <a:pt x="103" y="250"/>
                      <a:pt x="105" y="252"/>
                      <a:pt x="104" y="252"/>
                    </a:cubicBezTo>
                    <a:cubicBezTo>
                      <a:pt x="104" y="253"/>
                      <a:pt x="103" y="252"/>
                      <a:pt x="103" y="255"/>
                    </a:cubicBezTo>
                    <a:cubicBezTo>
                      <a:pt x="103" y="258"/>
                      <a:pt x="103" y="258"/>
                      <a:pt x="103" y="259"/>
                    </a:cubicBezTo>
                    <a:cubicBezTo>
                      <a:pt x="104" y="260"/>
                      <a:pt x="103" y="263"/>
                      <a:pt x="103" y="263"/>
                    </a:cubicBezTo>
                    <a:cubicBezTo>
                      <a:pt x="103" y="263"/>
                      <a:pt x="102" y="265"/>
                      <a:pt x="101" y="265"/>
                    </a:cubicBezTo>
                    <a:cubicBezTo>
                      <a:pt x="101" y="265"/>
                      <a:pt x="101" y="265"/>
                      <a:pt x="99" y="264"/>
                    </a:cubicBezTo>
                    <a:cubicBezTo>
                      <a:pt x="98" y="264"/>
                      <a:pt x="95" y="262"/>
                      <a:pt x="95" y="262"/>
                    </a:cubicBezTo>
                    <a:cubicBezTo>
                      <a:pt x="95" y="262"/>
                      <a:pt x="95" y="257"/>
                      <a:pt x="95" y="257"/>
                    </a:cubicBezTo>
                    <a:cubicBezTo>
                      <a:pt x="95" y="256"/>
                      <a:pt x="94" y="255"/>
                      <a:pt x="94" y="255"/>
                    </a:cubicBezTo>
                    <a:cubicBezTo>
                      <a:pt x="95" y="255"/>
                      <a:pt x="95" y="255"/>
                      <a:pt x="95" y="255"/>
                    </a:cubicBezTo>
                    <a:close/>
                    <a:moveTo>
                      <a:pt x="74" y="210"/>
                    </a:moveTo>
                    <a:cubicBezTo>
                      <a:pt x="74" y="210"/>
                      <a:pt x="74" y="210"/>
                      <a:pt x="74" y="210"/>
                    </a:cubicBezTo>
                    <a:cubicBezTo>
                      <a:pt x="74" y="210"/>
                      <a:pt x="74" y="209"/>
                      <a:pt x="76" y="209"/>
                    </a:cubicBezTo>
                    <a:cubicBezTo>
                      <a:pt x="77" y="210"/>
                      <a:pt x="77" y="211"/>
                      <a:pt x="77" y="212"/>
                    </a:cubicBezTo>
                    <a:cubicBezTo>
                      <a:pt x="77" y="213"/>
                      <a:pt x="80" y="213"/>
                      <a:pt x="79" y="214"/>
                    </a:cubicBezTo>
                    <a:cubicBezTo>
                      <a:pt x="77" y="215"/>
                      <a:pt x="76" y="215"/>
                      <a:pt x="76" y="215"/>
                    </a:cubicBezTo>
                    <a:cubicBezTo>
                      <a:pt x="76" y="214"/>
                      <a:pt x="75" y="215"/>
                      <a:pt x="75" y="214"/>
                    </a:cubicBezTo>
                    <a:cubicBezTo>
                      <a:pt x="75" y="213"/>
                      <a:pt x="73" y="212"/>
                      <a:pt x="73" y="212"/>
                    </a:cubicBezTo>
                    <a:cubicBezTo>
                      <a:pt x="73" y="212"/>
                      <a:pt x="74" y="210"/>
                      <a:pt x="74" y="210"/>
                    </a:cubicBezTo>
                    <a:close/>
                    <a:moveTo>
                      <a:pt x="61" y="196"/>
                    </a:moveTo>
                    <a:cubicBezTo>
                      <a:pt x="61" y="196"/>
                      <a:pt x="61" y="196"/>
                      <a:pt x="61" y="196"/>
                    </a:cubicBezTo>
                    <a:cubicBezTo>
                      <a:pt x="63" y="197"/>
                      <a:pt x="64" y="196"/>
                      <a:pt x="64" y="197"/>
                    </a:cubicBezTo>
                    <a:cubicBezTo>
                      <a:pt x="65" y="197"/>
                      <a:pt x="66" y="198"/>
                      <a:pt x="65" y="199"/>
                    </a:cubicBezTo>
                    <a:cubicBezTo>
                      <a:pt x="63" y="200"/>
                      <a:pt x="63" y="200"/>
                      <a:pt x="61" y="200"/>
                    </a:cubicBezTo>
                    <a:cubicBezTo>
                      <a:pt x="60" y="200"/>
                      <a:pt x="62" y="200"/>
                      <a:pt x="60" y="200"/>
                    </a:cubicBezTo>
                    <a:cubicBezTo>
                      <a:pt x="58" y="200"/>
                      <a:pt x="55" y="202"/>
                      <a:pt x="57" y="199"/>
                    </a:cubicBezTo>
                    <a:cubicBezTo>
                      <a:pt x="59" y="197"/>
                      <a:pt x="61" y="196"/>
                      <a:pt x="61" y="196"/>
                    </a:cubicBezTo>
                    <a:close/>
                    <a:moveTo>
                      <a:pt x="72" y="191"/>
                    </a:moveTo>
                    <a:cubicBezTo>
                      <a:pt x="72" y="191"/>
                      <a:pt x="72" y="191"/>
                      <a:pt x="72" y="191"/>
                    </a:cubicBezTo>
                    <a:cubicBezTo>
                      <a:pt x="73" y="191"/>
                      <a:pt x="74" y="189"/>
                      <a:pt x="75" y="190"/>
                    </a:cubicBezTo>
                    <a:cubicBezTo>
                      <a:pt x="76" y="191"/>
                      <a:pt x="78" y="192"/>
                      <a:pt x="76" y="193"/>
                    </a:cubicBezTo>
                    <a:cubicBezTo>
                      <a:pt x="74" y="194"/>
                      <a:pt x="74" y="194"/>
                      <a:pt x="73" y="195"/>
                    </a:cubicBezTo>
                    <a:cubicBezTo>
                      <a:pt x="71" y="196"/>
                      <a:pt x="69" y="197"/>
                      <a:pt x="68" y="197"/>
                    </a:cubicBezTo>
                    <a:cubicBezTo>
                      <a:pt x="67" y="197"/>
                      <a:pt x="66" y="195"/>
                      <a:pt x="67" y="195"/>
                    </a:cubicBezTo>
                    <a:cubicBezTo>
                      <a:pt x="68" y="195"/>
                      <a:pt x="69" y="194"/>
                      <a:pt x="70" y="194"/>
                    </a:cubicBezTo>
                    <a:cubicBezTo>
                      <a:pt x="70" y="193"/>
                      <a:pt x="72" y="191"/>
                      <a:pt x="72" y="191"/>
                    </a:cubicBezTo>
                    <a:close/>
                    <a:moveTo>
                      <a:pt x="78" y="171"/>
                    </a:move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8" y="168"/>
                      <a:pt x="79" y="169"/>
                    </a:cubicBezTo>
                    <a:cubicBezTo>
                      <a:pt x="81" y="169"/>
                      <a:pt x="81" y="169"/>
                      <a:pt x="81" y="170"/>
                    </a:cubicBezTo>
                    <a:cubicBezTo>
                      <a:pt x="81" y="171"/>
                      <a:pt x="83" y="170"/>
                      <a:pt x="81" y="171"/>
                    </a:cubicBezTo>
                    <a:cubicBezTo>
                      <a:pt x="80" y="171"/>
                      <a:pt x="78" y="171"/>
                      <a:pt x="78" y="171"/>
                    </a:cubicBezTo>
                    <a:close/>
                    <a:moveTo>
                      <a:pt x="87" y="181"/>
                    </a:moveTo>
                    <a:cubicBezTo>
                      <a:pt x="87" y="181"/>
                      <a:pt x="87" y="181"/>
                      <a:pt x="87" y="181"/>
                    </a:cubicBezTo>
                    <a:cubicBezTo>
                      <a:pt x="87" y="181"/>
                      <a:pt x="88" y="179"/>
                      <a:pt x="89" y="179"/>
                    </a:cubicBezTo>
                    <a:cubicBezTo>
                      <a:pt x="89" y="179"/>
                      <a:pt x="90" y="179"/>
                      <a:pt x="90" y="180"/>
                    </a:cubicBezTo>
                    <a:cubicBezTo>
                      <a:pt x="90" y="181"/>
                      <a:pt x="90" y="183"/>
                      <a:pt x="89" y="183"/>
                    </a:cubicBezTo>
                    <a:cubicBezTo>
                      <a:pt x="88" y="183"/>
                      <a:pt x="88" y="184"/>
                      <a:pt x="87" y="183"/>
                    </a:cubicBezTo>
                    <a:cubicBezTo>
                      <a:pt x="86" y="183"/>
                      <a:pt x="87" y="181"/>
                      <a:pt x="87" y="181"/>
                    </a:cubicBezTo>
                    <a:close/>
                    <a:moveTo>
                      <a:pt x="82" y="177"/>
                    </a:moveTo>
                    <a:cubicBezTo>
                      <a:pt x="82" y="177"/>
                      <a:pt x="82" y="177"/>
                      <a:pt x="82" y="177"/>
                    </a:cubicBezTo>
                    <a:cubicBezTo>
                      <a:pt x="82" y="177"/>
                      <a:pt x="81" y="173"/>
                      <a:pt x="83" y="173"/>
                    </a:cubicBezTo>
                    <a:cubicBezTo>
                      <a:pt x="85" y="172"/>
                      <a:pt x="86" y="172"/>
                      <a:pt x="86" y="172"/>
                    </a:cubicBezTo>
                    <a:cubicBezTo>
                      <a:pt x="86" y="172"/>
                      <a:pt x="89" y="176"/>
                      <a:pt x="89" y="176"/>
                    </a:cubicBezTo>
                    <a:cubicBezTo>
                      <a:pt x="88" y="177"/>
                      <a:pt x="88" y="178"/>
                      <a:pt x="86" y="178"/>
                    </a:cubicBezTo>
                    <a:cubicBezTo>
                      <a:pt x="85" y="178"/>
                      <a:pt x="84" y="179"/>
                      <a:pt x="84" y="178"/>
                    </a:cubicBezTo>
                    <a:cubicBezTo>
                      <a:pt x="83" y="177"/>
                      <a:pt x="82" y="177"/>
                      <a:pt x="82" y="177"/>
                    </a:cubicBezTo>
                    <a:close/>
                    <a:moveTo>
                      <a:pt x="45" y="174"/>
                    </a:moveTo>
                    <a:cubicBezTo>
                      <a:pt x="45" y="174"/>
                      <a:pt x="45" y="174"/>
                      <a:pt x="45" y="174"/>
                    </a:cubicBezTo>
                    <a:cubicBezTo>
                      <a:pt x="46" y="174"/>
                      <a:pt x="46" y="173"/>
                      <a:pt x="46" y="175"/>
                    </a:cubicBezTo>
                    <a:cubicBezTo>
                      <a:pt x="46" y="176"/>
                      <a:pt x="46" y="177"/>
                      <a:pt x="46" y="177"/>
                    </a:cubicBezTo>
                    <a:cubicBezTo>
                      <a:pt x="46" y="177"/>
                      <a:pt x="45" y="179"/>
                      <a:pt x="44" y="178"/>
                    </a:cubicBezTo>
                    <a:cubicBezTo>
                      <a:pt x="43" y="177"/>
                      <a:pt x="43" y="176"/>
                      <a:pt x="43" y="176"/>
                    </a:cubicBezTo>
                    <a:cubicBezTo>
                      <a:pt x="45" y="174"/>
                      <a:pt x="45" y="174"/>
                      <a:pt x="45" y="174"/>
                    </a:cubicBezTo>
                    <a:close/>
                    <a:moveTo>
                      <a:pt x="53" y="164"/>
                    </a:moveTo>
                    <a:cubicBezTo>
                      <a:pt x="53" y="164"/>
                      <a:pt x="53" y="164"/>
                      <a:pt x="53" y="164"/>
                    </a:cubicBezTo>
                    <a:cubicBezTo>
                      <a:pt x="54" y="165"/>
                      <a:pt x="56" y="167"/>
                      <a:pt x="56" y="167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0" y="171"/>
                      <a:pt x="50" y="172"/>
                    </a:cubicBezTo>
                    <a:cubicBezTo>
                      <a:pt x="49" y="172"/>
                      <a:pt x="51" y="175"/>
                      <a:pt x="49" y="174"/>
                    </a:cubicBezTo>
                    <a:cubicBezTo>
                      <a:pt x="47" y="173"/>
                      <a:pt x="46" y="171"/>
                      <a:pt x="47" y="171"/>
                    </a:cubicBezTo>
                    <a:cubicBezTo>
                      <a:pt x="48" y="170"/>
                      <a:pt x="48" y="170"/>
                      <a:pt x="49" y="169"/>
                    </a:cubicBezTo>
                    <a:cubicBezTo>
                      <a:pt x="50" y="168"/>
                      <a:pt x="52" y="165"/>
                      <a:pt x="52" y="165"/>
                    </a:cubicBezTo>
                    <a:cubicBezTo>
                      <a:pt x="53" y="164"/>
                      <a:pt x="53" y="164"/>
                      <a:pt x="53" y="164"/>
                    </a:cubicBezTo>
                    <a:close/>
                    <a:moveTo>
                      <a:pt x="58" y="150"/>
                    </a:moveTo>
                    <a:cubicBezTo>
                      <a:pt x="58" y="150"/>
                      <a:pt x="58" y="150"/>
                      <a:pt x="58" y="150"/>
                    </a:cubicBezTo>
                    <a:cubicBezTo>
                      <a:pt x="58" y="150"/>
                      <a:pt x="60" y="150"/>
                      <a:pt x="61" y="151"/>
                    </a:cubicBezTo>
                    <a:cubicBezTo>
                      <a:pt x="61" y="151"/>
                      <a:pt x="62" y="154"/>
                      <a:pt x="62" y="154"/>
                    </a:cubicBezTo>
                    <a:cubicBezTo>
                      <a:pt x="62" y="154"/>
                      <a:pt x="63" y="155"/>
                      <a:pt x="62" y="156"/>
                    </a:cubicBezTo>
                    <a:cubicBezTo>
                      <a:pt x="61" y="157"/>
                      <a:pt x="59" y="158"/>
                      <a:pt x="59" y="158"/>
                    </a:cubicBezTo>
                    <a:cubicBezTo>
                      <a:pt x="59" y="163"/>
                      <a:pt x="59" y="163"/>
                      <a:pt x="59" y="163"/>
                    </a:cubicBezTo>
                    <a:cubicBezTo>
                      <a:pt x="58" y="165"/>
                      <a:pt x="58" y="165"/>
                      <a:pt x="58" y="165"/>
                    </a:cubicBezTo>
                    <a:cubicBezTo>
                      <a:pt x="55" y="164"/>
                      <a:pt x="55" y="164"/>
                      <a:pt x="55" y="164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54" y="155"/>
                      <a:pt x="54" y="155"/>
                      <a:pt x="54" y="155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58" y="150"/>
                      <a:pt x="58" y="150"/>
                      <a:pt x="58" y="150"/>
                    </a:cubicBezTo>
                    <a:close/>
                    <a:moveTo>
                      <a:pt x="60" y="142"/>
                    </a:moveTo>
                    <a:cubicBezTo>
                      <a:pt x="60" y="142"/>
                      <a:pt x="60" y="142"/>
                      <a:pt x="60" y="142"/>
                    </a:cubicBezTo>
                    <a:cubicBezTo>
                      <a:pt x="60" y="142"/>
                      <a:pt x="62" y="141"/>
                      <a:pt x="63" y="142"/>
                    </a:cubicBezTo>
                    <a:cubicBezTo>
                      <a:pt x="64" y="143"/>
                      <a:pt x="64" y="141"/>
                      <a:pt x="65" y="143"/>
                    </a:cubicBezTo>
                    <a:cubicBezTo>
                      <a:pt x="66" y="145"/>
                      <a:pt x="67" y="145"/>
                      <a:pt x="66" y="146"/>
                    </a:cubicBezTo>
                    <a:cubicBezTo>
                      <a:pt x="66" y="147"/>
                      <a:pt x="66" y="148"/>
                      <a:pt x="65" y="149"/>
                    </a:cubicBezTo>
                    <a:cubicBezTo>
                      <a:pt x="64" y="150"/>
                      <a:pt x="65" y="151"/>
                      <a:pt x="63" y="150"/>
                    </a:cubicBezTo>
                    <a:cubicBezTo>
                      <a:pt x="61" y="149"/>
                      <a:pt x="61" y="149"/>
                      <a:pt x="60" y="148"/>
                    </a:cubicBezTo>
                    <a:cubicBezTo>
                      <a:pt x="59" y="147"/>
                      <a:pt x="59" y="147"/>
                      <a:pt x="59" y="147"/>
                    </a:cubicBezTo>
                    <a:cubicBezTo>
                      <a:pt x="60" y="142"/>
                      <a:pt x="60" y="142"/>
                      <a:pt x="60" y="142"/>
                    </a:cubicBezTo>
                    <a:close/>
                    <a:moveTo>
                      <a:pt x="69" y="132"/>
                    </a:moveTo>
                    <a:cubicBezTo>
                      <a:pt x="69" y="132"/>
                      <a:pt x="69" y="132"/>
                      <a:pt x="69" y="132"/>
                    </a:cubicBezTo>
                    <a:cubicBezTo>
                      <a:pt x="69" y="132"/>
                      <a:pt x="70" y="131"/>
                      <a:pt x="69" y="133"/>
                    </a:cubicBezTo>
                    <a:cubicBezTo>
                      <a:pt x="67" y="136"/>
                      <a:pt x="67" y="137"/>
                      <a:pt x="68" y="137"/>
                    </a:cubicBezTo>
                    <a:cubicBezTo>
                      <a:pt x="68" y="137"/>
                      <a:pt x="69" y="137"/>
                      <a:pt x="69" y="137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9" y="141"/>
                      <a:pt x="69" y="142"/>
                      <a:pt x="66" y="141"/>
                    </a:cubicBezTo>
                    <a:cubicBezTo>
                      <a:pt x="63" y="141"/>
                      <a:pt x="61" y="140"/>
                      <a:pt x="61" y="140"/>
                    </a:cubicBezTo>
                    <a:cubicBezTo>
                      <a:pt x="58" y="137"/>
                      <a:pt x="58" y="137"/>
                      <a:pt x="58" y="137"/>
                    </a:cubicBezTo>
                    <a:cubicBezTo>
                      <a:pt x="58" y="137"/>
                      <a:pt x="57" y="136"/>
                      <a:pt x="59" y="134"/>
                    </a:cubicBezTo>
                    <a:cubicBezTo>
                      <a:pt x="60" y="132"/>
                      <a:pt x="63" y="133"/>
                      <a:pt x="63" y="133"/>
                    </a:cubicBezTo>
                    <a:cubicBezTo>
                      <a:pt x="63" y="133"/>
                      <a:pt x="64" y="135"/>
                      <a:pt x="65" y="133"/>
                    </a:cubicBezTo>
                    <a:cubicBezTo>
                      <a:pt x="66" y="131"/>
                      <a:pt x="66" y="129"/>
                      <a:pt x="67" y="130"/>
                    </a:cubicBezTo>
                    <a:cubicBezTo>
                      <a:pt x="68" y="131"/>
                      <a:pt x="69" y="132"/>
                      <a:pt x="69" y="132"/>
                    </a:cubicBezTo>
                    <a:close/>
                    <a:moveTo>
                      <a:pt x="77" y="12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76" y="120"/>
                      <a:pt x="76" y="118"/>
                      <a:pt x="76" y="118"/>
                    </a:cubicBezTo>
                    <a:cubicBezTo>
                      <a:pt x="77" y="116"/>
                      <a:pt x="77" y="116"/>
                      <a:pt x="77" y="116"/>
                    </a:cubicBezTo>
                    <a:cubicBezTo>
                      <a:pt x="77" y="116"/>
                      <a:pt x="75" y="114"/>
                      <a:pt x="75" y="113"/>
                    </a:cubicBezTo>
                    <a:cubicBezTo>
                      <a:pt x="75" y="112"/>
                      <a:pt x="75" y="110"/>
                      <a:pt x="77" y="109"/>
                    </a:cubicBezTo>
                    <a:cubicBezTo>
                      <a:pt x="78" y="108"/>
                      <a:pt x="79" y="106"/>
                      <a:pt x="80" y="106"/>
                    </a:cubicBezTo>
                    <a:cubicBezTo>
                      <a:pt x="80" y="107"/>
                      <a:pt x="80" y="107"/>
                      <a:pt x="81" y="109"/>
                    </a:cubicBezTo>
                    <a:cubicBezTo>
                      <a:pt x="82" y="110"/>
                      <a:pt x="82" y="112"/>
                      <a:pt x="83" y="111"/>
                    </a:cubicBezTo>
                    <a:cubicBezTo>
                      <a:pt x="84" y="110"/>
                      <a:pt x="84" y="109"/>
                      <a:pt x="85" y="108"/>
                    </a:cubicBezTo>
                    <a:cubicBezTo>
                      <a:pt x="86" y="107"/>
                      <a:pt x="87" y="104"/>
                      <a:pt x="87" y="104"/>
                    </a:cubicBezTo>
                    <a:cubicBezTo>
                      <a:pt x="87" y="104"/>
                      <a:pt x="89" y="105"/>
                      <a:pt x="90" y="104"/>
                    </a:cubicBezTo>
                    <a:cubicBezTo>
                      <a:pt x="92" y="103"/>
                      <a:pt x="90" y="103"/>
                      <a:pt x="93" y="102"/>
                    </a:cubicBezTo>
                    <a:cubicBezTo>
                      <a:pt x="96" y="102"/>
                      <a:pt x="97" y="102"/>
                      <a:pt x="98" y="100"/>
                    </a:cubicBezTo>
                    <a:cubicBezTo>
                      <a:pt x="99" y="99"/>
                      <a:pt x="99" y="100"/>
                      <a:pt x="100" y="99"/>
                    </a:cubicBezTo>
                    <a:cubicBezTo>
                      <a:pt x="101" y="98"/>
                      <a:pt x="102" y="97"/>
                      <a:pt x="103" y="97"/>
                    </a:cubicBezTo>
                    <a:cubicBezTo>
                      <a:pt x="104" y="98"/>
                      <a:pt x="105" y="99"/>
                      <a:pt x="105" y="100"/>
                    </a:cubicBezTo>
                    <a:cubicBezTo>
                      <a:pt x="105" y="101"/>
                      <a:pt x="106" y="103"/>
                      <a:pt x="105" y="104"/>
                    </a:cubicBezTo>
                    <a:cubicBezTo>
                      <a:pt x="104" y="105"/>
                      <a:pt x="104" y="106"/>
                      <a:pt x="103" y="106"/>
                    </a:cubicBezTo>
                    <a:cubicBezTo>
                      <a:pt x="102" y="107"/>
                      <a:pt x="99" y="109"/>
                      <a:pt x="99" y="109"/>
                    </a:cubicBezTo>
                    <a:cubicBezTo>
                      <a:pt x="99" y="109"/>
                      <a:pt x="99" y="111"/>
                      <a:pt x="100" y="111"/>
                    </a:cubicBezTo>
                    <a:cubicBezTo>
                      <a:pt x="101" y="111"/>
                      <a:pt x="103" y="108"/>
                      <a:pt x="103" y="110"/>
                    </a:cubicBezTo>
                    <a:cubicBezTo>
                      <a:pt x="102" y="112"/>
                      <a:pt x="105" y="113"/>
                      <a:pt x="102" y="114"/>
                    </a:cubicBezTo>
                    <a:cubicBezTo>
                      <a:pt x="100" y="114"/>
                      <a:pt x="98" y="113"/>
                      <a:pt x="98" y="113"/>
                    </a:cubicBezTo>
                    <a:cubicBezTo>
                      <a:pt x="96" y="116"/>
                      <a:pt x="96" y="116"/>
                      <a:pt x="96" y="116"/>
                    </a:cubicBezTo>
                    <a:cubicBezTo>
                      <a:pt x="96" y="116"/>
                      <a:pt x="94" y="115"/>
                      <a:pt x="94" y="116"/>
                    </a:cubicBezTo>
                    <a:cubicBezTo>
                      <a:pt x="94" y="117"/>
                      <a:pt x="95" y="119"/>
                      <a:pt x="95" y="119"/>
                    </a:cubicBezTo>
                    <a:cubicBezTo>
                      <a:pt x="93" y="121"/>
                      <a:pt x="93" y="121"/>
                      <a:pt x="93" y="121"/>
                    </a:cubicBezTo>
                    <a:cubicBezTo>
                      <a:pt x="93" y="121"/>
                      <a:pt x="90" y="120"/>
                      <a:pt x="90" y="121"/>
                    </a:cubicBezTo>
                    <a:cubicBezTo>
                      <a:pt x="91" y="122"/>
                      <a:pt x="92" y="124"/>
                      <a:pt x="92" y="124"/>
                    </a:cubicBezTo>
                    <a:cubicBezTo>
                      <a:pt x="92" y="124"/>
                      <a:pt x="92" y="126"/>
                      <a:pt x="90" y="126"/>
                    </a:cubicBezTo>
                    <a:cubicBezTo>
                      <a:pt x="88" y="126"/>
                      <a:pt x="86" y="126"/>
                      <a:pt x="85" y="126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83" y="128"/>
                      <a:pt x="84" y="129"/>
                      <a:pt x="83" y="130"/>
                    </a:cubicBezTo>
                    <a:cubicBezTo>
                      <a:pt x="82" y="131"/>
                      <a:pt x="79" y="131"/>
                      <a:pt x="79" y="131"/>
                    </a:cubicBezTo>
                    <a:cubicBezTo>
                      <a:pt x="79" y="131"/>
                      <a:pt x="78" y="131"/>
                      <a:pt x="78" y="131"/>
                    </a:cubicBezTo>
                    <a:cubicBezTo>
                      <a:pt x="78" y="132"/>
                      <a:pt x="77" y="134"/>
                      <a:pt x="76" y="134"/>
                    </a:cubicBezTo>
                    <a:cubicBezTo>
                      <a:pt x="75" y="133"/>
                      <a:pt x="73" y="132"/>
                      <a:pt x="72" y="131"/>
                    </a:cubicBezTo>
                    <a:cubicBezTo>
                      <a:pt x="72" y="130"/>
                      <a:pt x="71" y="126"/>
                      <a:pt x="73" y="127"/>
                    </a:cubicBezTo>
                    <a:cubicBezTo>
                      <a:pt x="75" y="127"/>
                      <a:pt x="77" y="128"/>
                      <a:pt x="77" y="126"/>
                    </a:cubicBezTo>
                    <a:cubicBezTo>
                      <a:pt x="77" y="124"/>
                      <a:pt x="76" y="123"/>
                      <a:pt x="76" y="123"/>
                    </a:cubicBezTo>
                    <a:cubicBezTo>
                      <a:pt x="77" y="121"/>
                      <a:pt x="77" y="121"/>
                      <a:pt x="77" y="121"/>
                    </a:cubicBezTo>
                    <a:close/>
                    <a:moveTo>
                      <a:pt x="267" y="15"/>
                    </a:moveTo>
                    <a:cubicBezTo>
                      <a:pt x="267" y="15"/>
                      <a:pt x="267" y="15"/>
                      <a:pt x="267" y="15"/>
                    </a:cubicBezTo>
                    <a:cubicBezTo>
                      <a:pt x="268" y="15"/>
                      <a:pt x="271" y="16"/>
                      <a:pt x="271" y="15"/>
                    </a:cubicBezTo>
                    <a:cubicBezTo>
                      <a:pt x="271" y="15"/>
                      <a:pt x="272" y="13"/>
                      <a:pt x="272" y="13"/>
                    </a:cubicBezTo>
                    <a:cubicBezTo>
                      <a:pt x="271" y="12"/>
                      <a:pt x="270" y="11"/>
                      <a:pt x="269" y="12"/>
                    </a:cubicBezTo>
                    <a:cubicBezTo>
                      <a:pt x="268" y="12"/>
                      <a:pt x="267" y="13"/>
                      <a:pt x="267" y="13"/>
                    </a:cubicBezTo>
                    <a:cubicBezTo>
                      <a:pt x="267" y="14"/>
                      <a:pt x="267" y="15"/>
                      <a:pt x="267" y="15"/>
                    </a:cubicBezTo>
                    <a:close/>
                    <a:moveTo>
                      <a:pt x="235" y="32"/>
                    </a:moveTo>
                    <a:cubicBezTo>
                      <a:pt x="235" y="32"/>
                      <a:pt x="235" y="32"/>
                      <a:pt x="235" y="32"/>
                    </a:cubicBezTo>
                    <a:cubicBezTo>
                      <a:pt x="236" y="32"/>
                      <a:pt x="237" y="30"/>
                      <a:pt x="237" y="31"/>
                    </a:cubicBezTo>
                    <a:cubicBezTo>
                      <a:pt x="237" y="33"/>
                      <a:pt x="238" y="33"/>
                      <a:pt x="237" y="34"/>
                    </a:cubicBezTo>
                    <a:cubicBezTo>
                      <a:pt x="236" y="34"/>
                      <a:pt x="234" y="36"/>
                      <a:pt x="233" y="35"/>
                    </a:cubicBezTo>
                    <a:cubicBezTo>
                      <a:pt x="233" y="35"/>
                      <a:pt x="234" y="31"/>
                      <a:pt x="234" y="31"/>
                    </a:cubicBezTo>
                    <a:cubicBezTo>
                      <a:pt x="235" y="32"/>
                      <a:pt x="235" y="32"/>
                      <a:pt x="235" y="32"/>
                    </a:cubicBezTo>
                    <a:close/>
                    <a:moveTo>
                      <a:pt x="254" y="34"/>
                    </a:moveTo>
                    <a:cubicBezTo>
                      <a:pt x="254" y="34"/>
                      <a:pt x="254" y="34"/>
                      <a:pt x="254" y="34"/>
                    </a:cubicBezTo>
                    <a:cubicBezTo>
                      <a:pt x="254" y="34"/>
                      <a:pt x="254" y="35"/>
                      <a:pt x="252" y="34"/>
                    </a:cubicBezTo>
                    <a:cubicBezTo>
                      <a:pt x="249" y="34"/>
                      <a:pt x="248" y="35"/>
                      <a:pt x="248" y="33"/>
                    </a:cubicBezTo>
                    <a:cubicBezTo>
                      <a:pt x="248" y="32"/>
                      <a:pt x="249" y="31"/>
                      <a:pt x="247" y="30"/>
                    </a:cubicBezTo>
                    <a:cubicBezTo>
                      <a:pt x="245" y="30"/>
                      <a:pt x="245" y="30"/>
                      <a:pt x="245" y="30"/>
                    </a:cubicBezTo>
                    <a:cubicBezTo>
                      <a:pt x="245" y="30"/>
                      <a:pt x="244" y="28"/>
                      <a:pt x="245" y="27"/>
                    </a:cubicBezTo>
                    <a:cubicBezTo>
                      <a:pt x="247" y="25"/>
                      <a:pt x="247" y="26"/>
                      <a:pt x="248" y="26"/>
                    </a:cubicBezTo>
                    <a:cubicBezTo>
                      <a:pt x="250" y="26"/>
                      <a:pt x="249" y="26"/>
                      <a:pt x="251" y="27"/>
                    </a:cubicBezTo>
                    <a:cubicBezTo>
                      <a:pt x="253" y="27"/>
                      <a:pt x="254" y="28"/>
                      <a:pt x="254" y="26"/>
                    </a:cubicBezTo>
                    <a:cubicBezTo>
                      <a:pt x="254" y="25"/>
                      <a:pt x="255" y="25"/>
                      <a:pt x="253" y="23"/>
                    </a:cubicBezTo>
                    <a:cubicBezTo>
                      <a:pt x="252" y="21"/>
                      <a:pt x="252" y="22"/>
                      <a:pt x="251" y="21"/>
                    </a:cubicBezTo>
                    <a:cubicBezTo>
                      <a:pt x="250" y="19"/>
                      <a:pt x="248" y="17"/>
                      <a:pt x="249" y="16"/>
                    </a:cubicBezTo>
                    <a:cubicBezTo>
                      <a:pt x="249" y="15"/>
                      <a:pt x="248" y="15"/>
                      <a:pt x="250" y="13"/>
                    </a:cubicBezTo>
                    <a:cubicBezTo>
                      <a:pt x="253" y="12"/>
                      <a:pt x="255" y="10"/>
                      <a:pt x="256" y="10"/>
                    </a:cubicBezTo>
                    <a:cubicBezTo>
                      <a:pt x="257" y="10"/>
                      <a:pt x="258" y="10"/>
                      <a:pt x="258" y="11"/>
                    </a:cubicBezTo>
                    <a:cubicBezTo>
                      <a:pt x="258" y="13"/>
                      <a:pt x="258" y="14"/>
                      <a:pt x="257" y="15"/>
                    </a:cubicBezTo>
                    <a:cubicBezTo>
                      <a:pt x="256" y="15"/>
                      <a:pt x="256" y="16"/>
                      <a:pt x="256" y="16"/>
                    </a:cubicBezTo>
                    <a:cubicBezTo>
                      <a:pt x="256" y="16"/>
                      <a:pt x="255" y="19"/>
                      <a:pt x="257" y="19"/>
                    </a:cubicBezTo>
                    <a:cubicBezTo>
                      <a:pt x="259" y="18"/>
                      <a:pt x="260" y="16"/>
                      <a:pt x="260" y="15"/>
                    </a:cubicBezTo>
                    <a:cubicBezTo>
                      <a:pt x="261" y="14"/>
                      <a:pt x="262" y="15"/>
                      <a:pt x="261" y="13"/>
                    </a:cubicBezTo>
                    <a:cubicBezTo>
                      <a:pt x="261" y="11"/>
                      <a:pt x="260" y="10"/>
                      <a:pt x="261" y="10"/>
                    </a:cubicBezTo>
                    <a:cubicBezTo>
                      <a:pt x="262" y="10"/>
                      <a:pt x="263" y="12"/>
                      <a:pt x="264" y="10"/>
                    </a:cubicBezTo>
                    <a:cubicBezTo>
                      <a:pt x="266" y="7"/>
                      <a:pt x="266" y="6"/>
                      <a:pt x="266" y="6"/>
                    </a:cubicBezTo>
                    <a:cubicBezTo>
                      <a:pt x="266" y="6"/>
                      <a:pt x="265" y="6"/>
                      <a:pt x="267" y="5"/>
                    </a:cubicBezTo>
                    <a:cubicBezTo>
                      <a:pt x="269" y="4"/>
                      <a:pt x="268" y="3"/>
                      <a:pt x="269" y="2"/>
                    </a:cubicBezTo>
                    <a:cubicBezTo>
                      <a:pt x="270" y="1"/>
                      <a:pt x="268" y="0"/>
                      <a:pt x="271" y="0"/>
                    </a:cubicBezTo>
                    <a:cubicBezTo>
                      <a:pt x="273" y="1"/>
                      <a:pt x="273" y="1"/>
                      <a:pt x="274" y="2"/>
                    </a:cubicBezTo>
                    <a:cubicBezTo>
                      <a:pt x="275" y="2"/>
                      <a:pt x="273" y="6"/>
                      <a:pt x="272" y="6"/>
                    </a:cubicBezTo>
                    <a:cubicBezTo>
                      <a:pt x="271" y="6"/>
                      <a:pt x="271" y="5"/>
                      <a:pt x="269" y="6"/>
                    </a:cubicBezTo>
                    <a:cubicBezTo>
                      <a:pt x="268" y="7"/>
                      <a:pt x="270" y="9"/>
                      <a:pt x="269" y="10"/>
                    </a:cubicBezTo>
                    <a:cubicBezTo>
                      <a:pt x="268" y="11"/>
                      <a:pt x="267" y="10"/>
                      <a:pt x="266" y="11"/>
                    </a:cubicBezTo>
                    <a:cubicBezTo>
                      <a:pt x="265" y="12"/>
                      <a:pt x="265" y="12"/>
                      <a:pt x="265" y="13"/>
                    </a:cubicBezTo>
                    <a:cubicBezTo>
                      <a:pt x="265" y="14"/>
                      <a:pt x="264" y="15"/>
                      <a:pt x="263" y="16"/>
                    </a:cubicBezTo>
                    <a:cubicBezTo>
                      <a:pt x="263" y="16"/>
                      <a:pt x="260" y="14"/>
                      <a:pt x="263" y="16"/>
                    </a:cubicBezTo>
                    <a:cubicBezTo>
                      <a:pt x="266" y="18"/>
                      <a:pt x="267" y="18"/>
                      <a:pt x="266" y="19"/>
                    </a:cubicBezTo>
                    <a:cubicBezTo>
                      <a:pt x="265" y="19"/>
                      <a:pt x="263" y="19"/>
                      <a:pt x="262" y="20"/>
                    </a:cubicBezTo>
                    <a:cubicBezTo>
                      <a:pt x="261" y="20"/>
                      <a:pt x="260" y="21"/>
                      <a:pt x="262" y="22"/>
                    </a:cubicBezTo>
                    <a:cubicBezTo>
                      <a:pt x="264" y="23"/>
                      <a:pt x="263" y="23"/>
                      <a:pt x="264" y="23"/>
                    </a:cubicBezTo>
                    <a:cubicBezTo>
                      <a:pt x="265" y="22"/>
                      <a:pt x="270" y="22"/>
                      <a:pt x="270" y="23"/>
                    </a:cubicBezTo>
                    <a:cubicBezTo>
                      <a:pt x="269" y="25"/>
                      <a:pt x="270" y="25"/>
                      <a:pt x="268" y="26"/>
                    </a:cubicBezTo>
                    <a:cubicBezTo>
                      <a:pt x="265" y="27"/>
                      <a:pt x="263" y="26"/>
                      <a:pt x="262" y="25"/>
                    </a:cubicBezTo>
                    <a:cubicBezTo>
                      <a:pt x="261" y="25"/>
                      <a:pt x="261" y="23"/>
                      <a:pt x="261" y="26"/>
                    </a:cubicBezTo>
                    <a:cubicBezTo>
                      <a:pt x="262" y="29"/>
                      <a:pt x="264" y="29"/>
                      <a:pt x="263" y="29"/>
                    </a:cubicBezTo>
                    <a:cubicBezTo>
                      <a:pt x="261" y="29"/>
                      <a:pt x="259" y="29"/>
                      <a:pt x="259" y="29"/>
                    </a:cubicBezTo>
                    <a:cubicBezTo>
                      <a:pt x="259" y="29"/>
                      <a:pt x="258" y="27"/>
                      <a:pt x="259" y="30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260" y="33"/>
                      <a:pt x="258" y="34"/>
                      <a:pt x="258" y="34"/>
                    </a:cubicBezTo>
                    <a:cubicBezTo>
                      <a:pt x="258" y="35"/>
                      <a:pt x="259" y="37"/>
                      <a:pt x="260" y="38"/>
                    </a:cubicBezTo>
                    <a:cubicBezTo>
                      <a:pt x="260" y="38"/>
                      <a:pt x="259" y="42"/>
                      <a:pt x="258" y="42"/>
                    </a:cubicBezTo>
                    <a:cubicBezTo>
                      <a:pt x="258" y="42"/>
                      <a:pt x="258" y="43"/>
                      <a:pt x="257" y="44"/>
                    </a:cubicBezTo>
                    <a:cubicBezTo>
                      <a:pt x="256" y="45"/>
                      <a:pt x="255" y="46"/>
                      <a:pt x="255" y="46"/>
                    </a:cubicBezTo>
                    <a:cubicBezTo>
                      <a:pt x="253" y="52"/>
                      <a:pt x="253" y="52"/>
                      <a:pt x="253" y="52"/>
                    </a:cubicBezTo>
                    <a:cubicBezTo>
                      <a:pt x="253" y="52"/>
                      <a:pt x="252" y="54"/>
                      <a:pt x="251" y="52"/>
                    </a:cubicBezTo>
                    <a:cubicBezTo>
                      <a:pt x="251" y="50"/>
                      <a:pt x="250" y="50"/>
                      <a:pt x="251" y="49"/>
                    </a:cubicBezTo>
                    <a:cubicBezTo>
                      <a:pt x="252" y="49"/>
                      <a:pt x="252" y="47"/>
                      <a:pt x="253" y="46"/>
                    </a:cubicBezTo>
                    <a:cubicBezTo>
                      <a:pt x="253" y="45"/>
                      <a:pt x="254" y="41"/>
                      <a:pt x="254" y="41"/>
                    </a:cubicBezTo>
                    <a:cubicBezTo>
                      <a:pt x="254" y="41"/>
                      <a:pt x="256" y="41"/>
                      <a:pt x="257" y="40"/>
                    </a:cubicBezTo>
                    <a:cubicBezTo>
                      <a:pt x="257" y="40"/>
                      <a:pt x="255" y="36"/>
                      <a:pt x="255" y="36"/>
                    </a:cubicBezTo>
                    <a:cubicBezTo>
                      <a:pt x="256" y="34"/>
                      <a:pt x="256" y="34"/>
                      <a:pt x="256" y="34"/>
                    </a:cubicBezTo>
                    <a:cubicBezTo>
                      <a:pt x="254" y="34"/>
                      <a:pt x="254" y="34"/>
                      <a:pt x="254" y="34"/>
                    </a:cubicBezTo>
                    <a:close/>
                    <a:moveTo>
                      <a:pt x="239" y="67"/>
                    </a:move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42" y="63"/>
                      <a:pt x="243" y="64"/>
                    </a:cubicBezTo>
                    <a:cubicBezTo>
                      <a:pt x="243" y="64"/>
                      <a:pt x="243" y="65"/>
                      <a:pt x="243" y="66"/>
                    </a:cubicBezTo>
                    <a:cubicBezTo>
                      <a:pt x="243" y="66"/>
                      <a:pt x="244" y="68"/>
                      <a:pt x="243" y="68"/>
                    </a:cubicBezTo>
                    <a:cubicBezTo>
                      <a:pt x="242" y="68"/>
                      <a:pt x="241" y="68"/>
                      <a:pt x="240" y="68"/>
                    </a:cubicBezTo>
                    <a:cubicBezTo>
                      <a:pt x="240" y="68"/>
                      <a:pt x="239" y="67"/>
                      <a:pt x="239" y="67"/>
                    </a:cubicBezTo>
                    <a:close/>
                    <a:moveTo>
                      <a:pt x="196" y="98"/>
                    </a:moveTo>
                    <a:cubicBezTo>
                      <a:pt x="196" y="98"/>
                      <a:pt x="196" y="98"/>
                      <a:pt x="196" y="98"/>
                    </a:cubicBezTo>
                    <a:cubicBezTo>
                      <a:pt x="198" y="96"/>
                      <a:pt x="198" y="96"/>
                      <a:pt x="198" y="96"/>
                    </a:cubicBezTo>
                    <a:cubicBezTo>
                      <a:pt x="201" y="97"/>
                      <a:pt x="201" y="97"/>
                      <a:pt x="201" y="97"/>
                    </a:cubicBezTo>
                    <a:cubicBezTo>
                      <a:pt x="201" y="97"/>
                      <a:pt x="202" y="95"/>
                      <a:pt x="202" y="97"/>
                    </a:cubicBezTo>
                    <a:cubicBezTo>
                      <a:pt x="201" y="99"/>
                      <a:pt x="199" y="102"/>
                      <a:pt x="199" y="102"/>
                    </a:cubicBezTo>
                    <a:cubicBezTo>
                      <a:pt x="199" y="102"/>
                      <a:pt x="200" y="102"/>
                      <a:pt x="198" y="103"/>
                    </a:cubicBezTo>
                    <a:cubicBezTo>
                      <a:pt x="196" y="104"/>
                      <a:pt x="196" y="105"/>
                      <a:pt x="195" y="103"/>
                    </a:cubicBezTo>
                    <a:cubicBezTo>
                      <a:pt x="194" y="102"/>
                      <a:pt x="193" y="102"/>
                      <a:pt x="193" y="101"/>
                    </a:cubicBezTo>
                    <a:cubicBezTo>
                      <a:pt x="194" y="100"/>
                      <a:pt x="194" y="98"/>
                      <a:pt x="194" y="98"/>
                    </a:cubicBezTo>
                    <a:cubicBezTo>
                      <a:pt x="196" y="98"/>
                      <a:pt x="196" y="98"/>
                      <a:pt x="196" y="98"/>
                    </a:cubicBezTo>
                    <a:close/>
                    <a:moveTo>
                      <a:pt x="217" y="72"/>
                    </a:moveTo>
                    <a:cubicBezTo>
                      <a:pt x="217" y="72"/>
                      <a:pt x="217" y="72"/>
                      <a:pt x="217" y="72"/>
                    </a:cubicBezTo>
                    <a:cubicBezTo>
                      <a:pt x="217" y="72"/>
                      <a:pt x="218" y="70"/>
                      <a:pt x="219" y="70"/>
                    </a:cubicBezTo>
                    <a:cubicBezTo>
                      <a:pt x="220" y="71"/>
                      <a:pt x="221" y="71"/>
                      <a:pt x="221" y="72"/>
                    </a:cubicBezTo>
                    <a:cubicBezTo>
                      <a:pt x="220" y="73"/>
                      <a:pt x="219" y="74"/>
                      <a:pt x="218" y="74"/>
                    </a:cubicBezTo>
                    <a:cubicBezTo>
                      <a:pt x="217" y="74"/>
                      <a:pt x="217" y="72"/>
                      <a:pt x="217" y="72"/>
                    </a:cubicBezTo>
                    <a:close/>
                    <a:moveTo>
                      <a:pt x="213" y="77"/>
                    </a:moveTo>
                    <a:cubicBezTo>
                      <a:pt x="213" y="77"/>
                      <a:pt x="213" y="77"/>
                      <a:pt x="213" y="77"/>
                    </a:cubicBezTo>
                    <a:cubicBezTo>
                      <a:pt x="213" y="77"/>
                      <a:pt x="215" y="75"/>
                      <a:pt x="216" y="76"/>
                    </a:cubicBezTo>
                    <a:cubicBezTo>
                      <a:pt x="216" y="76"/>
                      <a:pt x="217" y="76"/>
                      <a:pt x="216" y="77"/>
                    </a:cubicBezTo>
                    <a:cubicBezTo>
                      <a:pt x="216" y="78"/>
                      <a:pt x="218" y="77"/>
                      <a:pt x="215" y="78"/>
                    </a:cubicBezTo>
                    <a:cubicBezTo>
                      <a:pt x="213" y="80"/>
                      <a:pt x="214" y="81"/>
                      <a:pt x="212" y="80"/>
                    </a:cubicBezTo>
                    <a:cubicBezTo>
                      <a:pt x="211" y="79"/>
                      <a:pt x="211" y="78"/>
                      <a:pt x="211" y="77"/>
                    </a:cubicBezTo>
                    <a:cubicBezTo>
                      <a:pt x="211" y="77"/>
                      <a:pt x="212" y="75"/>
                      <a:pt x="212" y="75"/>
                    </a:cubicBezTo>
                    <a:cubicBezTo>
                      <a:pt x="213" y="76"/>
                      <a:pt x="213" y="77"/>
                      <a:pt x="213" y="77"/>
                    </a:cubicBezTo>
                    <a:close/>
                    <a:moveTo>
                      <a:pt x="205" y="80"/>
                    </a:moveTo>
                    <a:cubicBezTo>
                      <a:pt x="205" y="80"/>
                      <a:pt x="205" y="80"/>
                      <a:pt x="205" y="80"/>
                    </a:cubicBezTo>
                    <a:cubicBezTo>
                      <a:pt x="205" y="80"/>
                      <a:pt x="207" y="81"/>
                      <a:pt x="207" y="81"/>
                    </a:cubicBezTo>
                    <a:cubicBezTo>
                      <a:pt x="208" y="82"/>
                      <a:pt x="208" y="81"/>
                      <a:pt x="209" y="80"/>
                    </a:cubicBezTo>
                    <a:cubicBezTo>
                      <a:pt x="211" y="80"/>
                      <a:pt x="209" y="80"/>
                      <a:pt x="210" y="79"/>
                    </a:cubicBezTo>
                    <a:cubicBezTo>
                      <a:pt x="211" y="77"/>
                      <a:pt x="210" y="78"/>
                      <a:pt x="210" y="77"/>
                    </a:cubicBezTo>
                    <a:cubicBezTo>
                      <a:pt x="209" y="77"/>
                      <a:pt x="209" y="77"/>
                      <a:pt x="208" y="77"/>
                    </a:cubicBezTo>
                    <a:cubicBezTo>
                      <a:pt x="206" y="77"/>
                      <a:pt x="205" y="80"/>
                      <a:pt x="205" y="80"/>
                    </a:cubicBezTo>
                    <a:close/>
                    <a:moveTo>
                      <a:pt x="209" y="86"/>
                    </a:moveTo>
                    <a:cubicBezTo>
                      <a:pt x="209" y="86"/>
                      <a:pt x="209" y="86"/>
                      <a:pt x="209" y="86"/>
                    </a:cubicBezTo>
                    <a:cubicBezTo>
                      <a:pt x="209" y="86"/>
                      <a:pt x="210" y="83"/>
                      <a:pt x="211" y="83"/>
                    </a:cubicBezTo>
                    <a:cubicBezTo>
                      <a:pt x="212" y="84"/>
                      <a:pt x="212" y="83"/>
                      <a:pt x="212" y="84"/>
                    </a:cubicBezTo>
                    <a:cubicBezTo>
                      <a:pt x="212" y="85"/>
                      <a:pt x="212" y="87"/>
                      <a:pt x="211" y="87"/>
                    </a:cubicBezTo>
                    <a:cubicBezTo>
                      <a:pt x="210" y="87"/>
                      <a:pt x="209" y="86"/>
                      <a:pt x="209" y="86"/>
                    </a:cubicBezTo>
                    <a:close/>
                    <a:moveTo>
                      <a:pt x="201" y="86"/>
                    </a:moveTo>
                    <a:cubicBezTo>
                      <a:pt x="201" y="86"/>
                      <a:pt x="201" y="86"/>
                      <a:pt x="201" y="86"/>
                    </a:cubicBezTo>
                    <a:cubicBezTo>
                      <a:pt x="202" y="84"/>
                      <a:pt x="202" y="84"/>
                      <a:pt x="202" y="84"/>
                    </a:cubicBezTo>
                    <a:cubicBezTo>
                      <a:pt x="204" y="85"/>
                      <a:pt x="204" y="85"/>
                      <a:pt x="204" y="85"/>
                    </a:cubicBezTo>
                    <a:cubicBezTo>
                      <a:pt x="204" y="85"/>
                      <a:pt x="205" y="86"/>
                      <a:pt x="204" y="86"/>
                    </a:cubicBezTo>
                    <a:cubicBezTo>
                      <a:pt x="204" y="87"/>
                      <a:pt x="203" y="87"/>
                      <a:pt x="203" y="88"/>
                    </a:cubicBezTo>
                    <a:cubicBezTo>
                      <a:pt x="202" y="88"/>
                      <a:pt x="201" y="87"/>
                      <a:pt x="201" y="87"/>
                    </a:cubicBezTo>
                    <a:cubicBezTo>
                      <a:pt x="201" y="86"/>
                      <a:pt x="201" y="86"/>
                      <a:pt x="201" y="86"/>
                    </a:cubicBezTo>
                    <a:close/>
                    <a:moveTo>
                      <a:pt x="201" y="73"/>
                    </a:moveTo>
                    <a:cubicBezTo>
                      <a:pt x="201" y="73"/>
                      <a:pt x="201" y="73"/>
                      <a:pt x="201" y="73"/>
                    </a:cubicBezTo>
                    <a:cubicBezTo>
                      <a:pt x="201" y="73"/>
                      <a:pt x="203" y="70"/>
                      <a:pt x="203" y="70"/>
                    </a:cubicBezTo>
                    <a:cubicBezTo>
                      <a:pt x="204" y="70"/>
                      <a:pt x="205" y="69"/>
                      <a:pt x="205" y="71"/>
                    </a:cubicBezTo>
                    <a:cubicBezTo>
                      <a:pt x="205" y="73"/>
                      <a:pt x="207" y="75"/>
                      <a:pt x="204" y="75"/>
                    </a:cubicBezTo>
                    <a:cubicBezTo>
                      <a:pt x="202" y="75"/>
                      <a:pt x="201" y="76"/>
                      <a:pt x="201" y="75"/>
                    </a:cubicBezTo>
                    <a:cubicBezTo>
                      <a:pt x="200" y="74"/>
                      <a:pt x="201" y="73"/>
                      <a:pt x="201" y="73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9" y="77"/>
                      <a:pt x="200" y="77"/>
                    </a:cubicBezTo>
                    <a:cubicBezTo>
                      <a:pt x="201" y="78"/>
                      <a:pt x="202" y="78"/>
                      <a:pt x="202" y="79"/>
                    </a:cubicBezTo>
                    <a:cubicBezTo>
                      <a:pt x="202" y="80"/>
                      <a:pt x="202" y="80"/>
                      <a:pt x="201" y="81"/>
                    </a:cubicBezTo>
                    <a:cubicBezTo>
                      <a:pt x="201" y="82"/>
                      <a:pt x="200" y="82"/>
                      <a:pt x="199" y="82"/>
                    </a:cubicBezTo>
                    <a:cubicBezTo>
                      <a:pt x="199" y="82"/>
                      <a:pt x="197" y="79"/>
                      <a:pt x="197" y="79"/>
                    </a:cubicBezTo>
                    <a:close/>
                    <a:moveTo>
                      <a:pt x="200" y="91"/>
                    </a:moveTo>
                    <a:cubicBezTo>
                      <a:pt x="200" y="91"/>
                      <a:pt x="200" y="91"/>
                      <a:pt x="200" y="91"/>
                    </a:cubicBezTo>
                    <a:cubicBezTo>
                      <a:pt x="200" y="91"/>
                      <a:pt x="199" y="94"/>
                      <a:pt x="199" y="95"/>
                    </a:cubicBezTo>
                    <a:cubicBezTo>
                      <a:pt x="199" y="96"/>
                      <a:pt x="202" y="96"/>
                      <a:pt x="203" y="95"/>
                    </a:cubicBezTo>
                    <a:cubicBezTo>
                      <a:pt x="203" y="95"/>
                      <a:pt x="204" y="93"/>
                      <a:pt x="204" y="93"/>
                    </a:cubicBezTo>
                    <a:cubicBezTo>
                      <a:pt x="204" y="93"/>
                      <a:pt x="203" y="91"/>
                      <a:pt x="202" y="90"/>
                    </a:cubicBezTo>
                    <a:cubicBezTo>
                      <a:pt x="201" y="89"/>
                      <a:pt x="200" y="91"/>
                      <a:pt x="200" y="91"/>
                    </a:cubicBezTo>
                    <a:close/>
                    <a:moveTo>
                      <a:pt x="191" y="88"/>
                    </a:moveTo>
                    <a:cubicBezTo>
                      <a:pt x="191" y="88"/>
                      <a:pt x="191" y="88"/>
                      <a:pt x="191" y="88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1" y="91"/>
                      <a:pt x="193" y="93"/>
                      <a:pt x="194" y="93"/>
                    </a:cubicBezTo>
                    <a:cubicBezTo>
                      <a:pt x="195" y="94"/>
                      <a:pt x="195" y="93"/>
                      <a:pt x="197" y="94"/>
                    </a:cubicBezTo>
                    <a:cubicBezTo>
                      <a:pt x="198" y="94"/>
                      <a:pt x="198" y="93"/>
                      <a:pt x="198" y="93"/>
                    </a:cubicBezTo>
                    <a:cubicBezTo>
                      <a:pt x="199" y="93"/>
                      <a:pt x="199" y="93"/>
                      <a:pt x="199" y="92"/>
                    </a:cubicBezTo>
                    <a:cubicBezTo>
                      <a:pt x="199" y="92"/>
                      <a:pt x="197" y="91"/>
                      <a:pt x="196" y="90"/>
                    </a:cubicBezTo>
                    <a:cubicBezTo>
                      <a:pt x="196" y="89"/>
                      <a:pt x="196" y="89"/>
                      <a:pt x="196" y="88"/>
                    </a:cubicBezTo>
                    <a:cubicBezTo>
                      <a:pt x="196" y="88"/>
                      <a:pt x="197" y="87"/>
                      <a:pt x="198" y="87"/>
                    </a:cubicBezTo>
                    <a:cubicBezTo>
                      <a:pt x="198" y="86"/>
                      <a:pt x="198" y="84"/>
                      <a:pt x="198" y="84"/>
                    </a:cubicBezTo>
                    <a:cubicBezTo>
                      <a:pt x="198" y="84"/>
                      <a:pt x="196" y="84"/>
                      <a:pt x="196" y="83"/>
                    </a:cubicBezTo>
                    <a:cubicBezTo>
                      <a:pt x="196" y="83"/>
                      <a:pt x="195" y="82"/>
                      <a:pt x="194" y="81"/>
                    </a:cubicBezTo>
                    <a:cubicBezTo>
                      <a:pt x="194" y="80"/>
                      <a:pt x="192" y="80"/>
                      <a:pt x="191" y="80"/>
                    </a:cubicBezTo>
                    <a:cubicBezTo>
                      <a:pt x="191" y="80"/>
                      <a:pt x="190" y="83"/>
                      <a:pt x="189" y="84"/>
                    </a:cubicBezTo>
                    <a:cubicBezTo>
                      <a:pt x="189" y="84"/>
                      <a:pt x="188" y="86"/>
                      <a:pt x="188" y="86"/>
                    </a:cubicBezTo>
                    <a:cubicBezTo>
                      <a:pt x="188" y="87"/>
                      <a:pt x="188" y="88"/>
                      <a:pt x="189" y="89"/>
                    </a:cubicBezTo>
                    <a:cubicBezTo>
                      <a:pt x="190" y="89"/>
                      <a:pt x="191" y="88"/>
                      <a:pt x="191" y="88"/>
                    </a:cubicBezTo>
                    <a:close/>
                    <a:moveTo>
                      <a:pt x="188" y="96"/>
                    </a:moveTo>
                    <a:cubicBezTo>
                      <a:pt x="188" y="96"/>
                      <a:pt x="188" y="96"/>
                      <a:pt x="188" y="96"/>
                    </a:cubicBezTo>
                    <a:cubicBezTo>
                      <a:pt x="187" y="96"/>
                      <a:pt x="185" y="94"/>
                      <a:pt x="185" y="94"/>
                    </a:cubicBezTo>
                    <a:cubicBezTo>
                      <a:pt x="185" y="94"/>
                      <a:pt x="187" y="93"/>
                      <a:pt x="187" y="92"/>
                    </a:cubicBezTo>
                    <a:cubicBezTo>
                      <a:pt x="188" y="92"/>
                      <a:pt x="187" y="91"/>
                      <a:pt x="189" y="91"/>
                    </a:cubicBezTo>
                    <a:cubicBezTo>
                      <a:pt x="191" y="92"/>
                      <a:pt x="191" y="93"/>
                      <a:pt x="191" y="93"/>
                    </a:cubicBezTo>
                    <a:cubicBezTo>
                      <a:pt x="191" y="93"/>
                      <a:pt x="192" y="95"/>
                      <a:pt x="192" y="96"/>
                    </a:cubicBezTo>
                    <a:cubicBezTo>
                      <a:pt x="192" y="96"/>
                      <a:pt x="192" y="97"/>
                      <a:pt x="192" y="97"/>
                    </a:cubicBezTo>
                    <a:cubicBezTo>
                      <a:pt x="192" y="98"/>
                      <a:pt x="194" y="99"/>
                      <a:pt x="191" y="99"/>
                    </a:cubicBezTo>
                    <a:cubicBezTo>
                      <a:pt x="189" y="99"/>
                      <a:pt x="189" y="99"/>
                      <a:pt x="189" y="99"/>
                    </a:cubicBezTo>
                    <a:lnTo>
                      <a:pt x="188" y="96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15" name="Freeform 139">
                <a:extLst>
                  <a:ext uri="{FF2B5EF4-FFF2-40B4-BE49-F238E27FC236}">
                    <a16:creationId xmlns:a16="http://schemas.microsoft.com/office/drawing/2014/main" id="{D6169C13-006A-284E-AE6D-D1DC129CC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8971" y="3425810"/>
                <a:ext cx="1218169" cy="970596"/>
              </a:xfrm>
              <a:custGeom>
                <a:avLst/>
                <a:gdLst>
                  <a:gd name="T0" fmla="*/ 432 w 534"/>
                  <a:gd name="T1" fmla="*/ 208 h 439"/>
                  <a:gd name="T2" fmla="*/ 350 w 534"/>
                  <a:gd name="T3" fmla="*/ 268 h 439"/>
                  <a:gd name="T4" fmla="*/ 305 w 534"/>
                  <a:gd name="T5" fmla="*/ 368 h 439"/>
                  <a:gd name="T6" fmla="*/ 243 w 534"/>
                  <a:gd name="T7" fmla="*/ 412 h 439"/>
                  <a:gd name="T8" fmla="*/ 174 w 534"/>
                  <a:gd name="T9" fmla="*/ 422 h 439"/>
                  <a:gd name="T10" fmla="*/ 78 w 534"/>
                  <a:gd name="T11" fmla="*/ 433 h 439"/>
                  <a:gd name="T12" fmla="*/ 40 w 534"/>
                  <a:gd name="T13" fmla="*/ 384 h 439"/>
                  <a:gd name="T14" fmla="*/ 1 w 534"/>
                  <a:gd name="T15" fmla="*/ 348 h 439"/>
                  <a:gd name="T16" fmla="*/ 2 w 534"/>
                  <a:gd name="T17" fmla="*/ 334 h 439"/>
                  <a:gd name="T18" fmla="*/ 15 w 534"/>
                  <a:gd name="T19" fmla="*/ 321 h 439"/>
                  <a:gd name="T20" fmla="*/ 26 w 534"/>
                  <a:gd name="T21" fmla="*/ 316 h 439"/>
                  <a:gd name="T22" fmla="*/ 31 w 534"/>
                  <a:gd name="T23" fmla="*/ 307 h 439"/>
                  <a:gd name="T24" fmla="*/ 23 w 534"/>
                  <a:gd name="T25" fmla="*/ 297 h 439"/>
                  <a:gd name="T26" fmla="*/ 21 w 534"/>
                  <a:gd name="T27" fmla="*/ 287 h 439"/>
                  <a:gd name="T28" fmla="*/ 28 w 534"/>
                  <a:gd name="T29" fmla="*/ 275 h 439"/>
                  <a:gd name="T30" fmla="*/ 38 w 534"/>
                  <a:gd name="T31" fmla="*/ 268 h 439"/>
                  <a:gd name="T32" fmla="*/ 40 w 534"/>
                  <a:gd name="T33" fmla="*/ 257 h 439"/>
                  <a:gd name="T34" fmla="*/ 34 w 534"/>
                  <a:gd name="T35" fmla="*/ 251 h 439"/>
                  <a:gd name="T36" fmla="*/ 32 w 534"/>
                  <a:gd name="T37" fmla="*/ 240 h 439"/>
                  <a:gd name="T38" fmla="*/ 29 w 534"/>
                  <a:gd name="T39" fmla="*/ 230 h 439"/>
                  <a:gd name="T40" fmla="*/ 33 w 534"/>
                  <a:gd name="T41" fmla="*/ 225 h 439"/>
                  <a:gd name="T42" fmla="*/ 44 w 534"/>
                  <a:gd name="T43" fmla="*/ 227 h 439"/>
                  <a:gd name="T44" fmla="*/ 51 w 534"/>
                  <a:gd name="T45" fmla="*/ 223 h 439"/>
                  <a:gd name="T46" fmla="*/ 58 w 534"/>
                  <a:gd name="T47" fmla="*/ 213 h 439"/>
                  <a:gd name="T48" fmla="*/ 55 w 534"/>
                  <a:gd name="T49" fmla="*/ 200 h 439"/>
                  <a:gd name="T50" fmla="*/ 65 w 534"/>
                  <a:gd name="T51" fmla="*/ 195 h 439"/>
                  <a:gd name="T52" fmla="*/ 68 w 534"/>
                  <a:gd name="T53" fmla="*/ 182 h 439"/>
                  <a:gd name="T54" fmla="*/ 70 w 534"/>
                  <a:gd name="T55" fmla="*/ 169 h 439"/>
                  <a:gd name="T56" fmla="*/ 70 w 534"/>
                  <a:gd name="T57" fmla="*/ 157 h 439"/>
                  <a:gd name="T58" fmla="*/ 82 w 534"/>
                  <a:gd name="T59" fmla="*/ 149 h 439"/>
                  <a:gd name="T60" fmla="*/ 97 w 534"/>
                  <a:gd name="T61" fmla="*/ 142 h 439"/>
                  <a:gd name="T62" fmla="*/ 105 w 534"/>
                  <a:gd name="T63" fmla="*/ 130 h 439"/>
                  <a:gd name="T64" fmla="*/ 94 w 534"/>
                  <a:gd name="T65" fmla="*/ 122 h 439"/>
                  <a:gd name="T66" fmla="*/ 96 w 534"/>
                  <a:gd name="T67" fmla="*/ 112 h 439"/>
                  <a:gd name="T68" fmla="*/ 87 w 534"/>
                  <a:gd name="T69" fmla="*/ 106 h 439"/>
                  <a:gd name="T70" fmla="*/ 75 w 534"/>
                  <a:gd name="T71" fmla="*/ 103 h 439"/>
                  <a:gd name="T72" fmla="*/ 63 w 534"/>
                  <a:gd name="T73" fmla="*/ 108 h 439"/>
                  <a:gd name="T74" fmla="*/ 54 w 534"/>
                  <a:gd name="T75" fmla="*/ 108 h 439"/>
                  <a:gd name="T76" fmla="*/ 44 w 534"/>
                  <a:gd name="T77" fmla="*/ 102 h 439"/>
                  <a:gd name="T78" fmla="*/ 34 w 534"/>
                  <a:gd name="T79" fmla="*/ 102 h 439"/>
                  <a:gd name="T80" fmla="*/ 33 w 534"/>
                  <a:gd name="T81" fmla="*/ 93 h 439"/>
                  <a:gd name="T82" fmla="*/ 29 w 534"/>
                  <a:gd name="T83" fmla="*/ 84 h 439"/>
                  <a:gd name="T84" fmla="*/ 13 w 534"/>
                  <a:gd name="T85" fmla="*/ 86 h 439"/>
                  <a:gd name="T86" fmla="*/ 6 w 534"/>
                  <a:gd name="T87" fmla="*/ 77 h 439"/>
                  <a:gd name="T88" fmla="*/ 6 w 534"/>
                  <a:gd name="T89" fmla="*/ 41 h 439"/>
                  <a:gd name="T90" fmla="*/ 35 w 534"/>
                  <a:gd name="T91" fmla="*/ 17 h 439"/>
                  <a:gd name="T92" fmla="*/ 130 w 534"/>
                  <a:gd name="T93" fmla="*/ 26 h 439"/>
                  <a:gd name="T94" fmla="*/ 280 w 534"/>
                  <a:gd name="T95" fmla="*/ 72 h 439"/>
                  <a:gd name="T96" fmla="*/ 366 w 534"/>
                  <a:gd name="T97" fmla="*/ 119 h 439"/>
                  <a:gd name="T98" fmla="*/ 424 w 534"/>
                  <a:gd name="T99" fmla="*/ 134 h 439"/>
                  <a:gd name="T100" fmla="*/ 424 w 534"/>
                  <a:gd name="T101" fmla="*/ 138 h 439"/>
                  <a:gd name="T102" fmla="*/ 426 w 534"/>
                  <a:gd name="T103" fmla="*/ 141 h 439"/>
                  <a:gd name="T104" fmla="*/ 456 w 534"/>
                  <a:gd name="T105" fmla="*/ 145 h 439"/>
                  <a:gd name="T106" fmla="*/ 521 w 534"/>
                  <a:gd name="T107" fmla="*/ 289 h 439"/>
                  <a:gd name="T108" fmla="*/ 460 w 534"/>
                  <a:gd name="T109" fmla="*/ 299 h 439"/>
                  <a:gd name="T110" fmla="*/ 478 w 534"/>
                  <a:gd name="T111" fmla="*/ 282 h 439"/>
                  <a:gd name="T112" fmla="*/ 411 w 534"/>
                  <a:gd name="T113" fmla="*/ 32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4" h="439">
                    <a:moveTo>
                      <a:pt x="496" y="159"/>
                    </a:moveTo>
                    <a:cubicBezTo>
                      <a:pt x="493" y="161"/>
                      <a:pt x="492" y="156"/>
                      <a:pt x="490" y="159"/>
                    </a:cubicBezTo>
                    <a:cubicBezTo>
                      <a:pt x="487" y="163"/>
                      <a:pt x="495" y="172"/>
                      <a:pt x="492" y="177"/>
                    </a:cubicBezTo>
                    <a:cubicBezTo>
                      <a:pt x="488" y="182"/>
                      <a:pt x="480" y="189"/>
                      <a:pt x="469" y="191"/>
                    </a:cubicBezTo>
                    <a:cubicBezTo>
                      <a:pt x="464" y="192"/>
                      <a:pt x="460" y="197"/>
                      <a:pt x="456" y="196"/>
                    </a:cubicBezTo>
                    <a:cubicBezTo>
                      <a:pt x="453" y="196"/>
                      <a:pt x="446" y="203"/>
                      <a:pt x="445" y="205"/>
                    </a:cubicBezTo>
                    <a:cubicBezTo>
                      <a:pt x="443" y="208"/>
                      <a:pt x="437" y="205"/>
                      <a:pt x="432" y="208"/>
                    </a:cubicBezTo>
                    <a:cubicBezTo>
                      <a:pt x="425" y="211"/>
                      <a:pt x="429" y="207"/>
                      <a:pt x="404" y="214"/>
                    </a:cubicBezTo>
                    <a:cubicBezTo>
                      <a:pt x="399" y="215"/>
                      <a:pt x="395" y="217"/>
                      <a:pt x="391" y="218"/>
                    </a:cubicBezTo>
                    <a:cubicBezTo>
                      <a:pt x="387" y="220"/>
                      <a:pt x="383" y="219"/>
                      <a:pt x="383" y="227"/>
                    </a:cubicBezTo>
                    <a:cubicBezTo>
                      <a:pt x="384" y="231"/>
                      <a:pt x="389" y="228"/>
                      <a:pt x="388" y="232"/>
                    </a:cubicBezTo>
                    <a:cubicBezTo>
                      <a:pt x="388" y="235"/>
                      <a:pt x="381" y="234"/>
                      <a:pt x="374" y="238"/>
                    </a:cubicBezTo>
                    <a:cubicBezTo>
                      <a:pt x="371" y="240"/>
                      <a:pt x="369" y="247"/>
                      <a:pt x="367" y="249"/>
                    </a:cubicBezTo>
                    <a:cubicBezTo>
                      <a:pt x="357" y="255"/>
                      <a:pt x="350" y="268"/>
                      <a:pt x="350" y="268"/>
                    </a:cubicBezTo>
                    <a:cubicBezTo>
                      <a:pt x="345" y="273"/>
                      <a:pt x="339" y="277"/>
                      <a:pt x="336" y="283"/>
                    </a:cubicBezTo>
                    <a:cubicBezTo>
                      <a:pt x="329" y="296"/>
                      <a:pt x="327" y="289"/>
                      <a:pt x="331" y="305"/>
                    </a:cubicBezTo>
                    <a:cubicBezTo>
                      <a:pt x="332" y="307"/>
                      <a:pt x="332" y="314"/>
                      <a:pt x="335" y="319"/>
                    </a:cubicBezTo>
                    <a:cubicBezTo>
                      <a:pt x="340" y="326"/>
                      <a:pt x="351" y="333"/>
                      <a:pt x="348" y="335"/>
                    </a:cubicBezTo>
                    <a:cubicBezTo>
                      <a:pt x="346" y="336"/>
                      <a:pt x="334" y="344"/>
                      <a:pt x="330" y="344"/>
                    </a:cubicBezTo>
                    <a:cubicBezTo>
                      <a:pt x="324" y="345"/>
                      <a:pt x="321" y="349"/>
                      <a:pt x="313" y="358"/>
                    </a:cubicBezTo>
                    <a:cubicBezTo>
                      <a:pt x="309" y="361"/>
                      <a:pt x="308" y="364"/>
                      <a:pt x="305" y="368"/>
                    </a:cubicBezTo>
                    <a:cubicBezTo>
                      <a:pt x="300" y="374"/>
                      <a:pt x="302" y="373"/>
                      <a:pt x="298" y="380"/>
                    </a:cubicBezTo>
                    <a:cubicBezTo>
                      <a:pt x="297" y="382"/>
                      <a:pt x="298" y="389"/>
                      <a:pt x="298" y="392"/>
                    </a:cubicBezTo>
                    <a:cubicBezTo>
                      <a:pt x="288" y="393"/>
                      <a:pt x="288" y="393"/>
                      <a:pt x="288" y="393"/>
                    </a:cubicBezTo>
                    <a:cubicBezTo>
                      <a:pt x="271" y="388"/>
                      <a:pt x="271" y="388"/>
                      <a:pt x="271" y="388"/>
                    </a:cubicBezTo>
                    <a:cubicBezTo>
                      <a:pt x="261" y="397"/>
                      <a:pt x="261" y="397"/>
                      <a:pt x="261" y="397"/>
                    </a:cubicBezTo>
                    <a:cubicBezTo>
                      <a:pt x="257" y="400"/>
                      <a:pt x="251" y="398"/>
                      <a:pt x="247" y="401"/>
                    </a:cubicBezTo>
                    <a:cubicBezTo>
                      <a:pt x="247" y="401"/>
                      <a:pt x="244" y="410"/>
                      <a:pt x="243" y="412"/>
                    </a:cubicBezTo>
                    <a:cubicBezTo>
                      <a:pt x="243" y="415"/>
                      <a:pt x="236" y="423"/>
                      <a:pt x="236" y="423"/>
                    </a:cubicBezTo>
                    <a:cubicBezTo>
                      <a:pt x="235" y="424"/>
                      <a:pt x="230" y="429"/>
                      <a:pt x="228" y="430"/>
                    </a:cubicBezTo>
                    <a:cubicBezTo>
                      <a:pt x="225" y="431"/>
                      <a:pt x="223" y="423"/>
                      <a:pt x="221" y="423"/>
                    </a:cubicBezTo>
                    <a:cubicBezTo>
                      <a:pt x="217" y="423"/>
                      <a:pt x="217" y="422"/>
                      <a:pt x="213" y="421"/>
                    </a:cubicBezTo>
                    <a:cubicBezTo>
                      <a:pt x="208" y="421"/>
                      <a:pt x="207" y="428"/>
                      <a:pt x="202" y="428"/>
                    </a:cubicBezTo>
                    <a:cubicBezTo>
                      <a:pt x="194" y="427"/>
                      <a:pt x="180" y="419"/>
                      <a:pt x="180" y="419"/>
                    </a:cubicBezTo>
                    <a:cubicBezTo>
                      <a:pt x="177" y="418"/>
                      <a:pt x="177" y="422"/>
                      <a:pt x="174" y="422"/>
                    </a:cubicBezTo>
                    <a:cubicBezTo>
                      <a:pt x="168" y="421"/>
                      <a:pt x="160" y="417"/>
                      <a:pt x="152" y="415"/>
                    </a:cubicBezTo>
                    <a:cubicBezTo>
                      <a:pt x="146" y="414"/>
                      <a:pt x="134" y="412"/>
                      <a:pt x="134" y="412"/>
                    </a:cubicBezTo>
                    <a:cubicBezTo>
                      <a:pt x="131" y="414"/>
                      <a:pt x="128" y="414"/>
                      <a:pt x="125" y="415"/>
                    </a:cubicBezTo>
                    <a:cubicBezTo>
                      <a:pt x="121" y="417"/>
                      <a:pt x="117" y="420"/>
                      <a:pt x="114" y="421"/>
                    </a:cubicBezTo>
                    <a:cubicBezTo>
                      <a:pt x="111" y="422"/>
                      <a:pt x="105" y="417"/>
                      <a:pt x="96" y="422"/>
                    </a:cubicBezTo>
                    <a:cubicBezTo>
                      <a:pt x="93" y="423"/>
                      <a:pt x="89" y="422"/>
                      <a:pt x="87" y="424"/>
                    </a:cubicBezTo>
                    <a:cubicBezTo>
                      <a:pt x="84" y="427"/>
                      <a:pt x="83" y="431"/>
                      <a:pt x="78" y="433"/>
                    </a:cubicBezTo>
                    <a:cubicBezTo>
                      <a:pt x="75" y="434"/>
                      <a:pt x="71" y="438"/>
                      <a:pt x="69" y="439"/>
                    </a:cubicBezTo>
                    <a:cubicBezTo>
                      <a:pt x="64" y="436"/>
                      <a:pt x="57" y="436"/>
                      <a:pt x="55" y="428"/>
                    </a:cubicBezTo>
                    <a:cubicBezTo>
                      <a:pt x="54" y="425"/>
                      <a:pt x="51" y="428"/>
                      <a:pt x="49" y="425"/>
                    </a:cubicBezTo>
                    <a:cubicBezTo>
                      <a:pt x="45" y="421"/>
                      <a:pt x="42" y="412"/>
                      <a:pt x="42" y="408"/>
                    </a:cubicBezTo>
                    <a:cubicBezTo>
                      <a:pt x="42" y="408"/>
                      <a:pt x="45" y="404"/>
                      <a:pt x="42" y="400"/>
                    </a:cubicBezTo>
                    <a:cubicBezTo>
                      <a:pt x="40" y="396"/>
                      <a:pt x="37" y="395"/>
                      <a:pt x="38" y="391"/>
                    </a:cubicBezTo>
                    <a:cubicBezTo>
                      <a:pt x="41" y="391"/>
                      <a:pt x="40" y="384"/>
                      <a:pt x="40" y="384"/>
                    </a:cubicBezTo>
                    <a:cubicBezTo>
                      <a:pt x="40" y="382"/>
                      <a:pt x="33" y="370"/>
                      <a:pt x="31" y="368"/>
                    </a:cubicBezTo>
                    <a:cubicBezTo>
                      <a:pt x="26" y="365"/>
                      <a:pt x="20" y="361"/>
                      <a:pt x="14" y="360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2" y="346"/>
                      <a:pt x="2" y="346"/>
                      <a:pt x="2" y="346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1" y="342"/>
                      <a:pt x="1" y="342"/>
                      <a:pt x="1" y="342"/>
                    </a:cubicBezTo>
                    <a:cubicBezTo>
                      <a:pt x="1" y="339"/>
                      <a:pt x="1" y="339"/>
                      <a:pt x="1" y="339"/>
                    </a:cubicBezTo>
                    <a:cubicBezTo>
                      <a:pt x="1" y="339"/>
                      <a:pt x="0" y="337"/>
                      <a:pt x="0" y="337"/>
                    </a:cubicBezTo>
                    <a:cubicBezTo>
                      <a:pt x="0" y="337"/>
                      <a:pt x="0" y="335"/>
                      <a:pt x="0" y="335"/>
                    </a:cubicBezTo>
                    <a:cubicBezTo>
                      <a:pt x="0" y="335"/>
                      <a:pt x="2" y="334"/>
                      <a:pt x="2" y="334"/>
                    </a:cubicBezTo>
                    <a:cubicBezTo>
                      <a:pt x="2" y="333"/>
                      <a:pt x="4" y="332"/>
                      <a:pt x="4" y="332"/>
                    </a:cubicBezTo>
                    <a:cubicBezTo>
                      <a:pt x="4" y="332"/>
                      <a:pt x="5" y="329"/>
                      <a:pt x="5" y="328"/>
                    </a:cubicBezTo>
                    <a:cubicBezTo>
                      <a:pt x="5" y="328"/>
                      <a:pt x="6" y="327"/>
                      <a:pt x="6" y="327"/>
                    </a:cubicBezTo>
                    <a:cubicBezTo>
                      <a:pt x="9" y="326"/>
                      <a:pt x="9" y="326"/>
                      <a:pt x="9" y="326"/>
                    </a:cubicBezTo>
                    <a:cubicBezTo>
                      <a:pt x="11" y="324"/>
                      <a:pt x="11" y="324"/>
                      <a:pt x="11" y="324"/>
                    </a:cubicBezTo>
                    <a:cubicBezTo>
                      <a:pt x="13" y="323"/>
                      <a:pt x="13" y="323"/>
                      <a:pt x="13" y="323"/>
                    </a:cubicBezTo>
                    <a:cubicBezTo>
                      <a:pt x="15" y="321"/>
                      <a:pt x="15" y="321"/>
                      <a:pt x="15" y="321"/>
                    </a:cubicBezTo>
                    <a:cubicBezTo>
                      <a:pt x="16" y="317"/>
                      <a:pt x="16" y="317"/>
                      <a:pt x="16" y="317"/>
                    </a:cubicBezTo>
                    <a:cubicBezTo>
                      <a:pt x="17" y="316"/>
                      <a:pt x="17" y="316"/>
                      <a:pt x="17" y="316"/>
                    </a:cubicBezTo>
                    <a:cubicBezTo>
                      <a:pt x="17" y="316"/>
                      <a:pt x="20" y="316"/>
                      <a:pt x="20" y="316"/>
                    </a:cubicBezTo>
                    <a:cubicBezTo>
                      <a:pt x="20" y="316"/>
                      <a:pt x="22" y="316"/>
                      <a:pt x="22" y="316"/>
                    </a:cubicBezTo>
                    <a:cubicBezTo>
                      <a:pt x="22" y="315"/>
                      <a:pt x="22" y="315"/>
                      <a:pt x="22" y="315"/>
                    </a:cubicBezTo>
                    <a:cubicBezTo>
                      <a:pt x="24" y="314"/>
                      <a:pt x="24" y="314"/>
                      <a:pt x="24" y="314"/>
                    </a:cubicBezTo>
                    <a:cubicBezTo>
                      <a:pt x="26" y="316"/>
                      <a:pt x="26" y="316"/>
                      <a:pt x="26" y="316"/>
                    </a:cubicBezTo>
                    <a:cubicBezTo>
                      <a:pt x="26" y="316"/>
                      <a:pt x="27" y="316"/>
                      <a:pt x="28" y="316"/>
                    </a:cubicBezTo>
                    <a:cubicBezTo>
                      <a:pt x="28" y="316"/>
                      <a:pt x="29" y="316"/>
                      <a:pt x="29" y="31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33" y="309"/>
                      <a:pt x="33" y="309"/>
                      <a:pt x="33" y="309"/>
                    </a:cubicBezTo>
                    <a:cubicBezTo>
                      <a:pt x="33" y="309"/>
                      <a:pt x="33" y="308"/>
                      <a:pt x="33" y="308"/>
                    </a:cubicBezTo>
                    <a:cubicBezTo>
                      <a:pt x="33" y="308"/>
                      <a:pt x="33" y="307"/>
                      <a:pt x="33" y="307"/>
                    </a:cubicBezTo>
                    <a:cubicBezTo>
                      <a:pt x="32" y="306"/>
                      <a:pt x="31" y="307"/>
                      <a:pt x="31" y="307"/>
                    </a:cubicBezTo>
                    <a:cubicBezTo>
                      <a:pt x="31" y="307"/>
                      <a:pt x="29" y="307"/>
                      <a:pt x="29" y="307"/>
                    </a:cubicBezTo>
                    <a:cubicBezTo>
                      <a:pt x="29" y="307"/>
                      <a:pt x="27" y="307"/>
                      <a:pt x="26" y="307"/>
                    </a:cubicBezTo>
                    <a:cubicBezTo>
                      <a:pt x="26" y="307"/>
                      <a:pt x="26" y="306"/>
                      <a:pt x="26" y="306"/>
                    </a:cubicBezTo>
                    <a:cubicBezTo>
                      <a:pt x="25" y="304"/>
                      <a:pt x="25" y="304"/>
                      <a:pt x="25" y="304"/>
                    </a:cubicBezTo>
                    <a:cubicBezTo>
                      <a:pt x="25" y="304"/>
                      <a:pt x="24" y="302"/>
                      <a:pt x="24" y="301"/>
                    </a:cubicBezTo>
                    <a:cubicBezTo>
                      <a:pt x="24" y="300"/>
                      <a:pt x="24" y="299"/>
                      <a:pt x="24" y="298"/>
                    </a:cubicBezTo>
                    <a:cubicBezTo>
                      <a:pt x="24" y="298"/>
                      <a:pt x="23" y="297"/>
                      <a:pt x="23" y="297"/>
                    </a:cubicBezTo>
                    <a:cubicBezTo>
                      <a:pt x="23" y="297"/>
                      <a:pt x="22" y="296"/>
                      <a:pt x="22" y="295"/>
                    </a:cubicBezTo>
                    <a:cubicBezTo>
                      <a:pt x="22" y="295"/>
                      <a:pt x="21" y="292"/>
                      <a:pt x="21" y="292"/>
                    </a:cubicBezTo>
                    <a:cubicBezTo>
                      <a:pt x="20" y="291"/>
                      <a:pt x="20" y="291"/>
                      <a:pt x="20" y="291"/>
                    </a:cubicBezTo>
                    <a:cubicBezTo>
                      <a:pt x="21" y="290"/>
                      <a:pt x="21" y="290"/>
                      <a:pt x="21" y="290"/>
                    </a:cubicBezTo>
                    <a:cubicBezTo>
                      <a:pt x="20" y="288"/>
                      <a:pt x="20" y="288"/>
                      <a:pt x="20" y="288"/>
                    </a:cubicBezTo>
                    <a:cubicBezTo>
                      <a:pt x="22" y="288"/>
                      <a:pt x="22" y="288"/>
                      <a:pt x="22" y="288"/>
                    </a:cubicBezTo>
                    <a:cubicBezTo>
                      <a:pt x="21" y="287"/>
                      <a:pt x="21" y="287"/>
                      <a:pt x="21" y="287"/>
                    </a:cubicBezTo>
                    <a:cubicBezTo>
                      <a:pt x="22" y="285"/>
                      <a:pt x="22" y="285"/>
                      <a:pt x="22" y="285"/>
                    </a:cubicBezTo>
                    <a:cubicBezTo>
                      <a:pt x="22" y="285"/>
                      <a:pt x="24" y="284"/>
                      <a:pt x="24" y="284"/>
                    </a:cubicBezTo>
                    <a:cubicBezTo>
                      <a:pt x="24" y="284"/>
                      <a:pt x="26" y="282"/>
                      <a:pt x="26" y="282"/>
                    </a:cubicBezTo>
                    <a:cubicBezTo>
                      <a:pt x="26" y="282"/>
                      <a:pt x="25" y="281"/>
                      <a:pt x="25" y="281"/>
                    </a:cubicBezTo>
                    <a:cubicBezTo>
                      <a:pt x="25" y="281"/>
                      <a:pt x="25" y="279"/>
                      <a:pt x="25" y="279"/>
                    </a:cubicBezTo>
                    <a:cubicBezTo>
                      <a:pt x="27" y="275"/>
                      <a:pt x="27" y="275"/>
                      <a:pt x="27" y="275"/>
                    </a:cubicBezTo>
                    <a:cubicBezTo>
                      <a:pt x="28" y="275"/>
                      <a:pt x="28" y="275"/>
                      <a:pt x="28" y="275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2" y="273"/>
                      <a:pt x="32" y="273"/>
                      <a:pt x="32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7" y="271"/>
                      <a:pt x="37" y="271"/>
                      <a:pt x="37" y="271"/>
                    </a:cubicBezTo>
                    <a:cubicBezTo>
                      <a:pt x="38" y="270"/>
                      <a:pt x="38" y="270"/>
                      <a:pt x="38" y="270"/>
                    </a:cubicBezTo>
                    <a:cubicBezTo>
                      <a:pt x="38" y="268"/>
                      <a:pt x="38" y="268"/>
                      <a:pt x="38" y="268"/>
                    </a:cubicBezTo>
                    <a:cubicBezTo>
                      <a:pt x="39" y="267"/>
                      <a:pt x="39" y="267"/>
                      <a:pt x="39" y="267"/>
                    </a:cubicBezTo>
                    <a:cubicBezTo>
                      <a:pt x="41" y="265"/>
                      <a:pt x="41" y="265"/>
                      <a:pt x="41" y="265"/>
                    </a:cubicBezTo>
                    <a:cubicBezTo>
                      <a:pt x="43" y="263"/>
                      <a:pt x="43" y="263"/>
                      <a:pt x="43" y="263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2" y="260"/>
                      <a:pt x="41" y="258"/>
                      <a:pt x="41" y="257"/>
                    </a:cubicBezTo>
                    <a:cubicBezTo>
                      <a:pt x="41" y="257"/>
                      <a:pt x="40" y="257"/>
                      <a:pt x="40" y="257"/>
                    </a:cubicBezTo>
                    <a:cubicBezTo>
                      <a:pt x="38" y="258"/>
                      <a:pt x="38" y="258"/>
                      <a:pt x="38" y="258"/>
                    </a:cubicBezTo>
                    <a:cubicBezTo>
                      <a:pt x="38" y="258"/>
                      <a:pt x="37" y="257"/>
                      <a:pt x="36" y="257"/>
                    </a:cubicBezTo>
                    <a:cubicBezTo>
                      <a:pt x="36" y="257"/>
                      <a:pt x="36" y="256"/>
                      <a:pt x="36" y="256"/>
                    </a:cubicBezTo>
                    <a:cubicBezTo>
                      <a:pt x="37" y="255"/>
                      <a:pt x="37" y="255"/>
                      <a:pt x="37" y="255"/>
                    </a:cubicBezTo>
                    <a:cubicBezTo>
                      <a:pt x="37" y="253"/>
                      <a:pt x="37" y="253"/>
                      <a:pt x="37" y="253"/>
                    </a:cubicBezTo>
                    <a:cubicBezTo>
                      <a:pt x="35" y="253"/>
                      <a:pt x="35" y="253"/>
                      <a:pt x="35" y="253"/>
                    </a:cubicBezTo>
                    <a:cubicBezTo>
                      <a:pt x="34" y="251"/>
                      <a:pt x="34" y="251"/>
                      <a:pt x="34" y="251"/>
                    </a:cubicBezTo>
                    <a:cubicBezTo>
                      <a:pt x="33" y="249"/>
                      <a:pt x="33" y="249"/>
                      <a:pt x="33" y="249"/>
                    </a:cubicBezTo>
                    <a:cubicBezTo>
                      <a:pt x="33" y="247"/>
                      <a:pt x="33" y="247"/>
                      <a:pt x="33" y="247"/>
                    </a:cubicBezTo>
                    <a:cubicBezTo>
                      <a:pt x="34" y="246"/>
                      <a:pt x="34" y="246"/>
                      <a:pt x="34" y="246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33" y="244"/>
                      <a:pt x="33" y="244"/>
                      <a:pt x="33" y="244"/>
                    </a:cubicBezTo>
                    <a:cubicBezTo>
                      <a:pt x="33" y="242"/>
                      <a:pt x="33" y="242"/>
                      <a:pt x="33" y="242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34" y="236"/>
                      <a:pt x="34" y="236"/>
                      <a:pt x="34" y="236"/>
                    </a:cubicBezTo>
                    <a:cubicBezTo>
                      <a:pt x="34" y="236"/>
                      <a:pt x="32" y="235"/>
                      <a:pt x="32" y="235"/>
                    </a:cubicBezTo>
                    <a:cubicBezTo>
                      <a:pt x="32" y="235"/>
                      <a:pt x="31" y="233"/>
                      <a:pt x="31" y="233"/>
                    </a:cubicBezTo>
                    <a:cubicBezTo>
                      <a:pt x="31" y="232"/>
                      <a:pt x="31" y="232"/>
                      <a:pt x="31" y="232"/>
                    </a:cubicBezTo>
                    <a:cubicBezTo>
                      <a:pt x="31" y="232"/>
                      <a:pt x="29" y="230"/>
                      <a:pt x="29" y="230"/>
                    </a:cubicBezTo>
                    <a:cubicBezTo>
                      <a:pt x="29" y="230"/>
                      <a:pt x="29" y="228"/>
                      <a:pt x="29" y="228"/>
                    </a:cubicBezTo>
                    <a:cubicBezTo>
                      <a:pt x="29" y="228"/>
                      <a:pt x="28" y="226"/>
                      <a:pt x="28" y="226"/>
                    </a:cubicBezTo>
                    <a:cubicBezTo>
                      <a:pt x="27" y="225"/>
                      <a:pt x="27" y="224"/>
                      <a:pt x="27" y="224"/>
                    </a:cubicBezTo>
                    <a:cubicBezTo>
                      <a:pt x="29" y="224"/>
                      <a:pt x="29" y="224"/>
                      <a:pt x="29" y="224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2" y="226"/>
                      <a:pt x="32" y="226"/>
                      <a:pt x="32" y="226"/>
                    </a:cubicBezTo>
                    <a:cubicBezTo>
                      <a:pt x="33" y="225"/>
                      <a:pt x="33" y="225"/>
                      <a:pt x="33" y="225"/>
                    </a:cubicBezTo>
                    <a:cubicBezTo>
                      <a:pt x="33" y="226"/>
                      <a:pt x="33" y="226"/>
                      <a:pt x="33" y="226"/>
                    </a:cubicBezTo>
                    <a:cubicBezTo>
                      <a:pt x="35" y="226"/>
                      <a:pt x="35" y="226"/>
                      <a:pt x="35" y="226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40" y="226"/>
                      <a:pt x="40" y="226"/>
                      <a:pt x="40" y="226"/>
                    </a:cubicBezTo>
                    <a:cubicBezTo>
                      <a:pt x="41" y="226"/>
                      <a:pt x="41" y="226"/>
                      <a:pt x="41" y="226"/>
                    </a:cubicBezTo>
                    <a:cubicBezTo>
                      <a:pt x="41" y="226"/>
                      <a:pt x="42" y="227"/>
                      <a:pt x="42" y="227"/>
                    </a:cubicBezTo>
                    <a:cubicBezTo>
                      <a:pt x="43" y="228"/>
                      <a:pt x="44" y="227"/>
                      <a:pt x="44" y="227"/>
                    </a:cubicBezTo>
                    <a:cubicBezTo>
                      <a:pt x="44" y="228"/>
                      <a:pt x="46" y="228"/>
                      <a:pt x="46" y="228"/>
                    </a:cubicBezTo>
                    <a:cubicBezTo>
                      <a:pt x="46" y="228"/>
                      <a:pt x="47" y="227"/>
                      <a:pt x="48" y="227"/>
                    </a:cubicBezTo>
                    <a:cubicBezTo>
                      <a:pt x="48" y="227"/>
                      <a:pt x="49" y="227"/>
                      <a:pt x="49" y="227"/>
                    </a:cubicBezTo>
                    <a:cubicBezTo>
                      <a:pt x="50" y="226"/>
                      <a:pt x="50" y="226"/>
                      <a:pt x="50" y="226"/>
                    </a:cubicBezTo>
                    <a:cubicBezTo>
                      <a:pt x="50" y="224"/>
                      <a:pt x="50" y="224"/>
                      <a:pt x="50" y="224"/>
                    </a:cubicBezTo>
                    <a:cubicBezTo>
                      <a:pt x="51" y="224"/>
                      <a:pt x="51" y="224"/>
                      <a:pt x="51" y="224"/>
                    </a:cubicBezTo>
                    <a:cubicBezTo>
                      <a:pt x="51" y="223"/>
                      <a:pt x="51" y="223"/>
                      <a:pt x="51" y="223"/>
                    </a:cubicBezTo>
                    <a:cubicBezTo>
                      <a:pt x="52" y="221"/>
                      <a:pt x="52" y="221"/>
                      <a:pt x="52" y="221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4" y="220"/>
                      <a:pt x="54" y="220"/>
                      <a:pt x="54" y="220"/>
                    </a:cubicBezTo>
                    <a:cubicBezTo>
                      <a:pt x="55" y="219"/>
                      <a:pt x="55" y="219"/>
                      <a:pt x="55" y="219"/>
                    </a:cubicBezTo>
                    <a:cubicBezTo>
                      <a:pt x="56" y="217"/>
                      <a:pt x="56" y="217"/>
                      <a:pt x="56" y="217"/>
                    </a:cubicBezTo>
                    <a:cubicBezTo>
                      <a:pt x="57" y="215"/>
                      <a:pt x="57" y="215"/>
                      <a:pt x="57" y="215"/>
                    </a:cubicBezTo>
                    <a:cubicBezTo>
                      <a:pt x="57" y="215"/>
                      <a:pt x="58" y="213"/>
                      <a:pt x="58" y="213"/>
                    </a:cubicBezTo>
                    <a:cubicBezTo>
                      <a:pt x="58" y="213"/>
                      <a:pt x="59" y="211"/>
                      <a:pt x="59" y="211"/>
                    </a:cubicBezTo>
                    <a:cubicBezTo>
                      <a:pt x="58" y="208"/>
                      <a:pt x="58" y="208"/>
                      <a:pt x="58" y="208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3"/>
                      <a:pt x="55" y="203"/>
                    </a:cubicBezTo>
                    <a:cubicBezTo>
                      <a:pt x="55" y="203"/>
                      <a:pt x="55" y="202"/>
                      <a:pt x="55" y="202"/>
                    </a:cubicBezTo>
                    <a:cubicBezTo>
                      <a:pt x="55" y="200"/>
                      <a:pt x="55" y="200"/>
                      <a:pt x="55" y="200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62" y="197"/>
                      <a:pt x="62" y="197"/>
                      <a:pt x="62" y="197"/>
                    </a:cubicBezTo>
                    <a:cubicBezTo>
                      <a:pt x="64" y="195"/>
                      <a:pt x="64" y="195"/>
                      <a:pt x="64" y="195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2"/>
                      <a:pt x="67" y="192"/>
                      <a:pt x="67" y="192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5" y="189"/>
                      <a:pt x="65" y="189"/>
                      <a:pt x="65" y="189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68" y="185"/>
                      <a:pt x="68" y="185"/>
                      <a:pt x="68" y="185"/>
                    </a:cubicBezTo>
                    <a:cubicBezTo>
                      <a:pt x="68" y="182"/>
                      <a:pt x="68" y="182"/>
                      <a:pt x="68" y="182"/>
                    </a:cubicBezTo>
                    <a:cubicBezTo>
                      <a:pt x="67" y="181"/>
                      <a:pt x="67" y="181"/>
                      <a:pt x="67" y="181"/>
                    </a:cubicBezTo>
                    <a:cubicBezTo>
                      <a:pt x="68" y="179"/>
                      <a:pt x="68" y="179"/>
                      <a:pt x="68" y="179"/>
                    </a:cubicBezTo>
                    <a:cubicBezTo>
                      <a:pt x="69" y="178"/>
                      <a:pt x="69" y="178"/>
                      <a:pt x="69" y="178"/>
                    </a:cubicBezTo>
                    <a:cubicBezTo>
                      <a:pt x="69" y="178"/>
                      <a:pt x="70" y="176"/>
                      <a:pt x="70" y="175"/>
                    </a:cubicBezTo>
                    <a:cubicBezTo>
                      <a:pt x="71" y="175"/>
                      <a:pt x="71" y="172"/>
                      <a:pt x="71" y="172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0" y="169"/>
                      <a:pt x="70" y="169"/>
                      <a:pt x="70" y="169"/>
                    </a:cubicBezTo>
                    <a:cubicBezTo>
                      <a:pt x="70" y="169"/>
                      <a:pt x="72" y="168"/>
                      <a:pt x="72" y="168"/>
                    </a:cubicBezTo>
                    <a:cubicBezTo>
                      <a:pt x="73" y="168"/>
                      <a:pt x="73" y="165"/>
                      <a:pt x="73" y="165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1" y="162"/>
                      <a:pt x="71" y="161"/>
                    </a:cubicBezTo>
                    <a:cubicBezTo>
                      <a:pt x="71" y="161"/>
                      <a:pt x="71" y="159"/>
                      <a:pt x="71" y="159"/>
                    </a:cubicBezTo>
                    <a:cubicBezTo>
                      <a:pt x="70" y="159"/>
                      <a:pt x="70" y="159"/>
                      <a:pt x="70" y="159"/>
                    </a:cubicBezTo>
                    <a:cubicBezTo>
                      <a:pt x="70" y="157"/>
                      <a:pt x="70" y="157"/>
                      <a:pt x="70" y="157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73" y="157"/>
                      <a:pt x="74" y="156"/>
                      <a:pt x="75" y="156"/>
                    </a:cubicBezTo>
                    <a:cubicBezTo>
                      <a:pt x="75" y="155"/>
                      <a:pt x="77" y="155"/>
                      <a:pt x="77" y="155"/>
                    </a:cubicBezTo>
                    <a:cubicBezTo>
                      <a:pt x="78" y="152"/>
                      <a:pt x="78" y="152"/>
                      <a:pt x="78" y="15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82" y="149"/>
                      <a:pt x="82" y="149"/>
                      <a:pt x="82" y="149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89" y="147"/>
                      <a:pt x="89" y="147"/>
                      <a:pt x="89" y="147"/>
                    </a:cubicBezTo>
                    <a:cubicBezTo>
                      <a:pt x="90" y="147"/>
                      <a:pt x="90" y="147"/>
                      <a:pt x="90" y="147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98" y="142"/>
                      <a:pt x="98" y="142"/>
                      <a:pt x="98" y="142"/>
                    </a:cubicBezTo>
                    <a:cubicBezTo>
                      <a:pt x="98" y="142"/>
                      <a:pt x="100" y="141"/>
                      <a:pt x="100" y="141"/>
                    </a:cubicBezTo>
                    <a:cubicBezTo>
                      <a:pt x="100" y="141"/>
                      <a:pt x="101" y="139"/>
                      <a:pt x="101" y="139"/>
                    </a:cubicBezTo>
                    <a:cubicBezTo>
                      <a:pt x="103" y="138"/>
                      <a:pt x="103" y="138"/>
                      <a:pt x="103" y="138"/>
                    </a:cubicBezTo>
                    <a:cubicBezTo>
                      <a:pt x="105" y="135"/>
                      <a:pt x="105" y="135"/>
                      <a:pt x="105" y="135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5" y="130"/>
                      <a:pt x="103" y="128"/>
                      <a:pt x="102" y="128"/>
                    </a:cubicBezTo>
                    <a:cubicBezTo>
                      <a:pt x="102" y="127"/>
                      <a:pt x="100" y="126"/>
                      <a:pt x="100" y="126"/>
                    </a:cubicBezTo>
                    <a:cubicBezTo>
                      <a:pt x="100" y="126"/>
                      <a:pt x="97" y="125"/>
                      <a:pt x="97" y="125"/>
                    </a:cubicBezTo>
                    <a:cubicBezTo>
                      <a:pt x="97" y="125"/>
                      <a:pt x="95" y="126"/>
                      <a:pt x="95" y="126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4" y="125"/>
                      <a:pt x="93" y="123"/>
                      <a:pt x="94" y="123"/>
                    </a:cubicBezTo>
                    <a:cubicBezTo>
                      <a:pt x="94" y="123"/>
                      <a:pt x="94" y="122"/>
                      <a:pt x="94" y="122"/>
                    </a:cubicBezTo>
                    <a:cubicBezTo>
                      <a:pt x="94" y="121"/>
                      <a:pt x="94" y="121"/>
                      <a:pt x="94" y="121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5" y="119"/>
                      <a:pt x="95" y="119"/>
                      <a:pt x="95" y="119"/>
                    </a:cubicBezTo>
                    <a:cubicBezTo>
                      <a:pt x="95" y="119"/>
                      <a:pt x="96" y="118"/>
                      <a:pt x="96" y="117"/>
                    </a:cubicBezTo>
                    <a:cubicBezTo>
                      <a:pt x="96" y="117"/>
                      <a:pt x="97" y="115"/>
                      <a:pt x="97" y="115"/>
                    </a:cubicBezTo>
                    <a:cubicBezTo>
                      <a:pt x="97" y="115"/>
                      <a:pt x="96" y="114"/>
                      <a:pt x="96" y="113"/>
                    </a:cubicBezTo>
                    <a:cubicBezTo>
                      <a:pt x="95" y="113"/>
                      <a:pt x="95" y="113"/>
                      <a:pt x="96" y="112"/>
                    </a:cubicBezTo>
                    <a:cubicBezTo>
                      <a:pt x="96" y="112"/>
                      <a:pt x="96" y="111"/>
                      <a:pt x="96" y="111"/>
                    </a:cubicBezTo>
                    <a:cubicBezTo>
                      <a:pt x="96" y="111"/>
                      <a:pt x="96" y="109"/>
                      <a:pt x="95" y="109"/>
                    </a:cubicBezTo>
                    <a:cubicBezTo>
                      <a:pt x="95" y="109"/>
                      <a:pt x="93" y="110"/>
                      <a:pt x="93" y="110"/>
                    </a:cubicBezTo>
                    <a:cubicBezTo>
                      <a:pt x="93" y="110"/>
                      <a:pt x="90" y="109"/>
                      <a:pt x="90" y="109"/>
                    </a:cubicBezTo>
                    <a:cubicBezTo>
                      <a:pt x="90" y="109"/>
                      <a:pt x="89" y="108"/>
                      <a:pt x="89" y="108"/>
                    </a:cubicBezTo>
                    <a:cubicBezTo>
                      <a:pt x="89" y="108"/>
                      <a:pt x="89" y="106"/>
                      <a:pt x="88" y="106"/>
                    </a:cubicBezTo>
                    <a:cubicBezTo>
                      <a:pt x="87" y="105"/>
                      <a:pt x="87" y="106"/>
                      <a:pt x="87" y="106"/>
                    </a:cubicBezTo>
                    <a:cubicBezTo>
                      <a:pt x="86" y="108"/>
                      <a:pt x="86" y="108"/>
                      <a:pt x="86" y="108"/>
                    </a:cubicBezTo>
                    <a:cubicBezTo>
                      <a:pt x="86" y="108"/>
                      <a:pt x="84" y="108"/>
                      <a:pt x="83" y="107"/>
                    </a:cubicBezTo>
                    <a:cubicBezTo>
                      <a:pt x="83" y="107"/>
                      <a:pt x="82" y="107"/>
                      <a:pt x="82" y="107"/>
                    </a:cubicBezTo>
                    <a:cubicBezTo>
                      <a:pt x="81" y="107"/>
                      <a:pt x="81" y="106"/>
                      <a:pt x="81" y="105"/>
                    </a:cubicBezTo>
                    <a:cubicBezTo>
                      <a:pt x="80" y="104"/>
                      <a:pt x="80" y="105"/>
                      <a:pt x="79" y="105"/>
                    </a:cubicBezTo>
                    <a:cubicBezTo>
                      <a:pt x="79" y="105"/>
                      <a:pt x="77" y="105"/>
                      <a:pt x="77" y="105"/>
                    </a:cubicBezTo>
                    <a:cubicBezTo>
                      <a:pt x="77" y="105"/>
                      <a:pt x="75" y="103"/>
                      <a:pt x="75" y="103"/>
                    </a:cubicBezTo>
                    <a:cubicBezTo>
                      <a:pt x="75" y="102"/>
                      <a:pt x="74" y="102"/>
                      <a:pt x="74" y="102"/>
                    </a:cubicBezTo>
                    <a:cubicBezTo>
                      <a:pt x="74" y="102"/>
                      <a:pt x="72" y="103"/>
                      <a:pt x="72" y="103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71" y="107"/>
                      <a:pt x="71" y="107"/>
                      <a:pt x="71" y="107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8" y="109"/>
                      <a:pt x="65" y="109"/>
                      <a:pt x="64" y="108"/>
                    </a:cubicBezTo>
                    <a:cubicBezTo>
                      <a:pt x="64" y="108"/>
                      <a:pt x="64" y="108"/>
                      <a:pt x="63" y="108"/>
                    </a:cubicBezTo>
                    <a:cubicBezTo>
                      <a:pt x="62" y="108"/>
                      <a:pt x="62" y="108"/>
                      <a:pt x="62" y="108"/>
                    </a:cubicBezTo>
                    <a:cubicBezTo>
                      <a:pt x="62" y="108"/>
                      <a:pt x="60" y="109"/>
                      <a:pt x="60" y="109"/>
                    </a:cubicBezTo>
                    <a:cubicBezTo>
                      <a:pt x="60" y="109"/>
                      <a:pt x="59" y="107"/>
                      <a:pt x="59" y="107"/>
                    </a:cubicBezTo>
                    <a:cubicBezTo>
                      <a:pt x="59" y="107"/>
                      <a:pt x="57" y="106"/>
                      <a:pt x="57" y="105"/>
                    </a:cubicBezTo>
                    <a:cubicBezTo>
                      <a:pt x="57" y="105"/>
                      <a:pt x="57" y="106"/>
                      <a:pt x="57" y="106"/>
                    </a:cubicBezTo>
                    <a:cubicBezTo>
                      <a:pt x="57" y="106"/>
                      <a:pt x="56" y="107"/>
                      <a:pt x="55" y="107"/>
                    </a:cubicBezTo>
                    <a:cubicBezTo>
                      <a:pt x="55" y="107"/>
                      <a:pt x="54" y="108"/>
                      <a:pt x="54" y="108"/>
                    </a:cubicBezTo>
                    <a:cubicBezTo>
                      <a:pt x="53" y="108"/>
                      <a:pt x="54" y="106"/>
                      <a:pt x="54" y="106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52" y="103"/>
                      <a:pt x="52" y="102"/>
                    </a:cubicBezTo>
                    <a:cubicBezTo>
                      <a:pt x="51" y="102"/>
                      <a:pt x="50" y="101"/>
                      <a:pt x="50" y="101"/>
                    </a:cubicBezTo>
                    <a:cubicBezTo>
                      <a:pt x="50" y="101"/>
                      <a:pt x="48" y="101"/>
                      <a:pt x="48" y="101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46" y="101"/>
                      <a:pt x="45" y="101"/>
                      <a:pt x="44" y="102"/>
                    </a:cubicBezTo>
                    <a:cubicBezTo>
                      <a:pt x="44" y="102"/>
                      <a:pt x="43" y="103"/>
                      <a:pt x="42" y="102"/>
                    </a:cubicBezTo>
                    <a:cubicBezTo>
                      <a:pt x="42" y="102"/>
                      <a:pt x="43" y="100"/>
                      <a:pt x="43" y="100"/>
                    </a:cubicBezTo>
                    <a:cubicBezTo>
                      <a:pt x="43" y="100"/>
                      <a:pt x="43" y="98"/>
                      <a:pt x="43" y="98"/>
                    </a:cubicBezTo>
                    <a:cubicBezTo>
                      <a:pt x="42" y="97"/>
                      <a:pt x="42" y="99"/>
                      <a:pt x="42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39" y="101"/>
                      <a:pt x="38" y="101"/>
                      <a:pt x="38" y="101"/>
                    </a:cubicBezTo>
                    <a:cubicBezTo>
                      <a:pt x="37" y="101"/>
                      <a:pt x="36" y="102"/>
                      <a:pt x="34" y="102"/>
                    </a:cubicBezTo>
                    <a:cubicBezTo>
                      <a:pt x="33" y="102"/>
                      <a:pt x="32" y="103"/>
                      <a:pt x="32" y="102"/>
                    </a:cubicBezTo>
                    <a:cubicBezTo>
                      <a:pt x="31" y="102"/>
                      <a:pt x="31" y="101"/>
                      <a:pt x="31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9"/>
                      <a:pt x="30" y="98"/>
                      <a:pt x="30" y="97"/>
                    </a:cubicBezTo>
                    <a:cubicBezTo>
                      <a:pt x="29" y="96"/>
                      <a:pt x="30" y="96"/>
                      <a:pt x="30" y="95"/>
                    </a:cubicBezTo>
                    <a:cubicBezTo>
                      <a:pt x="30" y="95"/>
                      <a:pt x="32" y="94"/>
                      <a:pt x="32" y="94"/>
                    </a:cubicBezTo>
                    <a:cubicBezTo>
                      <a:pt x="32" y="93"/>
                      <a:pt x="33" y="93"/>
                      <a:pt x="33" y="93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2"/>
                      <a:pt x="36" y="89"/>
                      <a:pt x="36" y="88"/>
                    </a:cubicBezTo>
                    <a:cubicBezTo>
                      <a:pt x="36" y="88"/>
                      <a:pt x="36" y="88"/>
                      <a:pt x="35" y="88"/>
                    </a:cubicBezTo>
                    <a:cubicBezTo>
                      <a:pt x="34" y="88"/>
                      <a:pt x="34" y="87"/>
                      <a:pt x="34" y="87"/>
                    </a:cubicBezTo>
                    <a:cubicBezTo>
                      <a:pt x="34" y="87"/>
                      <a:pt x="34" y="85"/>
                      <a:pt x="34" y="85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9" y="84"/>
                      <a:pt x="27" y="85"/>
                      <a:pt x="26" y="85"/>
                    </a:cubicBezTo>
                    <a:cubicBezTo>
                      <a:pt x="26" y="85"/>
                      <a:pt x="24" y="85"/>
                      <a:pt x="24" y="85"/>
                    </a:cubicBezTo>
                    <a:cubicBezTo>
                      <a:pt x="23" y="85"/>
                      <a:pt x="22" y="84"/>
                      <a:pt x="22" y="84"/>
                    </a:cubicBezTo>
                    <a:cubicBezTo>
                      <a:pt x="22" y="84"/>
                      <a:pt x="18" y="85"/>
                      <a:pt x="18" y="85"/>
                    </a:cubicBezTo>
                    <a:cubicBezTo>
                      <a:pt x="18" y="85"/>
                      <a:pt x="17" y="85"/>
                      <a:pt x="17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87"/>
                      <a:pt x="11" y="88"/>
                      <a:pt x="11" y="88"/>
                    </a:cubicBezTo>
                    <a:cubicBezTo>
                      <a:pt x="10" y="88"/>
                      <a:pt x="9" y="88"/>
                      <a:pt x="8" y="88"/>
                    </a:cubicBezTo>
                    <a:cubicBezTo>
                      <a:pt x="8" y="88"/>
                      <a:pt x="7" y="89"/>
                      <a:pt x="7" y="89"/>
                    </a:cubicBezTo>
                    <a:cubicBezTo>
                      <a:pt x="7" y="89"/>
                      <a:pt x="5" y="90"/>
                      <a:pt x="4" y="9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0" y="59"/>
                      <a:pt x="19" y="53"/>
                      <a:pt x="18" y="50"/>
                    </a:cubicBezTo>
                    <a:cubicBezTo>
                      <a:pt x="17" y="47"/>
                      <a:pt x="6" y="56"/>
                      <a:pt x="5" y="53"/>
                    </a:cubicBezTo>
                    <a:cubicBezTo>
                      <a:pt x="4" y="47"/>
                      <a:pt x="7" y="48"/>
                      <a:pt x="12" y="4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3" y="30"/>
                      <a:pt x="3" y="27"/>
                    </a:cubicBezTo>
                    <a:cubicBezTo>
                      <a:pt x="3" y="24"/>
                      <a:pt x="6" y="23"/>
                      <a:pt x="6" y="23"/>
                    </a:cubicBezTo>
                    <a:cubicBezTo>
                      <a:pt x="9" y="22"/>
                      <a:pt x="11" y="20"/>
                      <a:pt x="14" y="18"/>
                    </a:cubicBezTo>
                    <a:cubicBezTo>
                      <a:pt x="17" y="14"/>
                      <a:pt x="20" y="16"/>
                      <a:pt x="22" y="15"/>
                    </a:cubicBezTo>
                    <a:cubicBezTo>
                      <a:pt x="25" y="13"/>
                      <a:pt x="25" y="15"/>
                      <a:pt x="35" y="17"/>
                    </a:cubicBezTo>
                    <a:cubicBezTo>
                      <a:pt x="37" y="16"/>
                      <a:pt x="41" y="16"/>
                      <a:pt x="42" y="14"/>
                    </a:cubicBezTo>
                    <a:cubicBezTo>
                      <a:pt x="44" y="12"/>
                      <a:pt x="47" y="13"/>
                      <a:pt x="47" y="9"/>
                    </a:cubicBezTo>
                    <a:cubicBezTo>
                      <a:pt x="48" y="3"/>
                      <a:pt x="59" y="7"/>
                      <a:pt x="59" y="5"/>
                    </a:cubicBezTo>
                    <a:cubicBezTo>
                      <a:pt x="61" y="5"/>
                      <a:pt x="63" y="0"/>
                      <a:pt x="68" y="0"/>
                    </a:cubicBezTo>
                    <a:cubicBezTo>
                      <a:pt x="72" y="1"/>
                      <a:pt x="73" y="2"/>
                      <a:pt x="76" y="3"/>
                    </a:cubicBezTo>
                    <a:cubicBezTo>
                      <a:pt x="87" y="10"/>
                      <a:pt x="82" y="14"/>
                      <a:pt x="95" y="18"/>
                    </a:cubicBezTo>
                    <a:cubicBezTo>
                      <a:pt x="106" y="21"/>
                      <a:pt x="119" y="24"/>
                      <a:pt x="130" y="26"/>
                    </a:cubicBezTo>
                    <a:cubicBezTo>
                      <a:pt x="140" y="27"/>
                      <a:pt x="150" y="31"/>
                      <a:pt x="160" y="35"/>
                    </a:cubicBezTo>
                    <a:cubicBezTo>
                      <a:pt x="160" y="35"/>
                      <a:pt x="197" y="52"/>
                      <a:pt x="198" y="53"/>
                    </a:cubicBezTo>
                    <a:cubicBezTo>
                      <a:pt x="199" y="53"/>
                      <a:pt x="220" y="49"/>
                      <a:pt x="221" y="49"/>
                    </a:cubicBezTo>
                    <a:cubicBezTo>
                      <a:pt x="222" y="49"/>
                      <a:pt x="229" y="50"/>
                      <a:pt x="234" y="53"/>
                    </a:cubicBezTo>
                    <a:cubicBezTo>
                      <a:pt x="237" y="56"/>
                      <a:pt x="247" y="63"/>
                      <a:pt x="247" y="63"/>
                    </a:cubicBezTo>
                    <a:cubicBezTo>
                      <a:pt x="249" y="64"/>
                      <a:pt x="261" y="62"/>
                      <a:pt x="261" y="62"/>
                    </a:cubicBezTo>
                    <a:cubicBezTo>
                      <a:pt x="269" y="62"/>
                      <a:pt x="276" y="71"/>
                      <a:pt x="280" y="72"/>
                    </a:cubicBezTo>
                    <a:cubicBezTo>
                      <a:pt x="285" y="73"/>
                      <a:pt x="297" y="67"/>
                      <a:pt x="302" y="72"/>
                    </a:cubicBezTo>
                    <a:cubicBezTo>
                      <a:pt x="302" y="72"/>
                      <a:pt x="312" y="73"/>
                      <a:pt x="313" y="78"/>
                    </a:cubicBezTo>
                    <a:cubicBezTo>
                      <a:pt x="315" y="83"/>
                      <a:pt x="319" y="91"/>
                      <a:pt x="319" y="91"/>
                    </a:cubicBezTo>
                    <a:cubicBezTo>
                      <a:pt x="332" y="96"/>
                      <a:pt x="332" y="96"/>
                      <a:pt x="332" y="96"/>
                    </a:cubicBezTo>
                    <a:cubicBezTo>
                      <a:pt x="332" y="96"/>
                      <a:pt x="339" y="102"/>
                      <a:pt x="340" y="104"/>
                    </a:cubicBezTo>
                    <a:cubicBezTo>
                      <a:pt x="341" y="105"/>
                      <a:pt x="356" y="110"/>
                      <a:pt x="356" y="110"/>
                    </a:cubicBezTo>
                    <a:cubicBezTo>
                      <a:pt x="366" y="119"/>
                      <a:pt x="366" y="119"/>
                      <a:pt x="366" y="119"/>
                    </a:cubicBezTo>
                    <a:cubicBezTo>
                      <a:pt x="381" y="119"/>
                      <a:pt x="381" y="119"/>
                      <a:pt x="381" y="119"/>
                    </a:cubicBezTo>
                    <a:cubicBezTo>
                      <a:pt x="391" y="121"/>
                      <a:pt x="391" y="121"/>
                      <a:pt x="391" y="121"/>
                    </a:cubicBezTo>
                    <a:cubicBezTo>
                      <a:pt x="396" y="115"/>
                      <a:pt x="396" y="115"/>
                      <a:pt x="396" y="115"/>
                    </a:cubicBezTo>
                    <a:cubicBezTo>
                      <a:pt x="396" y="115"/>
                      <a:pt x="421" y="127"/>
                      <a:pt x="422" y="127"/>
                    </a:cubicBezTo>
                    <a:cubicBezTo>
                      <a:pt x="423" y="127"/>
                      <a:pt x="423" y="130"/>
                      <a:pt x="424" y="133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3" y="134"/>
                      <a:pt x="424" y="134"/>
                      <a:pt x="424" y="134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4" y="136"/>
                      <a:pt x="424" y="136"/>
                      <a:pt x="424" y="136"/>
                    </a:cubicBezTo>
                    <a:cubicBezTo>
                      <a:pt x="424" y="137"/>
                      <a:pt x="424" y="137"/>
                      <a:pt x="424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9"/>
                    </a:cubicBezTo>
                    <a:cubicBezTo>
                      <a:pt x="424" y="139"/>
                      <a:pt x="424" y="139"/>
                      <a:pt x="424" y="139"/>
                    </a:cubicBezTo>
                    <a:cubicBezTo>
                      <a:pt x="424" y="139"/>
                      <a:pt x="424" y="139"/>
                      <a:pt x="424" y="140"/>
                    </a:cubicBezTo>
                    <a:cubicBezTo>
                      <a:pt x="424" y="140"/>
                      <a:pt x="424" y="140"/>
                      <a:pt x="424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6" y="141"/>
                      <a:pt x="426" y="141"/>
                    </a:cubicBezTo>
                    <a:cubicBezTo>
                      <a:pt x="426" y="141"/>
                      <a:pt x="426" y="141"/>
                      <a:pt x="427" y="141"/>
                    </a:cubicBezTo>
                    <a:cubicBezTo>
                      <a:pt x="427" y="141"/>
                      <a:pt x="427" y="141"/>
                      <a:pt x="428" y="141"/>
                    </a:cubicBezTo>
                    <a:cubicBezTo>
                      <a:pt x="428" y="141"/>
                      <a:pt x="428" y="141"/>
                      <a:pt x="428" y="141"/>
                    </a:cubicBezTo>
                    <a:cubicBezTo>
                      <a:pt x="428" y="141"/>
                      <a:pt x="429" y="141"/>
                      <a:pt x="429" y="140"/>
                    </a:cubicBezTo>
                    <a:cubicBezTo>
                      <a:pt x="442" y="143"/>
                      <a:pt x="442" y="143"/>
                      <a:pt x="442" y="143"/>
                    </a:cubicBezTo>
                    <a:cubicBezTo>
                      <a:pt x="445" y="144"/>
                      <a:pt x="445" y="146"/>
                      <a:pt x="448" y="148"/>
                    </a:cubicBezTo>
                    <a:cubicBezTo>
                      <a:pt x="456" y="145"/>
                      <a:pt x="456" y="145"/>
                      <a:pt x="456" y="145"/>
                    </a:cubicBezTo>
                    <a:cubicBezTo>
                      <a:pt x="466" y="152"/>
                      <a:pt x="466" y="152"/>
                      <a:pt x="466" y="152"/>
                    </a:cubicBezTo>
                    <a:cubicBezTo>
                      <a:pt x="475" y="149"/>
                      <a:pt x="475" y="149"/>
                      <a:pt x="475" y="149"/>
                    </a:cubicBezTo>
                    <a:cubicBezTo>
                      <a:pt x="484" y="149"/>
                      <a:pt x="484" y="149"/>
                      <a:pt x="484" y="149"/>
                    </a:cubicBezTo>
                    <a:cubicBezTo>
                      <a:pt x="484" y="147"/>
                      <a:pt x="505" y="149"/>
                      <a:pt x="496" y="159"/>
                    </a:cubicBezTo>
                    <a:close/>
                    <a:moveTo>
                      <a:pt x="506" y="281"/>
                    </a:moveTo>
                    <a:cubicBezTo>
                      <a:pt x="506" y="281"/>
                      <a:pt x="506" y="281"/>
                      <a:pt x="506" y="281"/>
                    </a:cubicBezTo>
                    <a:cubicBezTo>
                      <a:pt x="506" y="287"/>
                      <a:pt x="516" y="285"/>
                      <a:pt x="521" y="289"/>
                    </a:cubicBezTo>
                    <a:cubicBezTo>
                      <a:pt x="523" y="291"/>
                      <a:pt x="521" y="296"/>
                      <a:pt x="524" y="297"/>
                    </a:cubicBezTo>
                    <a:cubicBezTo>
                      <a:pt x="531" y="303"/>
                      <a:pt x="534" y="292"/>
                      <a:pt x="528" y="281"/>
                    </a:cubicBezTo>
                    <a:cubicBezTo>
                      <a:pt x="526" y="279"/>
                      <a:pt x="523" y="279"/>
                      <a:pt x="520" y="279"/>
                    </a:cubicBezTo>
                    <a:cubicBezTo>
                      <a:pt x="515" y="279"/>
                      <a:pt x="505" y="276"/>
                      <a:pt x="506" y="281"/>
                    </a:cubicBezTo>
                    <a:close/>
                    <a:moveTo>
                      <a:pt x="448" y="300"/>
                    </a:moveTo>
                    <a:cubicBezTo>
                      <a:pt x="448" y="300"/>
                      <a:pt x="448" y="300"/>
                      <a:pt x="448" y="300"/>
                    </a:cubicBezTo>
                    <a:cubicBezTo>
                      <a:pt x="452" y="301"/>
                      <a:pt x="456" y="297"/>
                      <a:pt x="460" y="299"/>
                    </a:cubicBezTo>
                    <a:cubicBezTo>
                      <a:pt x="462" y="301"/>
                      <a:pt x="461" y="305"/>
                      <a:pt x="462" y="308"/>
                    </a:cubicBezTo>
                    <a:cubicBezTo>
                      <a:pt x="456" y="314"/>
                      <a:pt x="472" y="313"/>
                      <a:pt x="473" y="313"/>
                    </a:cubicBezTo>
                    <a:cubicBezTo>
                      <a:pt x="473" y="315"/>
                      <a:pt x="475" y="320"/>
                      <a:pt x="478" y="318"/>
                    </a:cubicBezTo>
                    <a:cubicBezTo>
                      <a:pt x="494" y="299"/>
                      <a:pt x="494" y="299"/>
                      <a:pt x="494" y="299"/>
                    </a:cubicBezTo>
                    <a:cubicBezTo>
                      <a:pt x="494" y="297"/>
                      <a:pt x="493" y="295"/>
                      <a:pt x="491" y="295"/>
                    </a:cubicBezTo>
                    <a:cubicBezTo>
                      <a:pt x="487" y="293"/>
                      <a:pt x="482" y="297"/>
                      <a:pt x="479" y="295"/>
                    </a:cubicBezTo>
                    <a:cubicBezTo>
                      <a:pt x="476" y="293"/>
                      <a:pt x="482" y="285"/>
                      <a:pt x="478" y="282"/>
                    </a:cubicBezTo>
                    <a:cubicBezTo>
                      <a:pt x="470" y="276"/>
                      <a:pt x="467" y="283"/>
                      <a:pt x="461" y="288"/>
                    </a:cubicBezTo>
                    <a:cubicBezTo>
                      <a:pt x="457" y="291"/>
                      <a:pt x="451" y="292"/>
                      <a:pt x="447" y="296"/>
                    </a:cubicBezTo>
                    <a:cubicBezTo>
                      <a:pt x="446" y="297"/>
                      <a:pt x="447" y="300"/>
                      <a:pt x="448" y="300"/>
                    </a:cubicBezTo>
                    <a:close/>
                    <a:moveTo>
                      <a:pt x="391" y="329"/>
                    </a:moveTo>
                    <a:cubicBezTo>
                      <a:pt x="391" y="329"/>
                      <a:pt x="391" y="329"/>
                      <a:pt x="391" y="329"/>
                    </a:cubicBezTo>
                    <a:cubicBezTo>
                      <a:pt x="387" y="332"/>
                      <a:pt x="395" y="337"/>
                      <a:pt x="397" y="337"/>
                    </a:cubicBezTo>
                    <a:cubicBezTo>
                      <a:pt x="399" y="337"/>
                      <a:pt x="411" y="329"/>
                      <a:pt x="411" y="326"/>
                    </a:cubicBezTo>
                    <a:cubicBezTo>
                      <a:pt x="410" y="322"/>
                      <a:pt x="405" y="321"/>
                      <a:pt x="402" y="321"/>
                    </a:cubicBezTo>
                    <a:cubicBezTo>
                      <a:pt x="398" y="322"/>
                      <a:pt x="394" y="326"/>
                      <a:pt x="391" y="32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16" name="Freeform 146">
                <a:extLst>
                  <a:ext uri="{FF2B5EF4-FFF2-40B4-BE49-F238E27FC236}">
                    <a16:creationId xmlns:a16="http://schemas.microsoft.com/office/drawing/2014/main" id="{5970215C-D857-834F-9F5F-32F3023F08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9172" y="3676183"/>
                <a:ext cx="930118" cy="839550"/>
              </a:xfrm>
              <a:custGeom>
                <a:avLst/>
                <a:gdLst>
                  <a:gd name="T0" fmla="*/ 263 w 408"/>
                  <a:gd name="T1" fmla="*/ 27 h 380"/>
                  <a:gd name="T2" fmla="*/ 184 w 408"/>
                  <a:gd name="T3" fmla="*/ 62 h 380"/>
                  <a:gd name="T4" fmla="*/ 187 w 408"/>
                  <a:gd name="T5" fmla="*/ 95 h 380"/>
                  <a:gd name="T6" fmla="*/ 179 w 408"/>
                  <a:gd name="T7" fmla="*/ 109 h 380"/>
                  <a:gd name="T8" fmla="*/ 168 w 408"/>
                  <a:gd name="T9" fmla="*/ 118 h 380"/>
                  <a:gd name="T10" fmla="*/ 128 w 408"/>
                  <a:gd name="T11" fmla="*/ 89 h 380"/>
                  <a:gd name="T12" fmla="*/ 141 w 408"/>
                  <a:gd name="T13" fmla="*/ 145 h 380"/>
                  <a:gd name="T14" fmla="*/ 138 w 408"/>
                  <a:gd name="T15" fmla="*/ 166 h 380"/>
                  <a:gd name="T16" fmla="*/ 152 w 408"/>
                  <a:gd name="T17" fmla="*/ 191 h 380"/>
                  <a:gd name="T18" fmla="*/ 154 w 408"/>
                  <a:gd name="T19" fmla="*/ 172 h 380"/>
                  <a:gd name="T20" fmla="*/ 214 w 408"/>
                  <a:gd name="T21" fmla="*/ 210 h 380"/>
                  <a:gd name="T22" fmla="*/ 187 w 408"/>
                  <a:gd name="T23" fmla="*/ 202 h 380"/>
                  <a:gd name="T24" fmla="*/ 199 w 408"/>
                  <a:gd name="T25" fmla="*/ 234 h 380"/>
                  <a:gd name="T26" fmla="*/ 164 w 408"/>
                  <a:gd name="T27" fmla="*/ 233 h 380"/>
                  <a:gd name="T28" fmla="*/ 133 w 408"/>
                  <a:gd name="T29" fmla="*/ 212 h 380"/>
                  <a:gd name="T30" fmla="*/ 67 w 408"/>
                  <a:gd name="T31" fmla="*/ 211 h 380"/>
                  <a:gd name="T32" fmla="*/ 71 w 408"/>
                  <a:gd name="T33" fmla="*/ 194 h 380"/>
                  <a:gd name="T34" fmla="*/ 29 w 408"/>
                  <a:gd name="T35" fmla="*/ 157 h 380"/>
                  <a:gd name="T36" fmla="*/ 89 w 408"/>
                  <a:gd name="T37" fmla="*/ 68 h 380"/>
                  <a:gd name="T38" fmla="*/ 195 w 408"/>
                  <a:gd name="T39" fmla="*/ 33 h 380"/>
                  <a:gd name="T40" fmla="*/ 184 w 408"/>
                  <a:gd name="T41" fmla="*/ 157 h 380"/>
                  <a:gd name="T42" fmla="*/ 353 w 408"/>
                  <a:gd name="T43" fmla="*/ 252 h 380"/>
                  <a:gd name="T44" fmla="*/ 393 w 408"/>
                  <a:gd name="T45" fmla="*/ 297 h 380"/>
                  <a:gd name="T46" fmla="*/ 373 w 408"/>
                  <a:gd name="T47" fmla="*/ 331 h 380"/>
                  <a:gd name="T48" fmla="*/ 370 w 408"/>
                  <a:gd name="T49" fmla="*/ 333 h 380"/>
                  <a:gd name="T50" fmla="*/ 174 w 408"/>
                  <a:gd name="T51" fmla="*/ 162 h 380"/>
                  <a:gd name="T52" fmla="*/ 262 w 408"/>
                  <a:gd name="T53" fmla="*/ 176 h 380"/>
                  <a:gd name="T54" fmla="*/ 205 w 408"/>
                  <a:gd name="T55" fmla="*/ 72 h 380"/>
                  <a:gd name="T56" fmla="*/ 233 w 408"/>
                  <a:gd name="T57" fmla="*/ 105 h 380"/>
                  <a:gd name="T58" fmla="*/ 281 w 408"/>
                  <a:gd name="T59" fmla="*/ 146 h 380"/>
                  <a:gd name="T60" fmla="*/ 277 w 408"/>
                  <a:gd name="T61" fmla="*/ 131 h 380"/>
                  <a:gd name="T62" fmla="*/ 288 w 408"/>
                  <a:gd name="T63" fmla="*/ 180 h 380"/>
                  <a:gd name="T64" fmla="*/ 288 w 408"/>
                  <a:gd name="T65" fmla="*/ 190 h 380"/>
                  <a:gd name="T66" fmla="*/ 315 w 408"/>
                  <a:gd name="T67" fmla="*/ 213 h 380"/>
                  <a:gd name="T68" fmla="*/ 279 w 408"/>
                  <a:gd name="T69" fmla="*/ 292 h 380"/>
                  <a:gd name="T70" fmla="*/ 239 w 408"/>
                  <a:gd name="T71" fmla="*/ 288 h 380"/>
                  <a:gd name="T72" fmla="*/ 255 w 408"/>
                  <a:gd name="T73" fmla="*/ 287 h 380"/>
                  <a:gd name="T74" fmla="*/ 274 w 408"/>
                  <a:gd name="T75" fmla="*/ 259 h 380"/>
                  <a:gd name="T76" fmla="*/ 267 w 408"/>
                  <a:gd name="T77" fmla="*/ 256 h 380"/>
                  <a:gd name="T78" fmla="*/ 244 w 408"/>
                  <a:gd name="T79" fmla="*/ 271 h 380"/>
                  <a:gd name="T80" fmla="*/ 219 w 408"/>
                  <a:gd name="T81" fmla="*/ 239 h 380"/>
                  <a:gd name="T82" fmla="*/ 245 w 408"/>
                  <a:gd name="T83" fmla="*/ 240 h 380"/>
                  <a:gd name="T84" fmla="*/ 270 w 408"/>
                  <a:gd name="T85" fmla="*/ 236 h 380"/>
                  <a:gd name="T86" fmla="*/ 245 w 408"/>
                  <a:gd name="T87" fmla="*/ 222 h 380"/>
                  <a:gd name="T88" fmla="*/ 221 w 408"/>
                  <a:gd name="T89" fmla="*/ 357 h 380"/>
                  <a:gd name="T90" fmla="*/ 282 w 408"/>
                  <a:gd name="T91" fmla="*/ 356 h 380"/>
                  <a:gd name="T92" fmla="*/ 335 w 408"/>
                  <a:gd name="T93" fmla="*/ 353 h 380"/>
                  <a:gd name="T94" fmla="*/ 260 w 408"/>
                  <a:gd name="T95" fmla="*/ 372 h 380"/>
                  <a:gd name="T96" fmla="*/ 172 w 408"/>
                  <a:gd name="T97" fmla="*/ 319 h 380"/>
                  <a:gd name="T98" fmla="*/ 87 w 408"/>
                  <a:gd name="T99" fmla="*/ 238 h 380"/>
                  <a:gd name="T100" fmla="*/ 107 w 408"/>
                  <a:gd name="T101" fmla="*/ 292 h 380"/>
                  <a:gd name="T102" fmla="*/ 138 w 408"/>
                  <a:gd name="T103" fmla="*/ 298 h 380"/>
                  <a:gd name="T104" fmla="*/ 163 w 408"/>
                  <a:gd name="T105" fmla="*/ 298 h 380"/>
                  <a:gd name="T106" fmla="*/ 174 w 408"/>
                  <a:gd name="T107" fmla="*/ 293 h 380"/>
                  <a:gd name="T108" fmla="*/ 169 w 408"/>
                  <a:gd name="T109" fmla="*/ 263 h 380"/>
                  <a:gd name="T110" fmla="*/ 178 w 408"/>
                  <a:gd name="T111" fmla="*/ 247 h 380"/>
                  <a:gd name="T112" fmla="*/ 115 w 408"/>
                  <a:gd name="T113" fmla="*/ 223 h 380"/>
                  <a:gd name="T114" fmla="*/ 66 w 408"/>
                  <a:gd name="T115" fmla="*/ 265 h 380"/>
                  <a:gd name="T116" fmla="*/ 65 w 408"/>
                  <a:gd name="T117" fmla="*/ 242 h 380"/>
                  <a:gd name="T118" fmla="*/ 11 w 408"/>
                  <a:gd name="T119" fmla="*/ 161 h 380"/>
                  <a:gd name="T120" fmla="*/ 11 w 408"/>
                  <a:gd name="T121" fmla="*/ 15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8" h="380">
                    <a:moveTo>
                      <a:pt x="222" y="32"/>
                    </a:moveTo>
                    <a:cubicBezTo>
                      <a:pt x="227" y="30"/>
                      <a:pt x="227" y="30"/>
                      <a:pt x="227" y="30"/>
                    </a:cubicBezTo>
                    <a:cubicBezTo>
                      <a:pt x="227" y="30"/>
                      <a:pt x="233" y="28"/>
                      <a:pt x="234" y="28"/>
                    </a:cubicBezTo>
                    <a:cubicBezTo>
                      <a:pt x="235" y="28"/>
                      <a:pt x="240" y="27"/>
                      <a:pt x="241" y="26"/>
                    </a:cubicBezTo>
                    <a:cubicBezTo>
                      <a:pt x="242" y="26"/>
                      <a:pt x="245" y="24"/>
                      <a:pt x="246" y="23"/>
                    </a:cubicBezTo>
                    <a:cubicBezTo>
                      <a:pt x="247" y="23"/>
                      <a:pt x="249" y="23"/>
                      <a:pt x="251" y="21"/>
                    </a:cubicBezTo>
                    <a:cubicBezTo>
                      <a:pt x="252" y="20"/>
                      <a:pt x="253" y="17"/>
                      <a:pt x="253" y="16"/>
                    </a:cubicBezTo>
                    <a:cubicBezTo>
                      <a:pt x="253" y="15"/>
                      <a:pt x="252" y="15"/>
                      <a:pt x="251" y="12"/>
                    </a:cubicBezTo>
                    <a:cubicBezTo>
                      <a:pt x="249" y="9"/>
                      <a:pt x="247" y="7"/>
                      <a:pt x="247" y="6"/>
                    </a:cubicBezTo>
                    <a:cubicBezTo>
                      <a:pt x="246" y="4"/>
                      <a:pt x="246" y="2"/>
                      <a:pt x="247" y="2"/>
                    </a:cubicBezTo>
                    <a:cubicBezTo>
                      <a:pt x="248" y="1"/>
                      <a:pt x="251" y="0"/>
                      <a:pt x="253" y="0"/>
                    </a:cubicBezTo>
                    <a:cubicBezTo>
                      <a:pt x="255" y="1"/>
                      <a:pt x="260" y="2"/>
                      <a:pt x="261" y="2"/>
                    </a:cubicBezTo>
                    <a:cubicBezTo>
                      <a:pt x="262" y="2"/>
                      <a:pt x="267" y="5"/>
                      <a:pt x="267" y="5"/>
                    </a:cubicBezTo>
                    <a:cubicBezTo>
                      <a:pt x="267" y="5"/>
                      <a:pt x="269" y="10"/>
                      <a:pt x="269" y="11"/>
                    </a:cubicBezTo>
                    <a:cubicBezTo>
                      <a:pt x="269" y="12"/>
                      <a:pt x="274" y="18"/>
                      <a:pt x="272" y="18"/>
                    </a:cubicBezTo>
                    <a:cubicBezTo>
                      <a:pt x="271" y="18"/>
                      <a:pt x="267" y="19"/>
                      <a:pt x="267" y="19"/>
                    </a:cubicBezTo>
                    <a:cubicBezTo>
                      <a:pt x="265" y="22"/>
                      <a:pt x="265" y="22"/>
                      <a:pt x="265" y="22"/>
                    </a:cubicBezTo>
                    <a:cubicBezTo>
                      <a:pt x="265" y="22"/>
                      <a:pt x="263" y="26"/>
                      <a:pt x="263" y="27"/>
                    </a:cubicBezTo>
                    <a:cubicBezTo>
                      <a:pt x="263" y="28"/>
                      <a:pt x="262" y="33"/>
                      <a:pt x="262" y="33"/>
                    </a:cubicBezTo>
                    <a:cubicBezTo>
                      <a:pt x="267" y="44"/>
                      <a:pt x="267" y="44"/>
                      <a:pt x="267" y="44"/>
                    </a:cubicBezTo>
                    <a:cubicBezTo>
                      <a:pt x="262" y="51"/>
                      <a:pt x="262" y="51"/>
                      <a:pt x="262" y="51"/>
                    </a:cubicBezTo>
                    <a:cubicBezTo>
                      <a:pt x="258" y="55"/>
                      <a:pt x="258" y="55"/>
                      <a:pt x="258" y="55"/>
                    </a:cubicBezTo>
                    <a:cubicBezTo>
                      <a:pt x="258" y="55"/>
                      <a:pt x="252" y="55"/>
                      <a:pt x="252" y="54"/>
                    </a:cubicBezTo>
                    <a:cubicBezTo>
                      <a:pt x="252" y="53"/>
                      <a:pt x="248" y="51"/>
                      <a:pt x="248" y="51"/>
                    </a:cubicBezTo>
                    <a:cubicBezTo>
                      <a:pt x="248" y="51"/>
                      <a:pt x="242" y="52"/>
                      <a:pt x="241" y="53"/>
                    </a:cubicBezTo>
                    <a:cubicBezTo>
                      <a:pt x="240" y="53"/>
                      <a:pt x="226" y="54"/>
                      <a:pt x="226" y="54"/>
                    </a:cubicBezTo>
                    <a:cubicBezTo>
                      <a:pt x="226" y="54"/>
                      <a:pt x="223" y="53"/>
                      <a:pt x="222" y="53"/>
                    </a:cubicBezTo>
                    <a:cubicBezTo>
                      <a:pt x="221" y="53"/>
                      <a:pt x="216" y="53"/>
                      <a:pt x="216" y="53"/>
                    </a:cubicBezTo>
                    <a:cubicBezTo>
                      <a:pt x="215" y="49"/>
                      <a:pt x="215" y="49"/>
                      <a:pt x="215" y="49"/>
                    </a:cubicBezTo>
                    <a:cubicBezTo>
                      <a:pt x="211" y="50"/>
                      <a:pt x="211" y="50"/>
                      <a:pt x="211" y="50"/>
                    </a:cubicBezTo>
                    <a:cubicBezTo>
                      <a:pt x="210" y="54"/>
                      <a:pt x="210" y="54"/>
                      <a:pt x="210" y="54"/>
                    </a:cubicBezTo>
                    <a:cubicBezTo>
                      <a:pt x="205" y="57"/>
                      <a:pt x="205" y="57"/>
                      <a:pt x="205" y="57"/>
                    </a:cubicBezTo>
                    <a:cubicBezTo>
                      <a:pt x="200" y="60"/>
                      <a:pt x="200" y="60"/>
                      <a:pt x="200" y="60"/>
                    </a:cubicBezTo>
                    <a:cubicBezTo>
                      <a:pt x="190" y="60"/>
                      <a:pt x="190" y="60"/>
                      <a:pt x="190" y="60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4" y="62"/>
                      <a:pt x="184" y="62"/>
                      <a:pt x="184" y="62"/>
                    </a:cubicBezTo>
                    <a:cubicBezTo>
                      <a:pt x="181" y="68"/>
                      <a:pt x="181" y="68"/>
                      <a:pt x="181" y="68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1" y="73"/>
                      <a:pt x="170" y="74"/>
                    </a:cubicBezTo>
                    <a:cubicBezTo>
                      <a:pt x="170" y="74"/>
                      <a:pt x="166" y="73"/>
                      <a:pt x="166" y="73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2" y="81"/>
                      <a:pt x="162" y="81"/>
                      <a:pt x="162" y="81"/>
                    </a:cubicBezTo>
                    <a:cubicBezTo>
                      <a:pt x="166" y="83"/>
                      <a:pt x="166" y="83"/>
                      <a:pt x="166" y="83"/>
                    </a:cubicBezTo>
                    <a:cubicBezTo>
                      <a:pt x="166" y="83"/>
                      <a:pt x="169" y="84"/>
                      <a:pt x="169" y="85"/>
                    </a:cubicBezTo>
                    <a:cubicBezTo>
                      <a:pt x="169" y="85"/>
                      <a:pt x="168" y="87"/>
                      <a:pt x="168" y="87"/>
                    </a:cubicBezTo>
                    <a:cubicBezTo>
                      <a:pt x="168" y="92"/>
                      <a:pt x="168" y="92"/>
                      <a:pt x="168" y="92"/>
                    </a:cubicBezTo>
                    <a:cubicBezTo>
                      <a:pt x="168" y="92"/>
                      <a:pt x="171" y="93"/>
                      <a:pt x="172" y="93"/>
                    </a:cubicBezTo>
                    <a:cubicBezTo>
                      <a:pt x="172" y="93"/>
                      <a:pt x="175" y="91"/>
                      <a:pt x="175" y="91"/>
                    </a:cubicBezTo>
                    <a:cubicBezTo>
                      <a:pt x="175" y="90"/>
                      <a:pt x="176" y="89"/>
                      <a:pt x="176" y="89"/>
                    </a:cubicBezTo>
                    <a:cubicBezTo>
                      <a:pt x="178" y="91"/>
                      <a:pt x="178" y="91"/>
                      <a:pt x="178" y="91"/>
                    </a:cubicBezTo>
                    <a:cubicBezTo>
                      <a:pt x="178" y="91"/>
                      <a:pt x="179" y="93"/>
                      <a:pt x="180" y="93"/>
                    </a:cubicBezTo>
                    <a:cubicBezTo>
                      <a:pt x="180" y="93"/>
                      <a:pt x="183" y="93"/>
                      <a:pt x="183" y="93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92" y="99"/>
                      <a:pt x="192" y="99"/>
                      <a:pt x="192" y="99"/>
                    </a:cubicBezTo>
                    <a:cubicBezTo>
                      <a:pt x="192" y="99"/>
                      <a:pt x="196" y="101"/>
                      <a:pt x="195" y="102"/>
                    </a:cubicBezTo>
                    <a:cubicBezTo>
                      <a:pt x="193" y="103"/>
                      <a:pt x="191" y="104"/>
                      <a:pt x="190" y="104"/>
                    </a:cubicBezTo>
                    <a:cubicBezTo>
                      <a:pt x="190" y="104"/>
                      <a:pt x="188" y="103"/>
                      <a:pt x="188" y="102"/>
                    </a:cubicBezTo>
                    <a:cubicBezTo>
                      <a:pt x="188" y="100"/>
                      <a:pt x="187" y="99"/>
                      <a:pt x="186" y="99"/>
                    </a:cubicBezTo>
                    <a:cubicBezTo>
                      <a:pt x="185" y="99"/>
                      <a:pt x="183" y="97"/>
                      <a:pt x="183" y="97"/>
                    </a:cubicBezTo>
                    <a:cubicBezTo>
                      <a:pt x="182" y="97"/>
                      <a:pt x="180" y="97"/>
                      <a:pt x="179" y="98"/>
                    </a:cubicBezTo>
                    <a:cubicBezTo>
                      <a:pt x="178" y="98"/>
                      <a:pt x="176" y="98"/>
                      <a:pt x="176" y="97"/>
                    </a:cubicBezTo>
                    <a:cubicBezTo>
                      <a:pt x="175" y="97"/>
                      <a:pt x="174" y="94"/>
                      <a:pt x="174" y="94"/>
                    </a:cubicBezTo>
                    <a:cubicBezTo>
                      <a:pt x="169" y="93"/>
                      <a:pt x="169" y="93"/>
                      <a:pt x="169" y="93"/>
                    </a:cubicBezTo>
                    <a:cubicBezTo>
                      <a:pt x="169" y="93"/>
                      <a:pt x="168" y="94"/>
                      <a:pt x="168" y="95"/>
                    </a:cubicBezTo>
                    <a:cubicBezTo>
                      <a:pt x="168" y="95"/>
                      <a:pt x="166" y="97"/>
                      <a:pt x="166" y="97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7" y="102"/>
                      <a:pt x="167" y="102"/>
                      <a:pt x="167" y="102"/>
                    </a:cubicBezTo>
                    <a:cubicBezTo>
                      <a:pt x="171" y="105"/>
                      <a:pt x="171" y="105"/>
                      <a:pt x="171" y="105"/>
                    </a:cubicBezTo>
                    <a:cubicBezTo>
                      <a:pt x="171" y="105"/>
                      <a:pt x="176" y="106"/>
                      <a:pt x="176" y="106"/>
                    </a:cubicBezTo>
                    <a:cubicBezTo>
                      <a:pt x="177" y="106"/>
                      <a:pt x="179" y="109"/>
                      <a:pt x="179" y="109"/>
                    </a:cubicBezTo>
                    <a:cubicBezTo>
                      <a:pt x="179" y="112"/>
                      <a:pt x="179" y="112"/>
                      <a:pt x="179" y="112"/>
                    </a:cubicBezTo>
                    <a:cubicBezTo>
                      <a:pt x="178" y="115"/>
                      <a:pt x="178" y="115"/>
                      <a:pt x="178" y="115"/>
                    </a:cubicBezTo>
                    <a:cubicBezTo>
                      <a:pt x="178" y="115"/>
                      <a:pt x="178" y="117"/>
                      <a:pt x="176" y="116"/>
                    </a:cubicBezTo>
                    <a:cubicBezTo>
                      <a:pt x="174" y="115"/>
                      <a:pt x="173" y="114"/>
                      <a:pt x="173" y="114"/>
                    </a:cubicBezTo>
                    <a:cubicBezTo>
                      <a:pt x="170" y="113"/>
                      <a:pt x="170" y="113"/>
                      <a:pt x="170" y="113"/>
                    </a:cubicBezTo>
                    <a:cubicBezTo>
                      <a:pt x="169" y="109"/>
                      <a:pt x="169" y="109"/>
                      <a:pt x="169" y="109"/>
                    </a:cubicBezTo>
                    <a:cubicBezTo>
                      <a:pt x="169" y="109"/>
                      <a:pt x="167" y="107"/>
                      <a:pt x="167" y="107"/>
                    </a:cubicBezTo>
                    <a:cubicBezTo>
                      <a:pt x="166" y="107"/>
                      <a:pt x="161" y="104"/>
                      <a:pt x="161" y="104"/>
                    </a:cubicBezTo>
                    <a:cubicBezTo>
                      <a:pt x="155" y="104"/>
                      <a:pt x="155" y="104"/>
                      <a:pt x="155" y="104"/>
                    </a:cubicBezTo>
                    <a:cubicBezTo>
                      <a:pt x="151" y="104"/>
                      <a:pt x="151" y="104"/>
                      <a:pt x="151" y="104"/>
                    </a:cubicBezTo>
                    <a:cubicBezTo>
                      <a:pt x="150" y="107"/>
                      <a:pt x="150" y="107"/>
                      <a:pt x="150" y="107"/>
                    </a:cubicBezTo>
                    <a:cubicBezTo>
                      <a:pt x="150" y="107"/>
                      <a:pt x="150" y="109"/>
                      <a:pt x="151" y="109"/>
                    </a:cubicBezTo>
                    <a:cubicBezTo>
                      <a:pt x="151" y="110"/>
                      <a:pt x="154" y="112"/>
                      <a:pt x="154" y="112"/>
                    </a:cubicBezTo>
                    <a:cubicBezTo>
                      <a:pt x="154" y="112"/>
                      <a:pt x="156" y="112"/>
                      <a:pt x="156" y="113"/>
                    </a:cubicBezTo>
                    <a:cubicBezTo>
                      <a:pt x="157" y="114"/>
                      <a:pt x="159" y="116"/>
                      <a:pt x="159" y="116"/>
                    </a:cubicBezTo>
                    <a:cubicBezTo>
                      <a:pt x="159" y="116"/>
                      <a:pt x="160" y="116"/>
                      <a:pt x="161" y="116"/>
                    </a:cubicBezTo>
                    <a:cubicBezTo>
                      <a:pt x="163" y="116"/>
                      <a:pt x="165" y="117"/>
                      <a:pt x="165" y="117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69" y="119"/>
                      <a:pt x="169" y="119"/>
                      <a:pt x="169" y="119"/>
                    </a:cubicBezTo>
                    <a:cubicBezTo>
                      <a:pt x="169" y="119"/>
                      <a:pt x="166" y="120"/>
                      <a:pt x="165" y="120"/>
                    </a:cubicBezTo>
                    <a:cubicBezTo>
                      <a:pt x="164" y="121"/>
                      <a:pt x="161" y="121"/>
                      <a:pt x="161" y="121"/>
                    </a:cubicBezTo>
                    <a:cubicBezTo>
                      <a:pt x="161" y="121"/>
                      <a:pt x="159" y="119"/>
                      <a:pt x="158" y="119"/>
                    </a:cubicBezTo>
                    <a:cubicBezTo>
                      <a:pt x="158" y="119"/>
                      <a:pt x="155" y="120"/>
                      <a:pt x="155" y="120"/>
                    </a:cubicBezTo>
                    <a:cubicBezTo>
                      <a:pt x="155" y="120"/>
                      <a:pt x="153" y="122"/>
                      <a:pt x="152" y="120"/>
                    </a:cubicBezTo>
                    <a:cubicBezTo>
                      <a:pt x="151" y="118"/>
                      <a:pt x="150" y="116"/>
                      <a:pt x="150" y="116"/>
                    </a:cubicBezTo>
                    <a:cubicBezTo>
                      <a:pt x="150" y="114"/>
                      <a:pt x="150" y="114"/>
                      <a:pt x="150" y="114"/>
                    </a:cubicBezTo>
                    <a:cubicBezTo>
                      <a:pt x="150" y="111"/>
                      <a:pt x="150" y="111"/>
                      <a:pt x="150" y="111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29" y="101"/>
                      <a:pt x="129" y="101"/>
                      <a:pt x="129" y="10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31" y="94"/>
                      <a:pt x="131" y="94"/>
                      <a:pt x="131" y="94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8" y="89"/>
                      <a:pt x="128" y="89"/>
                      <a:pt x="128" y="89"/>
                    </a:cubicBezTo>
                    <a:cubicBezTo>
                      <a:pt x="123" y="92"/>
                      <a:pt x="123" y="92"/>
                      <a:pt x="123" y="92"/>
                    </a:cubicBezTo>
                    <a:cubicBezTo>
                      <a:pt x="123" y="95"/>
                      <a:pt x="123" y="95"/>
                      <a:pt x="123" y="95"/>
                    </a:cubicBezTo>
                    <a:cubicBezTo>
                      <a:pt x="118" y="97"/>
                      <a:pt x="118" y="97"/>
                      <a:pt x="118" y="97"/>
                    </a:cubicBezTo>
                    <a:cubicBezTo>
                      <a:pt x="116" y="101"/>
                      <a:pt x="116" y="101"/>
                      <a:pt x="116" y="101"/>
                    </a:cubicBezTo>
                    <a:cubicBezTo>
                      <a:pt x="119" y="104"/>
                      <a:pt x="119" y="104"/>
                      <a:pt x="119" y="104"/>
                    </a:cubicBezTo>
                    <a:cubicBezTo>
                      <a:pt x="119" y="109"/>
                      <a:pt x="119" y="109"/>
                      <a:pt x="119" y="109"/>
                    </a:cubicBezTo>
                    <a:cubicBezTo>
                      <a:pt x="119" y="109"/>
                      <a:pt x="118" y="114"/>
                      <a:pt x="119" y="115"/>
                    </a:cubicBezTo>
                    <a:cubicBezTo>
                      <a:pt x="119" y="115"/>
                      <a:pt x="118" y="118"/>
                      <a:pt x="118" y="120"/>
                    </a:cubicBezTo>
                    <a:cubicBezTo>
                      <a:pt x="119" y="121"/>
                      <a:pt x="119" y="122"/>
                      <a:pt x="121" y="123"/>
                    </a:cubicBezTo>
                    <a:cubicBezTo>
                      <a:pt x="122" y="124"/>
                      <a:pt x="122" y="124"/>
                      <a:pt x="124" y="125"/>
                    </a:cubicBezTo>
                    <a:cubicBezTo>
                      <a:pt x="126" y="126"/>
                      <a:pt x="127" y="127"/>
                      <a:pt x="127" y="127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1"/>
                      <a:pt x="130" y="132"/>
                      <a:pt x="131" y="132"/>
                    </a:cubicBezTo>
                    <a:cubicBezTo>
                      <a:pt x="132" y="133"/>
                      <a:pt x="135" y="134"/>
                      <a:pt x="135" y="135"/>
                    </a:cubicBezTo>
                    <a:cubicBezTo>
                      <a:pt x="135" y="137"/>
                      <a:pt x="136" y="139"/>
                      <a:pt x="136" y="139"/>
                    </a:cubicBezTo>
                    <a:cubicBezTo>
                      <a:pt x="136" y="139"/>
                      <a:pt x="137" y="141"/>
                      <a:pt x="137" y="141"/>
                    </a:cubicBezTo>
                    <a:cubicBezTo>
                      <a:pt x="138" y="142"/>
                      <a:pt x="139" y="141"/>
                      <a:pt x="139" y="142"/>
                    </a:cubicBezTo>
                    <a:cubicBezTo>
                      <a:pt x="140" y="143"/>
                      <a:pt x="139" y="144"/>
                      <a:pt x="141" y="145"/>
                    </a:cubicBezTo>
                    <a:cubicBezTo>
                      <a:pt x="142" y="147"/>
                      <a:pt x="144" y="148"/>
                      <a:pt x="144" y="148"/>
                    </a:cubicBezTo>
                    <a:cubicBezTo>
                      <a:pt x="145" y="148"/>
                      <a:pt x="147" y="149"/>
                      <a:pt x="147" y="149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57" y="158"/>
                      <a:pt x="157" y="158"/>
                      <a:pt x="157" y="158"/>
                    </a:cubicBezTo>
                    <a:cubicBezTo>
                      <a:pt x="160" y="161"/>
                      <a:pt x="160" y="161"/>
                      <a:pt x="160" y="161"/>
                    </a:cubicBezTo>
                    <a:cubicBezTo>
                      <a:pt x="159" y="165"/>
                      <a:pt x="159" y="165"/>
                      <a:pt x="159" y="165"/>
                    </a:cubicBezTo>
                    <a:cubicBezTo>
                      <a:pt x="158" y="167"/>
                      <a:pt x="158" y="167"/>
                      <a:pt x="158" y="167"/>
                    </a:cubicBezTo>
                    <a:cubicBezTo>
                      <a:pt x="158" y="167"/>
                      <a:pt x="156" y="168"/>
                      <a:pt x="155" y="168"/>
                    </a:cubicBezTo>
                    <a:cubicBezTo>
                      <a:pt x="155" y="168"/>
                      <a:pt x="153" y="169"/>
                      <a:pt x="153" y="169"/>
                    </a:cubicBezTo>
                    <a:cubicBezTo>
                      <a:pt x="153" y="169"/>
                      <a:pt x="152" y="168"/>
                      <a:pt x="152" y="168"/>
                    </a:cubicBezTo>
                    <a:cubicBezTo>
                      <a:pt x="153" y="167"/>
                      <a:pt x="156" y="166"/>
                      <a:pt x="156" y="166"/>
                    </a:cubicBezTo>
                    <a:cubicBezTo>
                      <a:pt x="156" y="166"/>
                      <a:pt x="156" y="163"/>
                      <a:pt x="155" y="163"/>
                    </a:cubicBezTo>
                    <a:cubicBezTo>
                      <a:pt x="154" y="162"/>
                      <a:pt x="151" y="160"/>
                      <a:pt x="151" y="160"/>
                    </a:cubicBezTo>
                    <a:cubicBezTo>
                      <a:pt x="149" y="158"/>
                      <a:pt x="149" y="158"/>
                      <a:pt x="149" y="158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58"/>
                      <a:pt x="144" y="158"/>
                      <a:pt x="144" y="159"/>
                    </a:cubicBezTo>
                    <a:cubicBezTo>
                      <a:pt x="143" y="160"/>
                      <a:pt x="140" y="162"/>
                      <a:pt x="140" y="162"/>
                    </a:cubicBezTo>
                    <a:cubicBezTo>
                      <a:pt x="138" y="166"/>
                      <a:pt x="138" y="166"/>
                      <a:pt x="138" y="166"/>
                    </a:cubicBezTo>
                    <a:cubicBezTo>
                      <a:pt x="143" y="167"/>
                      <a:pt x="143" y="167"/>
                      <a:pt x="143" y="167"/>
                    </a:cubicBezTo>
                    <a:cubicBezTo>
                      <a:pt x="143" y="167"/>
                      <a:pt x="145" y="169"/>
                      <a:pt x="145" y="169"/>
                    </a:cubicBezTo>
                    <a:cubicBezTo>
                      <a:pt x="145" y="170"/>
                      <a:pt x="147" y="172"/>
                      <a:pt x="147" y="172"/>
                    </a:cubicBezTo>
                    <a:cubicBezTo>
                      <a:pt x="149" y="173"/>
                      <a:pt x="149" y="173"/>
                      <a:pt x="149" y="173"/>
                    </a:cubicBezTo>
                    <a:cubicBezTo>
                      <a:pt x="149" y="175"/>
                      <a:pt x="149" y="175"/>
                      <a:pt x="149" y="175"/>
                    </a:cubicBezTo>
                    <a:cubicBezTo>
                      <a:pt x="148" y="178"/>
                      <a:pt x="148" y="178"/>
                      <a:pt x="148" y="178"/>
                    </a:cubicBezTo>
                    <a:cubicBezTo>
                      <a:pt x="145" y="182"/>
                      <a:pt x="145" y="182"/>
                      <a:pt x="145" y="182"/>
                    </a:cubicBezTo>
                    <a:cubicBezTo>
                      <a:pt x="145" y="182"/>
                      <a:pt x="143" y="183"/>
                      <a:pt x="143" y="183"/>
                    </a:cubicBezTo>
                    <a:cubicBezTo>
                      <a:pt x="142" y="183"/>
                      <a:pt x="140" y="185"/>
                      <a:pt x="140" y="185"/>
                    </a:cubicBezTo>
                    <a:cubicBezTo>
                      <a:pt x="140" y="185"/>
                      <a:pt x="139" y="185"/>
                      <a:pt x="139" y="185"/>
                    </a:cubicBezTo>
                    <a:cubicBezTo>
                      <a:pt x="138" y="185"/>
                      <a:pt x="136" y="184"/>
                      <a:pt x="135" y="184"/>
                    </a:cubicBezTo>
                    <a:cubicBezTo>
                      <a:pt x="135" y="184"/>
                      <a:pt x="133" y="185"/>
                      <a:pt x="133" y="185"/>
                    </a:cubicBezTo>
                    <a:cubicBezTo>
                      <a:pt x="133" y="185"/>
                      <a:pt x="130" y="187"/>
                      <a:pt x="134" y="188"/>
                    </a:cubicBezTo>
                    <a:cubicBezTo>
                      <a:pt x="138" y="188"/>
                      <a:pt x="139" y="188"/>
                      <a:pt x="140" y="188"/>
                    </a:cubicBezTo>
                    <a:cubicBezTo>
                      <a:pt x="140" y="188"/>
                      <a:pt x="144" y="188"/>
                      <a:pt x="144" y="188"/>
                    </a:cubicBezTo>
                    <a:cubicBezTo>
                      <a:pt x="144" y="188"/>
                      <a:pt x="145" y="188"/>
                      <a:pt x="146" y="189"/>
                    </a:cubicBezTo>
                    <a:cubicBezTo>
                      <a:pt x="148" y="189"/>
                      <a:pt x="149" y="189"/>
                      <a:pt x="150" y="190"/>
                    </a:cubicBezTo>
                    <a:cubicBezTo>
                      <a:pt x="151" y="190"/>
                      <a:pt x="152" y="191"/>
                      <a:pt x="152" y="191"/>
                    </a:cubicBezTo>
                    <a:cubicBezTo>
                      <a:pt x="152" y="192"/>
                      <a:pt x="152" y="192"/>
                      <a:pt x="153" y="192"/>
                    </a:cubicBezTo>
                    <a:cubicBezTo>
                      <a:pt x="154" y="192"/>
                      <a:pt x="155" y="193"/>
                      <a:pt x="155" y="193"/>
                    </a:cubicBezTo>
                    <a:cubicBezTo>
                      <a:pt x="156" y="193"/>
                      <a:pt x="156" y="193"/>
                      <a:pt x="156" y="193"/>
                    </a:cubicBezTo>
                    <a:cubicBezTo>
                      <a:pt x="156" y="193"/>
                      <a:pt x="157" y="193"/>
                      <a:pt x="158" y="193"/>
                    </a:cubicBezTo>
                    <a:cubicBezTo>
                      <a:pt x="159" y="193"/>
                      <a:pt x="159" y="192"/>
                      <a:pt x="160" y="192"/>
                    </a:cubicBezTo>
                    <a:cubicBezTo>
                      <a:pt x="161" y="192"/>
                      <a:pt x="164" y="192"/>
                      <a:pt x="164" y="192"/>
                    </a:cubicBezTo>
                    <a:cubicBezTo>
                      <a:pt x="166" y="196"/>
                      <a:pt x="166" y="196"/>
                      <a:pt x="166" y="196"/>
                    </a:cubicBezTo>
                    <a:cubicBezTo>
                      <a:pt x="166" y="196"/>
                      <a:pt x="166" y="197"/>
                      <a:pt x="167" y="197"/>
                    </a:cubicBezTo>
                    <a:cubicBezTo>
                      <a:pt x="167" y="198"/>
                      <a:pt x="169" y="199"/>
                      <a:pt x="170" y="199"/>
                    </a:cubicBezTo>
                    <a:cubicBezTo>
                      <a:pt x="171" y="199"/>
                      <a:pt x="179" y="197"/>
                      <a:pt x="179" y="197"/>
                    </a:cubicBezTo>
                    <a:cubicBezTo>
                      <a:pt x="175" y="194"/>
                      <a:pt x="175" y="194"/>
                      <a:pt x="175" y="194"/>
                    </a:cubicBezTo>
                    <a:cubicBezTo>
                      <a:pt x="175" y="194"/>
                      <a:pt x="173" y="192"/>
                      <a:pt x="172" y="191"/>
                    </a:cubicBezTo>
                    <a:cubicBezTo>
                      <a:pt x="172" y="190"/>
                      <a:pt x="167" y="187"/>
                      <a:pt x="167" y="187"/>
                    </a:cubicBezTo>
                    <a:cubicBezTo>
                      <a:pt x="162" y="186"/>
                      <a:pt x="162" y="186"/>
                      <a:pt x="162" y="186"/>
                    </a:cubicBezTo>
                    <a:cubicBezTo>
                      <a:pt x="156" y="183"/>
                      <a:pt x="156" y="183"/>
                      <a:pt x="156" y="183"/>
                    </a:cubicBezTo>
                    <a:cubicBezTo>
                      <a:pt x="150" y="181"/>
                      <a:pt x="150" y="181"/>
                      <a:pt x="150" y="181"/>
                    </a:cubicBezTo>
                    <a:cubicBezTo>
                      <a:pt x="150" y="181"/>
                      <a:pt x="152" y="177"/>
                      <a:pt x="153" y="176"/>
                    </a:cubicBezTo>
                    <a:cubicBezTo>
                      <a:pt x="153" y="175"/>
                      <a:pt x="153" y="172"/>
                      <a:pt x="154" y="172"/>
                    </a:cubicBezTo>
                    <a:cubicBezTo>
                      <a:pt x="155" y="173"/>
                      <a:pt x="157" y="173"/>
                      <a:pt x="158" y="173"/>
                    </a:cubicBezTo>
                    <a:cubicBezTo>
                      <a:pt x="159" y="173"/>
                      <a:pt x="161" y="172"/>
                      <a:pt x="162" y="172"/>
                    </a:cubicBezTo>
                    <a:cubicBezTo>
                      <a:pt x="163" y="172"/>
                      <a:pt x="165" y="173"/>
                      <a:pt x="165" y="173"/>
                    </a:cubicBezTo>
                    <a:cubicBezTo>
                      <a:pt x="165" y="173"/>
                      <a:pt x="166" y="175"/>
                      <a:pt x="166" y="176"/>
                    </a:cubicBezTo>
                    <a:cubicBezTo>
                      <a:pt x="167" y="176"/>
                      <a:pt x="167" y="178"/>
                      <a:pt x="168" y="179"/>
                    </a:cubicBezTo>
                    <a:cubicBezTo>
                      <a:pt x="169" y="179"/>
                      <a:pt x="174" y="181"/>
                      <a:pt x="174" y="181"/>
                    </a:cubicBezTo>
                    <a:cubicBezTo>
                      <a:pt x="174" y="181"/>
                      <a:pt x="180" y="183"/>
                      <a:pt x="180" y="183"/>
                    </a:cubicBezTo>
                    <a:cubicBezTo>
                      <a:pt x="181" y="183"/>
                      <a:pt x="183" y="183"/>
                      <a:pt x="183" y="183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198" y="184"/>
                      <a:pt x="198" y="184"/>
                      <a:pt x="198" y="184"/>
                    </a:cubicBezTo>
                    <a:cubicBezTo>
                      <a:pt x="199" y="186"/>
                      <a:pt x="199" y="186"/>
                      <a:pt x="199" y="186"/>
                    </a:cubicBezTo>
                    <a:cubicBezTo>
                      <a:pt x="199" y="186"/>
                      <a:pt x="202" y="188"/>
                      <a:pt x="202" y="188"/>
                    </a:cubicBezTo>
                    <a:cubicBezTo>
                      <a:pt x="202" y="189"/>
                      <a:pt x="204" y="193"/>
                      <a:pt x="204" y="193"/>
                    </a:cubicBezTo>
                    <a:cubicBezTo>
                      <a:pt x="204" y="193"/>
                      <a:pt x="204" y="196"/>
                      <a:pt x="204" y="196"/>
                    </a:cubicBezTo>
                    <a:cubicBezTo>
                      <a:pt x="204" y="197"/>
                      <a:pt x="206" y="201"/>
                      <a:pt x="206" y="201"/>
                    </a:cubicBezTo>
                    <a:cubicBezTo>
                      <a:pt x="207" y="202"/>
                      <a:pt x="211" y="206"/>
                      <a:pt x="211" y="207"/>
                    </a:cubicBezTo>
                    <a:cubicBezTo>
                      <a:pt x="211" y="207"/>
                      <a:pt x="213" y="210"/>
                      <a:pt x="214" y="210"/>
                    </a:cubicBezTo>
                    <a:cubicBezTo>
                      <a:pt x="214" y="210"/>
                      <a:pt x="215" y="209"/>
                      <a:pt x="215" y="209"/>
                    </a:cubicBezTo>
                    <a:cubicBezTo>
                      <a:pt x="216" y="209"/>
                      <a:pt x="219" y="207"/>
                      <a:pt x="219" y="207"/>
                    </a:cubicBezTo>
                    <a:cubicBezTo>
                      <a:pt x="219" y="207"/>
                      <a:pt x="222" y="207"/>
                      <a:pt x="222" y="208"/>
                    </a:cubicBezTo>
                    <a:cubicBezTo>
                      <a:pt x="222" y="209"/>
                      <a:pt x="226" y="212"/>
                      <a:pt x="226" y="212"/>
                    </a:cubicBezTo>
                    <a:cubicBezTo>
                      <a:pt x="226" y="212"/>
                      <a:pt x="227" y="216"/>
                      <a:pt x="227" y="216"/>
                    </a:cubicBezTo>
                    <a:cubicBezTo>
                      <a:pt x="226" y="217"/>
                      <a:pt x="223" y="218"/>
                      <a:pt x="223" y="219"/>
                    </a:cubicBezTo>
                    <a:cubicBezTo>
                      <a:pt x="222" y="219"/>
                      <a:pt x="219" y="219"/>
                      <a:pt x="219" y="219"/>
                    </a:cubicBezTo>
                    <a:cubicBezTo>
                      <a:pt x="218" y="220"/>
                      <a:pt x="214" y="221"/>
                      <a:pt x="214" y="221"/>
                    </a:cubicBezTo>
                    <a:cubicBezTo>
                      <a:pt x="214" y="217"/>
                      <a:pt x="214" y="217"/>
                      <a:pt x="214" y="217"/>
                    </a:cubicBezTo>
                    <a:cubicBezTo>
                      <a:pt x="214" y="217"/>
                      <a:pt x="214" y="216"/>
                      <a:pt x="213" y="216"/>
                    </a:cubicBezTo>
                    <a:cubicBezTo>
                      <a:pt x="213" y="216"/>
                      <a:pt x="207" y="214"/>
                      <a:pt x="207" y="214"/>
                    </a:cubicBezTo>
                    <a:cubicBezTo>
                      <a:pt x="206" y="209"/>
                      <a:pt x="206" y="209"/>
                      <a:pt x="206" y="209"/>
                    </a:cubicBezTo>
                    <a:cubicBezTo>
                      <a:pt x="203" y="206"/>
                      <a:pt x="203" y="206"/>
                      <a:pt x="203" y="206"/>
                    </a:cubicBezTo>
                    <a:cubicBezTo>
                      <a:pt x="200" y="204"/>
                      <a:pt x="200" y="204"/>
                      <a:pt x="200" y="204"/>
                    </a:cubicBezTo>
                    <a:cubicBezTo>
                      <a:pt x="198" y="201"/>
                      <a:pt x="198" y="201"/>
                      <a:pt x="198" y="201"/>
                    </a:cubicBezTo>
                    <a:cubicBezTo>
                      <a:pt x="194" y="201"/>
                      <a:pt x="194" y="201"/>
                      <a:pt x="194" y="201"/>
                    </a:cubicBezTo>
                    <a:cubicBezTo>
                      <a:pt x="194" y="201"/>
                      <a:pt x="192" y="202"/>
                      <a:pt x="192" y="202"/>
                    </a:cubicBezTo>
                    <a:cubicBezTo>
                      <a:pt x="191" y="203"/>
                      <a:pt x="187" y="202"/>
                      <a:pt x="187" y="202"/>
                    </a:cubicBezTo>
                    <a:cubicBezTo>
                      <a:pt x="184" y="203"/>
                      <a:pt x="184" y="203"/>
                      <a:pt x="184" y="203"/>
                    </a:cubicBezTo>
                    <a:cubicBezTo>
                      <a:pt x="184" y="205"/>
                      <a:pt x="184" y="205"/>
                      <a:pt x="184" y="205"/>
                    </a:cubicBezTo>
                    <a:cubicBezTo>
                      <a:pt x="189" y="205"/>
                      <a:pt x="189" y="205"/>
                      <a:pt x="189" y="205"/>
                    </a:cubicBezTo>
                    <a:cubicBezTo>
                      <a:pt x="193" y="206"/>
                      <a:pt x="193" y="206"/>
                      <a:pt x="193" y="206"/>
                    </a:cubicBezTo>
                    <a:cubicBezTo>
                      <a:pt x="199" y="207"/>
                      <a:pt x="199" y="207"/>
                      <a:pt x="199" y="20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199" y="211"/>
                      <a:pt x="200" y="213"/>
                      <a:pt x="200" y="214"/>
                    </a:cubicBezTo>
                    <a:cubicBezTo>
                      <a:pt x="200" y="215"/>
                      <a:pt x="202" y="219"/>
                      <a:pt x="202" y="219"/>
                    </a:cubicBezTo>
                    <a:cubicBezTo>
                      <a:pt x="204" y="225"/>
                      <a:pt x="204" y="225"/>
                      <a:pt x="204" y="225"/>
                    </a:cubicBezTo>
                    <a:cubicBezTo>
                      <a:pt x="206" y="229"/>
                      <a:pt x="206" y="229"/>
                      <a:pt x="206" y="229"/>
                    </a:cubicBezTo>
                    <a:cubicBezTo>
                      <a:pt x="208" y="230"/>
                      <a:pt x="208" y="230"/>
                      <a:pt x="208" y="230"/>
                    </a:cubicBezTo>
                    <a:cubicBezTo>
                      <a:pt x="208" y="234"/>
                      <a:pt x="208" y="234"/>
                      <a:pt x="208" y="234"/>
                    </a:cubicBezTo>
                    <a:cubicBezTo>
                      <a:pt x="210" y="235"/>
                      <a:pt x="210" y="235"/>
                      <a:pt x="210" y="235"/>
                    </a:cubicBezTo>
                    <a:cubicBezTo>
                      <a:pt x="210" y="235"/>
                      <a:pt x="209" y="236"/>
                      <a:pt x="209" y="237"/>
                    </a:cubicBezTo>
                    <a:cubicBezTo>
                      <a:pt x="209" y="237"/>
                      <a:pt x="207" y="240"/>
                      <a:pt x="207" y="240"/>
                    </a:cubicBezTo>
                    <a:cubicBezTo>
                      <a:pt x="207" y="240"/>
                      <a:pt x="205" y="240"/>
                      <a:pt x="204" y="240"/>
                    </a:cubicBezTo>
                    <a:cubicBezTo>
                      <a:pt x="204" y="239"/>
                      <a:pt x="203" y="237"/>
                      <a:pt x="202" y="237"/>
                    </a:cubicBezTo>
                    <a:cubicBezTo>
                      <a:pt x="200" y="236"/>
                      <a:pt x="200" y="234"/>
                      <a:pt x="199" y="234"/>
                    </a:cubicBezTo>
                    <a:cubicBezTo>
                      <a:pt x="198" y="234"/>
                      <a:pt x="195" y="234"/>
                      <a:pt x="195" y="234"/>
                    </a:cubicBezTo>
                    <a:cubicBezTo>
                      <a:pt x="195" y="234"/>
                      <a:pt x="193" y="231"/>
                      <a:pt x="192" y="230"/>
                    </a:cubicBezTo>
                    <a:cubicBezTo>
                      <a:pt x="192" y="230"/>
                      <a:pt x="191" y="229"/>
                      <a:pt x="190" y="228"/>
                    </a:cubicBezTo>
                    <a:cubicBezTo>
                      <a:pt x="189" y="227"/>
                      <a:pt x="187" y="224"/>
                      <a:pt x="187" y="225"/>
                    </a:cubicBezTo>
                    <a:cubicBezTo>
                      <a:pt x="187" y="227"/>
                      <a:pt x="188" y="229"/>
                      <a:pt x="187" y="229"/>
                    </a:cubicBezTo>
                    <a:cubicBezTo>
                      <a:pt x="185" y="229"/>
                      <a:pt x="184" y="229"/>
                      <a:pt x="184" y="229"/>
                    </a:cubicBezTo>
                    <a:cubicBezTo>
                      <a:pt x="184" y="229"/>
                      <a:pt x="182" y="231"/>
                      <a:pt x="181" y="232"/>
                    </a:cubicBezTo>
                    <a:cubicBezTo>
                      <a:pt x="181" y="232"/>
                      <a:pt x="182" y="232"/>
                      <a:pt x="180" y="233"/>
                    </a:cubicBezTo>
                    <a:cubicBezTo>
                      <a:pt x="179" y="233"/>
                      <a:pt x="177" y="233"/>
                      <a:pt x="177" y="233"/>
                    </a:cubicBezTo>
                    <a:cubicBezTo>
                      <a:pt x="177" y="232"/>
                      <a:pt x="177" y="232"/>
                      <a:pt x="177" y="231"/>
                    </a:cubicBezTo>
                    <a:cubicBezTo>
                      <a:pt x="178" y="230"/>
                      <a:pt x="184" y="227"/>
                      <a:pt x="184" y="227"/>
                    </a:cubicBezTo>
                    <a:cubicBezTo>
                      <a:pt x="184" y="226"/>
                      <a:pt x="182" y="223"/>
                      <a:pt x="182" y="223"/>
                    </a:cubicBezTo>
                    <a:cubicBezTo>
                      <a:pt x="181" y="224"/>
                      <a:pt x="181" y="224"/>
                      <a:pt x="181" y="224"/>
                    </a:cubicBezTo>
                    <a:cubicBezTo>
                      <a:pt x="178" y="226"/>
                      <a:pt x="178" y="226"/>
                      <a:pt x="178" y="226"/>
                    </a:cubicBezTo>
                    <a:cubicBezTo>
                      <a:pt x="174" y="229"/>
                      <a:pt x="174" y="229"/>
                      <a:pt x="174" y="229"/>
                    </a:cubicBezTo>
                    <a:cubicBezTo>
                      <a:pt x="171" y="230"/>
                      <a:pt x="171" y="230"/>
                      <a:pt x="171" y="230"/>
                    </a:cubicBezTo>
                    <a:cubicBezTo>
                      <a:pt x="168" y="232"/>
                      <a:pt x="168" y="232"/>
                      <a:pt x="168" y="232"/>
                    </a:cubicBezTo>
                    <a:cubicBezTo>
                      <a:pt x="164" y="233"/>
                      <a:pt x="164" y="233"/>
                      <a:pt x="164" y="233"/>
                    </a:cubicBezTo>
                    <a:cubicBezTo>
                      <a:pt x="160" y="233"/>
                      <a:pt x="160" y="233"/>
                      <a:pt x="160" y="233"/>
                    </a:cubicBezTo>
                    <a:cubicBezTo>
                      <a:pt x="158" y="232"/>
                      <a:pt x="158" y="232"/>
                      <a:pt x="158" y="232"/>
                    </a:cubicBez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55" y="229"/>
                      <a:pt x="155" y="229"/>
                      <a:pt x="155" y="229"/>
                    </a:cubicBezTo>
                    <a:cubicBezTo>
                      <a:pt x="155" y="229"/>
                      <a:pt x="154" y="227"/>
                      <a:pt x="155" y="226"/>
                    </a:cubicBezTo>
                    <a:cubicBezTo>
                      <a:pt x="155" y="226"/>
                      <a:pt x="156" y="225"/>
                      <a:pt x="158" y="225"/>
                    </a:cubicBezTo>
                    <a:cubicBezTo>
                      <a:pt x="160" y="225"/>
                      <a:pt x="161" y="225"/>
                      <a:pt x="162" y="225"/>
                    </a:cubicBezTo>
                    <a:cubicBezTo>
                      <a:pt x="163" y="225"/>
                      <a:pt x="164" y="224"/>
                      <a:pt x="164" y="224"/>
                    </a:cubicBezTo>
                    <a:cubicBezTo>
                      <a:pt x="164" y="224"/>
                      <a:pt x="165" y="224"/>
                      <a:pt x="165" y="223"/>
                    </a:cubicBezTo>
                    <a:cubicBezTo>
                      <a:pt x="165" y="222"/>
                      <a:pt x="162" y="218"/>
                      <a:pt x="162" y="218"/>
                    </a:cubicBezTo>
                    <a:cubicBezTo>
                      <a:pt x="162" y="218"/>
                      <a:pt x="158" y="218"/>
                      <a:pt x="157" y="219"/>
                    </a:cubicBezTo>
                    <a:cubicBezTo>
                      <a:pt x="155" y="219"/>
                      <a:pt x="155" y="221"/>
                      <a:pt x="153" y="220"/>
                    </a:cubicBezTo>
                    <a:cubicBezTo>
                      <a:pt x="151" y="219"/>
                      <a:pt x="146" y="217"/>
                      <a:pt x="146" y="217"/>
                    </a:cubicBezTo>
                    <a:cubicBezTo>
                      <a:pt x="142" y="213"/>
                      <a:pt x="142" y="213"/>
                      <a:pt x="142" y="213"/>
                    </a:cubicBez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7" y="217"/>
                      <a:pt x="137" y="219"/>
                      <a:pt x="135" y="217"/>
                    </a:cubicBezTo>
                    <a:cubicBezTo>
                      <a:pt x="133" y="214"/>
                      <a:pt x="133" y="212"/>
                      <a:pt x="133" y="212"/>
                    </a:cubicBezTo>
                    <a:cubicBezTo>
                      <a:pt x="130" y="212"/>
                      <a:pt x="130" y="212"/>
                      <a:pt x="130" y="212"/>
                    </a:cubicBezTo>
                    <a:cubicBezTo>
                      <a:pt x="129" y="215"/>
                      <a:pt x="129" y="215"/>
                      <a:pt x="129" y="215"/>
                    </a:cubicBezTo>
                    <a:cubicBezTo>
                      <a:pt x="129" y="215"/>
                      <a:pt x="127" y="218"/>
                      <a:pt x="127" y="218"/>
                    </a:cubicBezTo>
                    <a:cubicBezTo>
                      <a:pt x="126" y="218"/>
                      <a:pt x="123" y="218"/>
                      <a:pt x="122" y="219"/>
                    </a:cubicBezTo>
                    <a:cubicBezTo>
                      <a:pt x="122" y="219"/>
                      <a:pt x="117" y="219"/>
                      <a:pt x="117" y="219"/>
                    </a:cubicBezTo>
                    <a:cubicBezTo>
                      <a:pt x="110" y="217"/>
                      <a:pt x="110" y="217"/>
                      <a:pt x="110" y="217"/>
                    </a:cubicBezTo>
                    <a:cubicBezTo>
                      <a:pt x="110" y="217"/>
                      <a:pt x="108" y="218"/>
                      <a:pt x="108" y="218"/>
                    </a:cubicBezTo>
                    <a:cubicBezTo>
                      <a:pt x="107" y="219"/>
                      <a:pt x="97" y="221"/>
                      <a:pt x="97" y="221"/>
                    </a:cubicBezTo>
                    <a:cubicBezTo>
                      <a:pt x="92" y="224"/>
                      <a:pt x="92" y="224"/>
                      <a:pt x="92" y="224"/>
                    </a:cubicBezTo>
                    <a:cubicBezTo>
                      <a:pt x="89" y="224"/>
                      <a:pt x="89" y="224"/>
                      <a:pt x="89" y="224"/>
                    </a:cubicBezTo>
                    <a:cubicBezTo>
                      <a:pt x="86" y="220"/>
                      <a:pt x="86" y="220"/>
                      <a:pt x="86" y="220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3" y="223"/>
                      <a:pt x="83" y="223"/>
                      <a:pt x="83" y="223"/>
                    </a:cubicBezTo>
                    <a:cubicBezTo>
                      <a:pt x="83" y="223"/>
                      <a:pt x="79" y="227"/>
                      <a:pt x="78" y="228"/>
                    </a:cubicBezTo>
                    <a:cubicBezTo>
                      <a:pt x="78" y="228"/>
                      <a:pt x="73" y="223"/>
                      <a:pt x="73" y="223"/>
                    </a:cubicBezTo>
                    <a:cubicBezTo>
                      <a:pt x="72" y="216"/>
                      <a:pt x="72" y="216"/>
                      <a:pt x="72" y="216"/>
                    </a:cubicBezTo>
                    <a:cubicBezTo>
                      <a:pt x="67" y="211"/>
                      <a:pt x="67" y="211"/>
                      <a:pt x="67" y="211"/>
                    </a:cubicBezTo>
                    <a:cubicBezTo>
                      <a:pt x="64" y="212"/>
                      <a:pt x="64" y="212"/>
                      <a:pt x="64" y="212"/>
                    </a:cubicBezTo>
                    <a:cubicBezTo>
                      <a:pt x="63" y="207"/>
                      <a:pt x="63" y="207"/>
                      <a:pt x="63" y="207"/>
                    </a:cubicBezTo>
                    <a:cubicBezTo>
                      <a:pt x="61" y="204"/>
                      <a:pt x="61" y="204"/>
                      <a:pt x="61" y="204"/>
                    </a:cubicBezTo>
                    <a:cubicBezTo>
                      <a:pt x="57" y="204"/>
                      <a:pt x="57" y="204"/>
                      <a:pt x="57" y="204"/>
                    </a:cubicBezTo>
                    <a:cubicBezTo>
                      <a:pt x="56" y="206"/>
                      <a:pt x="56" y="206"/>
                      <a:pt x="56" y="206"/>
                    </a:cubicBezTo>
                    <a:cubicBezTo>
                      <a:pt x="55" y="209"/>
                      <a:pt x="55" y="209"/>
                      <a:pt x="55" y="209"/>
                    </a:cubicBezTo>
                    <a:cubicBezTo>
                      <a:pt x="55" y="209"/>
                      <a:pt x="56" y="212"/>
                      <a:pt x="56" y="212"/>
                    </a:cubicBezTo>
                    <a:cubicBezTo>
                      <a:pt x="56" y="213"/>
                      <a:pt x="55" y="214"/>
                      <a:pt x="54" y="214"/>
                    </a:cubicBezTo>
                    <a:cubicBezTo>
                      <a:pt x="54" y="214"/>
                      <a:pt x="49" y="216"/>
                      <a:pt x="49" y="216"/>
                    </a:cubicBezTo>
                    <a:cubicBezTo>
                      <a:pt x="49" y="216"/>
                      <a:pt x="48" y="213"/>
                      <a:pt x="48" y="212"/>
                    </a:cubicBezTo>
                    <a:cubicBezTo>
                      <a:pt x="48" y="210"/>
                      <a:pt x="48" y="207"/>
                      <a:pt x="48" y="207"/>
                    </a:cubicBezTo>
                    <a:cubicBezTo>
                      <a:pt x="48" y="207"/>
                      <a:pt x="52" y="205"/>
                      <a:pt x="52" y="205"/>
                    </a:cubicBezTo>
                    <a:cubicBezTo>
                      <a:pt x="52" y="204"/>
                      <a:pt x="55" y="199"/>
                      <a:pt x="55" y="199"/>
                    </a:cubicBezTo>
                    <a:cubicBezTo>
                      <a:pt x="55" y="196"/>
                      <a:pt x="55" y="196"/>
                      <a:pt x="55" y="196"/>
                    </a:cubicBezTo>
                    <a:cubicBezTo>
                      <a:pt x="55" y="196"/>
                      <a:pt x="59" y="195"/>
                      <a:pt x="60" y="195"/>
                    </a:cubicBezTo>
                    <a:cubicBezTo>
                      <a:pt x="61" y="195"/>
                      <a:pt x="63" y="195"/>
                      <a:pt x="64" y="196"/>
                    </a:cubicBezTo>
                    <a:cubicBezTo>
                      <a:pt x="66" y="197"/>
                      <a:pt x="65" y="197"/>
                      <a:pt x="67" y="197"/>
                    </a:cubicBezTo>
                    <a:cubicBezTo>
                      <a:pt x="69" y="196"/>
                      <a:pt x="71" y="195"/>
                      <a:pt x="71" y="194"/>
                    </a:cubicBezTo>
                    <a:cubicBezTo>
                      <a:pt x="71" y="193"/>
                      <a:pt x="72" y="189"/>
                      <a:pt x="69" y="189"/>
                    </a:cubicBezTo>
                    <a:cubicBezTo>
                      <a:pt x="67" y="189"/>
                      <a:pt x="64" y="191"/>
                      <a:pt x="63" y="191"/>
                    </a:cubicBezTo>
                    <a:cubicBezTo>
                      <a:pt x="62" y="192"/>
                      <a:pt x="61" y="191"/>
                      <a:pt x="59" y="190"/>
                    </a:cubicBezTo>
                    <a:cubicBezTo>
                      <a:pt x="58" y="190"/>
                      <a:pt x="56" y="189"/>
                      <a:pt x="56" y="189"/>
                    </a:cubicBezTo>
                    <a:cubicBezTo>
                      <a:pt x="53" y="192"/>
                      <a:pt x="53" y="192"/>
                      <a:pt x="53" y="192"/>
                    </a:cubicBezTo>
                    <a:cubicBezTo>
                      <a:pt x="53" y="192"/>
                      <a:pt x="55" y="196"/>
                      <a:pt x="51" y="193"/>
                    </a:cubicBezTo>
                    <a:cubicBezTo>
                      <a:pt x="47" y="191"/>
                      <a:pt x="47" y="190"/>
                      <a:pt x="47" y="190"/>
                    </a:cubicBezTo>
                    <a:cubicBezTo>
                      <a:pt x="43" y="186"/>
                      <a:pt x="43" y="186"/>
                      <a:pt x="43" y="186"/>
                    </a:cubicBezTo>
                    <a:cubicBezTo>
                      <a:pt x="41" y="179"/>
                      <a:pt x="41" y="179"/>
                      <a:pt x="41" y="179"/>
                    </a:cubicBezTo>
                    <a:cubicBezTo>
                      <a:pt x="38" y="175"/>
                      <a:pt x="38" y="175"/>
                      <a:pt x="38" y="175"/>
                    </a:cubicBezTo>
                    <a:cubicBezTo>
                      <a:pt x="38" y="175"/>
                      <a:pt x="37" y="177"/>
                      <a:pt x="36" y="179"/>
                    </a:cubicBezTo>
                    <a:cubicBezTo>
                      <a:pt x="35" y="180"/>
                      <a:pt x="33" y="180"/>
                      <a:pt x="32" y="179"/>
                    </a:cubicBezTo>
                    <a:cubicBezTo>
                      <a:pt x="32" y="177"/>
                      <a:pt x="29" y="173"/>
                      <a:pt x="29" y="173"/>
                    </a:cubicBezTo>
                    <a:cubicBezTo>
                      <a:pt x="30" y="169"/>
                      <a:pt x="30" y="169"/>
                      <a:pt x="30" y="169"/>
                    </a:cubicBezTo>
                    <a:cubicBezTo>
                      <a:pt x="26" y="168"/>
                      <a:pt x="26" y="168"/>
                      <a:pt x="26" y="168"/>
                    </a:cubicBezTo>
                    <a:cubicBezTo>
                      <a:pt x="26" y="168"/>
                      <a:pt x="24" y="167"/>
                      <a:pt x="24" y="166"/>
                    </a:cubicBezTo>
                    <a:cubicBezTo>
                      <a:pt x="25" y="164"/>
                      <a:pt x="27" y="161"/>
                      <a:pt x="27" y="161"/>
                    </a:cubicBezTo>
                    <a:cubicBezTo>
                      <a:pt x="29" y="157"/>
                      <a:pt x="29" y="157"/>
                      <a:pt x="29" y="157"/>
                    </a:cubicBezTo>
                    <a:cubicBezTo>
                      <a:pt x="29" y="157"/>
                      <a:pt x="29" y="154"/>
                      <a:pt x="28" y="153"/>
                    </a:cubicBezTo>
                    <a:cubicBezTo>
                      <a:pt x="28" y="152"/>
                      <a:pt x="27" y="139"/>
                      <a:pt x="27" y="139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5" y="109"/>
                      <a:pt x="49" y="105"/>
                      <a:pt x="49" y="106"/>
                    </a:cubicBezTo>
                    <a:cubicBezTo>
                      <a:pt x="50" y="107"/>
                      <a:pt x="49" y="98"/>
                      <a:pt x="49" y="98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90"/>
                      <a:pt x="51" y="89"/>
                      <a:pt x="52" y="89"/>
                    </a:cubicBezTo>
                    <a:cubicBezTo>
                      <a:pt x="53" y="89"/>
                      <a:pt x="55" y="88"/>
                      <a:pt x="58" y="87"/>
                    </a:cubicBezTo>
                    <a:cubicBezTo>
                      <a:pt x="60" y="87"/>
                      <a:pt x="62" y="85"/>
                      <a:pt x="64" y="85"/>
                    </a:cubicBezTo>
                    <a:cubicBezTo>
                      <a:pt x="65" y="85"/>
                      <a:pt x="70" y="85"/>
                      <a:pt x="70" y="85"/>
                    </a:cubicBezTo>
                    <a:cubicBezTo>
                      <a:pt x="70" y="85"/>
                      <a:pt x="75" y="82"/>
                      <a:pt x="76" y="81"/>
                    </a:cubicBezTo>
                    <a:cubicBezTo>
                      <a:pt x="77" y="80"/>
                      <a:pt x="80" y="76"/>
                      <a:pt x="80" y="76"/>
                    </a:cubicBezTo>
                    <a:cubicBezTo>
                      <a:pt x="80" y="76"/>
                      <a:pt x="81" y="71"/>
                      <a:pt x="83" y="70"/>
                    </a:cubicBezTo>
                    <a:cubicBezTo>
                      <a:pt x="84" y="70"/>
                      <a:pt x="87" y="68"/>
                      <a:pt x="89" y="68"/>
                    </a:cubicBezTo>
                    <a:cubicBezTo>
                      <a:pt x="91" y="67"/>
                      <a:pt x="96" y="66"/>
                      <a:pt x="97" y="66"/>
                    </a:cubicBezTo>
                    <a:cubicBezTo>
                      <a:pt x="98" y="66"/>
                      <a:pt x="110" y="64"/>
                      <a:pt x="110" y="64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8" y="42"/>
                      <a:pt x="139" y="42"/>
                    </a:cubicBezTo>
                    <a:cubicBezTo>
                      <a:pt x="140" y="43"/>
                      <a:pt x="142" y="42"/>
                      <a:pt x="142" y="42"/>
                    </a:cubicBezTo>
                    <a:cubicBezTo>
                      <a:pt x="149" y="40"/>
                      <a:pt x="149" y="40"/>
                      <a:pt x="149" y="40"/>
                    </a:cubicBezTo>
                    <a:cubicBezTo>
                      <a:pt x="149" y="40"/>
                      <a:pt x="158" y="37"/>
                      <a:pt x="159" y="36"/>
                    </a:cubicBezTo>
                    <a:cubicBezTo>
                      <a:pt x="159" y="36"/>
                      <a:pt x="164" y="34"/>
                      <a:pt x="164" y="34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6" y="30"/>
                      <a:pt x="168" y="28"/>
                      <a:pt x="171" y="28"/>
                    </a:cubicBezTo>
                    <a:cubicBezTo>
                      <a:pt x="173" y="28"/>
                      <a:pt x="175" y="28"/>
                      <a:pt x="176" y="28"/>
                    </a:cubicBezTo>
                    <a:cubicBezTo>
                      <a:pt x="176" y="27"/>
                      <a:pt x="177" y="25"/>
                      <a:pt x="178" y="25"/>
                    </a:cubicBezTo>
                    <a:cubicBezTo>
                      <a:pt x="179" y="25"/>
                      <a:pt x="185" y="24"/>
                      <a:pt x="185" y="24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88" y="29"/>
                      <a:pt x="194" y="33"/>
                      <a:pt x="195" y="33"/>
                    </a:cubicBezTo>
                    <a:cubicBezTo>
                      <a:pt x="196" y="33"/>
                      <a:pt x="201" y="29"/>
                      <a:pt x="201" y="29"/>
                    </a:cubicBezTo>
                    <a:cubicBezTo>
                      <a:pt x="211" y="32"/>
                      <a:pt x="211" y="32"/>
                      <a:pt x="211" y="32"/>
                    </a:cubicBezTo>
                    <a:cubicBezTo>
                      <a:pt x="219" y="34"/>
                      <a:pt x="219" y="34"/>
                      <a:pt x="219" y="34"/>
                    </a:cubicBezTo>
                    <a:cubicBezTo>
                      <a:pt x="222" y="32"/>
                      <a:pt x="222" y="32"/>
                      <a:pt x="222" y="32"/>
                    </a:cubicBezTo>
                    <a:close/>
                    <a:moveTo>
                      <a:pt x="188" y="149"/>
                    </a:moveTo>
                    <a:cubicBezTo>
                      <a:pt x="188" y="149"/>
                      <a:pt x="188" y="149"/>
                      <a:pt x="188" y="149"/>
                    </a:cubicBezTo>
                    <a:cubicBezTo>
                      <a:pt x="189" y="150"/>
                      <a:pt x="189" y="150"/>
                      <a:pt x="189" y="150"/>
                    </a:cubicBezTo>
                    <a:cubicBezTo>
                      <a:pt x="189" y="150"/>
                      <a:pt x="191" y="150"/>
                      <a:pt x="192" y="149"/>
                    </a:cubicBezTo>
                    <a:cubicBezTo>
                      <a:pt x="193" y="149"/>
                      <a:pt x="191" y="148"/>
                      <a:pt x="191" y="148"/>
                    </a:cubicBezTo>
                    <a:cubicBezTo>
                      <a:pt x="189" y="148"/>
                      <a:pt x="189" y="148"/>
                      <a:pt x="189" y="148"/>
                    </a:cubicBezTo>
                    <a:cubicBezTo>
                      <a:pt x="189" y="148"/>
                      <a:pt x="188" y="149"/>
                      <a:pt x="188" y="149"/>
                    </a:cubicBezTo>
                    <a:close/>
                    <a:moveTo>
                      <a:pt x="184" y="157"/>
                    </a:moveTo>
                    <a:cubicBezTo>
                      <a:pt x="184" y="157"/>
                      <a:pt x="184" y="157"/>
                      <a:pt x="184" y="157"/>
                    </a:cubicBezTo>
                    <a:cubicBezTo>
                      <a:pt x="185" y="158"/>
                      <a:pt x="185" y="158"/>
                      <a:pt x="185" y="158"/>
                    </a:cubicBezTo>
                    <a:cubicBezTo>
                      <a:pt x="185" y="158"/>
                      <a:pt x="186" y="155"/>
                      <a:pt x="187" y="154"/>
                    </a:cubicBezTo>
                    <a:cubicBezTo>
                      <a:pt x="188" y="152"/>
                      <a:pt x="186" y="153"/>
                      <a:pt x="186" y="153"/>
                    </a:cubicBezTo>
                    <a:cubicBezTo>
                      <a:pt x="185" y="154"/>
                      <a:pt x="185" y="154"/>
                      <a:pt x="185" y="154"/>
                    </a:cubicBezTo>
                    <a:cubicBezTo>
                      <a:pt x="185" y="154"/>
                      <a:pt x="184" y="157"/>
                      <a:pt x="184" y="157"/>
                    </a:cubicBezTo>
                    <a:close/>
                    <a:moveTo>
                      <a:pt x="318" y="231"/>
                    </a:moveTo>
                    <a:cubicBezTo>
                      <a:pt x="318" y="231"/>
                      <a:pt x="318" y="231"/>
                      <a:pt x="318" y="231"/>
                    </a:cubicBezTo>
                    <a:cubicBezTo>
                      <a:pt x="318" y="231"/>
                      <a:pt x="321" y="233"/>
                      <a:pt x="321" y="233"/>
                    </a:cubicBezTo>
                    <a:cubicBezTo>
                      <a:pt x="319" y="237"/>
                      <a:pt x="319" y="237"/>
                      <a:pt x="319" y="237"/>
                    </a:cubicBezTo>
                    <a:cubicBezTo>
                      <a:pt x="316" y="235"/>
                      <a:pt x="316" y="235"/>
                      <a:pt x="316" y="235"/>
                    </a:cubicBezTo>
                    <a:cubicBezTo>
                      <a:pt x="318" y="231"/>
                      <a:pt x="318" y="231"/>
                      <a:pt x="318" y="231"/>
                    </a:cubicBezTo>
                    <a:close/>
                    <a:moveTo>
                      <a:pt x="342" y="250"/>
                    </a:moveTo>
                    <a:cubicBezTo>
                      <a:pt x="342" y="250"/>
                      <a:pt x="342" y="250"/>
                      <a:pt x="342" y="250"/>
                    </a:cubicBezTo>
                    <a:cubicBezTo>
                      <a:pt x="342" y="250"/>
                      <a:pt x="347" y="251"/>
                      <a:pt x="347" y="250"/>
                    </a:cubicBezTo>
                    <a:cubicBezTo>
                      <a:pt x="347" y="249"/>
                      <a:pt x="348" y="247"/>
                      <a:pt x="348" y="247"/>
                    </a:cubicBezTo>
                    <a:cubicBezTo>
                      <a:pt x="347" y="246"/>
                      <a:pt x="344" y="245"/>
                      <a:pt x="344" y="245"/>
                    </a:cubicBezTo>
                    <a:cubicBezTo>
                      <a:pt x="343" y="245"/>
                      <a:pt x="342" y="245"/>
                      <a:pt x="341" y="244"/>
                    </a:cubicBezTo>
                    <a:cubicBezTo>
                      <a:pt x="335" y="237"/>
                      <a:pt x="339" y="246"/>
                      <a:pt x="342" y="247"/>
                    </a:cubicBezTo>
                    <a:cubicBezTo>
                      <a:pt x="342" y="248"/>
                      <a:pt x="342" y="248"/>
                      <a:pt x="342" y="248"/>
                    </a:cubicBezTo>
                    <a:cubicBezTo>
                      <a:pt x="342" y="250"/>
                      <a:pt x="342" y="250"/>
                      <a:pt x="342" y="250"/>
                    </a:cubicBezTo>
                    <a:close/>
                    <a:moveTo>
                      <a:pt x="349" y="257"/>
                    </a:moveTo>
                    <a:cubicBezTo>
                      <a:pt x="349" y="257"/>
                      <a:pt x="349" y="257"/>
                      <a:pt x="349" y="257"/>
                    </a:cubicBezTo>
                    <a:cubicBezTo>
                      <a:pt x="353" y="252"/>
                      <a:pt x="353" y="252"/>
                      <a:pt x="353" y="252"/>
                    </a:cubicBezTo>
                    <a:cubicBezTo>
                      <a:pt x="353" y="252"/>
                      <a:pt x="355" y="250"/>
                      <a:pt x="356" y="250"/>
                    </a:cubicBezTo>
                    <a:cubicBezTo>
                      <a:pt x="357" y="250"/>
                      <a:pt x="361" y="249"/>
                      <a:pt x="361" y="249"/>
                    </a:cubicBezTo>
                    <a:cubicBezTo>
                      <a:pt x="361" y="249"/>
                      <a:pt x="364" y="250"/>
                      <a:pt x="362" y="251"/>
                    </a:cubicBezTo>
                    <a:cubicBezTo>
                      <a:pt x="361" y="252"/>
                      <a:pt x="358" y="254"/>
                      <a:pt x="357" y="254"/>
                    </a:cubicBezTo>
                    <a:cubicBezTo>
                      <a:pt x="356" y="255"/>
                      <a:pt x="354" y="258"/>
                      <a:pt x="354" y="258"/>
                    </a:cubicBezTo>
                    <a:cubicBezTo>
                      <a:pt x="350" y="259"/>
                      <a:pt x="350" y="259"/>
                      <a:pt x="350" y="259"/>
                    </a:cubicBezTo>
                    <a:cubicBezTo>
                      <a:pt x="346" y="261"/>
                      <a:pt x="346" y="261"/>
                      <a:pt x="346" y="261"/>
                    </a:cubicBezTo>
                    <a:cubicBezTo>
                      <a:pt x="347" y="265"/>
                      <a:pt x="347" y="265"/>
                      <a:pt x="347" y="265"/>
                    </a:cubicBezTo>
                    <a:cubicBezTo>
                      <a:pt x="347" y="265"/>
                      <a:pt x="346" y="266"/>
                      <a:pt x="345" y="266"/>
                    </a:cubicBezTo>
                    <a:cubicBezTo>
                      <a:pt x="345" y="265"/>
                      <a:pt x="342" y="263"/>
                      <a:pt x="342" y="263"/>
                    </a:cubicBezTo>
                    <a:cubicBezTo>
                      <a:pt x="343" y="258"/>
                      <a:pt x="343" y="258"/>
                      <a:pt x="343" y="258"/>
                    </a:cubicBezTo>
                    <a:cubicBezTo>
                      <a:pt x="347" y="258"/>
                      <a:pt x="347" y="258"/>
                      <a:pt x="347" y="258"/>
                    </a:cubicBezTo>
                    <a:cubicBezTo>
                      <a:pt x="349" y="257"/>
                      <a:pt x="349" y="257"/>
                      <a:pt x="349" y="257"/>
                    </a:cubicBezTo>
                    <a:close/>
                    <a:moveTo>
                      <a:pt x="388" y="286"/>
                    </a:moveTo>
                    <a:cubicBezTo>
                      <a:pt x="388" y="286"/>
                      <a:pt x="388" y="286"/>
                      <a:pt x="388" y="286"/>
                    </a:cubicBezTo>
                    <a:cubicBezTo>
                      <a:pt x="388" y="286"/>
                      <a:pt x="392" y="290"/>
                      <a:pt x="392" y="290"/>
                    </a:cubicBezTo>
                    <a:cubicBezTo>
                      <a:pt x="391" y="295"/>
                      <a:pt x="391" y="295"/>
                      <a:pt x="391" y="295"/>
                    </a:cubicBezTo>
                    <a:cubicBezTo>
                      <a:pt x="391" y="295"/>
                      <a:pt x="391" y="297"/>
                      <a:pt x="393" y="297"/>
                    </a:cubicBezTo>
                    <a:cubicBezTo>
                      <a:pt x="395" y="298"/>
                      <a:pt x="398" y="298"/>
                      <a:pt x="398" y="296"/>
                    </a:cubicBezTo>
                    <a:cubicBezTo>
                      <a:pt x="398" y="294"/>
                      <a:pt x="399" y="292"/>
                      <a:pt x="400" y="291"/>
                    </a:cubicBezTo>
                    <a:cubicBezTo>
                      <a:pt x="401" y="289"/>
                      <a:pt x="403" y="286"/>
                      <a:pt x="403" y="286"/>
                    </a:cubicBezTo>
                    <a:cubicBezTo>
                      <a:pt x="403" y="286"/>
                      <a:pt x="404" y="286"/>
                      <a:pt x="405" y="285"/>
                    </a:cubicBezTo>
                    <a:cubicBezTo>
                      <a:pt x="406" y="285"/>
                      <a:pt x="404" y="282"/>
                      <a:pt x="404" y="282"/>
                    </a:cubicBezTo>
                    <a:cubicBezTo>
                      <a:pt x="404" y="282"/>
                      <a:pt x="403" y="282"/>
                      <a:pt x="405" y="278"/>
                    </a:cubicBezTo>
                    <a:cubicBezTo>
                      <a:pt x="407" y="275"/>
                      <a:pt x="407" y="275"/>
                      <a:pt x="407" y="275"/>
                    </a:cubicBezTo>
                    <a:cubicBezTo>
                      <a:pt x="407" y="274"/>
                      <a:pt x="408" y="271"/>
                      <a:pt x="408" y="270"/>
                    </a:cubicBezTo>
                    <a:cubicBezTo>
                      <a:pt x="407" y="268"/>
                      <a:pt x="406" y="263"/>
                      <a:pt x="406" y="263"/>
                    </a:cubicBezTo>
                    <a:cubicBezTo>
                      <a:pt x="404" y="265"/>
                      <a:pt x="404" y="265"/>
                      <a:pt x="404" y="265"/>
                    </a:cubicBezTo>
                    <a:cubicBezTo>
                      <a:pt x="404" y="265"/>
                      <a:pt x="402" y="267"/>
                      <a:pt x="400" y="267"/>
                    </a:cubicBezTo>
                    <a:cubicBezTo>
                      <a:pt x="398" y="268"/>
                      <a:pt x="396" y="269"/>
                      <a:pt x="396" y="270"/>
                    </a:cubicBezTo>
                    <a:cubicBezTo>
                      <a:pt x="396" y="270"/>
                      <a:pt x="396" y="273"/>
                      <a:pt x="395" y="274"/>
                    </a:cubicBezTo>
                    <a:cubicBezTo>
                      <a:pt x="394" y="275"/>
                      <a:pt x="391" y="278"/>
                      <a:pt x="391" y="278"/>
                    </a:cubicBezTo>
                    <a:cubicBezTo>
                      <a:pt x="389" y="283"/>
                      <a:pt x="389" y="283"/>
                      <a:pt x="389" y="283"/>
                    </a:cubicBezTo>
                    <a:cubicBezTo>
                      <a:pt x="389" y="283"/>
                      <a:pt x="388" y="286"/>
                      <a:pt x="388" y="286"/>
                    </a:cubicBezTo>
                    <a:close/>
                    <a:moveTo>
                      <a:pt x="373" y="331"/>
                    </a:moveTo>
                    <a:cubicBezTo>
                      <a:pt x="373" y="331"/>
                      <a:pt x="373" y="331"/>
                      <a:pt x="373" y="331"/>
                    </a:cubicBezTo>
                    <a:cubicBezTo>
                      <a:pt x="371" y="330"/>
                      <a:pt x="369" y="328"/>
                      <a:pt x="369" y="326"/>
                    </a:cubicBezTo>
                    <a:cubicBezTo>
                      <a:pt x="369" y="325"/>
                      <a:pt x="370" y="323"/>
                      <a:pt x="370" y="323"/>
                    </a:cubicBezTo>
                    <a:cubicBezTo>
                      <a:pt x="370" y="323"/>
                      <a:pt x="368" y="322"/>
                      <a:pt x="368" y="321"/>
                    </a:cubicBezTo>
                    <a:cubicBezTo>
                      <a:pt x="368" y="321"/>
                      <a:pt x="370" y="317"/>
                      <a:pt x="370" y="315"/>
                    </a:cubicBezTo>
                    <a:cubicBezTo>
                      <a:pt x="369" y="314"/>
                      <a:pt x="370" y="308"/>
                      <a:pt x="370" y="308"/>
                    </a:cubicBezTo>
                    <a:cubicBezTo>
                      <a:pt x="370" y="308"/>
                      <a:pt x="373" y="307"/>
                      <a:pt x="373" y="308"/>
                    </a:cubicBezTo>
                    <a:cubicBezTo>
                      <a:pt x="373" y="309"/>
                      <a:pt x="372" y="312"/>
                      <a:pt x="372" y="313"/>
                    </a:cubicBezTo>
                    <a:cubicBezTo>
                      <a:pt x="372" y="314"/>
                      <a:pt x="371" y="318"/>
                      <a:pt x="371" y="319"/>
                    </a:cubicBezTo>
                    <a:cubicBezTo>
                      <a:pt x="371" y="319"/>
                      <a:pt x="372" y="318"/>
                      <a:pt x="374" y="320"/>
                    </a:cubicBezTo>
                    <a:cubicBezTo>
                      <a:pt x="376" y="322"/>
                      <a:pt x="376" y="325"/>
                      <a:pt x="376" y="325"/>
                    </a:cubicBezTo>
                    <a:cubicBezTo>
                      <a:pt x="374" y="327"/>
                      <a:pt x="374" y="327"/>
                      <a:pt x="374" y="327"/>
                    </a:cubicBezTo>
                    <a:cubicBezTo>
                      <a:pt x="373" y="331"/>
                      <a:pt x="373" y="331"/>
                      <a:pt x="373" y="331"/>
                    </a:cubicBezTo>
                    <a:close/>
                    <a:moveTo>
                      <a:pt x="361" y="333"/>
                    </a:moveTo>
                    <a:cubicBezTo>
                      <a:pt x="361" y="333"/>
                      <a:pt x="361" y="333"/>
                      <a:pt x="361" y="333"/>
                    </a:cubicBezTo>
                    <a:cubicBezTo>
                      <a:pt x="361" y="333"/>
                      <a:pt x="360" y="337"/>
                      <a:pt x="360" y="338"/>
                    </a:cubicBezTo>
                    <a:cubicBezTo>
                      <a:pt x="360" y="338"/>
                      <a:pt x="361" y="338"/>
                      <a:pt x="362" y="338"/>
                    </a:cubicBezTo>
                    <a:cubicBezTo>
                      <a:pt x="363" y="337"/>
                      <a:pt x="364" y="337"/>
                      <a:pt x="365" y="336"/>
                    </a:cubicBezTo>
                    <a:cubicBezTo>
                      <a:pt x="366" y="335"/>
                      <a:pt x="369" y="333"/>
                      <a:pt x="370" y="333"/>
                    </a:cubicBezTo>
                    <a:cubicBezTo>
                      <a:pt x="371" y="332"/>
                      <a:pt x="366" y="330"/>
                      <a:pt x="366" y="330"/>
                    </a:cubicBezTo>
                    <a:cubicBezTo>
                      <a:pt x="361" y="333"/>
                      <a:pt x="361" y="333"/>
                      <a:pt x="361" y="333"/>
                    </a:cubicBezTo>
                    <a:close/>
                    <a:moveTo>
                      <a:pt x="225" y="132"/>
                    </a:moveTo>
                    <a:cubicBezTo>
                      <a:pt x="225" y="132"/>
                      <a:pt x="225" y="132"/>
                      <a:pt x="225" y="132"/>
                    </a:cubicBezTo>
                    <a:cubicBezTo>
                      <a:pt x="227" y="133"/>
                      <a:pt x="227" y="133"/>
                      <a:pt x="227" y="133"/>
                    </a:cubicBezTo>
                    <a:cubicBezTo>
                      <a:pt x="227" y="133"/>
                      <a:pt x="228" y="132"/>
                      <a:pt x="229" y="131"/>
                    </a:cubicBezTo>
                    <a:cubicBezTo>
                      <a:pt x="230" y="130"/>
                      <a:pt x="228" y="129"/>
                      <a:pt x="228" y="129"/>
                    </a:cubicBezTo>
                    <a:cubicBezTo>
                      <a:pt x="227" y="130"/>
                      <a:pt x="227" y="130"/>
                      <a:pt x="227" y="130"/>
                    </a:cubicBezTo>
                    <a:cubicBezTo>
                      <a:pt x="227" y="130"/>
                      <a:pt x="225" y="132"/>
                      <a:pt x="225" y="132"/>
                    </a:cubicBezTo>
                    <a:close/>
                    <a:moveTo>
                      <a:pt x="164" y="164"/>
                    </a:moveTo>
                    <a:cubicBezTo>
                      <a:pt x="164" y="164"/>
                      <a:pt x="164" y="164"/>
                      <a:pt x="164" y="164"/>
                    </a:cubicBezTo>
                    <a:cubicBezTo>
                      <a:pt x="165" y="165"/>
                      <a:pt x="165" y="165"/>
                      <a:pt x="165" y="165"/>
                    </a:cubicBezTo>
                    <a:cubicBezTo>
                      <a:pt x="165" y="165"/>
                      <a:pt x="166" y="163"/>
                      <a:pt x="168" y="162"/>
                    </a:cubicBezTo>
                    <a:cubicBezTo>
                      <a:pt x="169" y="161"/>
                      <a:pt x="167" y="161"/>
                      <a:pt x="167" y="161"/>
                    </a:cubicBezTo>
                    <a:cubicBezTo>
                      <a:pt x="165" y="162"/>
                      <a:pt x="165" y="162"/>
                      <a:pt x="165" y="162"/>
                    </a:cubicBezTo>
                    <a:cubicBezTo>
                      <a:pt x="165" y="162"/>
                      <a:pt x="164" y="163"/>
                      <a:pt x="164" y="164"/>
                    </a:cubicBezTo>
                    <a:close/>
                    <a:moveTo>
                      <a:pt x="174" y="162"/>
                    </a:moveTo>
                    <a:cubicBezTo>
                      <a:pt x="174" y="162"/>
                      <a:pt x="174" y="162"/>
                      <a:pt x="174" y="162"/>
                    </a:cubicBezTo>
                    <a:cubicBezTo>
                      <a:pt x="174" y="164"/>
                      <a:pt x="174" y="164"/>
                      <a:pt x="174" y="164"/>
                    </a:cubicBezTo>
                    <a:cubicBezTo>
                      <a:pt x="174" y="164"/>
                      <a:pt x="177" y="165"/>
                      <a:pt x="179" y="166"/>
                    </a:cubicBezTo>
                    <a:cubicBezTo>
                      <a:pt x="182" y="167"/>
                      <a:pt x="180" y="164"/>
                      <a:pt x="180" y="164"/>
                    </a:cubicBezTo>
                    <a:cubicBezTo>
                      <a:pt x="178" y="162"/>
                      <a:pt x="178" y="162"/>
                      <a:pt x="178" y="162"/>
                    </a:cubicBezTo>
                    <a:cubicBezTo>
                      <a:pt x="178" y="162"/>
                      <a:pt x="175" y="161"/>
                      <a:pt x="174" y="162"/>
                    </a:cubicBezTo>
                    <a:close/>
                    <a:moveTo>
                      <a:pt x="211" y="164"/>
                    </a:moveTo>
                    <a:cubicBezTo>
                      <a:pt x="211" y="164"/>
                      <a:pt x="211" y="164"/>
                      <a:pt x="211" y="164"/>
                    </a:cubicBezTo>
                    <a:cubicBezTo>
                      <a:pt x="210" y="166"/>
                      <a:pt x="210" y="166"/>
                      <a:pt x="210" y="166"/>
                    </a:cubicBezTo>
                    <a:cubicBezTo>
                      <a:pt x="210" y="166"/>
                      <a:pt x="212" y="168"/>
                      <a:pt x="213" y="170"/>
                    </a:cubicBezTo>
                    <a:cubicBezTo>
                      <a:pt x="214" y="170"/>
                      <a:pt x="218" y="174"/>
                      <a:pt x="220" y="174"/>
                    </a:cubicBezTo>
                    <a:cubicBezTo>
                      <a:pt x="228" y="177"/>
                      <a:pt x="215" y="167"/>
                      <a:pt x="214" y="166"/>
                    </a:cubicBezTo>
                    <a:cubicBezTo>
                      <a:pt x="214" y="166"/>
                      <a:pt x="211" y="163"/>
                      <a:pt x="211" y="164"/>
                    </a:cubicBezTo>
                    <a:close/>
                    <a:moveTo>
                      <a:pt x="258" y="178"/>
                    </a:moveTo>
                    <a:cubicBezTo>
                      <a:pt x="258" y="178"/>
                      <a:pt x="258" y="178"/>
                      <a:pt x="258" y="178"/>
                    </a:cubicBezTo>
                    <a:cubicBezTo>
                      <a:pt x="260" y="180"/>
                      <a:pt x="260" y="180"/>
                      <a:pt x="260" y="180"/>
                    </a:cubicBezTo>
                    <a:cubicBezTo>
                      <a:pt x="260" y="180"/>
                      <a:pt x="263" y="179"/>
                      <a:pt x="265" y="178"/>
                    </a:cubicBezTo>
                    <a:cubicBezTo>
                      <a:pt x="267" y="178"/>
                      <a:pt x="265" y="176"/>
                      <a:pt x="265" y="176"/>
                    </a:cubicBezTo>
                    <a:cubicBezTo>
                      <a:pt x="262" y="176"/>
                      <a:pt x="262" y="176"/>
                      <a:pt x="262" y="176"/>
                    </a:cubicBezTo>
                    <a:cubicBezTo>
                      <a:pt x="262" y="176"/>
                      <a:pt x="258" y="177"/>
                      <a:pt x="258" y="178"/>
                    </a:cubicBezTo>
                    <a:close/>
                    <a:moveTo>
                      <a:pt x="238" y="73"/>
                    </a:moveTo>
                    <a:cubicBezTo>
                      <a:pt x="238" y="73"/>
                      <a:pt x="238" y="73"/>
                      <a:pt x="238" y="73"/>
                    </a:cubicBezTo>
                    <a:cubicBezTo>
                      <a:pt x="238" y="73"/>
                      <a:pt x="234" y="75"/>
                      <a:pt x="234" y="75"/>
                    </a:cubicBezTo>
                    <a:cubicBezTo>
                      <a:pt x="233" y="75"/>
                      <a:pt x="234" y="77"/>
                      <a:pt x="235" y="77"/>
                    </a:cubicBezTo>
                    <a:cubicBezTo>
                      <a:pt x="236" y="78"/>
                      <a:pt x="239" y="79"/>
                      <a:pt x="239" y="79"/>
                    </a:cubicBezTo>
                    <a:cubicBezTo>
                      <a:pt x="240" y="79"/>
                      <a:pt x="243" y="77"/>
                      <a:pt x="245" y="75"/>
                    </a:cubicBezTo>
                    <a:cubicBezTo>
                      <a:pt x="247" y="74"/>
                      <a:pt x="243" y="73"/>
                      <a:pt x="243" y="73"/>
                    </a:cubicBezTo>
                    <a:cubicBezTo>
                      <a:pt x="238" y="73"/>
                      <a:pt x="238" y="73"/>
                      <a:pt x="238" y="73"/>
                    </a:cubicBezTo>
                    <a:close/>
                    <a:moveTo>
                      <a:pt x="202" y="66"/>
                    </a:moveTo>
                    <a:cubicBezTo>
                      <a:pt x="202" y="66"/>
                      <a:pt x="202" y="66"/>
                      <a:pt x="202" y="66"/>
                    </a:cubicBezTo>
                    <a:cubicBezTo>
                      <a:pt x="202" y="66"/>
                      <a:pt x="198" y="66"/>
                      <a:pt x="197" y="66"/>
                    </a:cubicBezTo>
                    <a:cubicBezTo>
                      <a:pt x="197" y="66"/>
                      <a:pt x="196" y="67"/>
                      <a:pt x="195" y="68"/>
                    </a:cubicBezTo>
                    <a:cubicBezTo>
                      <a:pt x="194" y="69"/>
                      <a:pt x="194" y="71"/>
                      <a:pt x="193" y="73"/>
                    </a:cubicBezTo>
                    <a:cubicBezTo>
                      <a:pt x="193" y="75"/>
                      <a:pt x="194" y="75"/>
                      <a:pt x="194" y="75"/>
                    </a:cubicBezTo>
                    <a:cubicBezTo>
                      <a:pt x="195" y="76"/>
                      <a:pt x="195" y="76"/>
                      <a:pt x="197" y="78"/>
                    </a:cubicBezTo>
                    <a:cubicBezTo>
                      <a:pt x="199" y="79"/>
                      <a:pt x="201" y="77"/>
                      <a:pt x="203" y="76"/>
                    </a:cubicBezTo>
                    <a:cubicBezTo>
                      <a:pt x="206" y="75"/>
                      <a:pt x="204" y="74"/>
                      <a:pt x="205" y="72"/>
                    </a:cubicBezTo>
                    <a:cubicBezTo>
                      <a:pt x="205" y="71"/>
                      <a:pt x="204" y="68"/>
                      <a:pt x="204" y="68"/>
                    </a:cubicBezTo>
                    <a:cubicBezTo>
                      <a:pt x="204" y="67"/>
                      <a:pt x="202" y="66"/>
                      <a:pt x="202" y="66"/>
                    </a:cubicBezTo>
                    <a:close/>
                    <a:moveTo>
                      <a:pt x="236" y="103"/>
                    </a:moveTo>
                    <a:cubicBezTo>
                      <a:pt x="236" y="103"/>
                      <a:pt x="236" y="103"/>
                      <a:pt x="236" y="103"/>
                    </a:cubicBezTo>
                    <a:cubicBezTo>
                      <a:pt x="236" y="103"/>
                      <a:pt x="235" y="105"/>
                      <a:pt x="235" y="105"/>
                    </a:cubicBezTo>
                    <a:cubicBezTo>
                      <a:pt x="235" y="105"/>
                      <a:pt x="235" y="107"/>
                      <a:pt x="235" y="107"/>
                    </a:cubicBezTo>
                    <a:cubicBezTo>
                      <a:pt x="235" y="107"/>
                      <a:pt x="234" y="108"/>
                      <a:pt x="233" y="109"/>
                    </a:cubicBezTo>
                    <a:cubicBezTo>
                      <a:pt x="231" y="111"/>
                      <a:pt x="233" y="111"/>
                      <a:pt x="234" y="112"/>
                    </a:cubicBezTo>
                    <a:cubicBezTo>
                      <a:pt x="235" y="114"/>
                      <a:pt x="234" y="113"/>
                      <a:pt x="235" y="113"/>
                    </a:cubicBezTo>
                    <a:cubicBezTo>
                      <a:pt x="235" y="114"/>
                      <a:pt x="236" y="113"/>
                      <a:pt x="238" y="112"/>
                    </a:cubicBezTo>
                    <a:cubicBezTo>
                      <a:pt x="240" y="111"/>
                      <a:pt x="239" y="111"/>
                      <a:pt x="239" y="111"/>
                    </a:cubicBezTo>
                    <a:cubicBezTo>
                      <a:pt x="239" y="111"/>
                      <a:pt x="237" y="108"/>
                      <a:pt x="237" y="108"/>
                    </a:cubicBezTo>
                    <a:cubicBezTo>
                      <a:pt x="237" y="108"/>
                      <a:pt x="237" y="107"/>
                      <a:pt x="237" y="107"/>
                    </a:cubicBezTo>
                    <a:cubicBezTo>
                      <a:pt x="237" y="106"/>
                      <a:pt x="238" y="106"/>
                      <a:pt x="239" y="105"/>
                    </a:cubicBezTo>
                    <a:cubicBezTo>
                      <a:pt x="240" y="103"/>
                      <a:pt x="240" y="102"/>
                      <a:pt x="240" y="102"/>
                    </a:cubicBezTo>
                    <a:cubicBezTo>
                      <a:pt x="240" y="101"/>
                      <a:pt x="238" y="101"/>
                      <a:pt x="238" y="101"/>
                    </a:cubicBezTo>
                    <a:cubicBezTo>
                      <a:pt x="238" y="101"/>
                      <a:pt x="236" y="102"/>
                      <a:pt x="236" y="103"/>
                    </a:cubicBezTo>
                    <a:close/>
                    <a:moveTo>
                      <a:pt x="233" y="105"/>
                    </a:moveTo>
                    <a:cubicBezTo>
                      <a:pt x="233" y="105"/>
                      <a:pt x="233" y="105"/>
                      <a:pt x="233" y="105"/>
                    </a:cubicBezTo>
                    <a:cubicBezTo>
                      <a:pt x="232" y="103"/>
                      <a:pt x="232" y="103"/>
                      <a:pt x="232" y="103"/>
                    </a:cubicBezTo>
                    <a:cubicBezTo>
                      <a:pt x="232" y="103"/>
                      <a:pt x="231" y="102"/>
                      <a:pt x="228" y="102"/>
                    </a:cubicBezTo>
                    <a:cubicBezTo>
                      <a:pt x="226" y="102"/>
                      <a:pt x="226" y="103"/>
                      <a:pt x="224" y="103"/>
                    </a:cubicBezTo>
                    <a:cubicBezTo>
                      <a:pt x="222" y="103"/>
                      <a:pt x="222" y="105"/>
                      <a:pt x="222" y="106"/>
                    </a:cubicBezTo>
                    <a:cubicBezTo>
                      <a:pt x="221" y="108"/>
                      <a:pt x="222" y="107"/>
                      <a:pt x="223" y="108"/>
                    </a:cubicBezTo>
                    <a:cubicBezTo>
                      <a:pt x="224" y="109"/>
                      <a:pt x="223" y="109"/>
                      <a:pt x="224" y="112"/>
                    </a:cubicBezTo>
                    <a:cubicBezTo>
                      <a:pt x="224" y="114"/>
                      <a:pt x="225" y="113"/>
                      <a:pt x="225" y="113"/>
                    </a:cubicBezTo>
                    <a:cubicBezTo>
                      <a:pt x="226" y="114"/>
                      <a:pt x="227" y="113"/>
                      <a:pt x="229" y="112"/>
                    </a:cubicBezTo>
                    <a:cubicBezTo>
                      <a:pt x="231" y="110"/>
                      <a:pt x="229" y="110"/>
                      <a:pt x="229" y="110"/>
                    </a:cubicBezTo>
                    <a:cubicBezTo>
                      <a:pt x="229" y="110"/>
                      <a:pt x="231" y="109"/>
                      <a:pt x="233" y="107"/>
                    </a:cubicBezTo>
                    <a:cubicBezTo>
                      <a:pt x="234" y="105"/>
                      <a:pt x="233" y="105"/>
                      <a:pt x="233" y="105"/>
                    </a:cubicBezTo>
                    <a:close/>
                    <a:moveTo>
                      <a:pt x="284" y="139"/>
                    </a:moveTo>
                    <a:cubicBezTo>
                      <a:pt x="284" y="139"/>
                      <a:pt x="284" y="139"/>
                      <a:pt x="284" y="139"/>
                    </a:cubicBezTo>
                    <a:cubicBezTo>
                      <a:pt x="283" y="139"/>
                      <a:pt x="282" y="141"/>
                      <a:pt x="282" y="141"/>
                    </a:cubicBezTo>
                    <a:cubicBezTo>
                      <a:pt x="282" y="141"/>
                      <a:pt x="281" y="142"/>
                      <a:pt x="281" y="143"/>
                    </a:cubicBezTo>
                    <a:cubicBezTo>
                      <a:pt x="280" y="143"/>
                      <a:pt x="279" y="145"/>
                      <a:pt x="279" y="145"/>
                    </a:cubicBezTo>
                    <a:cubicBezTo>
                      <a:pt x="279" y="145"/>
                      <a:pt x="280" y="146"/>
                      <a:pt x="281" y="146"/>
                    </a:cubicBezTo>
                    <a:cubicBezTo>
                      <a:pt x="282" y="147"/>
                      <a:pt x="282" y="147"/>
                      <a:pt x="283" y="147"/>
                    </a:cubicBezTo>
                    <a:cubicBezTo>
                      <a:pt x="284" y="147"/>
                      <a:pt x="284" y="147"/>
                      <a:pt x="287" y="147"/>
                    </a:cubicBezTo>
                    <a:cubicBezTo>
                      <a:pt x="291" y="147"/>
                      <a:pt x="294" y="147"/>
                      <a:pt x="295" y="147"/>
                    </a:cubicBezTo>
                    <a:cubicBezTo>
                      <a:pt x="295" y="147"/>
                      <a:pt x="297" y="146"/>
                      <a:pt x="297" y="146"/>
                    </a:cubicBezTo>
                    <a:cubicBezTo>
                      <a:pt x="297" y="145"/>
                      <a:pt x="297" y="145"/>
                      <a:pt x="296" y="144"/>
                    </a:cubicBezTo>
                    <a:cubicBezTo>
                      <a:pt x="295" y="142"/>
                      <a:pt x="293" y="141"/>
                      <a:pt x="293" y="141"/>
                    </a:cubicBezTo>
                    <a:cubicBezTo>
                      <a:pt x="292" y="141"/>
                      <a:pt x="293" y="139"/>
                      <a:pt x="294" y="140"/>
                    </a:cubicBezTo>
                    <a:cubicBezTo>
                      <a:pt x="294" y="140"/>
                      <a:pt x="297" y="143"/>
                      <a:pt x="297" y="143"/>
                    </a:cubicBezTo>
                    <a:cubicBezTo>
                      <a:pt x="298" y="143"/>
                      <a:pt x="300" y="143"/>
                      <a:pt x="300" y="141"/>
                    </a:cubicBezTo>
                    <a:cubicBezTo>
                      <a:pt x="299" y="140"/>
                      <a:pt x="301" y="138"/>
                      <a:pt x="298" y="137"/>
                    </a:cubicBezTo>
                    <a:cubicBezTo>
                      <a:pt x="296" y="136"/>
                      <a:pt x="295" y="135"/>
                      <a:pt x="294" y="135"/>
                    </a:cubicBezTo>
                    <a:cubicBezTo>
                      <a:pt x="292" y="135"/>
                      <a:pt x="295" y="136"/>
                      <a:pt x="291" y="133"/>
                    </a:cubicBezTo>
                    <a:cubicBezTo>
                      <a:pt x="287" y="130"/>
                      <a:pt x="287" y="131"/>
                      <a:pt x="287" y="131"/>
                    </a:cubicBezTo>
                    <a:cubicBezTo>
                      <a:pt x="287" y="131"/>
                      <a:pt x="289" y="128"/>
                      <a:pt x="288" y="127"/>
                    </a:cubicBezTo>
                    <a:cubicBezTo>
                      <a:pt x="288" y="127"/>
                      <a:pt x="284" y="126"/>
                      <a:pt x="284" y="126"/>
                    </a:cubicBezTo>
                    <a:cubicBezTo>
                      <a:pt x="284" y="126"/>
                      <a:pt x="279" y="127"/>
                      <a:pt x="279" y="127"/>
                    </a:cubicBezTo>
                    <a:cubicBezTo>
                      <a:pt x="278" y="128"/>
                      <a:pt x="277" y="129"/>
                      <a:pt x="277" y="129"/>
                    </a:cubicBezTo>
                    <a:cubicBezTo>
                      <a:pt x="277" y="131"/>
                      <a:pt x="277" y="131"/>
                      <a:pt x="277" y="131"/>
                    </a:cubicBezTo>
                    <a:cubicBezTo>
                      <a:pt x="275" y="132"/>
                      <a:pt x="275" y="132"/>
                      <a:pt x="275" y="132"/>
                    </a:cubicBezTo>
                    <a:cubicBezTo>
                      <a:pt x="275" y="132"/>
                      <a:pt x="274" y="134"/>
                      <a:pt x="274" y="134"/>
                    </a:cubicBezTo>
                    <a:cubicBezTo>
                      <a:pt x="273" y="134"/>
                      <a:pt x="271" y="135"/>
                      <a:pt x="271" y="135"/>
                    </a:cubicBezTo>
                    <a:cubicBezTo>
                      <a:pt x="270" y="135"/>
                      <a:pt x="268" y="135"/>
                      <a:pt x="268" y="136"/>
                    </a:cubicBezTo>
                    <a:cubicBezTo>
                      <a:pt x="267" y="137"/>
                      <a:pt x="264" y="138"/>
                      <a:pt x="264" y="138"/>
                    </a:cubicBezTo>
                    <a:cubicBezTo>
                      <a:pt x="264" y="138"/>
                      <a:pt x="263" y="139"/>
                      <a:pt x="265" y="141"/>
                    </a:cubicBezTo>
                    <a:cubicBezTo>
                      <a:pt x="267" y="142"/>
                      <a:pt x="269" y="142"/>
                      <a:pt x="269" y="143"/>
                    </a:cubicBezTo>
                    <a:cubicBezTo>
                      <a:pt x="270" y="143"/>
                      <a:pt x="270" y="143"/>
                      <a:pt x="271" y="143"/>
                    </a:cubicBezTo>
                    <a:cubicBezTo>
                      <a:pt x="272" y="144"/>
                      <a:pt x="272" y="144"/>
                      <a:pt x="274" y="144"/>
                    </a:cubicBezTo>
                    <a:cubicBezTo>
                      <a:pt x="275" y="143"/>
                      <a:pt x="277" y="143"/>
                      <a:pt x="277" y="142"/>
                    </a:cubicBezTo>
                    <a:cubicBezTo>
                      <a:pt x="278" y="141"/>
                      <a:pt x="278" y="140"/>
                      <a:pt x="279" y="139"/>
                    </a:cubicBezTo>
                    <a:cubicBezTo>
                      <a:pt x="279" y="138"/>
                      <a:pt x="279" y="137"/>
                      <a:pt x="281" y="137"/>
                    </a:cubicBezTo>
                    <a:cubicBezTo>
                      <a:pt x="282" y="137"/>
                      <a:pt x="284" y="136"/>
                      <a:pt x="284" y="136"/>
                    </a:cubicBezTo>
                    <a:cubicBezTo>
                      <a:pt x="284" y="136"/>
                      <a:pt x="284" y="139"/>
                      <a:pt x="284" y="139"/>
                    </a:cubicBezTo>
                    <a:close/>
                    <a:moveTo>
                      <a:pt x="289" y="182"/>
                    </a:moveTo>
                    <a:cubicBezTo>
                      <a:pt x="289" y="182"/>
                      <a:pt x="289" y="182"/>
                      <a:pt x="289" y="182"/>
                    </a:cubicBezTo>
                    <a:cubicBezTo>
                      <a:pt x="288" y="181"/>
                      <a:pt x="288" y="181"/>
                      <a:pt x="288" y="181"/>
                    </a:cubicBezTo>
                    <a:cubicBezTo>
                      <a:pt x="288" y="180"/>
                      <a:pt x="288" y="180"/>
                      <a:pt x="288" y="180"/>
                    </a:cubicBezTo>
                    <a:cubicBezTo>
                      <a:pt x="285" y="177"/>
                      <a:pt x="285" y="177"/>
                      <a:pt x="285" y="177"/>
                    </a:cubicBezTo>
                    <a:cubicBezTo>
                      <a:pt x="285" y="177"/>
                      <a:pt x="289" y="176"/>
                      <a:pt x="291" y="175"/>
                    </a:cubicBezTo>
                    <a:cubicBezTo>
                      <a:pt x="294" y="174"/>
                      <a:pt x="291" y="173"/>
                      <a:pt x="291" y="172"/>
                    </a:cubicBezTo>
                    <a:cubicBezTo>
                      <a:pt x="291" y="172"/>
                      <a:pt x="290" y="172"/>
                      <a:pt x="288" y="172"/>
                    </a:cubicBezTo>
                    <a:cubicBezTo>
                      <a:pt x="287" y="172"/>
                      <a:pt x="286" y="172"/>
                      <a:pt x="284" y="173"/>
                    </a:cubicBezTo>
                    <a:cubicBezTo>
                      <a:pt x="283" y="173"/>
                      <a:pt x="282" y="171"/>
                      <a:pt x="282" y="171"/>
                    </a:cubicBezTo>
                    <a:cubicBezTo>
                      <a:pt x="281" y="171"/>
                      <a:pt x="277" y="171"/>
                      <a:pt x="276" y="171"/>
                    </a:cubicBezTo>
                    <a:cubicBezTo>
                      <a:pt x="276" y="171"/>
                      <a:pt x="275" y="173"/>
                      <a:pt x="274" y="174"/>
                    </a:cubicBezTo>
                    <a:cubicBezTo>
                      <a:pt x="273" y="175"/>
                      <a:pt x="272" y="176"/>
                      <a:pt x="271" y="176"/>
                    </a:cubicBezTo>
                    <a:cubicBezTo>
                      <a:pt x="270" y="177"/>
                      <a:pt x="274" y="179"/>
                      <a:pt x="275" y="179"/>
                    </a:cubicBezTo>
                    <a:cubicBezTo>
                      <a:pt x="275" y="180"/>
                      <a:pt x="278" y="180"/>
                      <a:pt x="278" y="181"/>
                    </a:cubicBezTo>
                    <a:cubicBezTo>
                      <a:pt x="279" y="181"/>
                      <a:pt x="282" y="183"/>
                      <a:pt x="283" y="183"/>
                    </a:cubicBezTo>
                    <a:cubicBezTo>
                      <a:pt x="284" y="184"/>
                      <a:pt x="282" y="185"/>
                      <a:pt x="281" y="187"/>
                    </a:cubicBezTo>
                    <a:cubicBezTo>
                      <a:pt x="280" y="189"/>
                      <a:pt x="279" y="189"/>
                      <a:pt x="278" y="190"/>
                    </a:cubicBezTo>
                    <a:cubicBezTo>
                      <a:pt x="277" y="191"/>
                      <a:pt x="279" y="192"/>
                      <a:pt x="280" y="193"/>
                    </a:cubicBezTo>
                    <a:cubicBezTo>
                      <a:pt x="281" y="194"/>
                      <a:pt x="283" y="195"/>
                      <a:pt x="283" y="195"/>
                    </a:cubicBezTo>
                    <a:cubicBezTo>
                      <a:pt x="284" y="195"/>
                      <a:pt x="287" y="193"/>
                      <a:pt x="287" y="193"/>
                    </a:cubicBezTo>
                    <a:cubicBezTo>
                      <a:pt x="287" y="193"/>
                      <a:pt x="288" y="190"/>
                      <a:pt x="288" y="190"/>
                    </a:cubicBezTo>
                    <a:cubicBezTo>
                      <a:pt x="288" y="189"/>
                      <a:pt x="289" y="187"/>
                      <a:pt x="289" y="187"/>
                    </a:cubicBezTo>
                    <a:cubicBezTo>
                      <a:pt x="290" y="186"/>
                      <a:pt x="290" y="186"/>
                      <a:pt x="290" y="186"/>
                    </a:cubicBezTo>
                    <a:cubicBezTo>
                      <a:pt x="289" y="182"/>
                      <a:pt x="289" y="182"/>
                      <a:pt x="289" y="182"/>
                    </a:cubicBezTo>
                    <a:close/>
                    <a:moveTo>
                      <a:pt x="316" y="209"/>
                    </a:moveTo>
                    <a:cubicBezTo>
                      <a:pt x="316" y="209"/>
                      <a:pt x="316" y="209"/>
                      <a:pt x="316" y="209"/>
                    </a:cubicBezTo>
                    <a:cubicBezTo>
                      <a:pt x="317" y="208"/>
                      <a:pt x="319" y="206"/>
                      <a:pt x="319" y="205"/>
                    </a:cubicBezTo>
                    <a:cubicBezTo>
                      <a:pt x="319" y="205"/>
                      <a:pt x="321" y="205"/>
                      <a:pt x="322" y="205"/>
                    </a:cubicBezTo>
                    <a:cubicBezTo>
                      <a:pt x="322" y="205"/>
                      <a:pt x="326" y="206"/>
                      <a:pt x="326" y="206"/>
                    </a:cubicBezTo>
                    <a:cubicBezTo>
                      <a:pt x="326" y="206"/>
                      <a:pt x="329" y="206"/>
                      <a:pt x="329" y="206"/>
                    </a:cubicBezTo>
                    <a:cubicBezTo>
                      <a:pt x="329" y="206"/>
                      <a:pt x="332" y="204"/>
                      <a:pt x="332" y="204"/>
                    </a:cubicBezTo>
                    <a:cubicBezTo>
                      <a:pt x="333" y="204"/>
                      <a:pt x="336" y="207"/>
                      <a:pt x="336" y="207"/>
                    </a:cubicBezTo>
                    <a:cubicBezTo>
                      <a:pt x="336" y="207"/>
                      <a:pt x="334" y="210"/>
                      <a:pt x="333" y="210"/>
                    </a:cubicBezTo>
                    <a:cubicBezTo>
                      <a:pt x="332" y="211"/>
                      <a:pt x="331" y="211"/>
                      <a:pt x="330" y="212"/>
                    </a:cubicBezTo>
                    <a:cubicBezTo>
                      <a:pt x="329" y="214"/>
                      <a:pt x="329" y="214"/>
                      <a:pt x="329" y="215"/>
                    </a:cubicBezTo>
                    <a:cubicBezTo>
                      <a:pt x="328" y="215"/>
                      <a:pt x="327" y="217"/>
                      <a:pt x="325" y="215"/>
                    </a:cubicBezTo>
                    <a:cubicBezTo>
                      <a:pt x="323" y="214"/>
                      <a:pt x="321" y="212"/>
                      <a:pt x="321" y="212"/>
                    </a:cubicBezTo>
                    <a:cubicBezTo>
                      <a:pt x="321" y="212"/>
                      <a:pt x="319" y="213"/>
                      <a:pt x="318" y="213"/>
                    </a:cubicBezTo>
                    <a:cubicBezTo>
                      <a:pt x="317" y="214"/>
                      <a:pt x="315" y="213"/>
                      <a:pt x="315" y="213"/>
                    </a:cubicBezTo>
                    <a:cubicBezTo>
                      <a:pt x="316" y="212"/>
                      <a:pt x="315" y="210"/>
                      <a:pt x="316" y="209"/>
                    </a:cubicBezTo>
                    <a:close/>
                    <a:moveTo>
                      <a:pt x="295" y="229"/>
                    </a:moveTo>
                    <a:cubicBezTo>
                      <a:pt x="295" y="229"/>
                      <a:pt x="295" y="229"/>
                      <a:pt x="295" y="229"/>
                    </a:cubicBezTo>
                    <a:cubicBezTo>
                      <a:pt x="295" y="229"/>
                      <a:pt x="291" y="227"/>
                      <a:pt x="292" y="226"/>
                    </a:cubicBezTo>
                    <a:cubicBezTo>
                      <a:pt x="293" y="224"/>
                      <a:pt x="297" y="220"/>
                      <a:pt x="298" y="219"/>
                    </a:cubicBezTo>
                    <a:cubicBezTo>
                      <a:pt x="298" y="219"/>
                      <a:pt x="301" y="220"/>
                      <a:pt x="301" y="220"/>
                    </a:cubicBezTo>
                    <a:cubicBezTo>
                      <a:pt x="302" y="220"/>
                      <a:pt x="303" y="217"/>
                      <a:pt x="304" y="217"/>
                    </a:cubicBezTo>
                    <a:cubicBezTo>
                      <a:pt x="304" y="217"/>
                      <a:pt x="308" y="217"/>
                      <a:pt x="308" y="217"/>
                    </a:cubicBezTo>
                    <a:cubicBezTo>
                      <a:pt x="308" y="217"/>
                      <a:pt x="306" y="221"/>
                      <a:pt x="304" y="222"/>
                    </a:cubicBezTo>
                    <a:cubicBezTo>
                      <a:pt x="302" y="223"/>
                      <a:pt x="301" y="223"/>
                      <a:pt x="301" y="224"/>
                    </a:cubicBezTo>
                    <a:cubicBezTo>
                      <a:pt x="300" y="225"/>
                      <a:pt x="299" y="226"/>
                      <a:pt x="299" y="227"/>
                    </a:cubicBezTo>
                    <a:cubicBezTo>
                      <a:pt x="298" y="227"/>
                      <a:pt x="295" y="229"/>
                      <a:pt x="295" y="229"/>
                    </a:cubicBezTo>
                    <a:close/>
                    <a:moveTo>
                      <a:pt x="282" y="268"/>
                    </a:move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3" y="269"/>
                      <a:pt x="281" y="273"/>
                      <a:pt x="278" y="271"/>
                    </a:cubicBezTo>
                    <a:cubicBezTo>
                      <a:pt x="278" y="271"/>
                      <a:pt x="277" y="269"/>
                      <a:pt x="279" y="268"/>
                    </a:cubicBezTo>
                    <a:cubicBezTo>
                      <a:pt x="280" y="268"/>
                      <a:pt x="282" y="268"/>
                      <a:pt x="282" y="268"/>
                    </a:cubicBezTo>
                    <a:close/>
                    <a:moveTo>
                      <a:pt x="279" y="292"/>
                    </a:moveTo>
                    <a:cubicBezTo>
                      <a:pt x="279" y="292"/>
                      <a:pt x="279" y="292"/>
                      <a:pt x="279" y="292"/>
                    </a:cubicBezTo>
                    <a:cubicBezTo>
                      <a:pt x="279" y="292"/>
                      <a:pt x="281" y="290"/>
                      <a:pt x="281" y="290"/>
                    </a:cubicBezTo>
                    <a:cubicBezTo>
                      <a:pt x="282" y="290"/>
                      <a:pt x="283" y="291"/>
                      <a:pt x="283" y="291"/>
                    </a:cubicBezTo>
                    <a:cubicBezTo>
                      <a:pt x="283" y="291"/>
                      <a:pt x="286" y="293"/>
                      <a:pt x="286" y="293"/>
                    </a:cubicBezTo>
                    <a:cubicBezTo>
                      <a:pt x="286" y="294"/>
                      <a:pt x="287" y="296"/>
                      <a:pt x="286" y="296"/>
                    </a:cubicBezTo>
                    <a:cubicBezTo>
                      <a:pt x="285" y="297"/>
                      <a:pt x="284" y="298"/>
                      <a:pt x="283" y="297"/>
                    </a:cubicBezTo>
                    <a:cubicBezTo>
                      <a:pt x="282" y="297"/>
                      <a:pt x="281" y="297"/>
                      <a:pt x="281" y="296"/>
                    </a:cubicBezTo>
                    <a:cubicBezTo>
                      <a:pt x="281" y="295"/>
                      <a:pt x="281" y="295"/>
                      <a:pt x="281" y="294"/>
                    </a:cubicBezTo>
                    <a:cubicBezTo>
                      <a:pt x="281" y="294"/>
                      <a:pt x="279" y="294"/>
                      <a:pt x="279" y="294"/>
                    </a:cubicBezTo>
                    <a:cubicBezTo>
                      <a:pt x="279" y="292"/>
                      <a:pt x="279" y="292"/>
                      <a:pt x="279" y="292"/>
                    </a:cubicBezTo>
                    <a:close/>
                    <a:moveTo>
                      <a:pt x="238" y="279"/>
                    </a:moveTo>
                    <a:cubicBezTo>
                      <a:pt x="238" y="279"/>
                      <a:pt x="238" y="279"/>
                      <a:pt x="238" y="279"/>
                    </a:cubicBezTo>
                    <a:cubicBezTo>
                      <a:pt x="239" y="279"/>
                      <a:pt x="241" y="278"/>
                      <a:pt x="241" y="279"/>
                    </a:cubicBezTo>
                    <a:cubicBezTo>
                      <a:pt x="242" y="280"/>
                      <a:pt x="243" y="280"/>
                      <a:pt x="243" y="281"/>
                    </a:cubicBezTo>
                    <a:cubicBezTo>
                      <a:pt x="243" y="281"/>
                      <a:pt x="244" y="282"/>
                      <a:pt x="242" y="283"/>
                    </a:cubicBezTo>
                    <a:cubicBezTo>
                      <a:pt x="240" y="283"/>
                      <a:pt x="239" y="283"/>
                      <a:pt x="239" y="283"/>
                    </a:cubicBezTo>
                    <a:cubicBezTo>
                      <a:pt x="240" y="286"/>
                      <a:pt x="240" y="286"/>
                      <a:pt x="240" y="286"/>
                    </a:cubicBezTo>
                    <a:cubicBezTo>
                      <a:pt x="240" y="286"/>
                      <a:pt x="242" y="286"/>
                      <a:pt x="239" y="288"/>
                    </a:cubicBezTo>
                    <a:cubicBezTo>
                      <a:pt x="237" y="290"/>
                      <a:pt x="235" y="290"/>
                      <a:pt x="235" y="290"/>
                    </a:cubicBezTo>
                    <a:cubicBezTo>
                      <a:pt x="235" y="289"/>
                      <a:pt x="235" y="289"/>
                      <a:pt x="235" y="289"/>
                    </a:cubicBezTo>
                    <a:cubicBezTo>
                      <a:pt x="232" y="290"/>
                      <a:pt x="232" y="290"/>
                      <a:pt x="232" y="290"/>
                    </a:cubicBezTo>
                    <a:cubicBezTo>
                      <a:pt x="232" y="290"/>
                      <a:pt x="231" y="291"/>
                      <a:pt x="231" y="290"/>
                    </a:cubicBezTo>
                    <a:cubicBezTo>
                      <a:pt x="230" y="288"/>
                      <a:pt x="229" y="286"/>
                      <a:pt x="231" y="286"/>
                    </a:cubicBezTo>
                    <a:cubicBezTo>
                      <a:pt x="233" y="285"/>
                      <a:pt x="233" y="284"/>
                      <a:pt x="234" y="285"/>
                    </a:cubicBezTo>
                    <a:cubicBezTo>
                      <a:pt x="235" y="286"/>
                      <a:pt x="235" y="287"/>
                      <a:pt x="235" y="287"/>
                    </a:cubicBezTo>
                    <a:cubicBezTo>
                      <a:pt x="236" y="284"/>
                      <a:pt x="236" y="284"/>
                      <a:pt x="236" y="284"/>
                    </a:cubicBezTo>
                    <a:cubicBezTo>
                      <a:pt x="236" y="284"/>
                      <a:pt x="235" y="284"/>
                      <a:pt x="235" y="283"/>
                    </a:cubicBezTo>
                    <a:cubicBezTo>
                      <a:pt x="236" y="282"/>
                      <a:pt x="236" y="282"/>
                      <a:pt x="237" y="281"/>
                    </a:cubicBezTo>
                    <a:cubicBezTo>
                      <a:pt x="238" y="281"/>
                      <a:pt x="239" y="282"/>
                      <a:pt x="239" y="282"/>
                    </a:cubicBezTo>
                    <a:cubicBezTo>
                      <a:pt x="238" y="279"/>
                      <a:pt x="238" y="279"/>
                      <a:pt x="238" y="279"/>
                    </a:cubicBezTo>
                    <a:close/>
                    <a:moveTo>
                      <a:pt x="258" y="286"/>
                    </a:moveTo>
                    <a:cubicBezTo>
                      <a:pt x="258" y="286"/>
                      <a:pt x="258" y="286"/>
                      <a:pt x="258" y="286"/>
                    </a:cubicBezTo>
                    <a:cubicBezTo>
                      <a:pt x="258" y="286"/>
                      <a:pt x="259" y="286"/>
                      <a:pt x="259" y="287"/>
                    </a:cubicBezTo>
                    <a:cubicBezTo>
                      <a:pt x="260" y="288"/>
                      <a:pt x="260" y="288"/>
                      <a:pt x="259" y="288"/>
                    </a:cubicBezTo>
                    <a:cubicBezTo>
                      <a:pt x="259" y="288"/>
                      <a:pt x="256" y="288"/>
                      <a:pt x="256" y="288"/>
                    </a:cubicBezTo>
                    <a:cubicBezTo>
                      <a:pt x="256" y="288"/>
                      <a:pt x="255" y="289"/>
                      <a:pt x="255" y="287"/>
                    </a:cubicBezTo>
                    <a:cubicBezTo>
                      <a:pt x="255" y="286"/>
                      <a:pt x="255" y="285"/>
                      <a:pt x="255" y="285"/>
                    </a:cubicBezTo>
                    <a:cubicBezTo>
                      <a:pt x="258" y="286"/>
                      <a:pt x="258" y="286"/>
                      <a:pt x="258" y="286"/>
                    </a:cubicBezTo>
                    <a:close/>
                    <a:moveTo>
                      <a:pt x="265" y="282"/>
                    </a:move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69" y="279"/>
                      <a:pt x="269" y="279"/>
                      <a:pt x="269" y="279"/>
                    </a:cubicBezTo>
                    <a:cubicBezTo>
                      <a:pt x="269" y="279"/>
                      <a:pt x="270" y="282"/>
                      <a:pt x="268" y="283"/>
                    </a:cubicBezTo>
                    <a:cubicBezTo>
                      <a:pt x="267" y="284"/>
                      <a:pt x="266" y="284"/>
                      <a:pt x="266" y="284"/>
                    </a:cubicBezTo>
                    <a:cubicBezTo>
                      <a:pt x="264" y="283"/>
                      <a:pt x="264" y="283"/>
                      <a:pt x="264" y="283"/>
                    </a:cubicBezTo>
                    <a:cubicBezTo>
                      <a:pt x="265" y="282"/>
                      <a:pt x="265" y="282"/>
                      <a:pt x="265" y="282"/>
                    </a:cubicBezTo>
                    <a:close/>
                    <a:moveTo>
                      <a:pt x="273" y="275"/>
                    </a:moveTo>
                    <a:cubicBezTo>
                      <a:pt x="273" y="275"/>
                      <a:pt x="273" y="275"/>
                      <a:pt x="273" y="275"/>
                    </a:cubicBezTo>
                    <a:cubicBezTo>
                      <a:pt x="273" y="275"/>
                      <a:pt x="272" y="278"/>
                      <a:pt x="273" y="280"/>
                    </a:cubicBezTo>
                    <a:cubicBezTo>
                      <a:pt x="273" y="281"/>
                      <a:pt x="273" y="281"/>
                      <a:pt x="274" y="281"/>
                    </a:cubicBezTo>
                    <a:cubicBezTo>
                      <a:pt x="275" y="282"/>
                      <a:pt x="276" y="282"/>
                      <a:pt x="277" y="281"/>
                    </a:cubicBezTo>
                    <a:cubicBezTo>
                      <a:pt x="278" y="281"/>
                      <a:pt x="278" y="278"/>
                      <a:pt x="278" y="278"/>
                    </a:cubicBezTo>
                    <a:cubicBezTo>
                      <a:pt x="278" y="278"/>
                      <a:pt x="278" y="277"/>
                      <a:pt x="277" y="275"/>
                    </a:cubicBezTo>
                    <a:cubicBezTo>
                      <a:pt x="276" y="272"/>
                      <a:pt x="274" y="275"/>
                      <a:pt x="273" y="275"/>
                    </a:cubicBezTo>
                    <a:close/>
                    <a:moveTo>
                      <a:pt x="274" y="259"/>
                    </a:moveTo>
                    <a:cubicBezTo>
                      <a:pt x="274" y="259"/>
                      <a:pt x="274" y="259"/>
                      <a:pt x="274" y="259"/>
                    </a:cubicBezTo>
                    <a:cubicBezTo>
                      <a:pt x="274" y="258"/>
                      <a:pt x="274" y="255"/>
                      <a:pt x="275" y="254"/>
                    </a:cubicBezTo>
                    <a:cubicBezTo>
                      <a:pt x="276" y="254"/>
                      <a:pt x="276" y="253"/>
                      <a:pt x="277" y="252"/>
                    </a:cubicBezTo>
                    <a:cubicBezTo>
                      <a:pt x="277" y="251"/>
                      <a:pt x="281" y="251"/>
                      <a:pt x="281" y="251"/>
                    </a:cubicBezTo>
                    <a:cubicBezTo>
                      <a:pt x="282" y="253"/>
                      <a:pt x="282" y="253"/>
                      <a:pt x="282" y="253"/>
                    </a:cubicBezTo>
                    <a:cubicBezTo>
                      <a:pt x="282" y="253"/>
                      <a:pt x="282" y="255"/>
                      <a:pt x="282" y="256"/>
                    </a:cubicBezTo>
                    <a:cubicBezTo>
                      <a:pt x="282" y="257"/>
                      <a:pt x="282" y="257"/>
                      <a:pt x="283" y="259"/>
                    </a:cubicBezTo>
                    <a:cubicBezTo>
                      <a:pt x="283" y="260"/>
                      <a:pt x="282" y="262"/>
                      <a:pt x="282" y="263"/>
                    </a:cubicBezTo>
                    <a:cubicBezTo>
                      <a:pt x="281" y="264"/>
                      <a:pt x="281" y="265"/>
                      <a:pt x="280" y="265"/>
                    </a:cubicBezTo>
                    <a:cubicBezTo>
                      <a:pt x="279" y="266"/>
                      <a:pt x="279" y="267"/>
                      <a:pt x="278" y="266"/>
                    </a:cubicBezTo>
                    <a:cubicBezTo>
                      <a:pt x="277" y="265"/>
                      <a:pt x="274" y="264"/>
                      <a:pt x="274" y="263"/>
                    </a:cubicBezTo>
                    <a:cubicBezTo>
                      <a:pt x="274" y="263"/>
                      <a:pt x="274" y="261"/>
                      <a:pt x="274" y="261"/>
                    </a:cubicBezTo>
                    <a:cubicBezTo>
                      <a:pt x="274" y="259"/>
                      <a:pt x="274" y="259"/>
                      <a:pt x="274" y="259"/>
                    </a:cubicBezTo>
                    <a:close/>
                    <a:moveTo>
                      <a:pt x="262" y="264"/>
                    </a:moveTo>
                    <a:cubicBezTo>
                      <a:pt x="262" y="264"/>
                      <a:pt x="262" y="264"/>
                      <a:pt x="262" y="264"/>
                    </a:cubicBezTo>
                    <a:cubicBezTo>
                      <a:pt x="262" y="263"/>
                      <a:pt x="263" y="259"/>
                      <a:pt x="263" y="259"/>
                    </a:cubicBezTo>
                    <a:cubicBezTo>
                      <a:pt x="263" y="259"/>
                      <a:pt x="263" y="257"/>
                      <a:pt x="265" y="256"/>
                    </a:cubicBezTo>
                    <a:cubicBezTo>
                      <a:pt x="266" y="256"/>
                      <a:pt x="266" y="255"/>
                      <a:pt x="267" y="256"/>
                    </a:cubicBezTo>
                    <a:cubicBezTo>
                      <a:pt x="268" y="257"/>
                      <a:pt x="269" y="258"/>
                      <a:pt x="269" y="258"/>
                    </a:cubicBezTo>
                    <a:cubicBezTo>
                      <a:pt x="269" y="258"/>
                      <a:pt x="268" y="258"/>
                      <a:pt x="268" y="259"/>
                    </a:cubicBezTo>
                    <a:cubicBezTo>
                      <a:pt x="268" y="259"/>
                      <a:pt x="269" y="261"/>
                      <a:pt x="269" y="261"/>
                    </a:cubicBezTo>
                    <a:cubicBezTo>
                      <a:pt x="268" y="262"/>
                      <a:pt x="267" y="263"/>
                      <a:pt x="266" y="264"/>
                    </a:cubicBezTo>
                    <a:cubicBezTo>
                      <a:pt x="266" y="265"/>
                      <a:pt x="264" y="266"/>
                      <a:pt x="264" y="266"/>
                    </a:cubicBezTo>
                    <a:cubicBezTo>
                      <a:pt x="261" y="268"/>
                      <a:pt x="261" y="268"/>
                      <a:pt x="261" y="268"/>
                    </a:cubicBezTo>
                    <a:cubicBezTo>
                      <a:pt x="261" y="269"/>
                      <a:pt x="261" y="269"/>
                      <a:pt x="261" y="269"/>
                    </a:cubicBezTo>
                    <a:cubicBezTo>
                      <a:pt x="260" y="269"/>
                      <a:pt x="260" y="269"/>
                      <a:pt x="260" y="269"/>
                    </a:cubicBezTo>
                    <a:cubicBezTo>
                      <a:pt x="258" y="266"/>
                      <a:pt x="258" y="266"/>
                      <a:pt x="258" y="266"/>
                    </a:cubicBezTo>
                    <a:cubicBezTo>
                      <a:pt x="261" y="264"/>
                      <a:pt x="261" y="264"/>
                      <a:pt x="261" y="264"/>
                    </a:cubicBezTo>
                    <a:cubicBezTo>
                      <a:pt x="262" y="264"/>
                      <a:pt x="262" y="264"/>
                      <a:pt x="262" y="264"/>
                    </a:cubicBezTo>
                    <a:close/>
                    <a:moveTo>
                      <a:pt x="242" y="268"/>
                    </a:moveTo>
                    <a:cubicBezTo>
                      <a:pt x="242" y="268"/>
                      <a:pt x="242" y="268"/>
                      <a:pt x="242" y="268"/>
                    </a:cubicBezTo>
                    <a:cubicBezTo>
                      <a:pt x="245" y="267"/>
                      <a:pt x="245" y="267"/>
                      <a:pt x="245" y="267"/>
                    </a:cubicBezTo>
                    <a:cubicBezTo>
                      <a:pt x="248" y="269"/>
                      <a:pt x="248" y="269"/>
                      <a:pt x="248" y="269"/>
                    </a:cubicBezTo>
                    <a:cubicBezTo>
                      <a:pt x="248" y="272"/>
                      <a:pt x="248" y="272"/>
                      <a:pt x="248" y="272"/>
                    </a:cubicBezTo>
                    <a:cubicBezTo>
                      <a:pt x="248" y="272"/>
                      <a:pt x="246" y="276"/>
                      <a:pt x="245" y="275"/>
                    </a:cubicBezTo>
                    <a:cubicBezTo>
                      <a:pt x="244" y="273"/>
                      <a:pt x="244" y="271"/>
                      <a:pt x="244" y="271"/>
                    </a:cubicBezTo>
                    <a:cubicBezTo>
                      <a:pt x="242" y="268"/>
                      <a:pt x="242" y="268"/>
                      <a:pt x="242" y="268"/>
                    </a:cubicBezTo>
                    <a:close/>
                    <a:moveTo>
                      <a:pt x="229" y="260"/>
                    </a:moveTo>
                    <a:cubicBezTo>
                      <a:pt x="229" y="260"/>
                      <a:pt x="229" y="260"/>
                      <a:pt x="229" y="260"/>
                    </a:cubicBezTo>
                    <a:cubicBezTo>
                      <a:pt x="229" y="260"/>
                      <a:pt x="234" y="259"/>
                      <a:pt x="234" y="260"/>
                    </a:cubicBezTo>
                    <a:cubicBezTo>
                      <a:pt x="234" y="260"/>
                      <a:pt x="234" y="262"/>
                      <a:pt x="235" y="262"/>
                    </a:cubicBezTo>
                    <a:cubicBezTo>
                      <a:pt x="235" y="263"/>
                      <a:pt x="232" y="266"/>
                      <a:pt x="231" y="266"/>
                    </a:cubicBezTo>
                    <a:cubicBezTo>
                      <a:pt x="231" y="266"/>
                      <a:pt x="230" y="265"/>
                      <a:pt x="230" y="265"/>
                    </a:cubicBezTo>
                    <a:cubicBezTo>
                      <a:pt x="229" y="260"/>
                      <a:pt x="229" y="260"/>
                      <a:pt x="229" y="260"/>
                    </a:cubicBezTo>
                    <a:close/>
                    <a:moveTo>
                      <a:pt x="225" y="247"/>
                    </a:moveTo>
                    <a:cubicBezTo>
                      <a:pt x="225" y="247"/>
                      <a:pt x="225" y="247"/>
                      <a:pt x="225" y="247"/>
                    </a:cubicBezTo>
                    <a:cubicBezTo>
                      <a:pt x="225" y="247"/>
                      <a:pt x="226" y="246"/>
                      <a:pt x="227" y="246"/>
                    </a:cubicBezTo>
                    <a:cubicBezTo>
                      <a:pt x="228" y="247"/>
                      <a:pt x="228" y="250"/>
                      <a:pt x="228" y="250"/>
                    </a:cubicBezTo>
                    <a:cubicBezTo>
                      <a:pt x="227" y="253"/>
                      <a:pt x="227" y="253"/>
                      <a:pt x="227" y="253"/>
                    </a:cubicBezTo>
                    <a:cubicBezTo>
                      <a:pt x="227" y="253"/>
                      <a:pt x="225" y="256"/>
                      <a:pt x="225" y="256"/>
                    </a:cubicBezTo>
                    <a:cubicBezTo>
                      <a:pt x="225" y="255"/>
                      <a:pt x="224" y="250"/>
                      <a:pt x="224" y="250"/>
                    </a:cubicBezTo>
                    <a:cubicBezTo>
                      <a:pt x="225" y="247"/>
                      <a:pt x="225" y="247"/>
                      <a:pt x="225" y="247"/>
                    </a:cubicBezTo>
                    <a:close/>
                    <a:moveTo>
                      <a:pt x="219" y="239"/>
                    </a:moveTo>
                    <a:cubicBezTo>
                      <a:pt x="219" y="239"/>
                      <a:pt x="219" y="239"/>
                      <a:pt x="219" y="239"/>
                    </a:cubicBezTo>
                    <a:cubicBezTo>
                      <a:pt x="219" y="239"/>
                      <a:pt x="218" y="242"/>
                      <a:pt x="218" y="243"/>
                    </a:cubicBezTo>
                    <a:cubicBezTo>
                      <a:pt x="218" y="243"/>
                      <a:pt x="219" y="245"/>
                      <a:pt x="219" y="245"/>
                    </a:cubicBezTo>
                    <a:cubicBezTo>
                      <a:pt x="219" y="246"/>
                      <a:pt x="219" y="245"/>
                      <a:pt x="220" y="244"/>
                    </a:cubicBezTo>
                    <a:cubicBezTo>
                      <a:pt x="221" y="243"/>
                      <a:pt x="221" y="242"/>
                      <a:pt x="221" y="242"/>
                    </a:cubicBezTo>
                    <a:cubicBezTo>
                      <a:pt x="221" y="242"/>
                      <a:pt x="223" y="241"/>
                      <a:pt x="223" y="240"/>
                    </a:cubicBezTo>
                    <a:cubicBezTo>
                      <a:pt x="224" y="240"/>
                      <a:pt x="224" y="237"/>
                      <a:pt x="224" y="237"/>
                    </a:cubicBezTo>
                    <a:cubicBezTo>
                      <a:pt x="224" y="237"/>
                      <a:pt x="221" y="235"/>
                      <a:pt x="221" y="236"/>
                    </a:cubicBezTo>
                    <a:cubicBezTo>
                      <a:pt x="220" y="236"/>
                      <a:pt x="219" y="239"/>
                      <a:pt x="219" y="239"/>
                    </a:cubicBezTo>
                    <a:close/>
                    <a:moveTo>
                      <a:pt x="233" y="237"/>
                    </a:moveTo>
                    <a:cubicBezTo>
                      <a:pt x="233" y="237"/>
                      <a:pt x="233" y="237"/>
                      <a:pt x="233" y="237"/>
                    </a:cubicBezTo>
                    <a:cubicBezTo>
                      <a:pt x="234" y="237"/>
                      <a:pt x="234" y="237"/>
                      <a:pt x="234" y="237"/>
                    </a:cubicBezTo>
                    <a:cubicBezTo>
                      <a:pt x="234" y="238"/>
                      <a:pt x="234" y="238"/>
                      <a:pt x="234" y="238"/>
                    </a:cubicBezTo>
                    <a:cubicBezTo>
                      <a:pt x="234" y="238"/>
                      <a:pt x="237" y="237"/>
                      <a:pt x="238" y="237"/>
                    </a:cubicBezTo>
                    <a:cubicBezTo>
                      <a:pt x="239" y="236"/>
                      <a:pt x="238" y="235"/>
                      <a:pt x="238" y="234"/>
                    </a:cubicBezTo>
                    <a:cubicBezTo>
                      <a:pt x="237" y="233"/>
                      <a:pt x="233" y="237"/>
                      <a:pt x="233" y="237"/>
                    </a:cubicBezTo>
                    <a:close/>
                    <a:moveTo>
                      <a:pt x="247" y="241"/>
                    </a:moveTo>
                    <a:cubicBezTo>
                      <a:pt x="247" y="241"/>
                      <a:pt x="247" y="241"/>
                      <a:pt x="247" y="241"/>
                    </a:cubicBezTo>
                    <a:cubicBezTo>
                      <a:pt x="245" y="240"/>
                      <a:pt x="245" y="240"/>
                      <a:pt x="245" y="240"/>
                    </a:cubicBezTo>
                    <a:cubicBezTo>
                      <a:pt x="245" y="242"/>
                      <a:pt x="245" y="242"/>
                      <a:pt x="245" y="242"/>
                    </a:cubicBezTo>
                    <a:cubicBezTo>
                      <a:pt x="245" y="242"/>
                      <a:pt x="246" y="244"/>
                      <a:pt x="247" y="245"/>
                    </a:cubicBezTo>
                    <a:cubicBezTo>
                      <a:pt x="247" y="245"/>
                      <a:pt x="245" y="247"/>
                      <a:pt x="245" y="247"/>
                    </a:cubicBezTo>
                    <a:cubicBezTo>
                      <a:pt x="247" y="250"/>
                      <a:pt x="247" y="250"/>
                      <a:pt x="247" y="250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49" y="243"/>
                      <a:pt x="249" y="243"/>
                    </a:cubicBezTo>
                    <a:cubicBezTo>
                      <a:pt x="249" y="242"/>
                      <a:pt x="247" y="241"/>
                      <a:pt x="247" y="241"/>
                    </a:cubicBezTo>
                    <a:close/>
                    <a:moveTo>
                      <a:pt x="261" y="241"/>
                    </a:moveTo>
                    <a:cubicBezTo>
                      <a:pt x="261" y="241"/>
                      <a:pt x="261" y="241"/>
                      <a:pt x="261" y="241"/>
                    </a:cubicBezTo>
                    <a:cubicBezTo>
                      <a:pt x="262" y="243"/>
                      <a:pt x="262" y="243"/>
                      <a:pt x="262" y="243"/>
                    </a:cubicBezTo>
                    <a:cubicBezTo>
                      <a:pt x="262" y="243"/>
                      <a:pt x="261" y="245"/>
                      <a:pt x="260" y="245"/>
                    </a:cubicBezTo>
                    <a:cubicBezTo>
                      <a:pt x="260" y="245"/>
                      <a:pt x="259" y="244"/>
                      <a:pt x="259" y="244"/>
                    </a:cubicBezTo>
                    <a:cubicBezTo>
                      <a:pt x="261" y="241"/>
                      <a:pt x="261" y="241"/>
                      <a:pt x="261" y="241"/>
                    </a:cubicBezTo>
                    <a:close/>
                    <a:moveTo>
                      <a:pt x="264" y="238"/>
                    </a:moveTo>
                    <a:cubicBezTo>
                      <a:pt x="264" y="238"/>
                      <a:pt x="264" y="238"/>
                      <a:pt x="264" y="238"/>
                    </a:cubicBezTo>
                    <a:cubicBezTo>
                      <a:pt x="265" y="240"/>
                      <a:pt x="265" y="240"/>
                      <a:pt x="265" y="240"/>
                    </a:cubicBezTo>
                    <a:cubicBezTo>
                      <a:pt x="265" y="240"/>
                      <a:pt x="268" y="239"/>
                      <a:pt x="270" y="238"/>
                    </a:cubicBezTo>
                    <a:cubicBezTo>
                      <a:pt x="273" y="237"/>
                      <a:pt x="270" y="236"/>
                      <a:pt x="270" y="236"/>
                    </a:cubicBezTo>
                    <a:cubicBezTo>
                      <a:pt x="267" y="236"/>
                      <a:pt x="267" y="236"/>
                      <a:pt x="267" y="236"/>
                    </a:cubicBezTo>
                    <a:cubicBezTo>
                      <a:pt x="267" y="236"/>
                      <a:pt x="264" y="237"/>
                      <a:pt x="264" y="238"/>
                    </a:cubicBezTo>
                    <a:close/>
                    <a:moveTo>
                      <a:pt x="247" y="230"/>
                    </a:moveTo>
                    <a:cubicBezTo>
                      <a:pt x="247" y="230"/>
                      <a:pt x="247" y="230"/>
                      <a:pt x="247" y="230"/>
                    </a:cubicBezTo>
                    <a:cubicBezTo>
                      <a:pt x="250" y="233"/>
                      <a:pt x="250" y="233"/>
                      <a:pt x="250" y="233"/>
                    </a:cubicBezTo>
                    <a:cubicBezTo>
                      <a:pt x="250" y="233"/>
                      <a:pt x="254" y="235"/>
                      <a:pt x="255" y="235"/>
                    </a:cubicBezTo>
                    <a:cubicBezTo>
                      <a:pt x="255" y="236"/>
                      <a:pt x="257" y="235"/>
                      <a:pt x="259" y="235"/>
                    </a:cubicBezTo>
                    <a:cubicBezTo>
                      <a:pt x="260" y="234"/>
                      <a:pt x="260" y="234"/>
                      <a:pt x="260" y="233"/>
                    </a:cubicBezTo>
                    <a:cubicBezTo>
                      <a:pt x="260" y="233"/>
                      <a:pt x="259" y="232"/>
                      <a:pt x="259" y="232"/>
                    </a:cubicBezTo>
                    <a:cubicBezTo>
                      <a:pt x="259" y="232"/>
                      <a:pt x="258" y="230"/>
                      <a:pt x="255" y="230"/>
                    </a:cubicBezTo>
                    <a:cubicBezTo>
                      <a:pt x="253" y="231"/>
                      <a:pt x="253" y="230"/>
                      <a:pt x="253" y="230"/>
                    </a:cubicBezTo>
                    <a:cubicBezTo>
                      <a:pt x="253" y="230"/>
                      <a:pt x="252" y="230"/>
                      <a:pt x="249" y="229"/>
                    </a:cubicBezTo>
                    <a:cubicBezTo>
                      <a:pt x="247" y="229"/>
                      <a:pt x="248" y="230"/>
                      <a:pt x="247" y="230"/>
                    </a:cubicBezTo>
                    <a:close/>
                    <a:moveTo>
                      <a:pt x="245" y="229"/>
                    </a:moveTo>
                    <a:cubicBezTo>
                      <a:pt x="245" y="229"/>
                      <a:pt x="245" y="229"/>
                      <a:pt x="245" y="229"/>
                    </a:cubicBezTo>
                    <a:cubicBezTo>
                      <a:pt x="246" y="228"/>
                      <a:pt x="246" y="228"/>
                      <a:pt x="246" y="228"/>
                    </a:cubicBezTo>
                    <a:cubicBezTo>
                      <a:pt x="246" y="228"/>
                      <a:pt x="246" y="226"/>
                      <a:pt x="246" y="223"/>
                    </a:cubicBezTo>
                    <a:cubicBezTo>
                      <a:pt x="246" y="221"/>
                      <a:pt x="245" y="222"/>
                      <a:pt x="245" y="222"/>
                    </a:cubicBezTo>
                    <a:cubicBezTo>
                      <a:pt x="245" y="221"/>
                      <a:pt x="245" y="220"/>
                      <a:pt x="244" y="218"/>
                    </a:cubicBezTo>
                    <a:cubicBezTo>
                      <a:pt x="243" y="217"/>
                      <a:pt x="243" y="218"/>
                      <a:pt x="242" y="218"/>
                    </a:cubicBezTo>
                    <a:cubicBezTo>
                      <a:pt x="242" y="218"/>
                      <a:pt x="241" y="219"/>
                      <a:pt x="239" y="219"/>
                    </a:cubicBezTo>
                    <a:cubicBezTo>
                      <a:pt x="237" y="219"/>
                      <a:pt x="238" y="217"/>
                      <a:pt x="237" y="216"/>
                    </a:cubicBezTo>
                    <a:cubicBezTo>
                      <a:pt x="236" y="215"/>
                      <a:pt x="234" y="215"/>
                      <a:pt x="234" y="215"/>
                    </a:cubicBezTo>
                    <a:cubicBezTo>
                      <a:pt x="233" y="215"/>
                      <a:pt x="231" y="218"/>
                      <a:pt x="231" y="219"/>
                    </a:cubicBezTo>
                    <a:cubicBezTo>
                      <a:pt x="231" y="220"/>
                      <a:pt x="232" y="220"/>
                      <a:pt x="235" y="223"/>
                    </a:cubicBezTo>
                    <a:cubicBezTo>
                      <a:pt x="238" y="225"/>
                      <a:pt x="239" y="225"/>
                      <a:pt x="240" y="225"/>
                    </a:cubicBezTo>
                    <a:cubicBezTo>
                      <a:pt x="241" y="226"/>
                      <a:pt x="244" y="228"/>
                      <a:pt x="245" y="229"/>
                    </a:cubicBezTo>
                    <a:close/>
                    <a:moveTo>
                      <a:pt x="216" y="360"/>
                    </a:moveTo>
                    <a:cubicBezTo>
                      <a:pt x="216" y="360"/>
                      <a:pt x="216" y="360"/>
                      <a:pt x="216" y="360"/>
                    </a:cubicBezTo>
                    <a:cubicBezTo>
                      <a:pt x="217" y="357"/>
                      <a:pt x="217" y="357"/>
                      <a:pt x="217" y="357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15" y="350"/>
                      <a:pt x="215" y="350"/>
                      <a:pt x="215" y="350"/>
                    </a:cubicBezTo>
                    <a:cubicBezTo>
                      <a:pt x="216" y="349"/>
                      <a:pt x="216" y="349"/>
                      <a:pt x="216" y="349"/>
                    </a:cubicBezTo>
                    <a:cubicBezTo>
                      <a:pt x="216" y="349"/>
                      <a:pt x="218" y="351"/>
                      <a:pt x="218" y="352"/>
                    </a:cubicBezTo>
                    <a:cubicBezTo>
                      <a:pt x="218" y="353"/>
                      <a:pt x="218" y="355"/>
                      <a:pt x="218" y="355"/>
                    </a:cubicBezTo>
                    <a:cubicBezTo>
                      <a:pt x="218" y="355"/>
                      <a:pt x="221" y="357"/>
                      <a:pt x="221" y="357"/>
                    </a:cubicBezTo>
                    <a:cubicBezTo>
                      <a:pt x="222" y="357"/>
                      <a:pt x="228" y="356"/>
                      <a:pt x="228" y="356"/>
                    </a:cubicBezTo>
                    <a:cubicBezTo>
                      <a:pt x="228" y="356"/>
                      <a:pt x="230" y="353"/>
                      <a:pt x="230" y="353"/>
                    </a:cubicBezTo>
                    <a:cubicBezTo>
                      <a:pt x="231" y="352"/>
                      <a:pt x="234" y="350"/>
                      <a:pt x="234" y="350"/>
                    </a:cubicBezTo>
                    <a:cubicBezTo>
                      <a:pt x="234" y="350"/>
                      <a:pt x="234" y="349"/>
                      <a:pt x="236" y="351"/>
                    </a:cubicBezTo>
                    <a:cubicBezTo>
                      <a:pt x="238" y="352"/>
                      <a:pt x="236" y="355"/>
                      <a:pt x="236" y="355"/>
                    </a:cubicBezTo>
                    <a:cubicBezTo>
                      <a:pt x="235" y="355"/>
                      <a:pt x="235" y="356"/>
                      <a:pt x="235" y="356"/>
                    </a:cubicBezTo>
                    <a:cubicBezTo>
                      <a:pt x="237" y="358"/>
                      <a:pt x="237" y="358"/>
                      <a:pt x="237" y="358"/>
                    </a:cubicBezTo>
                    <a:cubicBezTo>
                      <a:pt x="237" y="358"/>
                      <a:pt x="237" y="356"/>
                      <a:pt x="238" y="356"/>
                    </a:cubicBezTo>
                    <a:cubicBezTo>
                      <a:pt x="239" y="356"/>
                      <a:pt x="239" y="355"/>
                      <a:pt x="240" y="355"/>
                    </a:cubicBezTo>
                    <a:cubicBezTo>
                      <a:pt x="240" y="356"/>
                      <a:pt x="242" y="358"/>
                      <a:pt x="242" y="358"/>
                    </a:cubicBezTo>
                    <a:cubicBezTo>
                      <a:pt x="242" y="358"/>
                      <a:pt x="242" y="361"/>
                      <a:pt x="243" y="361"/>
                    </a:cubicBezTo>
                    <a:cubicBezTo>
                      <a:pt x="244" y="360"/>
                      <a:pt x="246" y="361"/>
                      <a:pt x="247" y="360"/>
                    </a:cubicBezTo>
                    <a:cubicBezTo>
                      <a:pt x="248" y="360"/>
                      <a:pt x="258" y="357"/>
                      <a:pt x="258" y="357"/>
                    </a:cubicBezTo>
                    <a:cubicBezTo>
                      <a:pt x="261" y="355"/>
                      <a:pt x="261" y="355"/>
                      <a:pt x="261" y="355"/>
                    </a:cubicBezTo>
                    <a:cubicBezTo>
                      <a:pt x="261" y="355"/>
                      <a:pt x="263" y="354"/>
                      <a:pt x="265" y="354"/>
                    </a:cubicBezTo>
                    <a:cubicBezTo>
                      <a:pt x="266" y="354"/>
                      <a:pt x="272" y="352"/>
                      <a:pt x="272" y="352"/>
                    </a:cubicBezTo>
                    <a:cubicBezTo>
                      <a:pt x="272" y="352"/>
                      <a:pt x="275" y="350"/>
                      <a:pt x="277" y="351"/>
                    </a:cubicBezTo>
                    <a:cubicBezTo>
                      <a:pt x="278" y="353"/>
                      <a:pt x="282" y="356"/>
                      <a:pt x="282" y="356"/>
                    </a:cubicBezTo>
                    <a:cubicBezTo>
                      <a:pt x="288" y="355"/>
                      <a:pt x="288" y="355"/>
                      <a:pt x="288" y="355"/>
                    </a:cubicBezTo>
                    <a:cubicBezTo>
                      <a:pt x="288" y="355"/>
                      <a:pt x="290" y="354"/>
                      <a:pt x="290" y="354"/>
                    </a:cubicBezTo>
                    <a:cubicBezTo>
                      <a:pt x="291" y="355"/>
                      <a:pt x="297" y="354"/>
                      <a:pt x="297" y="354"/>
                    </a:cubicBezTo>
                    <a:cubicBezTo>
                      <a:pt x="297" y="354"/>
                      <a:pt x="300" y="351"/>
                      <a:pt x="301" y="351"/>
                    </a:cubicBezTo>
                    <a:cubicBezTo>
                      <a:pt x="301" y="351"/>
                      <a:pt x="308" y="349"/>
                      <a:pt x="308" y="349"/>
                    </a:cubicBezTo>
                    <a:cubicBezTo>
                      <a:pt x="308" y="349"/>
                      <a:pt x="309" y="349"/>
                      <a:pt x="309" y="351"/>
                    </a:cubicBezTo>
                    <a:cubicBezTo>
                      <a:pt x="309" y="353"/>
                      <a:pt x="309" y="356"/>
                      <a:pt x="309" y="357"/>
                    </a:cubicBezTo>
                    <a:cubicBezTo>
                      <a:pt x="310" y="358"/>
                      <a:pt x="309" y="360"/>
                      <a:pt x="311" y="360"/>
                    </a:cubicBezTo>
                    <a:cubicBezTo>
                      <a:pt x="313" y="359"/>
                      <a:pt x="315" y="358"/>
                      <a:pt x="315" y="358"/>
                    </a:cubicBezTo>
                    <a:cubicBezTo>
                      <a:pt x="315" y="358"/>
                      <a:pt x="313" y="358"/>
                      <a:pt x="317" y="356"/>
                    </a:cubicBezTo>
                    <a:cubicBezTo>
                      <a:pt x="320" y="354"/>
                      <a:pt x="321" y="353"/>
                      <a:pt x="322" y="353"/>
                    </a:cubicBezTo>
                    <a:cubicBezTo>
                      <a:pt x="323" y="353"/>
                      <a:pt x="323" y="352"/>
                      <a:pt x="324" y="352"/>
                    </a:cubicBezTo>
                    <a:cubicBezTo>
                      <a:pt x="326" y="352"/>
                      <a:pt x="326" y="352"/>
                      <a:pt x="327" y="352"/>
                    </a:cubicBezTo>
                    <a:cubicBezTo>
                      <a:pt x="328" y="351"/>
                      <a:pt x="330" y="348"/>
                      <a:pt x="330" y="348"/>
                    </a:cubicBezTo>
                    <a:cubicBezTo>
                      <a:pt x="330" y="348"/>
                      <a:pt x="331" y="346"/>
                      <a:pt x="332" y="346"/>
                    </a:cubicBezTo>
                    <a:cubicBezTo>
                      <a:pt x="332" y="346"/>
                      <a:pt x="334" y="345"/>
                      <a:pt x="334" y="345"/>
                    </a:cubicBezTo>
                    <a:cubicBezTo>
                      <a:pt x="333" y="348"/>
                      <a:pt x="333" y="348"/>
                      <a:pt x="333" y="348"/>
                    </a:cubicBezTo>
                    <a:cubicBezTo>
                      <a:pt x="333" y="348"/>
                      <a:pt x="335" y="352"/>
                      <a:pt x="335" y="353"/>
                    </a:cubicBezTo>
                    <a:cubicBezTo>
                      <a:pt x="335" y="353"/>
                      <a:pt x="335" y="354"/>
                      <a:pt x="334" y="355"/>
                    </a:cubicBezTo>
                    <a:cubicBezTo>
                      <a:pt x="334" y="357"/>
                      <a:pt x="334" y="358"/>
                      <a:pt x="334" y="358"/>
                    </a:cubicBezTo>
                    <a:cubicBezTo>
                      <a:pt x="333" y="359"/>
                      <a:pt x="333" y="360"/>
                      <a:pt x="333" y="361"/>
                    </a:cubicBezTo>
                    <a:cubicBezTo>
                      <a:pt x="332" y="361"/>
                      <a:pt x="329" y="363"/>
                      <a:pt x="329" y="363"/>
                    </a:cubicBezTo>
                    <a:cubicBezTo>
                      <a:pt x="324" y="362"/>
                      <a:pt x="324" y="362"/>
                      <a:pt x="324" y="362"/>
                    </a:cubicBezTo>
                    <a:cubicBezTo>
                      <a:pt x="324" y="362"/>
                      <a:pt x="322" y="363"/>
                      <a:pt x="321" y="364"/>
                    </a:cubicBezTo>
                    <a:cubicBezTo>
                      <a:pt x="319" y="364"/>
                      <a:pt x="316" y="367"/>
                      <a:pt x="315" y="367"/>
                    </a:cubicBezTo>
                    <a:cubicBezTo>
                      <a:pt x="314" y="367"/>
                      <a:pt x="311" y="367"/>
                      <a:pt x="308" y="367"/>
                    </a:cubicBezTo>
                    <a:cubicBezTo>
                      <a:pt x="305" y="368"/>
                      <a:pt x="297" y="370"/>
                      <a:pt x="297" y="370"/>
                    </a:cubicBezTo>
                    <a:cubicBezTo>
                      <a:pt x="297" y="370"/>
                      <a:pt x="296" y="371"/>
                      <a:pt x="295" y="372"/>
                    </a:cubicBezTo>
                    <a:cubicBezTo>
                      <a:pt x="293" y="372"/>
                      <a:pt x="289" y="374"/>
                      <a:pt x="288" y="374"/>
                    </a:cubicBezTo>
                    <a:cubicBezTo>
                      <a:pt x="287" y="375"/>
                      <a:pt x="284" y="377"/>
                      <a:pt x="283" y="377"/>
                    </a:cubicBezTo>
                    <a:cubicBezTo>
                      <a:pt x="282" y="377"/>
                      <a:pt x="281" y="378"/>
                      <a:pt x="277" y="378"/>
                    </a:cubicBezTo>
                    <a:cubicBezTo>
                      <a:pt x="272" y="379"/>
                      <a:pt x="271" y="380"/>
                      <a:pt x="271" y="380"/>
                    </a:cubicBezTo>
                    <a:cubicBezTo>
                      <a:pt x="268" y="380"/>
                      <a:pt x="268" y="380"/>
                      <a:pt x="268" y="380"/>
                    </a:cubicBezTo>
                    <a:cubicBezTo>
                      <a:pt x="268" y="373"/>
                      <a:pt x="268" y="373"/>
                      <a:pt x="268" y="373"/>
                    </a:cubicBezTo>
                    <a:cubicBezTo>
                      <a:pt x="268" y="373"/>
                      <a:pt x="268" y="370"/>
                      <a:pt x="265" y="371"/>
                    </a:cubicBezTo>
                    <a:cubicBezTo>
                      <a:pt x="262" y="372"/>
                      <a:pt x="266" y="371"/>
                      <a:pt x="260" y="372"/>
                    </a:cubicBezTo>
                    <a:cubicBezTo>
                      <a:pt x="255" y="373"/>
                      <a:pt x="252" y="370"/>
                      <a:pt x="252" y="370"/>
                    </a:cubicBezTo>
                    <a:cubicBezTo>
                      <a:pt x="252" y="370"/>
                      <a:pt x="247" y="370"/>
                      <a:pt x="245" y="371"/>
                    </a:cubicBezTo>
                    <a:cubicBezTo>
                      <a:pt x="243" y="371"/>
                      <a:pt x="240" y="371"/>
                      <a:pt x="239" y="371"/>
                    </a:cubicBezTo>
                    <a:cubicBezTo>
                      <a:pt x="238" y="372"/>
                      <a:pt x="238" y="371"/>
                      <a:pt x="235" y="372"/>
                    </a:cubicBezTo>
                    <a:cubicBezTo>
                      <a:pt x="232" y="372"/>
                      <a:pt x="229" y="373"/>
                      <a:pt x="229" y="373"/>
                    </a:cubicBezTo>
                    <a:cubicBezTo>
                      <a:pt x="226" y="371"/>
                      <a:pt x="226" y="371"/>
                      <a:pt x="226" y="371"/>
                    </a:cubicBezTo>
                    <a:cubicBezTo>
                      <a:pt x="226" y="371"/>
                      <a:pt x="223" y="371"/>
                      <a:pt x="222" y="372"/>
                    </a:cubicBezTo>
                    <a:cubicBezTo>
                      <a:pt x="220" y="373"/>
                      <a:pt x="221" y="374"/>
                      <a:pt x="219" y="374"/>
                    </a:cubicBezTo>
                    <a:cubicBezTo>
                      <a:pt x="217" y="374"/>
                      <a:pt x="218" y="375"/>
                      <a:pt x="216" y="374"/>
                    </a:cubicBezTo>
                    <a:cubicBezTo>
                      <a:pt x="213" y="373"/>
                      <a:pt x="211" y="372"/>
                      <a:pt x="211" y="372"/>
                    </a:cubicBezTo>
                    <a:cubicBezTo>
                      <a:pt x="210" y="366"/>
                      <a:pt x="210" y="366"/>
                      <a:pt x="210" y="366"/>
                    </a:cubicBezTo>
                    <a:cubicBezTo>
                      <a:pt x="210" y="366"/>
                      <a:pt x="210" y="366"/>
                      <a:pt x="210" y="363"/>
                    </a:cubicBezTo>
                    <a:cubicBezTo>
                      <a:pt x="209" y="361"/>
                      <a:pt x="208" y="357"/>
                      <a:pt x="208" y="357"/>
                    </a:cubicBezTo>
                    <a:cubicBezTo>
                      <a:pt x="210" y="354"/>
                      <a:pt x="210" y="354"/>
                      <a:pt x="210" y="354"/>
                    </a:cubicBezTo>
                    <a:cubicBezTo>
                      <a:pt x="210" y="354"/>
                      <a:pt x="211" y="356"/>
                      <a:pt x="211" y="357"/>
                    </a:cubicBezTo>
                    <a:cubicBezTo>
                      <a:pt x="211" y="357"/>
                      <a:pt x="211" y="360"/>
                      <a:pt x="212" y="360"/>
                    </a:cubicBezTo>
                    <a:cubicBezTo>
                      <a:pt x="214" y="360"/>
                      <a:pt x="216" y="360"/>
                      <a:pt x="216" y="360"/>
                    </a:cubicBezTo>
                    <a:close/>
                    <a:moveTo>
                      <a:pt x="172" y="319"/>
                    </a:moveTo>
                    <a:cubicBezTo>
                      <a:pt x="172" y="319"/>
                      <a:pt x="172" y="319"/>
                      <a:pt x="172" y="319"/>
                    </a:cubicBezTo>
                    <a:cubicBezTo>
                      <a:pt x="175" y="318"/>
                      <a:pt x="175" y="318"/>
                      <a:pt x="175" y="318"/>
                    </a:cubicBezTo>
                    <a:cubicBezTo>
                      <a:pt x="176" y="321"/>
                      <a:pt x="176" y="321"/>
                      <a:pt x="176" y="321"/>
                    </a:cubicBezTo>
                    <a:cubicBezTo>
                      <a:pt x="179" y="322"/>
                      <a:pt x="179" y="322"/>
                      <a:pt x="179" y="322"/>
                    </a:cubicBezTo>
                    <a:cubicBezTo>
                      <a:pt x="179" y="322"/>
                      <a:pt x="183" y="324"/>
                      <a:pt x="183" y="325"/>
                    </a:cubicBezTo>
                    <a:cubicBezTo>
                      <a:pt x="183" y="325"/>
                      <a:pt x="181" y="328"/>
                      <a:pt x="181" y="328"/>
                    </a:cubicBezTo>
                    <a:cubicBezTo>
                      <a:pt x="181" y="328"/>
                      <a:pt x="181" y="330"/>
                      <a:pt x="181" y="331"/>
                    </a:cubicBezTo>
                    <a:cubicBezTo>
                      <a:pt x="181" y="331"/>
                      <a:pt x="179" y="331"/>
                      <a:pt x="178" y="331"/>
                    </a:cubicBezTo>
                    <a:cubicBezTo>
                      <a:pt x="177" y="330"/>
                      <a:pt x="174" y="329"/>
                      <a:pt x="174" y="329"/>
                    </a:cubicBezTo>
                    <a:cubicBezTo>
                      <a:pt x="174" y="325"/>
                      <a:pt x="174" y="325"/>
                      <a:pt x="174" y="325"/>
                    </a:cubicBezTo>
                    <a:cubicBezTo>
                      <a:pt x="171" y="322"/>
                      <a:pt x="171" y="322"/>
                      <a:pt x="171" y="322"/>
                    </a:cubicBezTo>
                    <a:cubicBezTo>
                      <a:pt x="172" y="319"/>
                      <a:pt x="172" y="319"/>
                      <a:pt x="172" y="319"/>
                    </a:cubicBezTo>
                    <a:close/>
                    <a:moveTo>
                      <a:pt x="92" y="232"/>
                    </a:moveTo>
                    <a:cubicBezTo>
                      <a:pt x="92" y="232"/>
                      <a:pt x="92" y="232"/>
                      <a:pt x="92" y="232"/>
                    </a:cubicBezTo>
                    <a:cubicBezTo>
                      <a:pt x="92" y="232"/>
                      <a:pt x="90" y="232"/>
                      <a:pt x="90" y="232"/>
                    </a:cubicBezTo>
                    <a:cubicBezTo>
                      <a:pt x="89" y="232"/>
                      <a:pt x="88" y="232"/>
                      <a:pt x="87" y="232"/>
                    </a:cubicBezTo>
                    <a:cubicBezTo>
                      <a:pt x="86" y="232"/>
                      <a:pt x="87" y="234"/>
                      <a:pt x="87" y="235"/>
                    </a:cubicBezTo>
                    <a:cubicBezTo>
                      <a:pt x="87" y="235"/>
                      <a:pt x="87" y="237"/>
                      <a:pt x="87" y="238"/>
                    </a:cubicBezTo>
                    <a:cubicBezTo>
                      <a:pt x="86" y="239"/>
                      <a:pt x="85" y="240"/>
                      <a:pt x="85" y="241"/>
                    </a:cubicBezTo>
                    <a:cubicBezTo>
                      <a:pt x="85" y="241"/>
                      <a:pt x="85" y="243"/>
                      <a:pt x="85" y="244"/>
                    </a:cubicBezTo>
                    <a:cubicBezTo>
                      <a:pt x="84" y="244"/>
                      <a:pt x="82" y="246"/>
                      <a:pt x="81" y="246"/>
                    </a:cubicBezTo>
                    <a:cubicBezTo>
                      <a:pt x="80" y="247"/>
                      <a:pt x="78" y="248"/>
                      <a:pt x="78" y="248"/>
                    </a:cubicBezTo>
                    <a:cubicBezTo>
                      <a:pt x="80" y="253"/>
                      <a:pt x="80" y="253"/>
                      <a:pt x="80" y="253"/>
                    </a:cubicBezTo>
                    <a:cubicBezTo>
                      <a:pt x="80" y="253"/>
                      <a:pt x="82" y="252"/>
                      <a:pt x="83" y="253"/>
                    </a:cubicBezTo>
                    <a:cubicBezTo>
                      <a:pt x="84" y="254"/>
                      <a:pt x="87" y="256"/>
                      <a:pt x="88" y="256"/>
                    </a:cubicBezTo>
                    <a:cubicBezTo>
                      <a:pt x="88" y="256"/>
                      <a:pt x="90" y="262"/>
                      <a:pt x="90" y="262"/>
                    </a:cubicBezTo>
                    <a:cubicBezTo>
                      <a:pt x="91" y="263"/>
                      <a:pt x="92" y="262"/>
                      <a:pt x="92" y="262"/>
                    </a:cubicBezTo>
                    <a:cubicBezTo>
                      <a:pt x="92" y="262"/>
                      <a:pt x="94" y="263"/>
                      <a:pt x="95" y="264"/>
                    </a:cubicBezTo>
                    <a:cubicBezTo>
                      <a:pt x="96" y="264"/>
                      <a:pt x="98" y="265"/>
                      <a:pt x="99" y="266"/>
                    </a:cubicBezTo>
                    <a:cubicBezTo>
                      <a:pt x="100" y="266"/>
                      <a:pt x="102" y="269"/>
                      <a:pt x="103" y="269"/>
                    </a:cubicBezTo>
                    <a:cubicBezTo>
                      <a:pt x="104" y="270"/>
                      <a:pt x="106" y="272"/>
                      <a:pt x="106" y="272"/>
                    </a:cubicBezTo>
                    <a:cubicBezTo>
                      <a:pt x="106" y="272"/>
                      <a:pt x="108" y="275"/>
                      <a:pt x="109" y="277"/>
                    </a:cubicBezTo>
                    <a:cubicBezTo>
                      <a:pt x="109" y="278"/>
                      <a:pt x="109" y="278"/>
                      <a:pt x="108" y="279"/>
                    </a:cubicBezTo>
                    <a:cubicBezTo>
                      <a:pt x="107" y="280"/>
                      <a:pt x="107" y="281"/>
                      <a:pt x="106" y="283"/>
                    </a:cubicBezTo>
                    <a:cubicBezTo>
                      <a:pt x="105" y="285"/>
                      <a:pt x="107" y="287"/>
                      <a:pt x="107" y="287"/>
                    </a:cubicBezTo>
                    <a:cubicBezTo>
                      <a:pt x="107" y="292"/>
                      <a:pt x="107" y="292"/>
                      <a:pt x="107" y="292"/>
                    </a:cubicBezTo>
                    <a:cubicBezTo>
                      <a:pt x="108" y="294"/>
                      <a:pt x="108" y="294"/>
                      <a:pt x="108" y="294"/>
                    </a:cubicBezTo>
                    <a:cubicBezTo>
                      <a:pt x="108" y="294"/>
                      <a:pt x="109" y="295"/>
                      <a:pt x="110" y="295"/>
                    </a:cubicBezTo>
                    <a:cubicBezTo>
                      <a:pt x="111" y="296"/>
                      <a:pt x="111" y="296"/>
                      <a:pt x="111" y="296"/>
                    </a:cubicBezTo>
                    <a:cubicBezTo>
                      <a:pt x="111" y="296"/>
                      <a:pt x="113" y="298"/>
                      <a:pt x="114" y="299"/>
                    </a:cubicBezTo>
                    <a:cubicBezTo>
                      <a:pt x="114" y="300"/>
                      <a:pt x="113" y="301"/>
                      <a:pt x="113" y="302"/>
                    </a:cubicBezTo>
                    <a:cubicBezTo>
                      <a:pt x="113" y="303"/>
                      <a:pt x="114" y="307"/>
                      <a:pt x="114" y="307"/>
                    </a:cubicBezTo>
                    <a:cubicBezTo>
                      <a:pt x="114" y="307"/>
                      <a:pt x="116" y="306"/>
                      <a:pt x="118" y="305"/>
                    </a:cubicBezTo>
                    <a:cubicBezTo>
                      <a:pt x="119" y="305"/>
                      <a:pt x="120" y="306"/>
                      <a:pt x="121" y="306"/>
                    </a:cubicBezTo>
                    <a:cubicBezTo>
                      <a:pt x="122" y="307"/>
                      <a:pt x="122" y="308"/>
                      <a:pt x="122" y="308"/>
                    </a:cubicBezTo>
                    <a:cubicBezTo>
                      <a:pt x="122" y="308"/>
                      <a:pt x="125" y="306"/>
                      <a:pt x="125" y="305"/>
                    </a:cubicBezTo>
                    <a:cubicBezTo>
                      <a:pt x="125" y="305"/>
                      <a:pt x="125" y="303"/>
                      <a:pt x="125" y="303"/>
                    </a:cubicBezTo>
                    <a:cubicBezTo>
                      <a:pt x="125" y="303"/>
                      <a:pt x="125" y="299"/>
                      <a:pt x="125" y="298"/>
                    </a:cubicBezTo>
                    <a:cubicBezTo>
                      <a:pt x="125" y="297"/>
                      <a:pt x="124" y="294"/>
                      <a:pt x="124" y="293"/>
                    </a:cubicBezTo>
                    <a:cubicBezTo>
                      <a:pt x="124" y="293"/>
                      <a:pt x="125" y="291"/>
                      <a:pt x="125" y="291"/>
                    </a:cubicBezTo>
                    <a:cubicBezTo>
                      <a:pt x="125" y="291"/>
                      <a:pt x="128" y="290"/>
                      <a:pt x="129" y="290"/>
                    </a:cubicBezTo>
                    <a:cubicBezTo>
                      <a:pt x="130" y="290"/>
                      <a:pt x="131" y="291"/>
                      <a:pt x="132" y="292"/>
                    </a:cubicBezTo>
                    <a:cubicBezTo>
                      <a:pt x="132" y="293"/>
                      <a:pt x="132" y="297"/>
                      <a:pt x="132" y="297"/>
                    </a:cubicBezTo>
                    <a:cubicBezTo>
                      <a:pt x="138" y="298"/>
                      <a:pt x="138" y="298"/>
                      <a:pt x="138" y="298"/>
                    </a:cubicBezTo>
                    <a:cubicBezTo>
                      <a:pt x="138" y="298"/>
                      <a:pt x="140" y="299"/>
                      <a:pt x="140" y="299"/>
                    </a:cubicBezTo>
                    <a:cubicBezTo>
                      <a:pt x="140" y="300"/>
                      <a:pt x="141" y="302"/>
                      <a:pt x="142" y="303"/>
                    </a:cubicBezTo>
                    <a:cubicBezTo>
                      <a:pt x="143" y="304"/>
                      <a:pt x="144" y="305"/>
                      <a:pt x="144" y="305"/>
                    </a:cubicBezTo>
                    <a:cubicBezTo>
                      <a:pt x="144" y="305"/>
                      <a:pt x="146" y="310"/>
                      <a:pt x="147" y="311"/>
                    </a:cubicBezTo>
                    <a:cubicBezTo>
                      <a:pt x="147" y="312"/>
                      <a:pt x="147" y="314"/>
                      <a:pt x="147" y="316"/>
                    </a:cubicBezTo>
                    <a:cubicBezTo>
                      <a:pt x="147" y="318"/>
                      <a:pt x="147" y="318"/>
                      <a:pt x="147" y="318"/>
                    </a:cubicBezTo>
                    <a:cubicBezTo>
                      <a:pt x="147" y="318"/>
                      <a:pt x="150" y="319"/>
                      <a:pt x="151" y="320"/>
                    </a:cubicBezTo>
                    <a:cubicBezTo>
                      <a:pt x="153" y="321"/>
                      <a:pt x="152" y="320"/>
                      <a:pt x="153" y="319"/>
                    </a:cubicBezTo>
                    <a:cubicBezTo>
                      <a:pt x="154" y="318"/>
                      <a:pt x="153" y="317"/>
                      <a:pt x="153" y="316"/>
                    </a:cubicBezTo>
                    <a:cubicBezTo>
                      <a:pt x="153" y="315"/>
                      <a:pt x="153" y="313"/>
                      <a:pt x="152" y="311"/>
                    </a:cubicBezTo>
                    <a:cubicBezTo>
                      <a:pt x="152" y="310"/>
                      <a:pt x="152" y="309"/>
                      <a:pt x="152" y="309"/>
                    </a:cubicBezTo>
                    <a:cubicBezTo>
                      <a:pt x="152" y="309"/>
                      <a:pt x="153" y="307"/>
                      <a:pt x="153" y="306"/>
                    </a:cubicBezTo>
                    <a:cubicBezTo>
                      <a:pt x="153" y="306"/>
                      <a:pt x="153" y="304"/>
                      <a:pt x="153" y="303"/>
                    </a:cubicBezTo>
                    <a:cubicBezTo>
                      <a:pt x="153" y="302"/>
                      <a:pt x="155" y="301"/>
                      <a:pt x="155" y="301"/>
                    </a:cubicBezTo>
                    <a:cubicBezTo>
                      <a:pt x="155" y="301"/>
                      <a:pt x="155" y="300"/>
                      <a:pt x="156" y="298"/>
                    </a:cubicBezTo>
                    <a:cubicBezTo>
                      <a:pt x="157" y="297"/>
                      <a:pt x="156" y="298"/>
                      <a:pt x="157" y="298"/>
                    </a:cubicBezTo>
                    <a:cubicBezTo>
                      <a:pt x="158" y="297"/>
                      <a:pt x="159" y="297"/>
                      <a:pt x="161" y="297"/>
                    </a:cubicBezTo>
                    <a:cubicBezTo>
                      <a:pt x="162" y="297"/>
                      <a:pt x="163" y="298"/>
                      <a:pt x="163" y="298"/>
                    </a:cubicBezTo>
                    <a:cubicBezTo>
                      <a:pt x="165" y="301"/>
                      <a:pt x="165" y="301"/>
                      <a:pt x="165" y="301"/>
                    </a:cubicBezTo>
                    <a:cubicBezTo>
                      <a:pt x="165" y="301"/>
                      <a:pt x="165" y="301"/>
                      <a:pt x="165" y="302"/>
                    </a:cubicBezTo>
                    <a:cubicBezTo>
                      <a:pt x="165" y="303"/>
                      <a:pt x="167" y="305"/>
                      <a:pt x="167" y="305"/>
                    </a:cubicBezTo>
                    <a:cubicBezTo>
                      <a:pt x="171" y="308"/>
                      <a:pt x="171" y="308"/>
                      <a:pt x="171" y="308"/>
                    </a:cubicBezTo>
                    <a:cubicBezTo>
                      <a:pt x="171" y="308"/>
                      <a:pt x="171" y="309"/>
                      <a:pt x="171" y="309"/>
                    </a:cubicBezTo>
                    <a:cubicBezTo>
                      <a:pt x="171" y="310"/>
                      <a:pt x="172" y="312"/>
                      <a:pt x="173" y="313"/>
                    </a:cubicBezTo>
                    <a:cubicBezTo>
                      <a:pt x="174" y="315"/>
                      <a:pt x="173" y="312"/>
                      <a:pt x="174" y="312"/>
                    </a:cubicBezTo>
                    <a:cubicBezTo>
                      <a:pt x="174" y="311"/>
                      <a:pt x="175" y="310"/>
                      <a:pt x="175" y="310"/>
                    </a:cubicBezTo>
                    <a:cubicBezTo>
                      <a:pt x="177" y="313"/>
                      <a:pt x="177" y="313"/>
                      <a:pt x="177" y="313"/>
                    </a:cubicBezTo>
                    <a:cubicBezTo>
                      <a:pt x="177" y="313"/>
                      <a:pt x="181" y="314"/>
                      <a:pt x="182" y="314"/>
                    </a:cubicBezTo>
                    <a:cubicBezTo>
                      <a:pt x="183" y="313"/>
                      <a:pt x="184" y="312"/>
                      <a:pt x="184" y="312"/>
                    </a:cubicBezTo>
                    <a:cubicBezTo>
                      <a:pt x="182" y="310"/>
                      <a:pt x="182" y="310"/>
                      <a:pt x="182" y="310"/>
                    </a:cubicBezTo>
                    <a:cubicBezTo>
                      <a:pt x="180" y="307"/>
                      <a:pt x="180" y="307"/>
                      <a:pt x="180" y="307"/>
                    </a:cubicBezTo>
                    <a:cubicBezTo>
                      <a:pt x="180" y="307"/>
                      <a:pt x="177" y="304"/>
                      <a:pt x="176" y="304"/>
                    </a:cubicBezTo>
                    <a:cubicBezTo>
                      <a:pt x="175" y="303"/>
                      <a:pt x="174" y="302"/>
                      <a:pt x="174" y="301"/>
                    </a:cubicBezTo>
                    <a:cubicBezTo>
                      <a:pt x="173" y="300"/>
                      <a:pt x="173" y="298"/>
                      <a:pt x="173" y="298"/>
                    </a:cubicBezTo>
                    <a:cubicBezTo>
                      <a:pt x="174" y="297"/>
                      <a:pt x="174" y="295"/>
                      <a:pt x="175" y="293"/>
                    </a:cubicBezTo>
                    <a:cubicBezTo>
                      <a:pt x="176" y="291"/>
                      <a:pt x="174" y="293"/>
                      <a:pt x="174" y="293"/>
                    </a:cubicBezTo>
                    <a:cubicBezTo>
                      <a:pt x="174" y="293"/>
                      <a:pt x="172" y="290"/>
                      <a:pt x="173" y="289"/>
                    </a:cubicBezTo>
                    <a:cubicBezTo>
                      <a:pt x="173" y="289"/>
                      <a:pt x="169" y="283"/>
                      <a:pt x="169" y="283"/>
                    </a:cubicBezTo>
                    <a:cubicBezTo>
                      <a:pt x="169" y="283"/>
                      <a:pt x="168" y="281"/>
                      <a:pt x="168" y="281"/>
                    </a:cubicBezTo>
                    <a:cubicBezTo>
                      <a:pt x="168" y="281"/>
                      <a:pt x="165" y="279"/>
                      <a:pt x="164" y="279"/>
                    </a:cubicBezTo>
                    <a:cubicBezTo>
                      <a:pt x="163" y="278"/>
                      <a:pt x="162" y="277"/>
                      <a:pt x="162" y="277"/>
                    </a:cubicBezTo>
                    <a:cubicBezTo>
                      <a:pt x="162" y="276"/>
                      <a:pt x="162" y="274"/>
                      <a:pt x="162" y="273"/>
                    </a:cubicBezTo>
                    <a:cubicBezTo>
                      <a:pt x="161" y="272"/>
                      <a:pt x="160" y="270"/>
                      <a:pt x="159" y="269"/>
                    </a:cubicBezTo>
                    <a:cubicBezTo>
                      <a:pt x="158" y="268"/>
                      <a:pt x="157" y="266"/>
                      <a:pt x="156" y="264"/>
                    </a:cubicBezTo>
                    <a:cubicBezTo>
                      <a:pt x="155" y="263"/>
                      <a:pt x="154" y="261"/>
                      <a:pt x="154" y="261"/>
                    </a:cubicBezTo>
                    <a:cubicBezTo>
                      <a:pt x="153" y="257"/>
                      <a:pt x="153" y="257"/>
                      <a:pt x="153" y="257"/>
                    </a:cubicBezTo>
                    <a:cubicBezTo>
                      <a:pt x="153" y="255"/>
                      <a:pt x="153" y="255"/>
                      <a:pt x="153" y="255"/>
                    </a:cubicBezTo>
                    <a:cubicBezTo>
                      <a:pt x="156" y="257"/>
                      <a:pt x="156" y="257"/>
                      <a:pt x="156" y="257"/>
                    </a:cubicBezTo>
                    <a:cubicBezTo>
                      <a:pt x="156" y="257"/>
                      <a:pt x="158" y="256"/>
                      <a:pt x="159" y="256"/>
                    </a:cubicBezTo>
                    <a:cubicBezTo>
                      <a:pt x="160" y="256"/>
                      <a:pt x="163" y="257"/>
                      <a:pt x="163" y="257"/>
                    </a:cubicBezTo>
                    <a:cubicBezTo>
                      <a:pt x="163" y="257"/>
                      <a:pt x="165" y="258"/>
                      <a:pt x="166" y="258"/>
                    </a:cubicBezTo>
                    <a:cubicBezTo>
                      <a:pt x="166" y="258"/>
                      <a:pt x="167" y="259"/>
                      <a:pt x="168" y="258"/>
                    </a:cubicBezTo>
                    <a:cubicBezTo>
                      <a:pt x="169" y="258"/>
                      <a:pt x="170" y="260"/>
                      <a:pt x="170" y="261"/>
                    </a:cubicBezTo>
                    <a:cubicBezTo>
                      <a:pt x="170" y="262"/>
                      <a:pt x="169" y="263"/>
                      <a:pt x="169" y="263"/>
                    </a:cubicBezTo>
                    <a:cubicBezTo>
                      <a:pt x="169" y="264"/>
                      <a:pt x="169" y="265"/>
                      <a:pt x="169" y="265"/>
                    </a:cubicBezTo>
                    <a:cubicBezTo>
                      <a:pt x="169" y="265"/>
                      <a:pt x="171" y="266"/>
                      <a:pt x="172" y="266"/>
                    </a:cubicBezTo>
                    <a:cubicBezTo>
                      <a:pt x="172" y="267"/>
                      <a:pt x="171" y="268"/>
                      <a:pt x="171" y="268"/>
                    </a:cubicBezTo>
                    <a:cubicBezTo>
                      <a:pt x="171" y="268"/>
                      <a:pt x="171" y="270"/>
                      <a:pt x="171" y="271"/>
                    </a:cubicBezTo>
                    <a:cubicBezTo>
                      <a:pt x="172" y="271"/>
                      <a:pt x="173" y="269"/>
                      <a:pt x="173" y="269"/>
                    </a:cubicBezTo>
                    <a:cubicBezTo>
                      <a:pt x="173" y="269"/>
                      <a:pt x="174" y="267"/>
                      <a:pt x="174" y="266"/>
                    </a:cubicBezTo>
                    <a:cubicBezTo>
                      <a:pt x="174" y="265"/>
                      <a:pt x="176" y="264"/>
                      <a:pt x="176" y="264"/>
                    </a:cubicBezTo>
                    <a:cubicBezTo>
                      <a:pt x="178" y="260"/>
                      <a:pt x="178" y="260"/>
                      <a:pt x="178" y="260"/>
                    </a:cubicBezTo>
                    <a:cubicBezTo>
                      <a:pt x="180" y="258"/>
                      <a:pt x="180" y="258"/>
                      <a:pt x="180" y="258"/>
                    </a:cubicBezTo>
                    <a:cubicBezTo>
                      <a:pt x="180" y="258"/>
                      <a:pt x="184" y="257"/>
                      <a:pt x="185" y="256"/>
                    </a:cubicBezTo>
                    <a:cubicBezTo>
                      <a:pt x="186" y="255"/>
                      <a:pt x="186" y="256"/>
                      <a:pt x="186" y="255"/>
                    </a:cubicBezTo>
                    <a:cubicBezTo>
                      <a:pt x="187" y="255"/>
                      <a:pt x="187" y="253"/>
                      <a:pt x="187" y="253"/>
                    </a:cubicBezTo>
                    <a:cubicBezTo>
                      <a:pt x="185" y="251"/>
                      <a:pt x="185" y="251"/>
                      <a:pt x="185" y="251"/>
                    </a:cubicBezTo>
                    <a:cubicBezTo>
                      <a:pt x="181" y="252"/>
                      <a:pt x="181" y="252"/>
                      <a:pt x="181" y="252"/>
                    </a:cubicBezTo>
                    <a:cubicBezTo>
                      <a:pt x="180" y="250"/>
                      <a:pt x="180" y="250"/>
                      <a:pt x="180" y="250"/>
                    </a:cubicBezTo>
                    <a:cubicBezTo>
                      <a:pt x="180" y="250"/>
                      <a:pt x="180" y="250"/>
                      <a:pt x="181" y="250"/>
                    </a:cubicBezTo>
                    <a:cubicBezTo>
                      <a:pt x="181" y="250"/>
                      <a:pt x="181" y="246"/>
                      <a:pt x="181" y="246"/>
                    </a:cubicBezTo>
                    <a:cubicBezTo>
                      <a:pt x="181" y="246"/>
                      <a:pt x="179" y="247"/>
                      <a:pt x="178" y="247"/>
                    </a:cubicBezTo>
                    <a:cubicBezTo>
                      <a:pt x="177" y="247"/>
                      <a:pt x="178" y="250"/>
                      <a:pt x="178" y="250"/>
                    </a:cubicBezTo>
                    <a:cubicBezTo>
                      <a:pt x="178" y="250"/>
                      <a:pt x="173" y="249"/>
                      <a:pt x="172" y="249"/>
                    </a:cubicBezTo>
                    <a:cubicBezTo>
                      <a:pt x="171" y="248"/>
                      <a:pt x="171" y="247"/>
                      <a:pt x="171" y="247"/>
                    </a:cubicBezTo>
                    <a:cubicBezTo>
                      <a:pt x="170" y="246"/>
                      <a:pt x="172" y="243"/>
                      <a:pt x="172" y="243"/>
                    </a:cubicBezTo>
                    <a:cubicBezTo>
                      <a:pt x="173" y="239"/>
                      <a:pt x="173" y="239"/>
                      <a:pt x="173" y="239"/>
                    </a:cubicBezTo>
                    <a:cubicBezTo>
                      <a:pt x="173" y="239"/>
                      <a:pt x="168" y="238"/>
                      <a:pt x="168" y="237"/>
                    </a:cubicBezTo>
                    <a:cubicBezTo>
                      <a:pt x="168" y="236"/>
                      <a:pt x="163" y="239"/>
                      <a:pt x="161" y="237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58" y="233"/>
                      <a:pt x="158" y="233"/>
                      <a:pt x="158" y="233"/>
                    </a:cubicBezTo>
                    <a:cubicBezTo>
                      <a:pt x="156" y="233"/>
                      <a:pt x="156" y="233"/>
                      <a:pt x="156" y="233"/>
                    </a:cubicBezTo>
                    <a:cubicBezTo>
                      <a:pt x="156" y="233"/>
                      <a:pt x="153" y="234"/>
                      <a:pt x="152" y="234"/>
                    </a:cubicBezTo>
                    <a:cubicBezTo>
                      <a:pt x="151" y="234"/>
                      <a:pt x="151" y="232"/>
                      <a:pt x="151" y="232"/>
                    </a:cubicBezTo>
                    <a:cubicBezTo>
                      <a:pt x="146" y="230"/>
                      <a:pt x="146" y="230"/>
                      <a:pt x="146" y="230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41" y="229"/>
                      <a:pt x="135" y="228"/>
                      <a:pt x="133" y="227"/>
                    </a:cubicBezTo>
                    <a:cubicBezTo>
                      <a:pt x="132" y="227"/>
                      <a:pt x="127" y="226"/>
                      <a:pt x="125" y="226"/>
                    </a:cubicBezTo>
                    <a:cubicBezTo>
                      <a:pt x="123" y="226"/>
                      <a:pt x="121" y="226"/>
                      <a:pt x="119" y="225"/>
                    </a:cubicBezTo>
                    <a:cubicBezTo>
                      <a:pt x="118" y="224"/>
                      <a:pt x="115" y="223"/>
                      <a:pt x="115" y="223"/>
                    </a:cubicBezTo>
                    <a:cubicBezTo>
                      <a:pt x="115" y="223"/>
                      <a:pt x="109" y="221"/>
                      <a:pt x="109" y="221"/>
                    </a:cubicBezTo>
                    <a:cubicBezTo>
                      <a:pt x="108" y="221"/>
                      <a:pt x="107" y="221"/>
                      <a:pt x="107" y="221"/>
                    </a:cubicBezTo>
                    <a:cubicBezTo>
                      <a:pt x="106" y="221"/>
                      <a:pt x="104" y="224"/>
                      <a:pt x="102" y="225"/>
                    </a:cubicBezTo>
                    <a:cubicBezTo>
                      <a:pt x="101" y="225"/>
                      <a:pt x="101" y="228"/>
                      <a:pt x="100" y="229"/>
                    </a:cubicBezTo>
                    <a:cubicBezTo>
                      <a:pt x="100" y="231"/>
                      <a:pt x="99" y="232"/>
                      <a:pt x="98" y="232"/>
                    </a:cubicBezTo>
                    <a:cubicBezTo>
                      <a:pt x="98" y="233"/>
                      <a:pt x="92" y="231"/>
                      <a:pt x="92" y="232"/>
                    </a:cubicBezTo>
                    <a:close/>
                    <a:moveTo>
                      <a:pt x="60" y="252"/>
                    </a:moveTo>
                    <a:cubicBezTo>
                      <a:pt x="60" y="252"/>
                      <a:pt x="60" y="252"/>
                      <a:pt x="60" y="252"/>
                    </a:cubicBezTo>
                    <a:cubicBezTo>
                      <a:pt x="60" y="252"/>
                      <a:pt x="62" y="251"/>
                      <a:pt x="62" y="252"/>
                    </a:cubicBezTo>
                    <a:cubicBezTo>
                      <a:pt x="62" y="252"/>
                      <a:pt x="63" y="253"/>
                      <a:pt x="63" y="254"/>
                    </a:cubicBezTo>
                    <a:cubicBezTo>
                      <a:pt x="64" y="254"/>
                      <a:pt x="66" y="256"/>
                      <a:pt x="67" y="256"/>
                    </a:cubicBezTo>
                    <a:cubicBezTo>
                      <a:pt x="68" y="256"/>
                      <a:pt x="71" y="256"/>
                      <a:pt x="71" y="256"/>
                    </a:cubicBezTo>
                    <a:cubicBezTo>
                      <a:pt x="74" y="259"/>
                      <a:pt x="74" y="259"/>
                      <a:pt x="74" y="259"/>
                    </a:cubicBezTo>
                    <a:cubicBezTo>
                      <a:pt x="74" y="259"/>
                      <a:pt x="77" y="260"/>
                      <a:pt x="77" y="261"/>
                    </a:cubicBezTo>
                    <a:cubicBezTo>
                      <a:pt x="77" y="261"/>
                      <a:pt x="72" y="264"/>
                      <a:pt x="72" y="264"/>
                    </a:cubicBezTo>
                    <a:cubicBezTo>
                      <a:pt x="71" y="265"/>
                      <a:pt x="71" y="265"/>
                      <a:pt x="71" y="265"/>
                    </a:cubicBezTo>
                    <a:cubicBezTo>
                      <a:pt x="71" y="265"/>
                      <a:pt x="71" y="267"/>
                      <a:pt x="69" y="266"/>
                    </a:cubicBezTo>
                    <a:cubicBezTo>
                      <a:pt x="68" y="266"/>
                      <a:pt x="67" y="266"/>
                      <a:pt x="66" y="265"/>
                    </a:cubicBezTo>
                    <a:cubicBezTo>
                      <a:pt x="66" y="264"/>
                      <a:pt x="66" y="264"/>
                      <a:pt x="65" y="263"/>
                    </a:cubicBezTo>
                    <a:cubicBezTo>
                      <a:pt x="63" y="262"/>
                      <a:pt x="59" y="259"/>
                      <a:pt x="59" y="259"/>
                    </a:cubicBezTo>
                    <a:cubicBezTo>
                      <a:pt x="59" y="256"/>
                      <a:pt x="59" y="256"/>
                      <a:pt x="59" y="256"/>
                    </a:cubicBezTo>
                    <a:cubicBezTo>
                      <a:pt x="59" y="254"/>
                      <a:pt x="59" y="254"/>
                      <a:pt x="59" y="254"/>
                    </a:cubicBezTo>
                    <a:cubicBezTo>
                      <a:pt x="60" y="252"/>
                      <a:pt x="60" y="252"/>
                      <a:pt x="60" y="252"/>
                    </a:cubicBezTo>
                    <a:close/>
                    <a:moveTo>
                      <a:pt x="48" y="234"/>
                    </a:moveTo>
                    <a:cubicBezTo>
                      <a:pt x="48" y="234"/>
                      <a:pt x="48" y="234"/>
                      <a:pt x="48" y="234"/>
                    </a:cubicBezTo>
                    <a:cubicBezTo>
                      <a:pt x="45" y="230"/>
                      <a:pt x="45" y="230"/>
                      <a:pt x="45" y="230"/>
                    </a:cubicBezTo>
                    <a:cubicBezTo>
                      <a:pt x="43" y="234"/>
                      <a:pt x="43" y="234"/>
                      <a:pt x="43" y="234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5" y="240"/>
                      <a:pt x="45" y="240"/>
                      <a:pt x="45" y="240"/>
                    </a:cubicBezTo>
                    <a:cubicBezTo>
                      <a:pt x="46" y="240"/>
                      <a:pt x="46" y="240"/>
                      <a:pt x="46" y="240"/>
                    </a:cubicBezTo>
                    <a:cubicBezTo>
                      <a:pt x="48" y="237"/>
                      <a:pt x="48" y="237"/>
                      <a:pt x="48" y="237"/>
                    </a:cubicBezTo>
                    <a:cubicBezTo>
                      <a:pt x="50" y="240"/>
                      <a:pt x="50" y="240"/>
                      <a:pt x="50" y="240"/>
                    </a:cubicBezTo>
                    <a:cubicBezTo>
                      <a:pt x="52" y="244"/>
                      <a:pt x="52" y="244"/>
                      <a:pt x="52" y="244"/>
                    </a:cubicBezTo>
                    <a:cubicBezTo>
                      <a:pt x="52" y="244"/>
                      <a:pt x="54" y="242"/>
                      <a:pt x="55" y="241"/>
                    </a:cubicBezTo>
                    <a:cubicBezTo>
                      <a:pt x="56" y="241"/>
                      <a:pt x="60" y="244"/>
                      <a:pt x="60" y="244"/>
                    </a:cubicBezTo>
                    <a:cubicBezTo>
                      <a:pt x="60" y="244"/>
                      <a:pt x="64" y="242"/>
                      <a:pt x="65" y="242"/>
                    </a:cubicBezTo>
                    <a:cubicBezTo>
                      <a:pt x="66" y="242"/>
                      <a:pt x="63" y="239"/>
                      <a:pt x="63" y="239"/>
                    </a:cubicBezTo>
                    <a:cubicBezTo>
                      <a:pt x="60" y="236"/>
                      <a:pt x="60" y="236"/>
                      <a:pt x="60" y="236"/>
                    </a:cubicBezTo>
                    <a:cubicBezTo>
                      <a:pt x="58" y="234"/>
                      <a:pt x="58" y="234"/>
                      <a:pt x="58" y="234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4" y="231"/>
                      <a:pt x="54" y="231"/>
                      <a:pt x="54" y="231"/>
                    </a:cubicBezTo>
                    <a:cubicBezTo>
                      <a:pt x="55" y="229"/>
                      <a:pt x="55" y="229"/>
                      <a:pt x="55" y="229"/>
                    </a:cubicBezTo>
                    <a:cubicBezTo>
                      <a:pt x="55" y="229"/>
                      <a:pt x="55" y="231"/>
                      <a:pt x="57" y="230"/>
                    </a:cubicBezTo>
                    <a:cubicBezTo>
                      <a:pt x="59" y="230"/>
                      <a:pt x="59" y="230"/>
                      <a:pt x="59" y="229"/>
                    </a:cubicBezTo>
                    <a:cubicBezTo>
                      <a:pt x="60" y="229"/>
                      <a:pt x="59" y="228"/>
                      <a:pt x="59" y="228"/>
                    </a:cubicBezTo>
                    <a:cubicBezTo>
                      <a:pt x="56" y="226"/>
                      <a:pt x="56" y="226"/>
                      <a:pt x="56" y="226"/>
                    </a:cubicBezTo>
                    <a:cubicBezTo>
                      <a:pt x="57" y="223"/>
                      <a:pt x="57" y="223"/>
                      <a:pt x="57" y="223"/>
                    </a:cubicBezTo>
                    <a:cubicBezTo>
                      <a:pt x="54" y="221"/>
                      <a:pt x="54" y="221"/>
                      <a:pt x="54" y="221"/>
                    </a:cubicBezTo>
                    <a:cubicBezTo>
                      <a:pt x="53" y="224"/>
                      <a:pt x="53" y="224"/>
                      <a:pt x="53" y="224"/>
                    </a:cubicBezTo>
                    <a:cubicBezTo>
                      <a:pt x="50" y="223"/>
                      <a:pt x="50" y="223"/>
                      <a:pt x="50" y="223"/>
                    </a:cubicBezTo>
                    <a:cubicBezTo>
                      <a:pt x="50" y="223"/>
                      <a:pt x="49" y="225"/>
                      <a:pt x="49" y="225"/>
                    </a:cubicBezTo>
                    <a:cubicBezTo>
                      <a:pt x="49" y="226"/>
                      <a:pt x="50" y="229"/>
                      <a:pt x="50" y="229"/>
                    </a:cubicBezTo>
                    <a:cubicBezTo>
                      <a:pt x="48" y="234"/>
                      <a:pt x="48" y="234"/>
                      <a:pt x="48" y="234"/>
                    </a:cubicBezTo>
                    <a:close/>
                    <a:moveTo>
                      <a:pt x="11" y="161"/>
                    </a:moveTo>
                    <a:cubicBezTo>
                      <a:pt x="11" y="161"/>
                      <a:pt x="11" y="161"/>
                      <a:pt x="11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1"/>
                      <a:pt x="9" y="162"/>
                      <a:pt x="10" y="163"/>
                    </a:cubicBezTo>
                    <a:cubicBezTo>
                      <a:pt x="11" y="164"/>
                      <a:pt x="13" y="170"/>
                      <a:pt x="13" y="170"/>
                    </a:cubicBezTo>
                    <a:cubicBezTo>
                      <a:pt x="15" y="171"/>
                      <a:pt x="15" y="171"/>
                      <a:pt x="15" y="171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22" y="176"/>
                      <a:pt x="22" y="176"/>
                      <a:pt x="22" y="176"/>
                    </a:cubicBezTo>
                    <a:cubicBezTo>
                      <a:pt x="22" y="176"/>
                      <a:pt x="24" y="179"/>
                      <a:pt x="21" y="178"/>
                    </a:cubicBezTo>
                    <a:cubicBezTo>
                      <a:pt x="18" y="177"/>
                      <a:pt x="15" y="175"/>
                      <a:pt x="14" y="174"/>
                    </a:cubicBezTo>
                    <a:cubicBezTo>
                      <a:pt x="12" y="174"/>
                      <a:pt x="10" y="173"/>
                      <a:pt x="10" y="173"/>
                    </a:cubicBezTo>
                    <a:cubicBezTo>
                      <a:pt x="10" y="173"/>
                      <a:pt x="9" y="168"/>
                      <a:pt x="9" y="167"/>
                    </a:cubicBezTo>
                    <a:cubicBezTo>
                      <a:pt x="8" y="167"/>
                      <a:pt x="6" y="166"/>
                      <a:pt x="6" y="16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3"/>
                      <a:pt x="0" y="159"/>
                      <a:pt x="1" y="158"/>
                    </a:cubicBezTo>
                    <a:cubicBezTo>
                      <a:pt x="1" y="158"/>
                      <a:pt x="1" y="156"/>
                      <a:pt x="3" y="156"/>
                    </a:cubicBezTo>
                    <a:cubicBezTo>
                      <a:pt x="4" y="155"/>
                      <a:pt x="7" y="155"/>
                      <a:pt x="7" y="155"/>
                    </a:cubicBezTo>
                    <a:cubicBezTo>
                      <a:pt x="7" y="155"/>
                      <a:pt x="7" y="152"/>
                      <a:pt x="8" y="153"/>
                    </a:cubicBezTo>
                    <a:cubicBezTo>
                      <a:pt x="9" y="154"/>
                      <a:pt x="11" y="157"/>
                      <a:pt x="11" y="157"/>
                    </a:cubicBezTo>
                    <a:lnTo>
                      <a:pt x="11" y="161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17" name="Freeform 210">
                <a:extLst>
                  <a:ext uri="{FF2B5EF4-FFF2-40B4-BE49-F238E27FC236}">
                    <a16:creationId xmlns:a16="http://schemas.microsoft.com/office/drawing/2014/main" id="{E99679F5-86D5-2E4B-AC0F-47C2E5E792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51975" y="3312876"/>
                <a:ext cx="1810762" cy="943961"/>
              </a:xfrm>
              <a:custGeom>
                <a:avLst/>
                <a:gdLst>
                  <a:gd name="T0" fmla="*/ 742 w 794"/>
                  <a:gd name="T1" fmla="*/ 116 h 427"/>
                  <a:gd name="T2" fmla="*/ 780 w 794"/>
                  <a:gd name="T3" fmla="*/ 173 h 427"/>
                  <a:gd name="T4" fmla="*/ 770 w 794"/>
                  <a:gd name="T5" fmla="*/ 188 h 427"/>
                  <a:gd name="T6" fmla="*/ 699 w 794"/>
                  <a:gd name="T7" fmla="*/ 222 h 427"/>
                  <a:gd name="T8" fmla="*/ 627 w 794"/>
                  <a:gd name="T9" fmla="*/ 256 h 427"/>
                  <a:gd name="T10" fmla="*/ 498 w 794"/>
                  <a:gd name="T11" fmla="*/ 320 h 427"/>
                  <a:gd name="T12" fmla="*/ 472 w 794"/>
                  <a:gd name="T13" fmla="*/ 373 h 427"/>
                  <a:gd name="T14" fmla="*/ 438 w 794"/>
                  <a:gd name="T15" fmla="*/ 333 h 427"/>
                  <a:gd name="T16" fmla="*/ 374 w 794"/>
                  <a:gd name="T17" fmla="*/ 377 h 427"/>
                  <a:gd name="T18" fmla="*/ 261 w 794"/>
                  <a:gd name="T19" fmla="*/ 378 h 427"/>
                  <a:gd name="T20" fmla="*/ 178 w 794"/>
                  <a:gd name="T21" fmla="*/ 417 h 427"/>
                  <a:gd name="T22" fmla="*/ 129 w 794"/>
                  <a:gd name="T23" fmla="*/ 413 h 427"/>
                  <a:gd name="T24" fmla="*/ 100 w 794"/>
                  <a:gd name="T25" fmla="*/ 401 h 427"/>
                  <a:gd name="T26" fmla="*/ 84 w 794"/>
                  <a:gd name="T27" fmla="*/ 373 h 427"/>
                  <a:gd name="T28" fmla="*/ 94 w 794"/>
                  <a:gd name="T29" fmla="*/ 369 h 427"/>
                  <a:gd name="T30" fmla="*/ 66 w 794"/>
                  <a:gd name="T31" fmla="*/ 348 h 427"/>
                  <a:gd name="T32" fmla="*/ 45 w 794"/>
                  <a:gd name="T33" fmla="*/ 343 h 427"/>
                  <a:gd name="T34" fmla="*/ 49 w 794"/>
                  <a:gd name="T35" fmla="*/ 326 h 427"/>
                  <a:gd name="T36" fmla="*/ 70 w 794"/>
                  <a:gd name="T37" fmla="*/ 333 h 427"/>
                  <a:gd name="T38" fmla="*/ 65 w 794"/>
                  <a:gd name="T39" fmla="*/ 316 h 427"/>
                  <a:gd name="T40" fmla="*/ 55 w 794"/>
                  <a:gd name="T41" fmla="*/ 299 h 427"/>
                  <a:gd name="T42" fmla="*/ 43 w 794"/>
                  <a:gd name="T43" fmla="*/ 278 h 427"/>
                  <a:gd name="T44" fmla="*/ 22 w 794"/>
                  <a:gd name="T45" fmla="*/ 277 h 427"/>
                  <a:gd name="T46" fmla="*/ 22 w 794"/>
                  <a:gd name="T47" fmla="*/ 246 h 427"/>
                  <a:gd name="T48" fmla="*/ 47 w 794"/>
                  <a:gd name="T49" fmla="*/ 225 h 427"/>
                  <a:gd name="T50" fmla="*/ 79 w 794"/>
                  <a:gd name="T51" fmla="*/ 220 h 427"/>
                  <a:gd name="T52" fmla="*/ 83 w 794"/>
                  <a:gd name="T53" fmla="*/ 218 h 427"/>
                  <a:gd name="T54" fmla="*/ 123 w 794"/>
                  <a:gd name="T55" fmla="*/ 207 h 427"/>
                  <a:gd name="T56" fmla="*/ 120 w 794"/>
                  <a:gd name="T57" fmla="*/ 197 h 427"/>
                  <a:gd name="T58" fmla="*/ 154 w 794"/>
                  <a:gd name="T59" fmla="*/ 177 h 427"/>
                  <a:gd name="T60" fmla="*/ 88 w 794"/>
                  <a:gd name="T61" fmla="*/ 179 h 427"/>
                  <a:gd name="T62" fmla="*/ 48 w 794"/>
                  <a:gd name="T63" fmla="*/ 214 h 427"/>
                  <a:gd name="T64" fmla="*/ 18 w 794"/>
                  <a:gd name="T65" fmla="*/ 248 h 427"/>
                  <a:gd name="T66" fmla="*/ 15 w 794"/>
                  <a:gd name="T67" fmla="*/ 240 h 427"/>
                  <a:gd name="T68" fmla="*/ 33 w 794"/>
                  <a:gd name="T69" fmla="*/ 217 h 427"/>
                  <a:gd name="T70" fmla="*/ 0 w 794"/>
                  <a:gd name="T71" fmla="*/ 217 h 427"/>
                  <a:gd name="T72" fmla="*/ 11 w 794"/>
                  <a:gd name="T73" fmla="*/ 197 h 427"/>
                  <a:gd name="T74" fmla="*/ 18 w 794"/>
                  <a:gd name="T75" fmla="*/ 175 h 427"/>
                  <a:gd name="T76" fmla="*/ 1 w 794"/>
                  <a:gd name="T77" fmla="*/ 162 h 427"/>
                  <a:gd name="T78" fmla="*/ 5 w 794"/>
                  <a:gd name="T79" fmla="*/ 158 h 427"/>
                  <a:gd name="T80" fmla="*/ 32 w 794"/>
                  <a:gd name="T81" fmla="*/ 135 h 427"/>
                  <a:gd name="T82" fmla="*/ 65 w 794"/>
                  <a:gd name="T83" fmla="*/ 131 h 427"/>
                  <a:gd name="T84" fmla="*/ 106 w 794"/>
                  <a:gd name="T85" fmla="*/ 157 h 427"/>
                  <a:gd name="T86" fmla="*/ 159 w 794"/>
                  <a:gd name="T87" fmla="*/ 154 h 427"/>
                  <a:gd name="T88" fmla="*/ 203 w 794"/>
                  <a:gd name="T89" fmla="*/ 143 h 427"/>
                  <a:gd name="T90" fmla="*/ 235 w 794"/>
                  <a:gd name="T91" fmla="*/ 107 h 427"/>
                  <a:gd name="T92" fmla="*/ 325 w 794"/>
                  <a:gd name="T93" fmla="*/ 69 h 427"/>
                  <a:gd name="T94" fmla="*/ 358 w 794"/>
                  <a:gd name="T95" fmla="*/ 81 h 427"/>
                  <a:gd name="T96" fmla="*/ 390 w 794"/>
                  <a:gd name="T97" fmla="*/ 93 h 427"/>
                  <a:gd name="T98" fmla="*/ 427 w 794"/>
                  <a:gd name="T99" fmla="*/ 89 h 427"/>
                  <a:gd name="T100" fmla="*/ 454 w 794"/>
                  <a:gd name="T101" fmla="*/ 87 h 427"/>
                  <a:gd name="T102" fmla="*/ 490 w 794"/>
                  <a:gd name="T103" fmla="*/ 75 h 427"/>
                  <a:gd name="T104" fmla="*/ 516 w 794"/>
                  <a:gd name="T105" fmla="*/ 67 h 427"/>
                  <a:gd name="T106" fmla="*/ 554 w 794"/>
                  <a:gd name="T107" fmla="*/ 51 h 427"/>
                  <a:gd name="T108" fmla="*/ 575 w 794"/>
                  <a:gd name="T109" fmla="*/ 27 h 427"/>
                  <a:gd name="T110" fmla="*/ 606 w 794"/>
                  <a:gd name="T111" fmla="*/ 14 h 427"/>
                  <a:gd name="T112" fmla="*/ 642 w 794"/>
                  <a:gd name="T113" fmla="*/ 9 h 427"/>
                  <a:gd name="T114" fmla="*/ 671 w 794"/>
                  <a:gd name="T115" fmla="*/ 16 h 427"/>
                  <a:gd name="T116" fmla="*/ 674 w 794"/>
                  <a:gd name="T117" fmla="*/ 40 h 427"/>
                  <a:gd name="T118" fmla="*/ 685 w 794"/>
                  <a:gd name="T119" fmla="*/ 59 h 427"/>
                  <a:gd name="T120" fmla="*/ 708 w 794"/>
                  <a:gd name="T121" fmla="*/ 58 h 427"/>
                  <a:gd name="T122" fmla="*/ 727 w 794"/>
                  <a:gd name="T123" fmla="*/ 8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94" h="427">
                    <a:moveTo>
                      <a:pt x="727" y="80"/>
                    </a:moveTo>
                    <a:cubicBezTo>
                      <a:pt x="717" y="84"/>
                      <a:pt x="717" y="84"/>
                      <a:pt x="717" y="84"/>
                    </a:cubicBezTo>
                    <a:cubicBezTo>
                      <a:pt x="717" y="86"/>
                      <a:pt x="717" y="86"/>
                      <a:pt x="717" y="86"/>
                    </a:cubicBezTo>
                    <a:cubicBezTo>
                      <a:pt x="723" y="93"/>
                      <a:pt x="723" y="93"/>
                      <a:pt x="723" y="93"/>
                    </a:cubicBezTo>
                    <a:cubicBezTo>
                      <a:pt x="729" y="95"/>
                      <a:pt x="729" y="95"/>
                      <a:pt x="729" y="95"/>
                    </a:cubicBezTo>
                    <a:cubicBezTo>
                      <a:pt x="733" y="105"/>
                      <a:pt x="733" y="105"/>
                      <a:pt x="733" y="105"/>
                    </a:cubicBezTo>
                    <a:cubicBezTo>
                      <a:pt x="742" y="116"/>
                      <a:pt x="742" y="116"/>
                      <a:pt x="742" y="116"/>
                    </a:cubicBezTo>
                    <a:cubicBezTo>
                      <a:pt x="748" y="129"/>
                      <a:pt x="748" y="129"/>
                      <a:pt x="748" y="129"/>
                    </a:cubicBezTo>
                    <a:cubicBezTo>
                      <a:pt x="756" y="130"/>
                      <a:pt x="756" y="130"/>
                      <a:pt x="756" y="130"/>
                    </a:cubicBezTo>
                    <a:cubicBezTo>
                      <a:pt x="758" y="135"/>
                      <a:pt x="756" y="128"/>
                      <a:pt x="756" y="136"/>
                    </a:cubicBezTo>
                    <a:cubicBezTo>
                      <a:pt x="754" y="148"/>
                      <a:pt x="753" y="140"/>
                      <a:pt x="756" y="154"/>
                    </a:cubicBezTo>
                    <a:cubicBezTo>
                      <a:pt x="756" y="158"/>
                      <a:pt x="771" y="156"/>
                      <a:pt x="772" y="156"/>
                    </a:cubicBezTo>
                    <a:cubicBezTo>
                      <a:pt x="771" y="157"/>
                      <a:pt x="777" y="160"/>
                      <a:pt x="775" y="165"/>
                    </a:cubicBezTo>
                    <a:cubicBezTo>
                      <a:pt x="773" y="169"/>
                      <a:pt x="783" y="167"/>
                      <a:pt x="780" y="173"/>
                    </a:cubicBezTo>
                    <a:cubicBezTo>
                      <a:pt x="779" y="175"/>
                      <a:pt x="787" y="173"/>
                      <a:pt x="791" y="175"/>
                    </a:cubicBezTo>
                    <a:cubicBezTo>
                      <a:pt x="794" y="176"/>
                      <a:pt x="794" y="181"/>
                      <a:pt x="793" y="182"/>
                    </a:cubicBezTo>
                    <a:cubicBezTo>
                      <a:pt x="791" y="185"/>
                      <a:pt x="790" y="183"/>
                      <a:pt x="786" y="187"/>
                    </a:cubicBezTo>
                    <a:cubicBezTo>
                      <a:pt x="780" y="191"/>
                      <a:pt x="783" y="194"/>
                      <a:pt x="783" y="195"/>
                    </a:cubicBezTo>
                    <a:cubicBezTo>
                      <a:pt x="782" y="198"/>
                      <a:pt x="780" y="199"/>
                      <a:pt x="779" y="200"/>
                    </a:cubicBezTo>
                    <a:cubicBezTo>
                      <a:pt x="772" y="196"/>
                      <a:pt x="772" y="196"/>
                      <a:pt x="772" y="196"/>
                    </a:cubicBezTo>
                    <a:cubicBezTo>
                      <a:pt x="770" y="188"/>
                      <a:pt x="770" y="188"/>
                      <a:pt x="770" y="188"/>
                    </a:cubicBezTo>
                    <a:cubicBezTo>
                      <a:pt x="761" y="188"/>
                      <a:pt x="761" y="188"/>
                      <a:pt x="761" y="188"/>
                    </a:cubicBezTo>
                    <a:cubicBezTo>
                      <a:pt x="757" y="196"/>
                      <a:pt x="757" y="196"/>
                      <a:pt x="757" y="196"/>
                    </a:cubicBezTo>
                    <a:cubicBezTo>
                      <a:pt x="737" y="198"/>
                      <a:pt x="737" y="198"/>
                      <a:pt x="737" y="198"/>
                    </a:cubicBezTo>
                    <a:cubicBezTo>
                      <a:pt x="730" y="203"/>
                      <a:pt x="726" y="194"/>
                      <a:pt x="722" y="202"/>
                    </a:cubicBezTo>
                    <a:cubicBezTo>
                      <a:pt x="713" y="203"/>
                      <a:pt x="721" y="205"/>
                      <a:pt x="712" y="204"/>
                    </a:cubicBezTo>
                    <a:cubicBezTo>
                      <a:pt x="710" y="204"/>
                      <a:pt x="711" y="216"/>
                      <a:pt x="706" y="219"/>
                    </a:cubicBezTo>
                    <a:cubicBezTo>
                      <a:pt x="703" y="220"/>
                      <a:pt x="703" y="222"/>
                      <a:pt x="699" y="222"/>
                    </a:cubicBezTo>
                    <a:cubicBezTo>
                      <a:pt x="693" y="221"/>
                      <a:pt x="697" y="217"/>
                      <a:pt x="696" y="217"/>
                    </a:cubicBezTo>
                    <a:cubicBezTo>
                      <a:pt x="690" y="216"/>
                      <a:pt x="690" y="216"/>
                      <a:pt x="690" y="216"/>
                    </a:cubicBezTo>
                    <a:cubicBezTo>
                      <a:pt x="685" y="228"/>
                      <a:pt x="685" y="228"/>
                      <a:pt x="685" y="228"/>
                    </a:cubicBezTo>
                    <a:cubicBezTo>
                      <a:pt x="670" y="234"/>
                      <a:pt x="670" y="234"/>
                      <a:pt x="670" y="234"/>
                    </a:cubicBezTo>
                    <a:cubicBezTo>
                      <a:pt x="659" y="240"/>
                      <a:pt x="659" y="240"/>
                      <a:pt x="659" y="240"/>
                    </a:cubicBezTo>
                    <a:cubicBezTo>
                      <a:pt x="638" y="246"/>
                      <a:pt x="638" y="246"/>
                      <a:pt x="638" y="246"/>
                    </a:cubicBezTo>
                    <a:cubicBezTo>
                      <a:pt x="627" y="256"/>
                      <a:pt x="627" y="256"/>
                      <a:pt x="627" y="256"/>
                    </a:cubicBezTo>
                    <a:cubicBezTo>
                      <a:pt x="610" y="261"/>
                      <a:pt x="625" y="261"/>
                      <a:pt x="609" y="276"/>
                    </a:cubicBezTo>
                    <a:cubicBezTo>
                      <a:pt x="598" y="287"/>
                      <a:pt x="580" y="290"/>
                      <a:pt x="564" y="295"/>
                    </a:cubicBezTo>
                    <a:cubicBezTo>
                      <a:pt x="551" y="288"/>
                      <a:pt x="551" y="288"/>
                      <a:pt x="551" y="288"/>
                    </a:cubicBezTo>
                    <a:cubicBezTo>
                      <a:pt x="551" y="288"/>
                      <a:pt x="545" y="290"/>
                      <a:pt x="542" y="290"/>
                    </a:cubicBezTo>
                    <a:cubicBezTo>
                      <a:pt x="539" y="291"/>
                      <a:pt x="529" y="302"/>
                      <a:pt x="529" y="302"/>
                    </a:cubicBezTo>
                    <a:cubicBezTo>
                      <a:pt x="516" y="314"/>
                      <a:pt x="516" y="314"/>
                      <a:pt x="516" y="314"/>
                    </a:cubicBezTo>
                    <a:cubicBezTo>
                      <a:pt x="511" y="317"/>
                      <a:pt x="505" y="320"/>
                      <a:pt x="498" y="320"/>
                    </a:cubicBezTo>
                    <a:cubicBezTo>
                      <a:pt x="489" y="314"/>
                      <a:pt x="489" y="314"/>
                      <a:pt x="489" y="314"/>
                    </a:cubicBezTo>
                    <a:cubicBezTo>
                      <a:pt x="480" y="314"/>
                      <a:pt x="476" y="319"/>
                      <a:pt x="481" y="326"/>
                    </a:cubicBezTo>
                    <a:cubicBezTo>
                      <a:pt x="483" y="329"/>
                      <a:pt x="481" y="331"/>
                      <a:pt x="482" y="334"/>
                    </a:cubicBezTo>
                    <a:cubicBezTo>
                      <a:pt x="482" y="339"/>
                      <a:pt x="491" y="341"/>
                      <a:pt x="490" y="345"/>
                    </a:cubicBezTo>
                    <a:cubicBezTo>
                      <a:pt x="489" y="347"/>
                      <a:pt x="484" y="347"/>
                      <a:pt x="480" y="350"/>
                    </a:cubicBezTo>
                    <a:cubicBezTo>
                      <a:pt x="477" y="352"/>
                      <a:pt x="483" y="363"/>
                      <a:pt x="481" y="363"/>
                    </a:cubicBezTo>
                    <a:cubicBezTo>
                      <a:pt x="481" y="363"/>
                      <a:pt x="476" y="375"/>
                      <a:pt x="472" y="373"/>
                    </a:cubicBezTo>
                    <a:cubicBezTo>
                      <a:pt x="470" y="371"/>
                      <a:pt x="467" y="368"/>
                      <a:pt x="465" y="364"/>
                    </a:cubicBezTo>
                    <a:cubicBezTo>
                      <a:pt x="463" y="361"/>
                      <a:pt x="456" y="358"/>
                      <a:pt x="455" y="354"/>
                    </a:cubicBezTo>
                    <a:cubicBezTo>
                      <a:pt x="452" y="350"/>
                      <a:pt x="465" y="334"/>
                      <a:pt x="464" y="333"/>
                    </a:cubicBezTo>
                    <a:cubicBezTo>
                      <a:pt x="465" y="330"/>
                      <a:pt x="465" y="330"/>
                      <a:pt x="463" y="324"/>
                    </a:cubicBezTo>
                    <a:cubicBezTo>
                      <a:pt x="463" y="321"/>
                      <a:pt x="454" y="320"/>
                      <a:pt x="452" y="317"/>
                    </a:cubicBezTo>
                    <a:cubicBezTo>
                      <a:pt x="446" y="328"/>
                      <a:pt x="446" y="328"/>
                      <a:pt x="446" y="328"/>
                    </a:cubicBezTo>
                    <a:cubicBezTo>
                      <a:pt x="438" y="333"/>
                      <a:pt x="438" y="333"/>
                      <a:pt x="438" y="333"/>
                    </a:cubicBezTo>
                    <a:cubicBezTo>
                      <a:pt x="430" y="334"/>
                      <a:pt x="443" y="343"/>
                      <a:pt x="437" y="342"/>
                    </a:cubicBezTo>
                    <a:cubicBezTo>
                      <a:pt x="436" y="341"/>
                      <a:pt x="429" y="347"/>
                      <a:pt x="423" y="344"/>
                    </a:cubicBezTo>
                    <a:cubicBezTo>
                      <a:pt x="416" y="340"/>
                      <a:pt x="407" y="339"/>
                      <a:pt x="404" y="339"/>
                    </a:cubicBezTo>
                    <a:cubicBezTo>
                      <a:pt x="395" y="343"/>
                      <a:pt x="395" y="343"/>
                      <a:pt x="395" y="343"/>
                    </a:cubicBezTo>
                    <a:cubicBezTo>
                      <a:pt x="392" y="348"/>
                      <a:pt x="391" y="354"/>
                      <a:pt x="389" y="357"/>
                    </a:cubicBezTo>
                    <a:cubicBezTo>
                      <a:pt x="381" y="368"/>
                      <a:pt x="381" y="368"/>
                      <a:pt x="381" y="368"/>
                    </a:cubicBezTo>
                    <a:cubicBezTo>
                      <a:pt x="370" y="372"/>
                      <a:pt x="379" y="375"/>
                      <a:pt x="374" y="377"/>
                    </a:cubicBezTo>
                    <a:cubicBezTo>
                      <a:pt x="372" y="378"/>
                      <a:pt x="369" y="385"/>
                      <a:pt x="362" y="387"/>
                    </a:cubicBezTo>
                    <a:cubicBezTo>
                      <a:pt x="358" y="388"/>
                      <a:pt x="352" y="393"/>
                      <a:pt x="347" y="393"/>
                    </a:cubicBezTo>
                    <a:cubicBezTo>
                      <a:pt x="345" y="393"/>
                      <a:pt x="334" y="401"/>
                      <a:pt x="333" y="403"/>
                    </a:cubicBezTo>
                    <a:cubicBezTo>
                      <a:pt x="325" y="401"/>
                      <a:pt x="303" y="395"/>
                      <a:pt x="301" y="387"/>
                    </a:cubicBezTo>
                    <a:cubicBezTo>
                      <a:pt x="299" y="380"/>
                      <a:pt x="292" y="390"/>
                      <a:pt x="286" y="383"/>
                    </a:cubicBezTo>
                    <a:cubicBezTo>
                      <a:pt x="271" y="378"/>
                      <a:pt x="271" y="378"/>
                      <a:pt x="271" y="378"/>
                    </a:cubicBezTo>
                    <a:cubicBezTo>
                      <a:pt x="261" y="378"/>
                      <a:pt x="261" y="378"/>
                      <a:pt x="261" y="378"/>
                    </a:cubicBezTo>
                    <a:cubicBezTo>
                      <a:pt x="257" y="378"/>
                      <a:pt x="239" y="380"/>
                      <a:pt x="235" y="382"/>
                    </a:cubicBezTo>
                    <a:cubicBezTo>
                      <a:pt x="238" y="393"/>
                      <a:pt x="237" y="385"/>
                      <a:pt x="237" y="398"/>
                    </a:cubicBezTo>
                    <a:cubicBezTo>
                      <a:pt x="231" y="399"/>
                      <a:pt x="238" y="412"/>
                      <a:pt x="233" y="416"/>
                    </a:cubicBezTo>
                    <a:cubicBezTo>
                      <a:pt x="216" y="420"/>
                      <a:pt x="216" y="420"/>
                      <a:pt x="216" y="420"/>
                    </a:cubicBezTo>
                    <a:cubicBezTo>
                      <a:pt x="206" y="426"/>
                      <a:pt x="206" y="426"/>
                      <a:pt x="206" y="426"/>
                    </a:cubicBezTo>
                    <a:cubicBezTo>
                      <a:pt x="188" y="426"/>
                      <a:pt x="188" y="426"/>
                      <a:pt x="188" y="426"/>
                    </a:cubicBezTo>
                    <a:cubicBezTo>
                      <a:pt x="188" y="427"/>
                      <a:pt x="179" y="421"/>
                      <a:pt x="178" y="417"/>
                    </a:cubicBezTo>
                    <a:cubicBezTo>
                      <a:pt x="173" y="404"/>
                      <a:pt x="176" y="406"/>
                      <a:pt x="172" y="404"/>
                    </a:cubicBezTo>
                    <a:cubicBezTo>
                      <a:pt x="165" y="402"/>
                      <a:pt x="165" y="405"/>
                      <a:pt x="163" y="404"/>
                    </a:cubicBezTo>
                    <a:cubicBezTo>
                      <a:pt x="163" y="403"/>
                      <a:pt x="159" y="404"/>
                      <a:pt x="153" y="409"/>
                    </a:cubicBezTo>
                    <a:cubicBezTo>
                      <a:pt x="151" y="412"/>
                      <a:pt x="147" y="420"/>
                      <a:pt x="145" y="421"/>
                    </a:cubicBezTo>
                    <a:cubicBezTo>
                      <a:pt x="143" y="423"/>
                      <a:pt x="143" y="416"/>
                      <a:pt x="141" y="417"/>
                    </a:cubicBezTo>
                    <a:cubicBezTo>
                      <a:pt x="137" y="419"/>
                      <a:pt x="138" y="413"/>
                      <a:pt x="130" y="418"/>
                    </a:cubicBezTo>
                    <a:cubicBezTo>
                      <a:pt x="127" y="420"/>
                      <a:pt x="117" y="417"/>
                      <a:pt x="129" y="413"/>
                    </a:cubicBezTo>
                    <a:cubicBezTo>
                      <a:pt x="131" y="413"/>
                      <a:pt x="147" y="401"/>
                      <a:pt x="147" y="400"/>
                    </a:cubicBezTo>
                    <a:cubicBezTo>
                      <a:pt x="148" y="398"/>
                      <a:pt x="137" y="393"/>
                      <a:pt x="136" y="393"/>
                    </a:cubicBezTo>
                    <a:cubicBezTo>
                      <a:pt x="135" y="393"/>
                      <a:pt x="130" y="401"/>
                      <a:pt x="125" y="403"/>
                    </a:cubicBezTo>
                    <a:cubicBezTo>
                      <a:pt x="117" y="405"/>
                      <a:pt x="117" y="406"/>
                      <a:pt x="113" y="407"/>
                    </a:cubicBezTo>
                    <a:cubicBezTo>
                      <a:pt x="110" y="408"/>
                      <a:pt x="109" y="404"/>
                      <a:pt x="107" y="405"/>
                    </a:cubicBezTo>
                    <a:cubicBezTo>
                      <a:pt x="104" y="406"/>
                      <a:pt x="104" y="408"/>
                      <a:pt x="102" y="408"/>
                    </a:cubicBezTo>
                    <a:cubicBezTo>
                      <a:pt x="97" y="408"/>
                      <a:pt x="100" y="401"/>
                      <a:pt x="100" y="401"/>
                    </a:cubicBezTo>
                    <a:cubicBezTo>
                      <a:pt x="104" y="399"/>
                      <a:pt x="103" y="401"/>
                      <a:pt x="109" y="399"/>
                    </a:cubicBezTo>
                    <a:cubicBezTo>
                      <a:pt x="111" y="398"/>
                      <a:pt x="117" y="396"/>
                      <a:pt x="117" y="393"/>
                    </a:cubicBezTo>
                    <a:cubicBezTo>
                      <a:pt x="114" y="382"/>
                      <a:pt x="109" y="392"/>
                      <a:pt x="107" y="388"/>
                    </a:cubicBezTo>
                    <a:cubicBezTo>
                      <a:pt x="105" y="384"/>
                      <a:pt x="102" y="386"/>
                      <a:pt x="101" y="384"/>
                    </a:cubicBezTo>
                    <a:cubicBezTo>
                      <a:pt x="99" y="379"/>
                      <a:pt x="99" y="398"/>
                      <a:pt x="95" y="384"/>
                    </a:cubicBezTo>
                    <a:cubicBezTo>
                      <a:pt x="93" y="377"/>
                      <a:pt x="98" y="377"/>
                      <a:pt x="87" y="374"/>
                    </a:cubicBezTo>
                    <a:cubicBezTo>
                      <a:pt x="87" y="374"/>
                      <a:pt x="85" y="373"/>
                      <a:pt x="84" y="373"/>
                    </a:cubicBezTo>
                    <a:cubicBezTo>
                      <a:pt x="84" y="372"/>
                      <a:pt x="85" y="371"/>
                      <a:pt x="85" y="371"/>
                    </a:cubicBezTo>
                    <a:cubicBezTo>
                      <a:pt x="85" y="371"/>
                      <a:pt x="82" y="368"/>
                      <a:pt x="81" y="368"/>
                    </a:cubicBezTo>
                    <a:cubicBezTo>
                      <a:pt x="81" y="368"/>
                      <a:pt x="78" y="370"/>
                      <a:pt x="78" y="370"/>
                    </a:cubicBezTo>
                    <a:cubicBezTo>
                      <a:pt x="78" y="370"/>
                      <a:pt x="77" y="370"/>
                      <a:pt x="76" y="370"/>
                    </a:cubicBezTo>
                    <a:cubicBezTo>
                      <a:pt x="76" y="369"/>
                      <a:pt x="79" y="369"/>
                      <a:pt x="83" y="367"/>
                    </a:cubicBezTo>
                    <a:cubicBezTo>
                      <a:pt x="85" y="367"/>
                      <a:pt x="86" y="370"/>
                      <a:pt x="88" y="370"/>
                    </a:cubicBezTo>
                    <a:cubicBezTo>
                      <a:pt x="90" y="371"/>
                      <a:pt x="94" y="370"/>
                      <a:pt x="94" y="369"/>
                    </a:cubicBezTo>
                    <a:cubicBezTo>
                      <a:pt x="95" y="368"/>
                      <a:pt x="90" y="365"/>
                      <a:pt x="91" y="360"/>
                    </a:cubicBezTo>
                    <a:cubicBezTo>
                      <a:pt x="91" y="358"/>
                      <a:pt x="93" y="358"/>
                      <a:pt x="91" y="357"/>
                    </a:cubicBezTo>
                    <a:cubicBezTo>
                      <a:pt x="89" y="356"/>
                      <a:pt x="89" y="355"/>
                      <a:pt x="89" y="355"/>
                    </a:cubicBezTo>
                    <a:cubicBezTo>
                      <a:pt x="76" y="354"/>
                      <a:pt x="76" y="354"/>
                      <a:pt x="76" y="354"/>
                    </a:cubicBezTo>
                    <a:cubicBezTo>
                      <a:pt x="76" y="354"/>
                      <a:pt x="76" y="354"/>
                      <a:pt x="74" y="353"/>
                    </a:cubicBezTo>
                    <a:cubicBezTo>
                      <a:pt x="72" y="352"/>
                      <a:pt x="70" y="351"/>
                      <a:pt x="70" y="351"/>
                    </a:cubicBezTo>
                    <a:cubicBezTo>
                      <a:pt x="66" y="348"/>
                      <a:pt x="66" y="348"/>
                      <a:pt x="66" y="348"/>
                    </a:cubicBezTo>
                    <a:cubicBezTo>
                      <a:pt x="66" y="348"/>
                      <a:pt x="62" y="349"/>
                      <a:pt x="61" y="349"/>
                    </a:cubicBezTo>
                    <a:cubicBezTo>
                      <a:pt x="61" y="349"/>
                      <a:pt x="62" y="353"/>
                      <a:pt x="62" y="353"/>
                    </a:cubicBezTo>
                    <a:cubicBezTo>
                      <a:pt x="61" y="354"/>
                      <a:pt x="61" y="358"/>
                      <a:pt x="57" y="355"/>
                    </a:cubicBezTo>
                    <a:cubicBezTo>
                      <a:pt x="56" y="354"/>
                      <a:pt x="53" y="351"/>
                      <a:pt x="52" y="351"/>
                    </a:cubicBezTo>
                    <a:cubicBezTo>
                      <a:pt x="51" y="352"/>
                      <a:pt x="47" y="351"/>
                      <a:pt x="47" y="350"/>
                    </a:cubicBezTo>
                    <a:cubicBezTo>
                      <a:pt x="46" y="349"/>
                      <a:pt x="43" y="348"/>
                      <a:pt x="43" y="348"/>
                    </a:cubicBezTo>
                    <a:cubicBezTo>
                      <a:pt x="43" y="348"/>
                      <a:pt x="46" y="344"/>
                      <a:pt x="45" y="343"/>
                    </a:cubicBezTo>
                    <a:cubicBezTo>
                      <a:pt x="44" y="343"/>
                      <a:pt x="50" y="345"/>
                      <a:pt x="50" y="345"/>
                    </a:cubicBezTo>
                    <a:cubicBezTo>
                      <a:pt x="50" y="345"/>
                      <a:pt x="50" y="340"/>
                      <a:pt x="51" y="340"/>
                    </a:cubicBezTo>
                    <a:cubicBezTo>
                      <a:pt x="52" y="339"/>
                      <a:pt x="49" y="339"/>
                      <a:pt x="48" y="338"/>
                    </a:cubicBezTo>
                    <a:cubicBezTo>
                      <a:pt x="47" y="337"/>
                      <a:pt x="46" y="334"/>
                      <a:pt x="46" y="334"/>
                    </a:cubicBezTo>
                    <a:cubicBezTo>
                      <a:pt x="46" y="334"/>
                      <a:pt x="44" y="333"/>
                      <a:pt x="44" y="332"/>
                    </a:cubicBezTo>
                    <a:cubicBezTo>
                      <a:pt x="43" y="328"/>
                      <a:pt x="46" y="325"/>
                      <a:pt x="47" y="325"/>
                    </a:cubicBezTo>
                    <a:cubicBezTo>
                      <a:pt x="48" y="326"/>
                      <a:pt x="48" y="326"/>
                      <a:pt x="49" y="326"/>
                    </a:cubicBezTo>
                    <a:cubicBezTo>
                      <a:pt x="51" y="327"/>
                      <a:pt x="51" y="327"/>
                      <a:pt x="51" y="327"/>
                    </a:cubicBezTo>
                    <a:cubicBezTo>
                      <a:pt x="51" y="327"/>
                      <a:pt x="53" y="330"/>
                      <a:pt x="53" y="330"/>
                    </a:cubicBezTo>
                    <a:cubicBezTo>
                      <a:pt x="54" y="330"/>
                      <a:pt x="57" y="333"/>
                      <a:pt x="57" y="333"/>
                    </a:cubicBezTo>
                    <a:cubicBezTo>
                      <a:pt x="57" y="333"/>
                      <a:pt x="59" y="337"/>
                      <a:pt x="60" y="338"/>
                    </a:cubicBezTo>
                    <a:cubicBezTo>
                      <a:pt x="61" y="338"/>
                      <a:pt x="61" y="336"/>
                      <a:pt x="63" y="336"/>
                    </a:cubicBezTo>
                    <a:cubicBezTo>
                      <a:pt x="65" y="337"/>
                      <a:pt x="67" y="339"/>
                      <a:pt x="68" y="338"/>
                    </a:cubicBezTo>
                    <a:cubicBezTo>
                      <a:pt x="69" y="338"/>
                      <a:pt x="70" y="333"/>
                      <a:pt x="70" y="333"/>
                    </a:cubicBezTo>
                    <a:cubicBezTo>
                      <a:pt x="70" y="333"/>
                      <a:pt x="64" y="329"/>
                      <a:pt x="63" y="329"/>
                    </a:cubicBezTo>
                    <a:cubicBezTo>
                      <a:pt x="63" y="328"/>
                      <a:pt x="61" y="327"/>
                      <a:pt x="61" y="326"/>
                    </a:cubicBezTo>
                    <a:cubicBezTo>
                      <a:pt x="60" y="326"/>
                      <a:pt x="58" y="325"/>
                      <a:pt x="58" y="325"/>
                    </a:cubicBezTo>
                    <a:cubicBezTo>
                      <a:pt x="58" y="325"/>
                      <a:pt x="57" y="322"/>
                      <a:pt x="57" y="322"/>
                    </a:cubicBezTo>
                    <a:cubicBezTo>
                      <a:pt x="56" y="321"/>
                      <a:pt x="57" y="319"/>
                      <a:pt x="57" y="319"/>
                    </a:cubicBezTo>
                    <a:cubicBezTo>
                      <a:pt x="58" y="318"/>
                      <a:pt x="60" y="317"/>
                      <a:pt x="61" y="317"/>
                    </a:cubicBezTo>
                    <a:cubicBezTo>
                      <a:pt x="62" y="317"/>
                      <a:pt x="65" y="316"/>
                      <a:pt x="65" y="316"/>
                    </a:cubicBezTo>
                    <a:cubicBezTo>
                      <a:pt x="66" y="311"/>
                      <a:pt x="66" y="311"/>
                      <a:pt x="66" y="311"/>
                    </a:cubicBezTo>
                    <a:cubicBezTo>
                      <a:pt x="66" y="311"/>
                      <a:pt x="68" y="307"/>
                      <a:pt x="68" y="307"/>
                    </a:cubicBezTo>
                    <a:cubicBezTo>
                      <a:pt x="67" y="307"/>
                      <a:pt x="60" y="310"/>
                      <a:pt x="60" y="309"/>
                    </a:cubicBezTo>
                    <a:cubicBezTo>
                      <a:pt x="59" y="309"/>
                      <a:pt x="57" y="309"/>
                      <a:pt x="57" y="308"/>
                    </a:cubicBezTo>
                    <a:cubicBezTo>
                      <a:pt x="56" y="307"/>
                      <a:pt x="56" y="305"/>
                      <a:pt x="56" y="304"/>
                    </a:cubicBezTo>
                    <a:cubicBezTo>
                      <a:pt x="56" y="303"/>
                      <a:pt x="57" y="301"/>
                      <a:pt x="57" y="301"/>
                    </a:cubicBezTo>
                    <a:cubicBezTo>
                      <a:pt x="57" y="301"/>
                      <a:pt x="56" y="299"/>
                      <a:pt x="55" y="299"/>
                    </a:cubicBezTo>
                    <a:cubicBezTo>
                      <a:pt x="55" y="298"/>
                      <a:pt x="54" y="296"/>
                      <a:pt x="54" y="296"/>
                    </a:cubicBezTo>
                    <a:cubicBezTo>
                      <a:pt x="54" y="296"/>
                      <a:pt x="47" y="292"/>
                      <a:pt x="47" y="292"/>
                    </a:cubicBezTo>
                    <a:cubicBezTo>
                      <a:pt x="47" y="291"/>
                      <a:pt x="47" y="288"/>
                      <a:pt x="48" y="288"/>
                    </a:cubicBezTo>
                    <a:cubicBezTo>
                      <a:pt x="48" y="287"/>
                      <a:pt x="47" y="285"/>
                      <a:pt x="49" y="283"/>
                    </a:cubicBezTo>
                    <a:cubicBezTo>
                      <a:pt x="52" y="281"/>
                      <a:pt x="54" y="275"/>
                      <a:pt x="54" y="275"/>
                    </a:cubicBezTo>
                    <a:cubicBezTo>
                      <a:pt x="54" y="275"/>
                      <a:pt x="47" y="274"/>
                      <a:pt x="47" y="274"/>
                    </a:cubicBezTo>
                    <a:cubicBezTo>
                      <a:pt x="46" y="274"/>
                      <a:pt x="43" y="278"/>
                      <a:pt x="43" y="278"/>
                    </a:cubicBezTo>
                    <a:cubicBezTo>
                      <a:pt x="43" y="278"/>
                      <a:pt x="39" y="279"/>
                      <a:pt x="39" y="280"/>
                    </a:cubicBezTo>
                    <a:cubicBezTo>
                      <a:pt x="38" y="280"/>
                      <a:pt x="33" y="281"/>
                      <a:pt x="33" y="282"/>
                    </a:cubicBezTo>
                    <a:cubicBezTo>
                      <a:pt x="32" y="282"/>
                      <a:pt x="30" y="284"/>
                      <a:pt x="29" y="284"/>
                    </a:cubicBezTo>
                    <a:cubicBezTo>
                      <a:pt x="28" y="285"/>
                      <a:pt x="24" y="287"/>
                      <a:pt x="24" y="287"/>
                    </a:cubicBezTo>
                    <a:cubicBezTo>
                      <a:pt x="24" y="287"/>
                      <a:pt x="20" y="287"/>
                      <a:pt x="20" y="287"/>
                    </a:cubicBezTo>
                    <a:cubicBezTo>
                      <a:pt x="20" y="286"/>
                      <a:pt x="20" y="279"/>
                      <a:pt x="20" y="279"/>
                    </a:cubicBezTo>
                    <a:cubicBezTo>
                      <a:pt x="20" y="279"/>
                      <a:pt x="22" y="278"/>
                      <a:pt x="22" y="277"/>
                    </a:cubicBezTo>
                    <a:cubicBezTo>
                      <a:pt x="22" y="277"/>
                      <a:pt x="21" y="273"/>
                      <a:pt x="20" y="272"/>
                    </a:cubicBezTo>
                    <a:cubicBezTo>
                      <a:pt x="20" y="272"/>
                      <a:pt x="20" y="267"/>
                      <a:pt x="20" y="266"/>
                    </a:cubicBezTo>
                    <a:cubicBezTo>
                      <a:pt x="20" y="264"/>
                      <a:pt x="19" y="261"/>
                      <a:pt x="19" y="261"/>
                    </a:cubicBezTo>
                    <a:cubicBezTo>
                      <a:pt x="18" y="256"/>
                      <a:pt x="18" y="256"/>
                      <a:pt x="18" y="256"/>
                    </a:cubicBezTo>
                    <a:cubicBezTo>
                      <a:pt x="19" y="252"/>
                      <a:pt x="19" y="252"/>
                      <a:pt x="19" y="252"/>
                    </a:cubicBezTo>
                    <a:cubicBezTo>
                      <a:pt x="20" y="250"/>
                      <a:pt x="20" y="250"/>
                      <a:pt x="20" y="250"/>
                    </a:cubicBezTo>
                    <a:cubicBezTo>
                      <a:pt x="20" y="250"/>
                      <a:pt x="22" y="246"/>
                      <a:pt x="22" y="246"/>
                    </a:cubicBezTo>
                    <a:cubicBezTo>
                      <a:pt x="22" y="245"/>
                      <a:pt x="24" y="241"/>
                      <a:pt x="24" y="241"/>
                    </a:cubicBezTo>
                    <a:cubicBezTo>
                      <a:pt x="25" y="240"/>
                      <a:pt x="31" y="234"/>
                      <a:pt x="31" y="234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4" y="230"/>
                      <a:pt x="38" y="230"/>
                      <a:pt x="39" y="230"/>
                    </a:cubicBezTo>
                    <a:cubicBezTo>
                      <a:pt x="39" y="230"/>
                      <a:pt x="43" y="227"/>
                      <a:pt x="43" y="227"/>
                    </a:cubicBezTo>
                    <a:cubicBezTo>
                      <a:pt x="44" y="225"/>
                      <a:pt x="44" y="225"/>
                      <a:pt x="44" y="225"/>
                    </a:cubicBezTo>
                    <a:cubicBezTo>
                      <a:pt x="47" y="225"/>
                      <a:pt x="47" y="225"/>
                      <a:pt x="47" y="225"/>
                    </a:cubicBezTo>
                    <a:cubicBezTo>
                      <a:pt x="47" y="225"/>
                      <a:pt x="49" y="223"/>
                      <a:pt x="50" y="223"/>
                    </a:cubicBezTo>
                    <a:cubicBezTo>
                      <a:pt x="50" y="223"/>
                      <a:pt x="52" y="223"/>
                      <a:pt x="54" y="223"/>
                    </a:cubicBezTo>
                    <a:cubicBezTo>
                      <a:pt x="56" y="223"/>
                      <a:pt x="57" y="222"/>
                      <a:pt x="58" y="222"/>
                    </a:cubicBezTo>
                    <a:cubicBezTo>
                      <a:pt x="58" y="223"/>
                      <a:pt x="62" y="227"/>
                      <a:pt x="62" y="227"/>
                    </a:cubicBezTo>
                    <a:cubicBezTo>
                      <a:pt x="74" y="225"/>
                      <a:pt x="74" y="225"/>
                      <a:pt x="74" y="225"/>
                    </a:cubicBezTo>
                    <a:cubicBezTo>
                      <a:pt x="79" y="223"/>
                      <a:pt x="79" y="223"/>
                      <a:pt x="79" y="223"/>
                    </a:cubicBezTo>
                    <a:cubicBezTo>
                      <a:pt x="79" y="223"/>
                      <a:pt x="79" y="220"/>
                      <a:pt x="79" y="220"/>
                    </a:cubicBezTo>
                    <a:cubicBezTo>
                      <a:pt x="78" y="219"/>
                      <a:pt x="73" y="218"/>
                      <a:pt x="73" y="218"/>
                    </a:cubicBezTo>
                    <a:cubicBezTo>
                      <a:pt x="73" y="218"/>
                      <a:pt x="72" y="218"/>
                      <a:pt x="73" y="218"/>
                    </a:cubicBezTo>
                    <a:cubicBezTo>
                      <a:pt x="73" y="217"/>
                      <a:pt x="75" y="213"/>
                      <a:pt x="75" y="213"/>
                    </a:cubicBezTo>
                    <a:cubicBezTo>
                      <a:pt x="76" y="213"/>
                      <a:pt x="77" y="213"/>
                      <a:pt x="79" y="213"/>
                    </a:cubicBezTo>
                    <a:cubicBezTo>
                      <a:pt x="81" y="213"/>
                      <a:pt x="85" y="213"/>
                      <a:pt x="85" y="213"/>
                    </a:cubicBezTo>
                    <a:cubicBezTo>
                      <a:pt x="85" y="213"/>
                      <a:pt x="87" y="215"/>
                      <a:pt x="85" y="216"/>
                    </a:cubicBezTo>
                    <a:cubicBezTo>
                      <a:pt x="84" y="217"/>
                      <a:pt x="83" y="217"/>
                      <a:pt x="83" y="218"/>
                    </a:cubicBezTo>
                    <a:cubicBezTo>
                      <a:pt x="83" y="218"/>
                      <a:pt x="83" y="220"/>
                      <a:pt x="84" y="220"/>
                    </a:cubicBezTo>
                    <a:cubicBezTo>
                      <a:pt x="84" y="220"/>
                      <a:pt x="89" y="219"/>
                      <a:pt x="89" y="219"/>
                    </a:cubicBezTo>
                    <a:cubicBezTo>
                      <a:pt x="89" y="219"/>
                      <a:pt x="90" y="217"/>
                      <a:pt x="92" y="217"/>
                    </a:cubicBezTo>
                    <a:cubicBezTo>
                      <a:pt x="93" y="216"/>
                      <a:pt x="96" y="215"/>
                      <a:pt x="96" y="215"/>
                    </a:cubicBezTo>
                    <a:cubicBezTo>
                      <a:pt x="106" y="214"/>
                      <a:pt x="106" y="214"/>
                      <a:pt x="106" y="214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13" y="212"/>
                      <a:pt x="121" y="207"/>
                      <a:pt x="123" y="207"/>
                    </a:cubicBezTo>
                    <a:cubicBezTo>
                      <a:pt x="126" y="208"/>
                      <a:pt x="128" y="208"/>
                      <a:pt x="129" y="207"/>
                    </a:cubicBezTo>
                    <a:cubicBezTo>
                      <a:pt x="130" y="206"/>
                      <a:pt x="132" y="203"/>
                      <a:pt x="132" y="203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25" y="202"/>
                      <a:pt x="125" y="202"/>
                      <a:pt x="125" y="202"/>
                    </a:cubicBezTo>
                    <a:cubicBezTo>
                      <a:pt x="125" y="202"/>
                      <a:pt x="120" y="203"/>
                      <a:pt x="120" y="203"/>
                    </a:cubicBezTo>
                    <a:cubicBezTo>
                      <a:pt x="119" y="202"/>
                      <a:pt x="116" y="202"/>
                      <a:pt x="117" y="201"/>
                    </a:cubicBezTo>
                    <a:cubicBezTo>
                      <a:pt x="118" y="199"/>
                      <a:pt x="118" y="199"/>
                      <a:pt x="120" y="197"/>
                    </a:cubicBezTo>
                    <a:cubicBezTo>
                      <a:pt x="121" y="196"/>
                      <a:pt x="122" y="195"/>
                      <a:pt x="123" y="194"/>
                    </a:cubicBezTo>
                    <a:cubicBezTo>
                      <a:pt x="125" y="194"/>
                      <a:pt x="125" y="193"/>
                      <a:pt x="127" y="192"/>
                    </a:cubicBezTo>
                    <a:cubicBezTo>
                      <a:pt x="129" y="191"/>
                      <a:pt x="129" y="191"/>
                      <a:pt x="133" y="189"/>
                    </a:cubicBezTo>
                    <a:cubicBezTo>
                      <a:pt x="137" y="188"/>
                      <a:pt x="145" y="182"/>
                      <a:pt x="146" y="182"/>
                    </a:cubicBezTo>
                    <a:cubicBezTo>
                      <a:pt x="147" y="182"/>
                      <a:pt x="148" y="183"/>
                      <a:pt x="152" y="181"/>
                    </a:cubicBezTo>
                    <a:cubicBezTo>
                      <a:pt x="157" y="180"/>
                      <a:pt x="160" y="177"/>
                      <a:pt x="159" y="177"/>
                    </a:cubicBezTo>
                    <a:cubicBezTo>
                      <a:pt x="158" y="177"/>
                      <a:pt x="156" y="176"/>
                      <a:pt x="154" y="177"/>
                    </a:cubicBezTo>
                    <a:cubicBezTo>
                      <a:pt x="151" y="178"/>
                      <a:pt x="153" y="176"/>
                      <a:pt x="149" y="178"/>
                    </a:cubicBezTo>
                    <a:cubicBezTo>
                      <a:pt x="144" y="181"/>
                      <a:pt x="137" y="183"/>
                      <a:pt x="135" y="183"/>
                    </a:cubicBezTo>
                    <a:cubicBezTo>
                      <a:pt x="133" y="182"/>
                      <a:pt x="131" y="181"/>
                      <a:pt x="129" y="179"/>
                    </a:cubicBezTo>
                    <a:cubicBezTo>
                      <a:pt x="126" y="177"/>
                      <a:pt x="120" y="177"/>
                      <a:pt x="120" y="176"/>
                    </a:cubicBezTo>
                    <a:cubicBezTo>
                      <a:pt x="119" y="176"/>
                      <a:pt x="111" y="179"/>
                      <a:pt x="111" y="179"/>
                    </a:cubicBezTo>
                    <a:cubicBezTo>
                      <a:pt x="111" y="179"/>
                      <a:pt x="100" y="180"/>
                      <a:pt x="97" y="180"/>
                    </a:cubicBezTo>
                    <a:cubicBezTo>
                      <a:pt x="95" y="180"/>
                      <a:pt x="89" y="179"/>
                      <a:pt x="88" y="179"/>
                    </a:cubicBezTo>
                    <a:cubicBezTo>
                      <a:pt x="88" y="179"/>
                      <a:pt x="82" y="181"/>
                      <a:pt x="82" y="181"/>
                    </a:cubicBezTo>
                    <a:cubicBezTo>
                      <a:pt x="81" y="181"/>
                      <a:pt x="77" y="187"/>
                      <a:pt x="75" y="188"/>
                    </a:cubicBezTo>
                    <a:cubicBezTo>
                      <a:pt x="73" y="189"/>
                      <a:pt x="68" y="188"/>
                      <a:pt x="68" y="188"/>
                    </a:cubicBezTo>
                    <a:cubicBezTo>
                      <a:pt x="68" y="188"/>
                      <a:pt x="66" y="190"/>
                      <a:pt x="64" y="191"/>
                    </a:cubicBezTo>
                    <a:cubicBezTo>
                      <a:pt x="62" y="192"/>
                      <a:pt x="59" y="194"/>
                      <a:pt x="57" y="195"/>
                    </a:cubicBezTo>
                    <a:cubicBezTo>
                      <a:pt x="55" y="196"/>
                      <a:pt x="54" y="204"/>
                      <a:pt x="54" y="205"/>
                    </a:cubicBezTo>
                    <a:cubicBezTo>
                      <a:pt x="53" y="207"/>
                      <a:pt x="48" y="214"/>
                      <a:pt x="48" y="214"/>
                    </a:cubicBezTo>
                    <a:cubicBezTo>
                      <a:pt x="43" y="219"/>
                      <a:pt x="43" y="219"/>
                      <a:pt x="43" y="219"/>
                    </a:cubicBezTo>
                    <a:cubicBezTo>
                      <a:pt x="43" y="219"/>
                      <a:pt x="39" y="223"/>
                      <a:pt x="38" y="223"/>
                    </a:cubicBezTo>
                    <a:cubicBezTo>
                      <a:pt x="37" y="224"/>
                      <a:pt x="31" y="230"/>
                      <a:pt x="31" y="230"/>
                    </a:cubicBezTo>
                    <a:cubicBezTo>
                      <a:pt x="31" y="230"/>
                      <a:pt x="29" y="229"/>
                      <a:pt x="29" y="229"/>
                    </a:cubicBezTo>
                    <a:cubicBezTo>
                      <a:pt x="29" y="229"/>
                      <a:pt x="25" y="235"/>
                      <a:pt x="25" y="235"/>
                    </a:cubicBezTo>
                    <a:cubicBezTo>
                      <a:pt x="25" y="235"/>
                      <a:pt x="23" y="240"/>
                      <a:pt x="22" y="241"/>
                    </a:cubicBezTo>
                    <a:cubicBezTo>
                      <a:pt x="22" y="242"/>
                      <a:pt x="18" y="248"/>
                      <a:pt x="18" y="248"/>
                    </a:cubicBezTo>
                    <a:cubicBezTo>
                      <a:pt x="17" y="250"/>
                      <a:pt x="17" y="250"/>
                      <a:pt x="17" y="250"/>
                    </a:cubicBezTo>
                    <a:cubicBezTo>
                      <a:pt x="16" y="254"/>
                      <a:pt x="16" y="254"/>
                      <a:pt x="16" y="254"/>
                    </a:cubicBezTo>
                    <a:cubicBezTo>
                      <a:pt x="16" y="254"/>
                      <a:pt x="14" y="256"/>
                      <a:pt x="14" y="255"/>
                    </a:cubicBezTo>
                    <a:cubicBezTo>
                      <a:pt x="14" y="254"/>
                      <a:pt x="14" y="250"/>
                      <a:pt x="15" y="249"/>
                    </a:cubicBezTo>
                    <a:cubicBezTo>
                      <a:pt x="16" y="248"/>
                      <a:pt x="16" y="246"/>
                      <a:pt x="16" y="246"/>
                    </a:cubicBezTo>
                    <a:cubicBezTo>
                      <a:pt x="15" y="241"/>
                      <a:pt x="15" y="241"/>
                      <a:pt x="15" y="241"/>
                    </a:cubicBezTo>
                    <a:cubicBezTo>
                      <a:pt x="15" y="241"/>
                      <a:pt x="14" y="243"/>
                      <a:pt x="15" y="240"/>
                    </a:cubicBezTo>
                    <a:cubicBezTo>
                      <a:pt x="16" y="237"/>
                      <a:pt x="15" y="237"/>
                      <a:pt x="16" y="236"/>
                    </a:cubicBezTo>
                    <a:cubicBezTo>
                      <a:pt x="18" y="235"/>
                      <a:pt x="17" y="235"/>
                      <a:pt x="20" y="233"/>
                    </a:cubicBezTo>
                    <a:cubicBezTo>
                      <a:pt x="22" y="231"/>
                      <a:pt x="21" y="230"/>
                      <a:pt x="22" y="230"/>
                    </a:cubicBezTo>
                    <a:cubicBezTo>
                      <a:pt x="24" y="229"/>
                      <a:pt x="24" y="229"/>
                      <a:pt x="26" y="228"/>
                    </a:cubicBezTo>
                    <a:cubicBezTo>
                      <a:pt x="29" y="226"/>
                      <a:pt x="30" y="225"/>
                      <a:pt x="31" y="224"/>
                    </a:cubicBezTo>
                    <a:cubicBezTo>
                      <a:pt x="31" y="223"/>
                      <a:pt x="36" y="221"/>
                      <a:pt x="35" y="220"/>
                    </a:cubicBezTo>
                    <a:cubicBezTo>
                      <a:pt x="35" y="219"/>
                      <a:pt x="36" y="217"/>
                      <a:pt x="33" y="217"/>
                    </a:cubicBezTo>
                    <a:cubicBezTo>
                      <a:pt x="31" y="217"/>
                      <a:pt x="27" y="219"/>
                      <a:pt x="25" y="220"/>
                    </a:cubicBezTo>
                    <a:cubicBezTo>
                      <a:pt x="22" y="221"/>
                      <a:pt x="19" y="223"/>
                      <a:pt x="19" y="223"/>
                    </a:cubicBezTo>
                    <a:cubicBezTo>
                      <a:pt x="19" y="223"/>
                      <a:pt x="12" y="225"/>
                      <a:pt x="11" y="225"/>
                    </a:cubicBezTo>
                    <a:cubicBezTo>
                      <a:pt x="10" y="224"/>
                      <a:pt x="8" y="225"/>
                      <a:pt x="7" y="225"/>
                    </a:cubicBezTo>
                    <a:cubicBezTo>
                      <a:pt x="5" y="226"/>
                      <a:pt x="1" y="224"/>
                      <a:pt x="1" y="224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2" y="219"/>
                      <a:pt x="7" y="219"/>
                      <a:pt x="7" y="219"/>
                    </a:cubicBezTo>
                    <a:cubicBezTo>
                      <a:pt x="11" y="215"/>
                      <a:pt x="11" y="215"/>
                      <a:pt x="11" y="215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6"/>
                      <a:pt x="12" y="192"/>
                      <a:pt x="12" y="191"/>
                    </a:cubicBezTo>
                    <a:cubicBezTo>
                      <a:pt x="12" y="190"/>
                      <a:pt x="14" y="186"/>
                      <a:pt x="14" y="186"/>
                    </a:cubicBezTo>
                    <a:cubicBezTo>
                      <a:pt x="16" y="183"/>
                      <a:pt x="16" y="183"/>
                      <a:pt x="16" y="183"/>
                    </a:cubicBezTo>
                    <a:cubicBezTo>
                      <a:pt x="16" y="183"/>
                      <a:pt x="20" y="182"/>
                      <a:pt x="21" y="182"/>
                    </a:cubicBezTo>
                    <a:cubicBezTo>
                      <a:pt x="23" y="182"/>
                      <a:pt x="18" y="176"/>
                      <a:pt x="18" y="175"/>
                    </a:cubicBezTo>
                    <a:cubicBezTo>
                      <a:pt x="18" y="174"/>
                      <a:pt x="16" y="169"/>
                      <a:pt x="16" y="169"/>
                    </a:cubicBezTo>
                    <a:cubicBezTo>
                      <a:pt x="16" y="169"/>
                      <a:pt x="11" y="166"/>
                      <a:pt x="10" y="166"/>
                    </a:cubicBezTo>
                    <a:cubicBezTo>
                      <a:pt x="9" y="166"/>
                      <a:pt x="4" y="165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1" y="163"/>
                      <a:pt x="1" y="162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2" y="159"/>
                      <a:pt x="5" y="158"/>
                      <a:pt x="5" y="158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8" y="151"/>
                      <a:pt x="12" y="148"/>
                      <a:pt x="13" y="147"/>
                    </a:cubicBezTo>
                    <a:cubicBezTo>
                      <a:pt x="15" y="146"/>
                      <a:pt x="22" y="144"/>
                      <a:pt x="22" y="144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45" y="141"/>
                      <a:pt x="51" y="138"/>
                      <a:pt x="52" y="137"/>
                    </a:cubicBezTo>
                    <a:cubicBezTo>
                      <a:pt x="54" y="136"/>
                      <a:pt x="56" y="136"/>
                      <a:pt x="56" y="136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59" y="134"/>
                      <a:pt x="64" y="132"/>
                      <a:pt x="65" y="131"/>
                    </a:cubicBezTo>
                    <a:cubicBezTo>
                      <a:pt x="65" y="131"/>
                      <a:pt x="65" y="131"/>
                      <a:pt x="65" y="131"/>
                    </a:cubicBezTo>
                    <a:cubicBezTo>
                      <a:pt x="65" y="131"/>
                      <a:pt x="65" y="131"/>
                      <a:pt x="65" y="131"/>
                    </a:cubicBezTo>
                    <a:cubicBezTo>
                      <a:pt x="67" y="150"/>
                      <a:pt x="62" y="140"/>
                      <a:pt x="72" y="147"/>
                    </a:cubicBezTo>
                    <a:cubicBezTo>
                      <a:pt x="73" y="148"/>
                      <a:pt x="72" y="149"/>
                      <a:pt x="73" y="150"/>
                    </a:cubicBezTo>
                    <a:cubicBezTo>
                      <a:pt x="73" y="152"/>
                      <a:pt x="80" y="155"/>
                      <a:pt x="80" y="155"/>
                    </a:cubicBezTo>
                    <a:cubicBezTo>
                      <a:pt x="80" y="155"/>
                      <a:pt x="86" y="155"/>
                      <a:pt x="86" y="156"/>
                    </a:cubicBezTo>
                    <a:cubicBezTo>
                      <a:pt x="87" y="157"/>
                      <a:pt x="93" y="160"/>
                      <a:pt x="93" y="160"/>
                    </a:cubicBezTo>
                    <a:cubicBezTo>
                      <a:pt x="106" y="157"/>
                      <a:pt x="106" y="157"/>
                      <a:pt x="106" y="157"/>
                    </a:cubicBezTo>
                    <a:cubicBezTo>
                      <a:pt x="112" y="163"/>
                      <a:pt x="112" y="163"/>
                      <a:pt x="112" y="163"/>
                    </a:cubicBezTo>
                    <a:cubicBezTo>
                      <a:pt x="119" y="161"/>
                      <a:pt x="119" y="161"/>
                      <a:pt x="119" y="161"/>
                    </a:cubicBezTo>
                    <a:cubicBezTo>
                      <a:pt x="119" y="161"/>
                      <a:pt x="122" y="162"/>
                      <a:pt x="124" y="163"/>
                    </a:cubicBezTo>
                    <a:cubicBezTo>
                      <a:pt x="126" y="164"/>
                      <a:pt x="132" y="163"/>
                      <a:pt x="134" y="162"/>
                    </a:cubicBezTo>
                    <a:cubicBezTo>
                      <a:pt x="136" y="162"/>
                      <a:pt x="141" y="159"/>
                      <a:pt x="143" y="160"/>
                    </a:cubicBezTo>
                    <a:cubicBezTo>
                      <a:pt x="145" y="160"/>
                      <a:pt x="154" y="158"/>
                      <a:pt x="154" y="158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169" y="149"/>
                      <a:pt x="169" y="149"/>
                      <a:pt x="169" y="149"/>
                    </a:cubicBezTo>
                    <a:cubicBezTo>
                      <a:pt x="180" y="161"/>
                      <a:pt x="180" y="161"/>
                      <a:pt x="180" y="161"/>
                    </a:cubicBezTo>
                    <a:cubicBezTo>
                      <a:pt x="180" y="161"/>
                      <a:pt x="191" y="159"/>
                      <a:pt x="192" y="159"/>
                    </a:cubicBezTo>
                    <a:cubicBezTo>
                      <a:pt x="194" y="159"/>
                      <a:pt x="202" y="156"/>
                      <a:pt x="202" y="156"/>
                    </a:cubicBezTo>
                    <a:cubicBezTo>
                      <a:pt x="202" y="156"/>
                      <a:pt x="204" y="153"/>
                      <a:pt x="203" y="150"/>
                    </a:cubicBezTo>
                    <a:cubicBezTo>
                      <a:pt x="203" y="148"/>
                      <a:pt x="202" y="146"/>
                      <a:pt x="202" y="146"/>
                    </a:cubicBezTo>
                    <a:cubicBezTo>
                      <a:pt x="202" y="146"/>
                      <a:pt x="200" y="144"/>
                      <a:pt x="203" y="143"/>
                    </a:cubicBezTo>
                    <a:cubicBezTo>
                      <a:pt x="206" y="142"/>
                      <a:pt x="207" y="140"/>
                      <a:pt x="209" y="139"/>
                    </a:cubicBezTo>
                    <a:cubicBezTo>
                      <a:pt x="212" y="137"/>
                      <a:pt x="214" y="134"/>
                      <a:pt x="215" y="133"/>
                    </a:cubicBezTo>
                    <a:cubicBezTo>
                      <a:pt x="216" y="133"/>
                      <a:pt x="218" y="129"/>
                      <a:pt x="219" y="129"/>
                    </a:cubicBezTo>
                    <a:cubicBezTo>
                      <a:pt x="219" y="128"/>
                      <a:pt x="221" y="125"/>
                      <a:pt x="221" y="124"/>
                    </a:cubicBezTo>
                    <a:cubicBezTo>
                      <a:pt x="222" y="124"/>
                      <a:pt x="227" y="119"/>
                      <a:pt x="227" y="119"/>
                    </a:cubicBezTo>
                    <a:cubicBezTo>
                      <a:pt x="229" y="116"/>
                      <a:pt x="229" y="116"/>
                      <a:pt x="229" y="116"/>
                    </a:cubicBezTo>
                    <a:cubicBezTo>
                      <a:pt x="229" y="116"/>
                      <a:pt x="233" y="108"/>
                      <a:pt x="235" y="107"/>
                    </a:cubicBezTo>
                    <a:cubicBezTo>
                      <a:pt x="237" y="107"/>
                      <a:pt x="248" y="98"/>
                      <a:pt x="250" y="99"/>
                    </a:cubicBezTo>
                    <a:cubicBezTo>
                      <a:pt x="252" y="99"/>
                      <a:pt x="259" y="93"/>
                      <a:pt x="261" y="91"/>
                    </a:cubicBezTo>
                    <a:cubicBezTo>
                      <a:pt x="263" y="90"/>
                      <a:pt x="263" y="88"/>
                      <a:pt x="268" y="87"/>
                    </a:cubicBezTo>
                    <a:cubicBezTo>
                      <a:pt x="272" y="87"/>
                      <a:pt x="300" y="83"/>
                      <a:pt x="300" y="83"/>
                    </a:cubicBezTo>
                    <a:cubicBezTo>
                      <a:pt x="316" y="78"/>
                      <a:pt x="316" y="78"/>
                      <a:pt x="316" y="78"/>
                    </a:cubicBezTo>
                    <a:cubicBezTo>
                      <a:pt x="324" y="72"/>
                      <a:pt x="324" y="72"/>
                      <a:pt x="324" y="72"/>
                    </a:cubicBezTo>
                    <a:cubicBezTo>
                      <a:pt x="325" y="69"/>
                      <a:pt x="325" y="69"/>
                      <a:pt x="325" y="69"/>
                    </a:cubicBezTo>
                    <a:cubicBezTo>
                      <a:pt x="334" y="69"/>
                      <a:pt x="334" y="69"/>
                      <a:pt x="334" y="69"/>
                    </a:cubicBezTo>
                    <a:cubicBezTo>
                      <a:pt x="334" y="69"/>
                      <a:pt x="333" y="73"/>
                      <a:pt x="333" y="73"/>
                    </a:cubicBezTo>
                    <a:cubicBezTo>
                      <a:pt x="333" y="74"/>
                      <a:pt x="332" y="75"/>
                      <a:pt x="335" y="76"/>
                    </a:cubicBezTo>
                    <a:cubicBezTo>
                      <a:pt x="338" y="78"/>
                      <a:pt x="341" y="80"/>
                      <a:pt x="342" y="80"/>
                    </a:cubicBezTo>
                    <a:cubicBezTo>
                      <a:pt x="343" y="80"/>
                      <a:pt x="345" y="81"/>
                      <a:pt x="346" y="81"/>
                    </a:cubicBezTo>
                    <a:cubicBezTo>
                      <a:pt x="347" y="82"/>
                      <a:pt x="352" y="83"/>
                      <a:pt x="352" y="83"/>
                    </a:cubicBezTo>
                    <a:cubicBezTo>
                      <a:pt x="352" y="83"/>
                      <a:pt x="358" y="81"/>
                      <a:pt x="358" y="81"/>
                    </a:cubicBezTo>
                    <a:cubicBezTo>
                      <a:pt x="358" y="80"/>
                      <a:pt x="361" y="79"/>
                      <a:pt x="363" y="78"/>
                    </a:cubicBezTo>
                    <a:cubicBezTo>
                      <a:pt x="365" y="77"/>
                      <a:pt x="373" y="75"/>
                      <a:pt x="373" y="75"/>
                    </a:cubicBezTo>
                    <a:cubicBezTo>
                      <a:pt x="373" y="75"/>
                      <a:pt x="375" y="78"/>
                      <a:pt x="376" y="78"/>
                    </a:cubicBezTo>
                    <a:cubicBezTo>
                      <a:pt x="376" y="79"/>
                      <a:pt x="380" y="81"/>
                      <a:pt x="379" y="83"/>
                    </a:cubicBezTo>
                    <a:cubicBezTo>
                      <a:pt x="379" y="84"/>
                      <a:pt x="379" y="87"/>
                      <a:pt x="379" y="87"/>
                    </a:cubicBezTo>
                    <a:cubicBezTo>
                      <a:pt x="385" y="90"/>
                      <a:pt x="385" y="90"/>
                      <a:pt x="385" y="90"/>
                    </a:cubicBezTo>
                    <a:cubicBezTo>
                      <a:pt x="385" y="90"/>
                      <a:pt x="389" y="92"/>
                      <a:pt x="390" y="93"/>
                    </a:cubicBezTo>
                    <a:cubicBezTo>
                      <a:pt x="391" y="93"/>
                      <a:pt x="397" y="94"/>
                      <a:pt x="397" y="9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8" y="87"/>
                      <a:pt x="400" y="85"/>
                      <a:pt x="403" y="85"/>
                    </a:cubicBezTo>
                    <a:cubicBezTo>
                      <a:pt x="406" y="85"/>
                      <a:pt x="411" y="85"/>
                      <a:pt x="411" y="85"/>
                    </a:cubicBezTo>
                    <a:cubicBezTo>
                      <a:pt x="411" y="85"/>
                      <a:pt x="415" y="86"/>
                      <a:pt x="415" y="87"/>
                    </a:cubicBezTo>
                    <a:cubicBezTo>
                      <a:pt x="415" y="88"/>
                      <a:pt x="420" y="91"/>
                      <a:pt x="420" y="91"/>
                    </a:cubicBezTo>
                    <a:cubicBezTo>
                      <a:pt x="427" y="89"/>
                      <a:pt x="427" y="89"/>
                      <a:pt x="427" y="89"/>
                    </a:cubicBezTo>
                    <a:cubicBezTo>
                      <a:pt x="430" y="90"/>
                      <a:pt x="430" y="90"/>
                      <a:pt x="430" y="90"/>
                    </a:cubicBezTo>
                    <a:cubicBezTo>
                      <a:pt x="439" y="91"/>
                      <a:pt x="439" y="91"/>
                      <a:pt x="439" y="91"/>
                    </a:cubicBezTo>
                    <a:cubicBezTo>
                      <a:pt x="439" y="91"/>
                      <a:pt x="441" y="91"/>
                      <a:pt x="441" y="90"/>
                    </a:cubicBezTo>
                    <a:cubicBezTo>
                      <a:pt x="442" y="89"/>
                      <a:pt x="442" y="86"/>
                      <a:pt x="442" y="86"/>
                    </a:cubicBezTo>
                    <a:cubicBezTo>
                      <a:pt x="442" y="86"/>
                      <a:pt x="441" y="86"/>
                      <a:pt x="444" y="85"/>
                    </a:cubicBezTo>
                    <a:cubicBezTo>
                      <a:pt x="447" y="85"/>
                      <a:pt x="446" y="84"/>
                      <a:pt x="447" y="85"/>
                    </a:cubicBezTo>
                    <a:cubicBezTo>
                      <a:pt x="448" y="86"/>
                      <a:pt x="452" y="86"/>
                      <a:pt x="454" y="87"/>
                    </a:cubicBezTo>
                    <a:cubicBezTo>
                      <a:pt x="455" y="87"/>
                      <a:pt x="459" y="88"/>
                      <a:pt x="460" y="88"/>
                    </a:cubicBezTo>
                    <a:cubicBezTo>
                      <a:pt x="461" y="88"/>
                      <a:pt x="471" y="87"/>
                      <a:pt x="471" y="87"/>
                    </a:cubicBezTo>
                    <a:cubicBezTo>
                      <a:pt x="471" y="87"/>
                      <a:pt x="469" y="88"/>
                      <a:pt x="473" y="86"/>
                    </a:cubicBezTo>
                    <a:cubicBezTo>
                      <a:pt x="477" y="84"/>
                      <a:pt x="482" y="81"/>
                      <a:pt x="482" y="81"/>
                    </a:cubicBezTo>
                    <a:cubicBezTo>
                      <a:pt x="482" y="81"/>
                      <a:pt x="482" y="81"/>
                      <a:pt x="485" y="80"/>
                    </a:cubicBezTo>
                    <a:cubicBezTo>
                      <a:pt x="488" y="79"/>
                      <a:pt x="488" y="75"/>
                      <a:pt x="488" y="75"/>
                    </a:cubicBezTo>
                    <a:cubicBezTo>
                      <a:pt x="488" y="75"/>
                      <a:pt x="488" y="75"/>
                      <a:pt x="490" y="75"/>
                    </a:cubicBezTo>
                    <a:cubicBezTo>
                      <a:pt x="491" y="74"/>
                      <a:pt x="497" y="73"/>
                      <a:pt x="497" y="73"/>
                    </a:cubicBezTo>
                    <a:cubicBezTo>
                      <a:pt x="497" y="73"/>
                      <a:pt x="498" y="71"/>
                      <a:pt x="499" y="70"/>
                    </a:cubicBezTo>
                    <a:cubicBezTo>
                      <a:pt x="500" y="70"/>
                      <a:pt x="502" y="68"/>
                      <a:pt x="502" y="68"/>
                    </a:cubicBezTo>
                    <a:cubicBezTo>
                      <a:pt x="503" y="68"/>
                      <a:pt x="503" y="68"/>
                      <a:pt x="503" y="68"/>
                    </a:cubicBezTo>
                    <a:cubicBezTo>
                      <a:pt x="507" y="67"/>
                      <a:pt x="507" y="67"/>
                      <a:pt x="507" y="67"/>
                    </a:cubicBezTo>
                    <a:cubicBezTo>
                      <a:pt x="508" y="65"/>
                      <a:pt x="508" y="65"/>
                      <a:pt x="508" y="65"/>
                    </a:cubicBezTo>
                    <a:cubicBezTo>
                      <a:pt x="516" y="67"/>
                      <a:pt x="516" y="67"/>
                      <a:pt x="516" y="67"/>
                    </a:cubicBezTo>
                    <a:cubicBezTo>
                      <a:pt x="516" y="67"/>
                      <a:pt x="523" y="68"/>
                      <a:pt x="524" y="67"/>
                    </a:cubicBezTo>
                    <a:cubicBezTo>
                      <a:pt x="526" y="67"/>
                      <a:pt x="529" y="62"/>
                      <a:pt x="531" y="63"/>
                    </a:cubicBezTo>
                    <a:cubicBezTo>
                      <a:pt x="532" y="63"/>
                      <a:pt x="534" y="65"/>
                      <a:pt x="535" y="64"/>
                    </a:cubicBezTo>
                    <a:cubicBezTo>
                      <a:pt x="536" y="64"/>
                      <a:pt x="537" y="66"/>
                      <a:pt x="540" y="64"/>
                    </a:cubicBezTo>
                    <a:cubicBezTo>
                      <a:pt x="544" y="61"/>
                      <a:pt x="547" y="57"/>
                      <a:pt x="547" y="57"/>
                    </a:cubicBezTo>
                    <a:cubicBezTo>
                      <a:pt x="547" y="57"/>
                      <a:pt x="546" y="55"/>
                      <a:pt x="549" y="54"/>
                    </a:cubicBezTo>
                    <a:cubicBezTo>
                      <a:pt x="552" y="52"/>
                      <a:pt x="552" y="51"/>
                      <a:pt x="554" y="51"/>
                    </a:cubicBezTo>
                    <a:cubicBezTo>
                      <a:pt x="556" y="50"/>
                      <a:pt x="556" y="51"/>
                      <a:pt x="557" y="49"/>
                    </a:cubicBezTo>
                    <a:cubicBezTo>
                      <a:pt x="557" y="47"/>
                      <a:pt x="557" y="45"/>
                      <a:pt x="558" y="44"/>
                    </a:cubicBezTo>
                    <a:cubicBezTo>
                      <a:pt x="559" y="44"/>
                      <a:pt x="560" y="42"/>
                      <a:pt x="562" y="42"/>
                    </a:cubicBezTo>
                    <a:cubicBezTo>
                      <a:pt x="563" y="41"/>
                      <a:pt x="565" y="40"/>
                      <a:pt x="565" y="38"/>
                    </a:cubicBezTo>
                    <a:cubicBezTo>
                      <a:pt x="566" y="36"/>
                      <a:pt x="564" y="37"/>
                      <a:pt x="566" y="36"/>
                    </a:cubicBezTo>
                    <a:cubicBezTo>
                      <a:pt x="568" y="34"/>
                      <a:pt x="569" y="33"/>
                      <a:pt x="571" y="31"/>
                    </a:cubicBezTo>
                    <a:cubicBezTo>
                      <a:pt x="573" y="30"/>
                      <a:pt x="574" y="29"/>
                      <a:pt x="575" y="27"/>
                    </a:cubicBezTo>
                    <a:cubicBezTo>
                      <a:pt x="575" y="25"/>
                      <a:pt x="575" y="24"/>
                      <a:pt x="576" y="21"/>
                    </a:cubicBezTo>
                    <a:cubicBezTo>
                      <a:pt x="578" y="18"/>
                      <a:pt x="576" y="16"/>
                      <a:pt x="579" y="16"/>
                    </a:cubicBezTo>
                    <a:cubicBezTo>
                      <a:pt x="580" y="16"/>
                      <a:pt x="580" y="16"/>
                      <a:pt x="581" y="16"/>
                    </a:cubicBezTo>
                    <a:cubicBezTo>
                      <a:pt x="581" y="18"/>
                      <a:pt x="583" y="19"/>
                      <a:pt x="585" y="20"/>
                    </a:cubicBezTo>
                    <a:cubicBezTo>
                      <a:pt x="588" y="21"/>
                      <a:pt x="596" y="17"/>
                      <a:pt x="596" y="17"/>
                    </a:cubicBezTo>
                    <a:cubicBezTo>
                      <a:pt x="601" y="15"/>
                      <a:pt x="601" y="15"/>
                      <a:pt x="601" y="15"/>
                    </a:cubicBezTo>
                    <a:cubicBezTo>
                      <a:pt x="606" y="14"/>
                      <a:pt x="606" y="14"/>
                      <a:pt x="606" y="14"/>
                    </a:cubicBezTo>
                    <a:cubicBezTo>
                      <a:pt x="606" y="14"/>
                      <a:pt x="618" y="13"/>
                      <a:pt x="620" y="12"/>
                    </a:cubicBezTo>
                    <a:cubicBezTo>
                      <a:pt x="623" y="10"/>
                      <a:pt x="623" y="8"/>
                      <a:pt x="623" y="8"/>
                    </a:cubicBezTo>
                    <a:cubicBezTo>
                      <a:pt x="622" y="5"/>
                      <a:pt x="622" y="5"/>
                      <a:pt x="622" y="5"/>
                    </a:cubicBezTo>
                    <a:cubicBezTo>
                      <a:pt x="622" y="5"/>
                      <a:pt x="628" y="2"/>
                      <a:pt x="631" y="1"/>
                    </a:cubicBezTo>
                    <a:cubicBezTo>
                      <a:pt x="633" y="0"/>
                      <a:pt x="635" y="2"/>
                      <a:pt x="635" y="2"/>
                    </a:cubicBezTo>
                    <a:cubicBezTo>
                      <a:pt x="638" y="5"/>
                      <a:pt x="638" y="5"/>
                      <a:pt x="638" y="5"/>
                    </a:cubicBezTo>
                    <a:cubicBezTo>
                      <a:pt x="642" y="9"/>
                      <a:pt x="642" y="9"/>
                      <a:pt x="642" y="9"/>
                    </a:cubicBezTo>
                    <a:cubicBezTo>
                      <a:pt x="647" y="10"/>
                      <a:pt x="647" y="10"/>
                      <a:pt x="647" y="10"/>
                    </a:cubicBezTo>
                    <a:cubicBezTo>
                      <a:pt x="647" y="10"/>
                      <a:pt x="650" y="13"/>
                      <a:pt x="651" y="14"/>
                    </a:cubicBezTo>
                    <a:cubicBezTo>
                      <a:pt x="651" y="16"/>
                      <a:pt x="651" y="16"/>
                      <a:pt x="651" y="16"/>
                    </a:cubicBezTo>
                    <a:cubicBezTo>
                      <a:pt x="657" y="16"/>
                      <a:pt x="657" y="16"/>
                      <a:pt x="657" y="16"/>
                    </a:cubicBezTo>
                    <a:cubicBezTo>
                      <a:pt x="662" y="14"/>
                      <a:pt x="662" y="14"/>
                      <a:pt x="662" y="14"/>
                    </a:cubicBezTo>
                    <a:cubicBezTo>
                      <a:pt x="667" y="17"/>
                      <a:pt x="667" y="17"/>
                      <a:pt x="667" y="17"/>
                    </a:cubicBezTo>
                    <a:cubicBezTo>
                      <a:pt x="671" y="16"/>
                      <a:pt x="671" y="16"/>
                      <a:pt x="671" y="16"/>
                    </a:cubicBezTo>
                    <a:cubicBezTo>
                      <a:pt x="672" y="16"/>
                      <a:pt x="672" y="17"/>
                      <a:pt x="673" y="17"/>
                    </a:cubicBezTo>
                    <a:cubicBezTo>
                      <a:pt x="673" y="18"/>
                      <a:pt x="673" y="19"/>
                      <a:pt x="673" y="20"/>
                    </a:cubicBezTo>
                    <a:cubicBezTo>
                      <a:pt x="674" y="22"/>
                      <a:pt x="675" y="22"/>
                      <a:pt x="675" y="22"/>
                    </a:cubicBezTo>
                    <a:cubicBezTo>
                      <a:pt x="677" y="25"/>
                      <a:pt x="677" y="25"/>
                      <a:pt x="677" y="25"/>
                    </a:cubicBezTo>
                    <a:cubicBezTo>
                      <a:pt x="678" y="28"/>
                      <a:pt x="678" y="28"/>
                      <a:pt x="678" y="28"/>
                    </a:cubicBezTo>
                    <a:cubicBezTo>
                      <a:pt x="677" y="33"/>
                      <a:pt x="677" y="33"/>
                      <a:pt x="677" y="33"/>
                    </a:cubicBezTo>
                    <a:cubicBezTo>
                      <a:pt x="677" y="33"/>
                      <a:pt x="675" y="38"/>
                      <a:pt x="674" y="40"/>
                    </a:cubicBezTo>
                    <a:cubicBezTo>
                      <a:pt x="673" y="42"/>
                      <a:pt x="676" y="44"/>
                      <a:pt x="676" y="44"/>
                    </a:cubicBezTo>
                    <a:cubicBezTo>
                      <a:pt x="677" y="46"/>
                      <a:pt x="677" y="46"/>
                      <a:pt x="677" y="46"/>
                    </a:cubicBezTo>
                    <a:cubicBezTo>
                      <a:pt x="677" y="46"/>
                      <a:pt x="678" y="49"/>
                      <a:pt x="679" y="50"/>
                    </a:cubicBezTo>
                    <a:cubicBezTo>
                      <a:pt x="679" y="51"/>
                      <a:pt x="679" y="51"/>
                      <a:pt x="679" y="51"/>
                    </a:cubicBezTo>
                    <a:cubicBezTo>
                      <a:pt x="679" y="51"/>
                      <a:pt x="682" y="53"/>
                      <a:pt x="683" y="54"/>
                    </a:cubicBezTo>
                    <a:cubicBezTo>
                      <a:pt x="684" y="54"/>
                      <a:pt x="684" y="55"/>
                      <a:pt x="685" y="56"/>
                    </a:cubicBezTo>
                    <a:cubicBezTo>
                      <a:pt x="686" y="57"/>
                      <a:pt x="685" y="59"/>
                      <a:pt x="685" y="59"/>
                    </a:cubicBezTo>
                    <a:cubicBezTo>
                      <a:pt x="682" y="62"/>
                      <a:pt x="682" y="62"/>
                      <a:pt x="682" y="62"/>
                    </a:cubicBezTo>
                    <a:cubicBezTo>
                      <a:pt x="682" y="62"/>
                      <a:pt x="687" y="62"/>
                      <a:pt x="689" y="62"/>
                    </a:cubicBezTo>
                    <a:cubicBezTo>
                      <a:pt x="691" y="62"/>
                      <a:pt x="691" y="62"/>
                      <a:pt x="692" y="62"/>
                    </a:cubicBezTo>
                    <a:cubicBezTo>
                      <a:pt x="693" y="62"/>
                      <a:pt x="697" y="63"/>
                      <a:pt x="697" y="63"/>
                    </a:cubicBezTo>
                    <a:cubicBezTo>
                      <a:pt x="697" y="63"/>
                      <a:pt x="699" y="62"/>
                      <a:pt x="700" y="62"/>
                    </a:cubicBezTo>
                    <a:cubicBezTo>
                      <a:pt x="702" y="61"/>
                      <a:pt x="704" y="61"/>
                      <a:pt x="704" y="61"/>
                    </a:cubicBezTo>
                    <a:cubicBezTo>
                      <a:pt x="708" y="58"/>
                      <a:pt x="708" y="58"/>
                      <a:pt x="708" y="58"/>
                    </a:cubicBezTo>
                    <a:cubicBezTo>
                      <a:pt x="708" y="58"/>
                      <a:pt x="713" y="59"/>
                      <a:pt x="715" y="59"/>
                    </a:cubicBezTo>
                    <a:cubicBezTo>
                      <a:pt x="716" y="59"/>
                      <a:pt x="719" y="59"/>
                      <a:pt x="720" y="58"/>
                    </a:cubicBezTo>
                    <a:cubicBezTo>
                      <a:pt x="721" y="58"/>
                      <a:pt x="725" y="60"/>
                      <a:pt x="725" y="60"/>
                    </a:cubicBezTo>
                    <a:cubicBezTo>
                      <a:pt x="725" y="60"/>
                      <a:pt x="727" y="62"/>
                      <a:pt x="728" y="63"/>
                    </a:cubicBezTo>
                    <a:cubicBezTo>
                      <a:pt x="727" y="66"/>
                      <a:pt x="726" y="68"/>
                      <a:pt x="726" y="69"/>
                    </a:cubicBezTo>
                    <a:cubicBezTo>
                      <a:pt x="727" y="70"/>
                      <a:pt x="730" y="72"/>
                      <a:pt x="731" y="74"/>
                    </a:cubicBezTo>
                    <a:cubicBezTo>
                      <a:pt x="731" y="75"/>
                      <a:pt x="727" y="80"/>
                      <a:pt x="727" y="80"/>
                    </a:cubicBezTo>
                    <a:close/>
                    <a:moveTo>
                      <a:pt x="0" y="164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18" name="Freeform 223">
                <a:extLst>
                  <a:ext uri="{FF2B5EF4-FFF2-40B4-BE49-F238E27FC236}">
                    <a16:creationId xmlns:a16="http://schemas.microsoft.com/office/drawing/2014/main" id="{A00B816B-7CAC-CE42-9BDA-998FB3D7D6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7832" y="363798"/>
                <a:ext cx="722326" cy="1278502"/>
              </a:xfrm>
              <a:custGeom>
                <a:avLst/>
                <a:gdLst>
                  <a:gd name="T0" fmla="*/ 7 w 317"/>
                  <a:gd name="T1" fmla="*/ 80 h 578"/>
                  <a:gd name="T2" fmla="*/ 20 w 317"/>
                  <a:gd name="T3" fmla="*/ 69 h 578"/>
                  <a:gd name="T4" fmla="*/ 69 w 317"/>
                  <a:gd name="T5" fmla="*/ 84 h 578"/>
                  <a:gd name="T6" fmla="*/ 91 w 317"/>
                  <a:gd name="T7" fmla="*/ 90 h 578"/>
                  <a:gd name="T8" fmla="*/ 100 w 317"/>
                  <a:gd name="T9" fmla="*/ 68 h 578"/>
                  <a:gd name="T10" fmla="*/ 102 w 317"/>
                  <a:gd name="T11" fmla="*/ 13 h 578"/>
                  <a:gd name="T12" fmla="*/ 154 w 317"/>
                  <a:gd name="T13" fmla="*/ 12 h 578"/>
                  <a:gd name="T14" fmla="*/ 158 w 317"/>
                  <a:gd name="T15" fmla="*/ 43 h 578"/>
                  <a:gd name="T16" fmla="*/ 157 w 317"/>
                  <a:gd name="T17" fmla="*/ 78 h 578"/>
                  <a:gd name="T18" fmla="*/ 203 w 317"/>
                  <a:gd name="T19" fmla="*/ 116 h 578"/>
                  <a:gd name="T20" fmla="*/ 216 w 317"/>
                  <a:gd name="T21" fmla="*/ 184 h 578"/>
                  <a:gd name="T22" fmla="*/ 233 w 317"/>
                  <a:gd name="T23" fmla="*/ 227 h 578"/>
                  <a:gd name="T24" fmla="*/ 248 w 317"/>
                  <a:gd name="T25" fmla="*/ 263 h 578"/>
                  <a:gd name="T26" fmla="*/ 270 w 317"/>
                  <a:gd name="T27" fmla="*/ 292 h 578"/>
                  <a:gd name="T28" fmla="*/ 295 w 317"/>
                  <a:gd name="T29" fmla="*/ 333 h 578"/>
                  <a:gd name="T30" fmla="*/ 303 w 317"/>
                  <a:gd name="T31" fmla="*/ 407 h 578"/>
                  <a:gd name="T32" fmla="*/ 266 w 317"/>
                  <a:gd name="T33" fmla="*/ 493 h 578"/>
                  <a:gd name="T34" fmla="*/ 242 w 317"/>
                  <a:gd name="T35" fmla="*/ 508 h 578"/>
                  <a:gd name="T36" fmla="*/ 224 w 317"/>
                  <a:gd name="T37" fmla="*/ 519 h 578"/>
                  <a:gd name="T38" fmla="*/ 210 w 317"/>
                  <a:gd name="T39" fmla="*/ 527 h 578"/>
                  <a:gd name="T40" fmla="*/ 191 w 317"/>
                  <a:gd name="T41" fmla="*/ 544 h 578"/>
                  <a:gd name="T42" fmla="*/ 173 w 317"/>
                  <a:gd name="T43" fmla="*/ 551 h 578"/>
                  <a:gd name="T44" fmla="*/ 155 w 317"/>
                  <a:gd name="T45" fmla="*/ 561 h 578"/>
                  <a:gd name="T46" fmla="*/ 147 w 317"/>
                  <a:gd name="T47" fmla="*/ 567 h 578"/>
                  <a:gd name="T48" fmla="*/ 143 w 317"/>
                  <a:gd name="T49" fmla="*/ 560 h 578"/>
                  <a:gd name="T50" fmla="*/ 132 w 317"/>
                  <a:gd name="T51" fmla="*/ 561 h 578"/>
                  <a:gd name="T52" fmla="*/ 126 w 317"/>
                  <a:gd name="T53" fmla="*/ 559 h 578"/>
                  <a:gd name="T54" fmla="*/ 120 w 317"/>
                  <a:gd name="T55" fmla="*/ 552 h 578"/>
                  <a:gd name="T56" fmla="*/ 118 w 317"/>
                  <a:gd name="T57" fmla="*/ 542 h 578"/>
                  <a:gd name="T58" fmla="*/ 110 w 317"/>
                  <a:gd name="T59" fmla="*/ 541 h 578"/>
                  <a:gd name="T60" fmla="*/ 98 w 317"/>
                  <a:gd name="T61" fmla="*/ 540 h 578"/>
                  <a:gd name="T62" fmla="*/ 94 w 317"/>
                  <a:gd name="T63" fmla="*/ 529 h 578"/>
                  <a:gd name="T64" fmla="*/ 87 w 317"/>
                  <a:gd name="T65" fmla="*/ 521 h 578"/>
                  <a:gd name="T66" fmla="*/ 89 w 317"/>
                  <a:gd name="T67" fmla="*/ 502 h 578"/>
                  <a:gd name="T68" fmla="*/ 89 w 317"/>
                  <a:gd name="T69" fmla="*/ 485 h 578"/>
                  <a:gd name="T70" fmla="*/ 81 w 317"/>
                  <a:gd name="T71" fmla="*/ 459 h 578"/>
                  <a:gd name="T72" fmla="*/ 72 w 317"/>
                  <a:gd name="T73" fmla="*/ 430 h 578"/>
                  <a:gd name="T74" fmla="*/ 75 w 317"/>
                  <a:gd name="T75" fmla="*/ 399 h 578"/>
                  <a:gd name="T76" fmla="*/ 73 w 317"/>
                  <a:gd name="T77" fmla="*/ 393 h 578"/>
                  <a:gd name="T78" fmla="*/ 89 w 317"/>
                  <a:gd name="T79" fmla="*/ 386 h 578"/>
                  <a:gd name="T80" fmla="*/ 95 w 317"/>
                  <a:gd name="T81" fmla="*/ 365 h 578"/>
                  <a:gd name="T82" fmla="*/ 106 w 317"/>
                  <a:gd name="T83" fmla="*/ 351 h 578"/>
                  <a:gd name="T84" fmla="*/ 126 w 317"/>
                  <a:gd name="T85" fmla="*/ 306 h 578"/>
                  <a:gd name="T86" fmla="*/ 143 w 317"/>
                  <a:gd name="T87" fmla="*/ 280 h 578"/>
                  <a:gd name="T88" fmla="*/ 123 w 317"/>
                  <a:gd name="T89" fmla="*/ 248 h 578"/>
                  <a:gd name="T90" fmla="*/ 91 w 317"/>
                  <a:gd name="T91" fmla="*/ 217 h 578"/>
                  <a:gd name="T92" fmla="*/ 80 w 317"/>
                  <a:gd name="T93" fmla="*/ 167 h 578"/>
                  <a:gd name="T94" fmla="*/ 73 w 317"/>
                  <a:gd name="T95" fmla="*/ 132 h 578"/>
                  <a:gd name="T96" fmla="*/ 35 w 317"/>
                  <a:gd name="T97" fmla="*/ 109 h 578"/>
                  <a:gd name="T98" fmla="*/ 142 w 317"/>
                  <a:gd name="T99" fmla="*/ 570 h 578"/>
                  <a:gd name="T100" fmla="*/ 129 w 317"/>
                  <a:gd name="T101" fmla="*/ 570 h 578"/>
                  <a:gd name="T102" fmla="*/ 104 w 317"/>
                  <a:gd name="T103" fmla="*/ 557 h 578"/>
                  <a:gd name="T104" fmla="*/ 114 w 317"/>
                  <a:gd name="T105" fmla="*/ 553 h 578"/>
                  <a:gd name="T106" fmla="*/ 97 w 317"/>
                  <a:gd name="T107" fmla="*/ 556 h 578"/>
                  <a:gd name="T108" fmla="*/ 92 w 317"/>
                  <a:gd name="T109" fmla="*/ 544 h 578"/>
                  <a:gd name="T110" fmla="*/ 83 w 317"/>
                  <a:gd name="T111" fmla="*/ 558 h 578"/>
                  <a:gd name="T112" fmla="*/ 80 w 317"/>
                  <a:gd name="T113" fmla="*/ 563 h 578"/>
                  <a:gd name="T114" fmla="*/ 79 w 317"/>
                  <a:gd name="T115" fmla="*/ 570 h 578"/>
                  <a:gd name="T116" fmla="*/ 48 w 317"/>
                  <a:gd name="T117" fmla="*/ 577 h 578"/>
                  <a:gd name="T118" fmla="*/ 53 w 317"/>
                  <a:gd name="T119" fmla="*/ 558 h 578"/>
                  <a:gd name="T120" fmla="*/ 65 w 317"/>
                  <a:gd name="T121" fmla="*/ 573 h 578"/>
                  <a:gd name="T122" fmla="*/ 68 w 317"/>
                  <a:gd name="T123" fmla="*/ 561 h 578"/>
                  <a:gd name="T124" fmla="*/ 57 w 317"/>
                  <a:gd name="T125" fmla="*/ 553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7" h="578">
                    <a:moveTo>
                      <a:pt x="20" y="100"/>
                    </a:moveTo>
                    <a:cubicBezTo>
                      <a:pt x="17" y="95"/>
                      <a:pt x="17" y="95"/>
                      <a:pt x="17" y="95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0" y="81"/>
                      <a:pt x="1" y="81"/>
                    </a:cubicBezTo>
                    <a:cubicBezTo>
                      <a:pt x="2" y="80"/>
                      <a:pt x="6" y="80"/>
                      <a:pt x="7" y="80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9" y="79"/>
                      <a:pt x="9" y="78"/>
                      <a:pt x="9" y="78"/>
                    </a:cubicBezTo>
                    <a:cubicBezTo>
                      <a:pt x="9" y="78"/>
                      <a:pt x="6" y="72"/>
                      <a:pt x="8" y="69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10" y="66"/>
                      <a:pt x="14" y="66"/>
                      <a:pt x="16" y="68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33" y="84"/>
                      <a:pt x="33" y="84"/>
                      <a:pt x="33" y="84"/>
                    </a:cubicBezTo>
                    <a:cubicBezTo>
                      <a:pt x="33" y="84"/>
                      <a:pt x="42" y="91"/>
                      <a:pt x="44" y="92"/>
                    </a:cubicBezTo>
                    <a:cubicBezTo>
                      <a:pt x="46" y="93"/>
                      <a:pt x="57" y="95"/>
                      <a:pt x="58" y="96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7" y="92"/>
                      <a:pt x="88" y="92"/>
                      <a:pt x="89" y="91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0" y="91"/>
                      <a:pt x="90" y="91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91" y="88"/>
                      <a:pt x="91" y="82"/>
                      <a:pt x="91" y="82"/>
                    </a:cubicBezTo>
                    <a:cubicBezTo>
                      <a:pt x="91" y="82"/>
                      <a:pt x="88" y="80"/>
                      <a:pt x="91" y="78"/>
                    </a:cubicBezTo>
                    <a:cubicBezTo>
                      <a:pt x="94" y="75"/>
                      <a:pt x="98" y="72"/>
                      <a:pt x="98" y="72"/>
                    </a:cubicBezTo>
                    <a:cubicBezTo>
                      <a:pt x="98" y="72"/>
                      <a:pt x="100" y="71"/>
                      <a:pt x="100" y="68"/>
                    </a:cubicBezTo>
                    <a:cubicBezTo>
                      <a:pt x="100" y="65"/>
                      <a:pt x="98" y="57"/>
                      <a:pt x="98" y="57"/>
                    </a:cubicBezTo>
                    <a:cubicBezTo>
                      <a:pt x="98" y="57"/>
                      <a:pt x="96" y="52"/>
                      <a:pt x="96" y="50"/>
                    </a:cubicBezTo>
                    <a:cubicBezTo>
                      <a:pt x="98" y="38"/>
                      <a:pt x="93" y="29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01" y="25"/>
                      <a:pt x="101" y="24"/>
                      <a:pt x="101" y="24"/>
                    </a:cubicBezTo>
                    <a:cubicBezTo>
                      <a:pt x="101" y="19"/>
                      <a:pt x="95" y="14"/>
                      <a:pt x="102" y="13"/>
                    </a:cubicBezTo>
                    <a:cubicBezTo>
                      <a:pt x="105" y="11"/>
                      <a:pt x="105" y="11"/>
                      <a:pt x="105" y="11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3" y="1"/>
                      <a:pt x="127" y="0"/>
                      <a:pt x="129" y="1"/>
                    </a:cubicBezTo>
                    <a:cubicBezTo>
                      <a:pt x="131" y="4"/>
                      <a:pt x="131" y="6"/>
                      <a:pt x="135" y="7"/>
                    </a:cubicBezTo>
                    <a:cubicBezTo>
                      <a:pt x="147" y="11"/>
                      <a:pt x="147" y="11"/>
                      <a:pt x="147" y="11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6"/>
                      <a:pt x="156" y="18"/>
                      <a:pt x="157" y="19"/>
                    </a:cubicBezTo>
                    <a:cubicBezTo>
                      <a:pt x="157" y="21"/>
                      <a:pt x="158" y="24"/>
                      <a:pt x="158" y="24"/>
                    </a:cubicBezTo>
                    <a:cubicBezTo>
                      <a:pt x="158" y="24"/>
                      <a:pt x="157" y="27"/>
                      <a:pt x="157" y="29"/>
                    </a:cubicBezTo>
                    <a:cubicBezTo>
                      <a:pt x="156" y="30"/>
                      <a:pt x="156" y="33"/>
                      <a:pt x="156" y="34"/>
                    </a:cubicBezTo>
                    <a:cubicBezTo>
                      <a:pt x="156" y="35"/>
                      <a:pt x="156" y="36"/>
                      <a:pt x="156" y="37"/>
                    </a:cubicBezTo>
                    <a:cubicBezTo>
                      <a:pt x="156" y="39"/>
                      <a:pt x="157" y="42"/>
                      <a:pt x="158" y="43"/>
                    </a:cubicBezTo>
                    <a:cubicBezTo>
                      <a:pt x="158" y="44"/>
                      <a:pt x="163" y="47"/>
                      <a:pt x="163" y="47"/>
                    </a:cubicBezTo>
                    <a:cubicBezTo>
                      <a:pt x="163" y="47"/>
                      <a:pt x="163" y="48"/>
                      <a:pt x="158" y="52"/>
                    </a:cubicBezTo>
                    <a:cubicBezTo>
                      <a:pt x="154" y="57"/>
                      <a:pt x="154" y="57"/>
                      <a:pt x="154" y="57"/>
                    </a:cubicBezTo>
                    <a:cubicBezTo>
                      <a:pt x="161" y="59"/>
                      <a:pt x="161" y="59"/>
                      <a:pt x="161" y="59"/>
                    </a:cubicBezTo>
                    <a:cubicBezTo>
                      <a:pt x="161" y="64"/>
                      <a:pt x="161" y="64"/>
                      <a:pt x="161" y="64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0" y="74"/>
                      <a:pt x="160" y="74"/>
                      <a:pt x="160" y="74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66" y="92"/>
                      <a:pt x="166" y="92"/>
                      <a:pt x="166" y="92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4" y="95"/>
                      <a:pt x="181" y="96"/>
                    </a:cubicBezTo>
                    <a:cubicBezTo>
                      <a:pt x="188" y="98"/>
                      <a:pt x="190" y="104"/>
                      <a:pt x="190" y="104"/>
                    </a:cubicBezTo>
                    <a:cubicBezTo>
                      <a:pt x="194" y="109"/>
                      <a:pt x="194" y="109"/>
                      <a:pt x="194" y="109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3" y="116"/>
                      <a:pt x="203" y="116"/>
                      <a:pt x="203" y="116"/>
                    </a:cubicBezTo>
                    <a:cubicBezTo>
                      <a:pt x="202" y="125"/>
                      <a:pt x="202" y="125"/>
                      <a:pt x="202" y="125"/>
                    </a:cubicBezTo>
                    <a:cubicBezTo>
                      <a:pt x="202" y="125"/>
                      <a:pt x="199" y="130"/>
                      <a:pt x="200" y="134"/>
                    </a:cubicBezTo>
                    <a:cubicBezTo>
                      <a:pt x="200" y="139"/>
                      <a:pt x="197" y="146"/>
                      <a:pt x="197" y="148"/>
                    </a:cubicBezTo>
                    <a:cubicBezTo>
                      <a:pt x="197" y="149"/>
                      <a:pt x="195" y="157"/>
                      <a:pt x="195" y="157"/>
                    </a:cubicBezTo>
                    <a:cubicBezTo>
                      <a:pt x="198" y="164"/>
                      <a:pt x="198" y="164"/>
                      <a:pt x="198" y="164"/>
                    </a:cubicBezTo>
                    <a:cubicBezTo>
                      <a:pt x="202" y="168"/>
                      <a:pt x="202" y="168"/>
                      <a:pt x="202" y="168"/>
                    </a:cubicBezTo>
                    <a:cubicBezTo>
                      <a:pt x="208" y="175"/>
                      <a:pt x="208" y="175"/>
                      <a:pt x="208" y="175"/>
                    </a:cubicBezTo>
                    <a:cubicBezTo>
                      <a:pt x="216" y="184"/>
                      <a:pt x="216" y="184"/>
                      <a:pt x="216" y="184"/>
                    </a:cubicBezTo>
                    <a:cubicBezTo>
                      <a:pt x="219" y="191"/>
                      <a:pt x="219" y="191"/>
                      <a:pt x="219" y="191"/>
                    </a:cubicBezTo>
                    <a:cubicBezTo>
                      <a:pt x="219" y="191"/>
                      <a:pt x="227" y="196"/>
                      <a:pt x="227" y="197"/>
                    </a:cubicBezTo>
                    <a:cubicBezTo>
                      <a:pt x="227" y="198"/>
                      <a:pt x="230" y="203"/>
                      <a:pt x="230" y="203"/>
                    </a:cubicBezTo>
                    <a:cubicBezTo>
                      <a:pt x="234" y="210"/>
                      <a:pt x="234" y="210"/>
                      <a:pt x="234" y="210"/>
                    </a:cubicBezTo>
                    <a:cubicBezTo>
                      <a:pt x="233" y="215"/>
                      <a:pt x="233" y="215"/>
                      <a:pt x="233" y="215"/>
                    </a:cubicBezTo>
                    <a:cubicBezTo>
                      <a:pt x="230" y="220"/>
                      <a:pt x="230" y="220"/>
                      <a:pt x="230" y="220"/>
                    </a:cubicBezTo>
                    <a:cubicBezTo>
                      <a:pt x="230" y="223"/>
                      <a:pt x="230" y="223"/>
                      <a:pt x="230" y="223"/>
                    </a:cubicBezTo>
                    <a:cubicBezTo>
                      <a:pt x="233" y="227"/>
                      <a:pt x="233" y="227"/>
                      <a:pt x="233" y="227"/>
                    </a:cubicBezTo>
                    <a:cubicBezTo>
                      <a:pt x="232" y="231"/>
                      <a:pt x="232" y="231"/>
                      <a:pt x="232" y="231"/>
                    </a:cubicBezTo>
                    <a:cubicBezTo>
                      <a:pt x="235" y="237"/>
                      <a:pt x="235" y="237"/>
                      <a:pt x="235" y="237"/>
                    </a:cubicBezTo>
                    <a:cubicBezTo>
                      <a:pt x="233" y="241"/>
                      <a:pt x="233" y="241"/>
                      <a:pt x="233" y="241"/>
                    </a:cubicBezTo>
                    <a:cubicBezTo>
                      <a:pt x="238" y="243"/>
                      <a:pt x="238" y="243"/>
                      <a:pt x="238" y="243"/>
                    </a:cubicBezTo>
                    <a:cubicBezTo>
                      <a:pt x="238" y="243"/>
                      <a:pt x="239" y="244"/>
                      <a:pt x="238" y="246"/>
                    </a:cubicBezTo>
                    <a:cubicBezTo>
                      <a:pt x="237" y="247"/>
                      <a:pt x="236" y="254"/>
                      <a:pt x="236" y="254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48" y="263"/>
                      <a:pt x="248" y="263"/>
                      <a:pt x="248" y="263"/>
                    </a:cubicBezTo>
                    <a:cubicBezTo>
                      <a:pt x="248" y="263"/>
                      <a:pt x="252" y="263"/>
                      <a:pt x="252" y="264"/>
                    </a:cubicBezTo>
                    <a:cubicBezTo>
                      <a:pt x="253" y="265"/>
                      <a:pt x="254" y="268"/>
                      <a:pt x="254" y="268"/>
                    </a:cubicBezTo>
                    <a:cubicBezTo>
                      <a:pt x="251" y="274"/>
                      <a:pt x="251" y="274"/>
                      <a:pt x="251" y="274"/>
                    </a:cubicBezTo>
                    <a:cubicBezTo>
                      <a:pt x="251" y="274"/>
                      <a:pt x="252" y="277"/>
                      <a:pt x="255" y="279"/>
                    </a:cubicBezTo>
                    <a:cubicBezTo>
                      <a:pt x="257" y="280"/>
                      <a:pt x="259" y="280"/>
                      <a:pt x="259" y="282"/>
                    </a:cubicBezTo>
                    <a:cubicBezTo>
                      <a:pt x="260" y="284"/>
                      <a:pt x="260" y="287"/>
                      <a:pt x="261" y="286"/>
                    </a:cubicBezTo>
                    <a:cubicBezTo>
                      <a:pt x="263" y="286"/>
                      <a:pt x="267" y="287"/>
                      <a:pt x="267" y="287"/>
                    </a:cubicBezTo>
                    <a:cubicBezTo>
                      <a:pt x="270" y="292"/>
                      <a:pt x="270" y="292"/>
                      <a:pt x="270" y="292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272" y="296"/>
                      <a:pt x="272" y="299"/>
                      <a:pt x="272" y="300"/>
                    </a:cubicBezTo>
                    <a:cubicBezTo>
                      <a:pt x="272" y="302"/>
                      <a:pt x="271" y="308"/>
                      <a:pt x="271" y="308"/>
                    </a:cubicBezTo>
                    <a:cubicBezTo>
                      <a:pt x="266" y="316"/>
                      <a:pt x="266" y="316"/>
                      <a:pt x="266" y="316"/>
                    </a:cubicBezTo>
                    <a:cubicBezTo>
                      <a:pt x="266" y="316"/>
                      <a:pt x="270" y="321"/>
                      <a:pt x="273" y="323"/>
                    </a:cubicBezTo>
                    <a:cubicBezTo>
                      <a:pt x="276" y="325"/>
                      <a:pt x="280" y="328"/>
                      <a:pt x="281" y="328"/>
                    </a:cubicBezTo>
                    <a:cubicBezTo>
                      <a:pt x="282" y="328"/>
                      <a:pt x="287" y="329"/>
                      <a:pt x="289" y="330"/>
                    </a:cubicBezTo>
                    <a:cubicBezTo>
                      <a:pt x="290" y="330"/>
                      <a:pt x="294" y="332"/>
                      <a:pt x="295" y="333"/>
                    </a:cubicBezTo>
                    <a:cubicBezTo>
                      <a:pt x="296" y="334"/>
                      <a:pt x="303" y="338"/>
                      <a:pt x="303" y="338"/>
                    </a:cubicBezTo>
                    <a:cubicBezTo>
                      <a:pt x="309" y="341"/>
                      <a:pt x="309" y="341"/>
                      <a:pt x="309" y="341"/>
                    </a:cubicBezTo>
                    <a:cubicBezTo>
                      <a:pt x="315" y="346"/>
                      <a:pt x="315" y="346"/>
                      <a:pt x="315" y="346"/>
                    </a:cubicBezTo>
                    <a:cubicBezTo>
                      <a:pt x="317" y="358"/>
                      <a:pt x="317" y="358"/>
                      <a:pt x="317" y="358"/>
                    </a:cubicBezTo>
                    <a:cubicBezTo>
                      <a:pt x="317" y="358"/>
                      <a:pt x="315" y="376"/>
                      <a:pt x="314" y="378"/>
                    </a:cubicBezTo>
                    <a:cubicBezTo>
                      <a:pt x="314" y="380"/>
                      <a:pt x="311" y="389"/>
                      <a:pt x="310" y="390"/>
                    </a:cubicBezTo>
                    <a:cubicBezTo>
                      <a:pt x="308" y="391"/>
                      <a:pt x="306" y="392"/>
                      <a:pt x="306" y="394"/>
                    </a:cubicBezTo>
                    <a:cubicBezTo>
                      <a:pt x="306" y="396"/>
                      <a:pt x="303" y="407"/>
                      <a:pt x="303" y="407"/>
                    </a:cubicBezTo>
                    <a:cubicBezTo>
                      <a:pt x="303" y="407"/>
                      <a:pt x="300" y="414"/>
                      <a:pt x="300" y="416"/>
                    </a:cubicBezTo>
                    <a:cubicBezTo>
                      <a:pt x="300" y="418"/>
                      <a:pt x="297" y="424"/>
                      <a:pt x="297" y="426"/>
                    </a:cubicBezTo>
                    <a:cubicBezTo>
                      <a:pt x="296" y="427"/>
                      <a:pt x="294" y="435"/>
                      <a:pt x="294" y="435"/>
                    </a:cubicBezTo>
                    <a:cubicBezTo>
                      <a:pt x="281" y="461"/>
                      <a:pt x="281" y="461"/>
                      <a:pt x="281" y="461"/>
                    </a:cubicBezTo>
                    <a:cubicBezTo>
                      <a:pt x="278" y="471"/>
                      <a:pt x="278" y="471"/>
                      <a:pt x="278" y="471"/>
                    </a:cubicBezTo>
                    <a:cubicBezTo>
                      <a:pt x="278" y="471"/>
                      <a:pt x="275" y="472"/>
                      <a:pt x="274" y="474"/>
                    </a:cubicBezTo>
                    <a:cubicBezTo>
                      <a:pt x="273" y="477"/>
                      <a:pt x="272" y="479"/>
                      <a:pt x="271" y="482"/>
                    </a:cubicBezTo>
                    <a:cubicBezTo>
                      <a:pt x="271" y="484"/>
                      <a:pt x="266" y="493"/>
                      <a:pt x="266" y="493"/>
                    </a:cubicBezTo>
                    <a:cubicBezTo>
                      <a:pt x="264" y="498"/>
                      <a:pt x="264" y="498"/>
                      <a:pt x="264" y="498"/>
                    </a:cubicBezTo>
                    <a:cubicBezTo>
                      <a:pt x="260" y="503"/>
                      <a:pt x="260" y="503"/>
                      <a:pt x="260" y="503"/>
                    </a:cubicBezTo>
                    <a:cubicBezTo>
                      <a:pt x="260" y="503"/>
                      <a:pt x="257" y="505"/>
                      <a:pt x="257" y="505"/>
                    </a:cubicBezTo>
                    <a:cubicBezTo>
                      <a:pt x="257" y="505"/>
                      <a:pt x="255" y="505"/>
                      <a:pt x="255" y="505"/>
                    </a:cubicBezTo>
                    <a:cubicBezTo>
                      <a:pt x="250" y="505"/>
                      <a:pt x="250" y="505"/>
                      <a:pt x="250" y="505"/>
                    </a:cubicBezTo>
                    <a:cubicBezTo>
                      <a:pt x="247" y="503"/>
                      <a:pt x="247" y="503"/>
                      <a:pt x="247" y="503"/>
                    </a:cubicBezTo>
                    <a:cubicBezTo>
                      <a:pt x="247" y="503"/>
                      <a:pt x="244" y="505"/>
                      <a:pt x="244" y="505"/>
                    </a:cubicBezTo>
                    <a:cubicBezTo>
                      <a:pt x="244" y="506"/>
                      <a:pt x="242" y="507"/>
                      <a:pt x="242" y="508"/>
                    </a:cubicBezTo>
                    <a:cubicBezTo>
                      <a:pt x="242" y="508"/>
                      <a:pt x="241" y="510"/>
                      <a:pt x="240" y="510"/>
                    </a:cubicBezTo>
                    <a:cubicBezTo>
                      <a:pt x="239" y="511"/>
                      <a:pt x="238" y="512"/>
                      <a:pt x="237" y="512"/>
                    </a:cubicBezTo>
                    <a:cubicBezTo>
                      <a:pt x="237" y="513"/>
                      <a:pt x="235" y="513"/>
                      <a:pt x="235" y="513"/>
                    </a:cubicBezTo>
                    <a:cubicBezTo>
                      <a:pt x="235" y="513"/>
                      <a:pt x="235" y="514"/>
                      <a:pt x="234" y="515"/>
                    </a:cubicBezTo>
                    <a:cubicBezTo>
                      <a:pt x="234" y="515"/>
                      <a:pt x="231" y="515"/>
                      <a:pt x="230" y="514"/>
                    </a:cubicBezTo>
                    <a:cubicBezTo>
                      <a:pt x="229" y="513"/>
                      <a:pt x="227" y="512"/>
                      <a:pt x="228" y="512"/>
                    </a:cubicBezTo>
                    <a:cubicBezTo>
                      <a:pt x="228" y="513"/>
                      <a:pt x="227" y="515"/>
                      <a:pt x="227" y="515"/>
                    </a:cubicBezTo>
                    <a:cubicBezTo>
                      <a:pt x="227" y="516"/>
                      <a:pt x="225" y="519"/>
                      <a:pt x="224" y="519"/>
                    </a:cubicBezTo>
                    <a:cubicBezTo>
                      <a:pt x="223" y="519"/>
                      <a:pt x="221" y="518"/>
                      <a:pt x="220" y="517"/>
                    </a:cubicBezTo>
                    <a:cubicBezTo>
                      <a:pt x="219" y="517"/>
                      <a:pt x="218" y="517"/>
                      <a:pt x="218" y="517"/>
                    </a:cubicBezTo>
                    <a:cubicBezTo>
                      <a:pt x="218" y="518"/>
                      <a:pt x="218" y="521"/>
                      <a:pt x="218" y="522"/>
                    </a:cubicBezTo>
                    <a:cubicBezTo>
                      <a:pt x="218" y="522"/>
                      <a:pt x="218" y="523"/>
                      <a:pt x="218" y="524"/>
                    </a:cubicBezTo>
                    <a:cubicBezTo>
                      <a:pt x="217" y="524"/>
                      <a:pt x="215" y="525"/>
                      <a:pt x="215" y="525"/>
                    </a:cubicBezTo>
                    <a:cubicBezTo>
                      <a:pt x="215" y="525"/>
                      <a:pt x="216" y="527"/>
                      <a:pt x="215" y="527"/>
                    </a:cubicBezTo>
                    <a:cubicBezTo>
                      <a:pt x="214" y="528"/>
                      <a:pt x="213" y="529"/>
                      <a:pt x="212" y="529"/>
                    </a:cubicBezTo>
                    <a:cubicBezTo>
                      <a:pt x="212" y="528"/>
                      <a:pt x="210" y="527"/>
                      <a:pt x="210" y="527"/>
                    </a:cubicBezTo>
                    <a:cubicBezTo>
                      <a:pt x="209" y="528"/>
                      <a:pt x="208" y="530"/>
                      <a:pt x="208" y="530"/>
                    </a:cubicBezTo>
                    <a:cubicBezTo>
                      <a:pt x="208" y="531"/>
                      <a:pt x="207" y="532"/>
                      <a:pt x="207" y="532"/>
                    </a:cubicBezTo>
                    <a:cubicBezTo>
                      <a:pt x="207" y="532"/>
                      <a:pt x="200" y="540"/>
                      <a:pt x="200" y="540"/>
                    </a:cubicBezTo>
                    <a:cubicBezTo>
                      <a:pt x="199" y="540"/>
                      <a:pt x="197" y="537"/>
                      <a:pt x="197" y="537"/>
                    </a:cubicBezTo>
                    <a:cubicBezTo>
                      <a:pt x="197" y="538"/>
                      <a:pt x="197" y="540"/>
                      <a:pt x="197" y="540"/>
                    </a:cubicBezTo>
                    <a:cubicBezTo>
                      <a:pt x="196" y="541"/>
                      <a:pt x="194" y="542"/>
                      <a:pt x="194" y="542"/>
                    </a:cubicBezTo>
                    <a:cubicBezTo>
                      <a:pt x="194" y="543"/>
                      <a:pt x="193" y="542"/>
                      <a:pt x="192" y="542"/>
                    </a:cubicBezTo>
                    <a:cubicBezTo>
                      <a:pt x="192" y="543"/>
                      <a:pt x="191" y="543"/>
                      <a:pt x="191" y="544"/>
                    </a:cubicBezTo>
                    <a:cubicBezTo>
                      <a:pt x="191" y="545"/>
                      <a:pt x="190" y="546"/>
                      <a:pt x="190" y="546"/>
                    </a:cubicBezTo>
                    <a:cubicBezTo>
                      <a:pt x="190" y="546"/>
                      <a:pt x="188" y="547"/>
                      <a:pt x="188" y="548"/>
                    </a:cubicBezTo>
                    <a:cubicBezTo>
                      <a:pt x="187" y="549"/>
                      <a:pt x="185" y="550"/>
                      <a:pt x="185" y="550"/>
                    </a:cubicBezTo>
                    <a:cubicBezTo>
                      <a:pt x="185" y="550"/>
                      <a:pt x="184" y="551"/>
                      <a:pt x="183" y="550"/>
                    </a:cubicBezTo>
                    <a:cubicBezTo>
                      <a:pt x="182" y="550"/>
                      <a:pt x="180" y="547"/>
                      <a:pt x="180" y="547"/>
                    </a:cubicBezTo>
                    <a:cubicBezTo>
                      <a:pt x="180" y="547"/>
                      <a:pt x="178" y="547"/>
                      <a:pt x="178" y="548"/>
                    </a:cubicBezTo>
                    <a:cubicBezTo>
                      <a:pt x="177" y="549"/>
                      <a:pt x="177" y="550"/>
                      <a:pt x="176" y="550"/>
                    </a:cubicBezTo>
                    <a:cubicBezTo>
                      <a:pt x="175" y="551"/>
                      <a:pt x="174" y="551"/>
                      <a:pt x="173" y="551"/>
                    </a:cubicBezTo>
                    <a:cubicBezTo>
                      <a:pt x="172" y="552"/>
                      <a:pt x="170" y="552"/>
                      <a:pt x="170" y="553"/>
                    </a:cubicBezTo>
                    <a:cubicBezTo>
                      <a:pt x="169" y="553"/>
                      <a:pt x="168" y="555"/>
                      <a:pt x="168" y="556"/>
                    </a:cubicBezTo>
                    <a:cubicBezTo>
                      <a:pt x="168" y="557"/>
                      <a:pt x="170" y="557"/>
                      <a:pt x="168" y="557"/>
                    </a:cubicBezTo>
                    <a:cubicBezTo>
                      <a:pt x="166" y="558"/>
                      <a:pt x="163" y="558"/>
                      <a:pt x="163" y="558"/>
                    </a:cubicBezTo>
                    <a:cubicBezTo>
                      <a:pt x="163" y="558"/>
                      <a:pt x="161" y="559"/>
                      <a:pt x="161" y="560"/>
                    </a:cubicBezTo>
                    <a:cubicBezTo>
                      <a:pt x="160" y="561"/>
                      <a:pt x="161" y="561"/>
                      <a:pt x="159" y="562"/>
                    </a:cubicBezTo>
                    <a:cubicBezTo>
                      <a:pt x="158" y="562"/>
                      <a:pt x="157" y="563"/>
                      <a:pt x="157" y="563"/>
                    </a:cubicBezTo>
                    <a:cubicBezTo>
                      <a:pt x="155" y="561"/>
                      <a:pt x="155" y="561"/>
                      <a:pt x="155" y="561"/>
                    </a:cubicBezTo>
                    <a:cubicBezTo>
                      <a:pt x="156" y="559"/>
                      <a:pt x="156" y="559"/>
                      <a:pt x="156" y="559"/>
                    </a:cubicBezTo>
                    <a:cubicBezTo>
                      <a:pt x="156" y="559"/>
                      <a:pt x="155" y="557"/>
                      <a:pt x="155" y="558"/>
                    </a:cubicBezTo>
                    <a:cubicBezTo>
                      <a:pt x="154" y="560"/>
                      <a:pt x="155" y="561"/>
                      <a:pt x="155" y="561"/>
                    </a:cubicBezTo>
                    <a:cubicBezTo>
                      <a:pt x="155" y="561"/>
                      <a:pt x="154" y="561"/>
                      <a:pt x="154" y="562"/>
                    </a:cubicBezTo>
                    <a:cubicBezTo>
                      <a:pt x="153" y="563"/>
                      <a:pt x="154" y="563"/>
                      <a:pt x="153" y="564"/>
                    </a:cubicBezTo>
                    <a:cubicBezTo>
                      <a:pt x="153" y="565"/>
                      <a:pt x="152" y="566"/>
                      <a:pt x="151" y="566"/>
                    </a:cubicBezTo>
                    <a:cubicBezTo>
                      <a:pt x="151" y="567"/>
                      <a:pt x="150" y="567"/>
                      <a:pt x="149" y="567"/>
                    </a:cubicBezTo>
                    <a:cubicBezTo>
                      <a:pt x="149" y="567"/>
                      <a:pt x="147" y="567"/>
                      <a:pt x="147" y="567"/>
                    </a:cubicBezTo>
                    <a:cubicBezTo>
                      <a:pt x="146" y="567"/>
                      <a:pt x="145" y="566"/>
                      <a:pt x="146" y="566"/>
                    </a:cubicBezTo>
                    <a:cubicBezTo>
                      <a:pt x="146" y="566"/>
                      <a:pt x="148" y="565"/>
                      <a:pt x="148" y="565"/>
                    </a:cubicBezTo>
                    <a:cubicBezTo>
                      <a:pt x="148" y="565"/>
                      <a:pt x="149" y="564"/>
                      <a:pt x="148" y="564"/>
                    </a:cubicBezTo>
                    <a:cubicBezTo>
                      <a:pt x="147" y="563"/>
                      <a:pt x="146" y="562"/>
                      <a:pt x="146" y="562"/>
                    </a:cubicBezTo>
                    <a:cubicBezTo>
                      <a:pt x="146" y="562"/>
                      <a:pt x="147" y="563"/>
                      <a:pt x="144" y="563"/>
                    </a:cubicBezTo>
                    <a:cubicBezTo>
                      <a:pt x="142" y="564"/>
                      <a:pt x="141" y="564"/>
                      <a:pt x="141" y="563"/>
                    </a:cubicBezTo>
                    <a:cubicBezTo>
                      <a:pt x="141" y="563"/>
                      <a:pt x="139" y="563"/>
                      <a:pt x="140" y="562"/>
                    </a:cubicBezTo>
                    <a:cubicBezTo>
                      <a:pt x="142" y="561"/>
                      <a:pt x="142" y="560"/>
                      <a:pt x="143" y="560"/>
                    </a:cubicBezTo>
                    <a:cubicBezTo>
                      <a:pt x="144" y="560"/>
                      <a:pt x="144" y="558"/>
                      <a:pt x="144" y="557"/>
                    </a:cubicBezTo>
                    <a:cubicBezTo>
                      <a:pt x="144" y="557"/>
                      <a:pt x="146" y="559"/>
                      <a:pt x="143" y="557"/>
                    </a:cubicBezTo>
                    <a:cubicBezTo>
                      <a:pt x="141" y="554"/>
                      <a:pt x="141" y="554"/>
                      <a:pt x="141" y="554"/>
                    </a:cubicBezTo>
                    <a:cubicBezTo>
                      <a:pt x="141" y="554"/>
                      <a:pt x="140" y="555"/>
                      <a:pt x="140" y="556"/>
                    </a:cubicBezTo>
                    <a:cubicBezTo>
                      <a:pt x="141" y="557"/>
                      <a:pt x="143" y="558"/>
                      <a:pt x="140" y="559"/>
                    </a:cubicBezTo>
                    <a:cubicBezTo>
                      <a:pt x="137" y="559"/>
                      <a:pt x="137" y="559"/>
                      <a:pt x="137" y="559"/>
                    </a:cubicBezTo>
                    <a:cubicBezTo>
                      <a:pt x="136" y="560"/>
                      <a:pt x="133" y="560"/>
                      <a:pt x="133" y="560"/>
                    </a:cubicBezTo>
                    <a:cubicBezTo>
                      <a:pt x="133" y="560"/>
                      <a:pt x="131" y="560"/>
                      <a:pt x="132" y="561"/>
                    </a:cubicBezTo>
                    <a:cubicBezTo>
                      <a:pt x="132" y="562"/>
                      <a:pt x="134" y="563"/>
                      <a:pt x="134" y="563"/>
                    </a:cubicBezTo>
                    <a:cubicBezTo>
                      <a:pt x="134" y="563"/>
                      <a:pt x="134" y="564"/>
                      <a:pt x="132" y="564"/>
                    </a:cubicBezTo>
                    <a:cubicBezTo>
                      <a:pt x="131" y="565"/>
                      <a:pt x="129" y="565"/>
                      <a:pt x="129" y="565"/>
                    </a:cubicBezTo>
                    <a:cubicBezTo>
                      <a:pt x="128" y="566"/>
                      <a:pt x="128" y="566"/>
                      <a:pt x="128" y="566"/>
                    </a:cubicBezTo>
                    <a:cubicBezTo>
                      <a:pt x="128" y="566"/>
                      <a:pt x="127" y="566"/>
                      <a:pt x="127" y="565"/>
                    </a:cubicBezTo>
                    <a:cubicBezTo>
                      <a:pt x="127" y="565"/>
                      <a:pt x="128" y="564"/>
                      <a:pt x="128" y="563"/>
                    </a:cubicBezTo>
                    <a:cubicBezTo>
                      <a:pt x="128" y="562"/>
                      <a:pt x="129" y="563"/>
                      <a:pt x="128" y="562"/>
                    </a:cubicBezTo>
                    <a:cubicBezTo>
                      <a:pt x="127" y="560"/>
                      <a:pt x="126" y="560"/>
                      <a:pt x="126" y="559"/>
                    </a:cubicBezTo>
                    <a:cubicBezTo>
                      <a:pt x="127" y="558"/>
                      <a:pt x="129" y="557"/>
                      <a:pt x="129" y="557"/>
                    </a:cubicBezTo>
                    <a:cubicBezTo>
                      <a:pt x="129" y="556"/>
                      <a:pt x="129" y="555"/>
                      <a:pt x="129" y="555"/>
                    </a:cubicBezTo>
                    <a:cubicBezTo>
                      <a:pt x="129" y="555"/>
                      <a:pt x="128" y="555"/>
                      <a:pt x="129" y="554"/>
                    </a:cubicBezTo>
                    <a:cubicBezTo>
                      <a:pt x="130" y="552"/>
                      <a:pt x="131" y="551"/>
                      <a:pt x="131" y="551"/>
                    </a:cubicBezTo>
                    <a:cubicBezTo>
                      <a:pt x="131" y="550"/>
                      <a:pt x="130" y="549"/>
                      <a:pt x="129" y="549"/>
                    </a:cubicBezTo>
                    <a:cubicBezTo>
                      <a:pt x="129" y="549"/>
                      <a:pt x="128" y="551"/>
                      <a:pt x="128" y="552"/>
                    </a:cubicBezTo>
                    <a:cubicBezTo>
                      <a:pt x="128" y="552"/>
                      <a:pt x="129" y="554"/>
                      <a:pt x="126" y="553"/>
                    </a:cubicBezTo>
                    <a:cubicBezTo>
                      <a:pt x="123" y="553"/>
                      <a:pt x="121" y="553"/>
                      <a:pt x="120" y="552"/>
                    </a:cubicBezTo>
                    <a:cubicBezTo>
                      <a:pt x="120" y="551"/>
                      <a:pt x="118" y="550"/>
                      <a:pt x="121" y="550"/>
                    </a:cubicBezTo>
                    <a:cubicBezTo>
                      <a:pt x="124" y="549"/>
                      <a:pt x="124" y="549"/>
                      <a:pt x="124" y="549"/>
                    </a:cubicBezTo>
                    <a:cubicBezTo>
                      <a:pt x="125" y="548"/>
                      <a:pt x="125" y="547"/>
                      <a:pt x="125" y="546"/>
                    </a:cubicBezTo>
                    <a:cubicBezTo>
                      <a:pt x="124" y="546"/>
                      <a:pt x="123" y="544"/>
                      <a:pt x="123" y="545"/>
                    </a:cubicBezTo>
                    <a:cubicBezTo>
                      <a:pt x="122" y="547"/>
                      <a:pt x="122" y="548"/>
                      <a:pt x="122" y="548"/>
                    </a:cubicBezTo>
                    <a:cubicBezTo>
                      <a:pt x="122" y="548"/>
                      <a:pt x="118" y="548"/>
                      <a:pt x="118" y="548"/>
                    </a:cubicBezTo>
                    <a:cubicBezTo>
                      <a:pt x="118" y="548"/>
                      <a:pt x="117" y="547"/>
                      <a:pt x="117" y="546"/>
                    </a:cubicBezTo>
                    <a:cubicBezTo>
                      <a:pt x="117" y="546"/>
                      <a:pt x="118" y="542"/>
                      <a:pt x="118" y="542"/>
                    </a:cubicBezTo>
                    <a:cubicBezTo>
                      <a:pt x="118" y="542"/>
                      <a:pt x="120" y="541"/>
                      <a:pt x="119" y="541"/>
                    </a:cubicBezTo>
                    <a:cubicBezTo>
                      <a:pt x="119" y="541"/>
                      <a:pt x="117" y="540"/>
                      <a:pt x="117" y="541"/>
                    </a:cubicBezTo>
                    <a:cubicBezTo>
                      <a:pt x="116" y="541"/>
                      <a:pt x="117" y="542"/>
                      <a:pt x="117" y="543"/>
                    </a:cubicBezTo>
                    <a:cubicBezTo>
                      <a:pt x="117" y="544"/>
                      <a:pt x="117" y="545"/>
                      <a:pt x="116" y="545"/>
                    </a:cubicBezTo>
                    <a:cubicBezTo>
                      <a:pt x="115" y="546"/>
                      <a:pt x="111" y="546"/>
                      <a:pt x="111" y="546"/>
                    </a:cubicBezTo>
                    <a:cubicBezTo>
                      <a:pt x="111" y="545"/>
                      <a:pt x="110" y="545"/>
                      <a:pt x="111" y="544"/>
                    </a:cubicBezTo>
                    <a:cubicBezTo>
                      <a:pt x="111" y="543"/>
                      <a:pt x="111" y="542"/>
                      <a:pt x="111" y="542"/>
                    </a:cubicBezTo>
                    <a:cubicBezTo>
                      <a:pt x="111" y="542"/>
                      <a:pt x="110" y="540"/>
                      <a:pt x="110" y="541"/>
                    </a:cubicBezTo>
                    <a:cubicBezTo>
                      <a:pt x="109" y="541"/>
                      <a:pt x="108" y="541"/>
                      <a:pt x="108" y="541"/>
                    </a:cubicBezTo>
                    <a:cubicBezTo>
                      <a:pt x="108" y="539"/>
                      <a:pt x="108" y="539"/>
                      <a:pt x="108" y="539"/>
                    </a:cubicBezTo>
                    <a:cubicBezTo>
                      <a:pt x="106" y="539"/>
                      <a:pt x="106" y="539"/>
                      <a:pt x="106" y="539"/>
                    </a:cubicBezTo>
                    <a:cubicBezTo>
                      <a:pt x="105" y="539"/>
                      <a:pt x="105" y="539"/>
                      <a:pt x="105" y="539"/>
                    </a:cubicBezTo>
                    <a:cubicBezTo>
                      <a:pt x="105" y="539"/>
                      <a:pt x="104" y="538"/>
                      <a:pt x="104" y="538"/>
                    </a:cubicBezTo>
                    <a:cubicBezTo>
                      <a:pt x="103" y="538"/>
                      <a:pt x="103" y="538"/>
                      <a:pt x="103" y="539"/>
                    </a:cubicBezTo>
                    <a:cubicBezTo>
                      <a:pt x="102" y="539"/>
                      <a:pt x="99" y="540"/>
                      <a:pt x="99" y="540"/>
                    </a:cubicBezTo>
                    <a:cubicBezTo>
                      <a:pt x="99" y="540"/>
                      <a:pt x="99" y="538"/>
                      <a:pt x="98" y="540"/>
                    </a:cubicBezTo>
                    <a:cubicBezTo>
                      <a:pt x="98" y="541"/>
                      <a:pt x="93" y="541"/>
                      <a:pt x="93" y="541"/>
                    </a:cubicBezTo>
                    <a:cubicBezTo>
                      <a:pt x="93" y="541"/>
                      <a:pt x="92" y="539"/>
                      <a:pt x="92" y="538"/>
                    </a:cubicBezTo>
                    <a:cubicBezTo>
                      <a:pt x="92" y="538"/>
                      <a:pt x="93" y="535"/>
                      <a:pt x="93" y="535"/>
                    </a:cubicBezTo>
                    <a:cubicBezTo>
                      <a:pt x="94" y="534"/>
                      <a:pt x="94" y="534"/>
                      <a:pt x="94" y="534"/>
                    </a:cubicBezTo>
                    <a:cubicBezTo>
                      <a:pt x="93" y="533"/>
                      <a:pt x="93" y="533"/>
                      <a:pt x="93" y="533"/>
                    </a:cubicBezTo>
                    <a:cubicBezTo>
                      <a:pt x="93" y="533"/>
                      <a:pt x="90" y="533"/>
                      <a:pt x="91" y="533"/>
                    </a:cubicBezTo>
                    <a:cubicBezTo>
                      <a:pt x="91" y="532"/>
                      <a:pt x="93" y="530"/>
                      <a:pt x="93" y="530"/>
                    </a:cubicBezTo>
                    <a:cubicBezTo>
                      <a:pt x="93" y="530"/>
                      <a:pt x="94" y="529"/>
                      <a:pt x="94" y="529"/>
                    </a:cubicBezTo>
                    <a:cubicBezTo>
                      <a:pt x="95" y="528"/>
                      <a:pt x="97" y="528"/>
                      <a:pt x="96" y="527"/>
                    </a:cubicBezTo>
                    <a:cubicBezTo>
                      <a:pt x="95" y="527"/>
                      <a:pt x="94" y="526"/>
                      <a:pt x="94" y="526"/>
                    </a:cubicBezTo>
                    <a:cubicBezTo>
                      <a:pt x="94" y="526"/>
                      <a:pt x="93" y="526"/>
                      <a:pt x="93" y="525"/>
                    </a:cubicBezTo>
                    <a:cubicBezTo>
                      <a:pt x="93" y="525"/>
                      <a:pt x="94" y="523"/>
                      <a:pt x="94" y="522"/>
                    </a:cubicBezTo>
                    <a:cubicBezTo>
                      <a:pt x="94" y="521"/>
                      <a:pt x="93" y="520"/>
                      <a:pt x="93" y="520"/>
                    </a:cubicBezTo>
                    <a:cubicBezTo>
                      <a:pt x="92" y="520"/>
                      <a:pt x="93" y="521"/>
                      <a:pt x="91" y="521"/>
                    </a:cubicBezTo>
                    <a:cubicBezTo>
                      <a:pt x="90" y="522"/>
                      <a:pt x="87" y="524"/>
                      <a:pt x="87" y="524"/>
                    </a:cubicBezTo>
                    <a:cubicBezTo>
                      <a:pt x="87" y="523"/>
                      <a:pt x="87" y="522"/>
                      <a:pt x="87" y="521"/>
                    </a:cubicBezTo>
                    <a:cubicBezTo>
                      <a:pt x="88" y="520"/>
                      <a:pt x="91" y="520"/>
                      <a:pt x="92" y="519"/>
                    </a:cubicBezTo>
                    <a:cubicBezTo>
                      <a:pt x="92" y="518"/>
                      <a:pt x="90" y="515"/>
                      <a:pt x="90" y="515"/>
                    </a:cubicBezTo>
                    <a:cubicBezTo>
                      <a:pt x="90" y="515"/>
                      <a:pt x="92" y="516"/>
                      <a:pt x="91" y="514"/>
                    </a:cubicBezTo>
                    <a:cubicBezTo>
                      <a:pt x="89" y="513"/>
                      <a:pt x="89" y="513"/>
                      <a:pt x="89" y="513"/>
                    </a:cubicBezTo>
                    <a:cubicBezTo>
                      <a:pt x="89" y="512"/>
                      <a:pt x="89" y="511"/>
                      <a:pt x="90" y="510"/>
                    </a:cubicBezTo>
                    <a:cubicBezTo>
                      <a:pt x="91" y="508"/>
                      <a:pt x="92" y="508"/>
                      <a:pt x="92" y="507"/>
                    </a:cubicBezTo>
                    <a:cubicBezTo>
                      <a:pt x="92" y="507"/>
                      <a:pt x="89" y="506"/>
                      <a:pt x="89" y="505"/>
                    </a:cubicBezTo>
                    <a:cubicBezTo>
                      <a:pt x="89" y="504"/>
                      <a:pt x="87" y="504"/>
                      <a:pt x="89" y="502"/>
                    </a:cubicBezTo>
                    <a:cubicBezTo>
                      <a:pt x="90" y="501"/>
                      <a:pt x="91" y="501"/>
                      <a:pt x="91" y="501"/>
                    </a:cubicBezTo>
                    <a:cubicBezTo>
                      <a:pt x="91" y="501"/>
                      <a:pt x="91" y="498"/>
                      <a:pt x="91" y="497"/>
                    </a:cubicBezTo>
                    <a:cubicBezTo>
                      <a:pt x="91" y="496"/>
                      <a:pt x="92" y="496"/>
                      <a:pt x="92" y="495"/>
                    </a:cubicBezTo>
                    <a:cubicBezTo>
                      <a:pt x="91" y="494"/>
                      <a:pt x="90" y="494"/>
                      <a:pt x="89" y="492"/>
                    </a:cubicBezTo>
                    <a:cubicBezTo>
                      <a:pt x="89" y="491"/>
                      <a:pt x="89" y="491"/>
                      <a:pt x="89" y="490"/>
                    </a:cubicBezTo>
                    <a:cubicBezTo>
                      <a:pt x="90" y="490"/>
                      <a:pt x="91" y="489"/>
                      <a:pt x="90" y="489"/>
                    </a:cubicBezTo>
                    <a:cubicBezTo>
                      <a:pt x="90" y="488"/>
                      <a:pt x="90" y="487"/>
                      <a:pt x="90" y="487"/>
                    </a:cubicBezTo>
                    <a:cubicBezTo>
                      <a:pt x="90" y="487"/>
                      <a:pt x="90" y="487"/>
                      <a:pt x="89" y="485"/>
                    </a:cubicBezTo>
                    <a:cubicBezTo>
                      <a:pt x="88" y="484"/>
                      <a:pt x="88" y="482"/>
                      <a:pt x="88" y="481"/>
                    </a:cubicBezTo>
                    <a:cubicBezTo>
                      <a:pt x="88" y="480"/>
                      <a:pt x="89" y="476"/>
                      <a:pt x="89" y="476"/>
                    </a:cubicBezTo>
                    <a:cubicBezTo>
                      <a:pt x="89" y="476"/>
                      <a:pt x="89" y="473"/>
                      <a:pt x="87" y="472"/>
                    </a:cubicBezTo>
                    <a:cubicBezTo>
                      <a:pt x="86" y="470"/>
                      <a:pt x="84" y="469"/>
                      <a:pt x="84" y="469"/>
                    </a:cubicBezTo>
                    <a:cubicBezTo>
                      <a:pt x="84" y="469"/>
                      <a:pt x="84" y="467"/>
                      <a:pt x="84" y="466"/>
                    </a:cubicBezTo>
                    <a:cubicBezTo>
                      <a:pt x="84" y="466"/>
                      <a:pt x="82" y="465"/>
                      <a:pt x="82" y="464"/>
                    </a:cubicBezTo>
                    <a:cubicBezTo>
                      <a:pt x="82" y="463"/>
                      <a:pt x="81" y="461"/>
                      <a:pt x="81" y="461"/>
                    </a:cubicBezTo>
                    <a:cubicBezTo>
                      <a:pt x="81" y="461"/>
                      <a:pt x="80" y="461"/>
                      <a:pt x="81" y="459"/>
                    </a:cubicBezTo>
                    <a:cubicBezTo>
                      <a:pt x="81" y="456"/>
                      <a:pt x="81" y="455"/>
                      <a:pt x="81" y="454"/>
                    </a:cubicBezTo>
                    <a:cubicBezTo>
                      <a:pt x="80" y="453"/>
                      <a:pt x="79" y="451"/>
                      <a:pt x="79" y="450"/>
                    </a:cubicBezTo>
                    <a:cubicBezTo>
                      <a:pt x="79" y="449"/>
                      <a:pt x="79" y="447"/>
                      <a:pt x="79" y="447"/>
                    </a:cubicBezTo>
                    <a:cubicBezTo>
                      <a:pt x="79" y="447"/>
                      <a:pt x="79" y="446"/>
                      <a:pt x="78" y="445"/>
                    </a:cubicBezTo>
                    <a:cubicBezTo>
                      <a:pt x="77" y="444"/>
                      <a:pt x="74" y="439"/>
                      <a:pt x="74" y="439"/>
                    </a:cubicBezTo>
                    <a:cubicBezTo>
                      <a:pt x="74" y="439"/>
                      <a:pt x="73" y="439"/>
                      <a:pt x="73" y="437"/>
                    </a:cubicBezTo>
                    <a:cubicBezTo>
                      <a:pt x="72" y="435"/>
                      <a:pt x="72" y="433"/>
                      <a:pt x="72" y="433"/>
                    </a:cubicBezTo>
                    <a:cubicBezTo>
                      <a:pt x="72" y="433"/>
                      <a:pt x="72" y="430"/>
                      <a:pt x="72" y="430"/>
                    </a:cubicBezTo>
                    <a:cubicBezTo>
                      <a:pt x="69" y="427"/>
                      <a:pt x="69" y="427"/>
                      <a:pt x="69" y="427"/>
                    </a:cubicBezTo>
                    <a:cubicBezTo>
                      <a:pt x="70" y="423"/>
                      <a:pt x="70" y="423"/>
                      <a:pt x="70" y="423"/>
                    </a:cubicBezTo>
                    <a:cubicBezTo>
                      <a:pt x="70" y="419"/>
                      <a:pt x="70" y="419"/>
                      <a:pt x="70" y="419"/>
                    </a:cubicBezTo>
                    <a:cubicBezTo>
                      <a:pt x="70" y="419"/>
                      <a:pt x="70" y="414"/>
                      <a:pt x="71" y="414"/>
                    </a:cubicBezTo>
                    <a:cubicBezTo>
                      <a:pt x="72" y="414"/>
                      <a:pt x="74" y="411"/>
                      <a:pt x="74" y="411"/>
                    </a:cubicBezTo>
                    <a:cubicBezTo>
                      <a:pt x="74" y="411"/>
                      <a:pt x="76" y="408"/>
                      <a:pt x="75" y="407"/>
                    </a:cubicBezTo>
                    <a:cubicBezTo>
                      <a:pt x="75" y="406"/>
                      <a:pt x="74" y="402"/>
                      <a:pt x="74" y="402"/>
                    </a:cubicBezTo>
                    <a:cubicBezTo>
                      <a:pt x="74" y="402"/>
                      <a:pt x="76" y="399"/>
                      <a:pt x="75" y="399"/>
                    </a:cubicBezTo>
                    <a:cubicBezTo>
                      <a:pt x="75" y="398"/>
                      <a:pt x="73" y="394"/>
                      <a:pt x="73" y="394"/>
                    </a:cubicBezTo>
                    <a:cubicBezTo>
                      <a:pt x="70" y="397"/>
                      <a:pt x="70" y="397"/>
                      <a:pt x="70" y="397"/>
                    </a:cubicBezTo>
                    <a:cubicBezTo>
                      <a:pt x="68" y="396"/>
                      <a:pt x="68" y="396"/>
                      <a:pt x="68" y="396"/>
                    </a:cubicBezTo>
                    <a:cubicBezTo>
                      <a:pt x="69" y="392"/>
                      <a:pt x="69" y="392"/>
                      <a:pt x="69" y="392"/>
                    </a:cubicBezTo>
                    <a:cubicBezTo>
                      <a:pt x="69" y="392"/>
                      <a:pt x="67" y="390"/>
                      <a:pt x="67" y="389"/>
                    </a:cubicBezTo>
                    <a:cubicBezTo>
                      <a:pt x="67" y="388"/>
                      <a:pt x="69" y="386"/>
                      <a:pt x="69" y="386"/>
                    </a:cubicBezTo>
                    <a:cubicBezTo>
                      <a:pt x="69" y="386"/>
                      <a:pt x="71" y="390"/>
                      <a:pt x="71" y="391"/>
                    </a:cubicBezTo>
                    <a:cubicBezTo>
                      <a:pt x="71" y="392"/>
                      <a:pt x="73" y="393"/>
                      <a:pt x="73" y="393"/>
                    </a:cubicBezTo>
                    <a:cubicBezTo>
                      <a:pt x="74" y="392"/>
                      <a:pt x="74" y="390"/>
                      <a:pt x="75" y="390"/>
                    </a:cubicBezTo>
                    <a:cubicBezTo>
                      <a:pt x="76" y="390"/>
                      <a:pt x="77" y="391"/>
                      <a:pt x="77" y="392"/>
                    </a:cubicBezTo>
                    <a:cubicBezTo>
                      <a:pt x="77" y="392"/>
                      <a:pt x="81" y="391"/>
                      <a:pt x="81" y="391"/>
                    </a:cubicBezTo>
                    <a:cubicBezTo>
                      <a:pt x="81" y="391"/>
                      <a:pt x="80" y="390"/>
                      <a:pt x="83" y="390"/>
                    </a:cubicBezTo>
                    <a:cubicBezTo>
                      <a:pt x="86" y="391"/>
                      <a:pt x="86" y="390"/>
                      <a:pt x="86" y="388"/>
                    </a:cubicBezTo>
                    <a:cubicBezTo>
                      <a:pt x="86" y="387"/>
                      <a:pt x="83" y="383"/>
                      <a:pt x="85" y="383"/>
                    </a:cubicBezTo>
                    <a:cubicBezTo>
                      <a:pt x="88" y="383"/>
                      <a:pt x="89" y="384"/>
                      <a:pt x="89" y="384"/>
                    </a:cubicBezTo>
                    <a:cubicBezTo>
                      <a:pt x="89" y="384"/>
                      <a:pt x="89" y="385"/>
                      <a:pt x="89" y="386"/>
                    </a:cubicBezTo>
                    <a:cubicBezTo>
                      <a:pt x="89" y="388"/>
                      <a:pt x="92" y="390"/>
                      <a:pt x="92" y="388"/>
                    </a:cubicBezTo>
                    <a:cubicBezTo>
                      <a:pt x="93" y="386"/>
                      <a:pt x="93" y="387"/>
                      <a:pt x="93" y="385"/>
                    </a:cubicBezTo>
                    <a:cubicBezTo>
                      <a:pt x="93" y="383"/>
                      <a:pt x="91" y="383"/>
                      <a:pt x="90" y="381"/>
                    </a:cubicBezTo>
                    <a:cubicBezTo>
                      <a:pt x="90" y="380"/>
                      <a:pt x="89" y="382"/>
                      <a:pt x="89" y="379"/>
                    </a:cubicBezTo>
                    <a:cubicBezTo>
                      <a:pt x="90" y="376"/>
                      <a:pt x="90" y="375"/>
                      <a:pt x="91" y="375"/>
                    </a:cubicBezTo>
                    <a:cubicBezTo>
                      <a:pt x="93" y="374"/>
                      <a:pt x="91" y="375"/>
                      <a:pt x="93" y="374"/>
                    </a:cubicBezTo>
                    <a:cubicBezTo>
                      <a:pt x="95" y="374"/>
                      <a:pt x="96" y="372"/>
                      <a:pt x="95" y="369"/>
                    </a:cubicBezTo>
                    <a:cubicBezTo>
                      <a:pt x="95" y="367"/>
                      <a:pt x="94" y="366"/>
                      <a:pt x="95" y="365"/>
                    </a:cubicBezTo>
                    <a:cubicBezTo>
                      <a:pt x="97" y="364"/>
                      <a:pt x="96" y="363"/>
                      <a:pt x="98" y="364"/>
                    </a:cubicBezTo>
                    <a:cubicBezTo>
                      <a:pt x="100" y="365"/>
                      <a:pt x="99" y="365"/>
                      <a:pt x="101" y="365"/>
                    </a:cubicBezTo>
                    <a:cubicBezTo>
                      <a:pt x="102" y="364"/>
                      <a:pt x="102" y="359"/>
                      <a:pt x="102" y="359"/>
                    </a:cubicBezTo>
                    <a:cubicBezTo>
                      <a:pt x="101" y="360"/>
                      <a:pt x="99" y="358"/>
                      <a:pt x="99" y="358"/>
                    </a:cubicBezTo>
                    <a:cubicBezTo>
                      <a:pt x="98" y="358"/>
                      <a:pt x="98" y="356"/>
                      <a:pt x="99" y="355"/>
                    </a:cubicBezTo>
                    <a:cubicBezTo>
                      <a:pt x="99" y="355"/>
                      <a:pt x="99" y="353"/>
                      <a:pt x="100" y="353"/>
                    </a:cubicBezTo>
                    <a:cubicBezTo>
                      <a:pt x="102" y="353"/>
                      <a:pt x="102" y="354"/>
                      <a:pt x="104" y="353"/>
                    </a:cubicBezTo>
                    <a:cubicBezTo>
                      <a:pt x="105" y="352"/>
                      <a:pt x="105" y="352"/>
                      <a:pt x="106" y="351"/>
                    </a:cubicBezTo>
                    <a:cubicBezTo>
                      <a:pt x="107" y="350"/>
                      <a:pt x="108" y="350"/>
                      <a:pt x="109" y="348"/>
                    </a:cubicBezTo>
                    <a:cubicBezTo>
                      <a:pt x="109" y="347"/>
                      <a:pt x="110" y="341"/>
                      <a:pt x="110" y="341"/>
                    </a:cubicBezTo>
                    <a:cubicBezTo>
                      <a:pt x="109" y="340"/>
                      <a:pt x="111" y="341"/>
                      <a:pt x="113" y="340"/>
                    </a:cubicBezTo>
                    <a:cubicBezTo>
                      <a:pt x="114" y="339"/>
                      <a:pt x="115" y="333"/>
                      <a:pt x="116" y="332"/>
                    </a:cubicBezTo>
                    <a:cubicBezTo>
                      <a:pt x="117" y="330"/>
                      <a:pt x="120" y="326"/>
                      <a:pt x="120" y="325"/>
                    </a:cubicBezTo>
                    <a:cubicBezTo>
                      <a:pt x="120" y="324"/>
                      <a:pt x="123" y="317"/>
                      <a:pt x="123" y="317"/>
                    </a:cubicBezTo>
                    <a:cubicBezTo>
                      <a:pt x="127" y="310"/>
                      <a:pt x="127" y="310"/>
                      <a:pt x="127" y="310"/>
                    </a:cubicBezTo>
                    <a:cubicBezTo>
                      <a:pt x="127" y="310"/>
                      <a:pt x="127" y="308"/>
                      <a:pt x="126" y="306"/>
                    </a:cubicBezTo>
                    <a:cubicBezTo>
                      <a:pt x="126" y="305"/>
                      <a:pt x="125" y="301"/>
                      <a:pt x="126" y="300"/>
                    </a:cubicBezTo>
                    <a:cubicBezTo>
                      <a:pt x="127" y="300"/>
                      <a:pt x="128" y="297"/>
                      <a:pt x="128" y="297"/>
                    </a:cubicBezTo>
                    <a:cubicBezTo>
                      <a:pt x="128" y="293"/>
                      <a:pt x="128" y="293"/>
                      <a:pt x="128" y="293"/>
                    </a:cubicBezTo>
                    <a:cubicBezTo>
                      <a:pt x="128" y="293"/>
                      <a:pt x="133" y="290"/>
                      <a:pt x="133" y="290"/>
                    </a:cubicBezTo>
                    <a:cubicBezTo>
                      <a:pt x="139" y="289"/>
                      <a:pt x="135" y="286"/>
                      <a:pt x="142" y="289"/>
                    </a:cubicBezTo>
                    <a:cubicBezTo>
                      <a:pt x="142" y="289"/>
                      <a:pt x="146" y="288"/>
                      <a:pt x="145" y="287"/>
                    </a:cubicBezTo>
                    <a:cubicBezTo>
                      <a:pt x="145" y="287"/>
                      <a:pt x="141" y="283"/>
                      <a:pt x="141" y="283"/>
                    </a:cubicBezTo>
                    <a:cubicBezTo>
                      <a:pt x="143" y="280"/>
                      <a:pt x="143" y="280"/>
                      <a:pt x="143" y="280"/>
                    </a:cubicBezTo>
                    <a:cubicBezTo>
                      <a:pt x="143" y="280"/>
                      <a:pt x="146" y="278"/>
                      <a:pt x="143" y="277"/>
                    </a:cubicBezTo>
                    <a:cubicBezTo>
                      <a:pt x="141" y="276"/>
                      <a:pt x="139" y="275"/>
                      <a:pt x="139" y="274"/>
                    </a:cubicBezTo>
                    <a:cubicBezTo>
                      <a:pt x="139" y="274"/>
                      <a:pt x="138" y="270"/>
                      <a:pt x="138" y="269"/>
                    </a:cubicBezTo>
                    <a:cubicBezTo>
                      <a:pt x="138" y="268"/>
                      <a:pt x="137" y="265"/>
                      <a:pt x="137" y="265"/>
                    </a:cubicBezTo>
                    <a:cubicBezTo>
                      <a:pt x="137" y="265"/>
                      <a:pt x="137" y="261"/>
                      <a:pt x="137" y="260"/>
                    </a:cubicBezTo>
                    <a:cubicBezTo>
                      <a:pt x="137" y="259"/>
                      <a:pt x="136" y="256"/>
                      <a:pt x="135" y="255"/>
                    </a:cubicBezTo>
                    <a:cubicBezTo>
                      <a:pt x="134" y="254"/>
                      <a:pt x="130" y="251"/>
                      <a:pt x="130" y="251"/>
                    </a:cubicBezTo>
                    <a:cubicBezTo>
                      <a:pt x="123" y="248"/>
                      <a:pt x="123" y="248"/>
                      <a:pt x="123" y="248"/>
                    </a:cubicBezTo>
                    <a:cubicBezTo>
                      <a:pt x="121" y="250"/>
                      <a:pt x="121" y="250"/>
                      <a:pt x="121" y="250"/>
                    </a:cubicBezTo>
                    <a:cubicBezTo>
                      <a:pt x="116" y="245"/>
                      <a:pt x="116" y="245"/>
                      <a:pt x="116" y="245"/>
                    </a:cubicBezTo>
                    <a:cubicBezTo>
                      <a:pt x="112" y="244"/>
                      <a:pt x="112" y="244"/>
                      <a:pt x="112" y="244"/>
                    </a:cubicBezTo>
                    <a:cubicBezTo>
                      <a:pt x="108" y="244"/>
                      <a:pt x="108" y="244"/>
                      <a:pt x="108" y="244"/>
                    </a:cubicBezTo>
                    <a:cubicBezTo>
                      <a:pt x="101" y="229"/>
                      <a:pt x="101" y="229"/>
                      <a:pt x="101" y="229"/>
                    </a:cubicBezTo>
                    <a:cubicBezTo>
                      <a:pt x="95" y="226"/>
                      <a:pt x="95" y="226"/>
                      <a:pt x="95" y="226"/>
                    </a:cubicBezTo>
                    <a:cubicBezTo>
                      <a:pt x="91" y="222"/>
                      <a:pt x="91" y="222"/>
                      <a:pt x="91" y="222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88" y="213"/>
                      <a:pt x="88" y="213"/>
                      <a:pt x="88" y="213"/>
                    </a:cubicBezTo>
                    <a:cubicBezTo>
                      <a:pt x="88" y="213"/>
                      <a:pt x="89" y="210"/>
                      <a:pt x="89" y="209"/>
                    </a:cubicBezTo>
                    <a:cubicBezTo>
                      <a:pt x="90" y="208"/>
                      <a:pt x="92" y="203"/>
                      <a:pt x="92" y="203"/>
                    </a:cubicBezTo>
                    <a:cubicBezTo>
                      <a:pt x="92" y="203"/>
                      <a:pt x="91" y="199"/>
                      <a:pt x="91" y="198"/>
                    </a:cubicBezTo>
                    <a:cubicBezTo>
                      <a:pt x="91" y="197"/>
                      <a:pt x="92" y="192"/>
                      <a:pt x="92" y="192"/>
                    </a:cubicBezTo>
                    <a:cubicBezTo>
                      <a:pt x="91" y="187"/>
                      <a:pt x="91" y="187"/>
                      <a:pt x="91" y="187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80" y="167"/>
                      <a:pt x="80" y="167"/>
                      <a:pt x="80" y="167"/>
                    </a:cubicBezTo>
                    <a:cubicBezTo>
                      <a:pt x="79" y="164"/>
                      <a:pt x="79" y="164"/>
                      <a:pt x="79" y="164"/>
                    </a:cubicBezTo>
                    <a:cubicBezTo>
                      <a:pt x="78" y="161"/>
                      <a:pt x="78" y="161"/>
                      <a:pt x="79" y="159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5" y="159"/>
                      <a:pt x="75" y="159"/>
                      <a:pt x="75" y="159"/>
                    </a:cubicBezTo>
                    <a:cubicBezTo>
                      <a:pt x="72" y="155"/>
                      <a:pt x="72" y="155"/>
                      <a:pt x="72" y="155"/>
                    </a:cubicBezTo>
                    <a:cubicBezTo>
                      <a:pt x="73" y="150"/>
                      <a:pt x="73" y="150"/>
                      <a:pt x="73" y="150"/>
                    </a:cubicBezTo>
                    <a:cubicBezTo>
                      <a:pt x="71" y="138"/>
                      <a:pt x="71" y="138"/>
                      <a:pt x="71" y="138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3"/>
                      <a:pt x="62" y="125"/>
                      <a:pt x="61" y="124"/>
                    </a:cubicBezTo>
                    <a:cubicBezTo>
                      <a:pt x="60" y="123"/>
                      <a:pt x="55" y="115"/>
                      <a:pt x="55" y="115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6" y="111"/>
                      <a:pt x="35" y="109"/>
                    </a:cubicBezTo>
                    <a:cubicBezTo>
                      <a:pt x="34" y="107"/>
                      <a:pt x="32" y="105"/>
                      <a:pt x="32" y="105"/>
                    </a:cubicBezTo>
                    <a:cubicBezTo>
                      <a:pt x="28" y="106"/>
                      <a:pt x="28" y="106"/>
                      <a:pt x="28" y="106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5" y="102"/>
                      <a:pt x="24" y="102"/>
                      <a:pt x="23" y="102"/>
                    </a:cubicBezTo>
                    <a:cubicBezTo>
                      <a:pt x="22" y="101"/>
                      <a:pt x="20" y="100"/>
                      <a:pt x="20" y="100"/>
                    </a:cubicBezTo>
                    <a:close/>
                    <a:moveTo>
                      <a:pt x="142" y="568"/>
                    </a:moveTo>
                    <a:cubicBezTo>
                      <a:pt x="142" y="568"/>
                      <a:pt x="142" y="568"/>
                      <a:pt x="142" y="568"/>
                    </a:cubicBezTo>
                    <a:cubicBezTo>
                      <a:pt x="142" y="568"/>
                      <a:pt x="142" y="569"/>
                      <a:pt x="142" y="570"/>
                    </a:cubicBezTo>
                    <a:cubicBezTo>
                      <a:pt x="142" y="570"/>
                      <a:pt x="143" y="571"/>
                      <a:pt x="144" y="571"/>
                    </a:cubicBezTo>
                    <a:cubicBezTo>
                      <a:pt x="144" y="571"/>
                      <a:pt x="146" y="570"/>
                      <a:pt x="147" y="569"/>
                    </a:cubicBezTo>
                    <a:cubicBezTo>
                      <a:pt x="149" y="568"/>
                      <a:pt x="147" y="569"/>
                      <a:pt x="147" y="569"/>
                    </a:cubicBezTo>
                    <a:cubicBezTo>
                      <a:pt x="145" y="567"/>
                      <a:pt x="145" y="567"/>
                      <a:pt x="145" y="567"/>
                    </a:cubicBezTo>
                    <a:cubicBezTo>
                      <a:pt x="145" y="567"/>
                      <a:pt x="143" y="568"/>
                      <a:pt x="142" y="568"/>
                    </a:cubicBezTo>
                    <a:close/>
                    <a:moveTo>
                      <a:pt x="129" y="568"/>
                    </a:moveTo>
                    <a:cubicBezTo>
                      <a:pt x="129" y="568"/>
                      <a:pt x="129" y="568"/>
                      <a:pt x="129" y="568"/>
                    </a:cubicBezTo>
                    <a:cubicBezTo>
                      <a:pt x="129" y="568"/>
                      <a:pt x="129" y="570"/>
                      <a:pt x="129" y="570"/>
                    </a:cubicBezTo>
                    <a:cubicBezTo>
                      <a:pt x="129" y="571"/>
                      <a:pt x="130" y="571"/>
                      <a:pt x="131" y="570"/>
                    </a:cubicBezTo>
                    <a:cubicBezTo>
                      <a:pt x="131" y="570"/>
                      <a:pt x="132" y="570"/>
                      <a:pt x="133" y="569"/>
                    </a:cubicBezTo>
                    <a:cubicBezTo>
                      <a:pt x="134" y="568"/>
                      <a:pt x="133" y="567"/>
                      <a:pt x="132" y="567"/>
                    </a:cubicBezTo>
                    <a:cubicBezTo>
                      <a:pt x="132" y="566"/>
                      <a:pt x="131" y="567"/>
                      <a:pt x="131" y="567"/>
                    </a:cubicBezTo>
                    <a:cubicBezTo>
                      <a:pt x="130" y="567"/>
                      <a:pt x="129" y="568"/>
                      <a:pt x="129" y="568"/>
                    </a:cubicBezTo>
                    <a:close/>
                    <a:moveTo>
                      <a:pt x="105" y="556"/>
                    </a:moveTo>
                    <a:cubicBezTo>
                      <a:pt x="105" y="556"/>
                      <a:pt x="105" y="556"/>
                      <a:pt x="105" y="556"/>
                    </a:cubicBezTo>
                    <a:cubicBezTo>
                      <a:pt x="104" y="557"/>
                      <a:pt x="104" y="557"/>
                      <a:pt x="104" y="557"/>
                    </a:cubicBezTo>
                    <a:cubicBezTo>
                      <a:pt x="104" y="557"/>
                      <a:pt x="103" y="558"/>
                      <a:pt x="104" y="559"/>
                    </a:cubicBezTo>
                    <a:cubicBezTo>
                      <a:pt x="104" y="561"/>
                      <a:pt x="105" y="561"/>
                      <a:pt x="105" y="561"/>
                    </a:cubicBezTo>
                    <a:cubicBezTo>
                      <a:pt x="105" y="561"/>
                      <a:pt x="106" y="560"/>
                      <a:pt x="108" y="560"/>
                    </a:cubicBezTo>
                    <a:cubicBezTo>
                      <a:pt x="109" y="560"/>
                      <a:pt x="111" y="558"/>
                      <a:pt x="111" y="557"/>
                    </a:cubicBezTo>
                    <a:cubicBezTo>
                      <a:pt x="112" y="557"/>
                      <a:pt x="112" y="555"/>
                      <a:pt x="113" y="555"/>
                    </a:cubicBezTo>
                    <a:cubicBezTo>
                      <a:pt x="114" y="555"/>
                      <a:pt x="117" y="556"/>
                      <a:pt x="118" y="556"/>
                    </a:cubicBezTo>
                    <a:cubicBezTo>
                      <a:pt x="119" y="556"/>
                      <a:pt x="117" y="553"/>
                      <a:pt x="117" y="553"/>
                    </a:cubicBezTo>
                    <a:cubicBezTo>
                      <a:pt x="117" y="552"/>
                      <a:pt x="114" y="553"/>
                      <a:pt x="114" y="553"/>
                    </a:cubicBezTo>
                    <a:cubicBezTo>
                      <a:pt x="114" y="553"/>
                      <a:pt x="112" y="553"/>
                      <a:pt x="111" y="552"/>
                    </a:cubicBezTo>
                    <a:cubicBezTo>
                      <a:pt x="110" y="552"/>
                      <a:pt x="110" y="552"/>
                      <a:pt x="110" y="552"/>
                    </a:cubicBezTo>
                    <a:cubicBezTo>
                      <a:pt x="109" y="553"/>
                      <a:pt x="109" y="554"/>
                      <a:pt x="108" y="555"/>
                    </a:cubicBezTo>
                    <a:cubicBezTo>
                      <a:pt x="107" y="556"/>
                      <a:pt x="107" y="555"/>
                      <a:pt x="107" y="554"/>
                    </a:cubicBezTo>
                    <a:cubicBezTo>
                      <a:pt x="107" y="554"/>
                      <a:pt x="105" y="553"/>
                      <a:pt x="104" y="554"/>
                    </a:cubicBezTo>
                    <a:cubicBezTo>
                      <a:pt x="104" y="554"/>
                      <a:pt x="105" y="555"/>
                      <a:pt x="105" y="556"/>
                    </a:cubicBezTo>
                    <a:close/>
                    <a:moveTo>
                      <a:pt x="97" y="556"/>
                    </a:moveTo>
                    <a:cubicBezTo>
                      <a:pt x="97" y="556"/>
                      <a:pt x="97" y="556"/>
                      <a:pt x="97" y="556"/>
                    </a:cubicBezTo>
                    <a:cubicBezTo>
                      <a:pt x="97" y="556"/>
                      <a:pt x="99" y="557"/>
                      <a:pt x="101" y="557"/>
                    </a:cubicBezTo>
                    <a:cubicBezTo>
                      <a:pt x="102" y="557"/>
                      <a:pt x="101" y="556"/>
                      <a:pt x="102" y="555"/>
                    </a:cubicBezTo>
                    <a:cubicBezTo>
                      <a:pt x="102" y="554"/>
                      <a:pt x="101" y="555"/>
                      <a:pt x="100" y="554"/>
                    </a:cubicBezTo>
                    <a:cubicBezTo>
                      <a:pt x="99" y="554"/>
                      <a:pt x="99" y="554"/>
                      <a:pt x="98" y="554"/>
                    </a:cubicBezTo>
                    <a:cubicBezTo>
                      <a:pt x="96" y="554"/>
                      <a:pt x="97" y="556"/>
                      <a:pt x="97" y="556"/>
                    </a:cubicBezTo>
                    <a:close/>
                    <a:moveTo>
                      <a:pt x="88" y="545"/>
                    </a:moveTo>
                    <a:cubicBezTo>
                      <a:pt x="88" y="545"/>
                      <a:pt x="88" y="545"/>
                      <a:pt x="88" y="545"/>
                    </a:cubicBezTo>
                    <a:cubicBezTo>
                      <a:pt x="87" y="550"/>
                      <a:pt x="92" y="547"/>
                      <a:pt x="92" y="544"/>
                    </a:cubicBezTo>
                    <a:cubicBezTo>
                      <a:pt x="91" y="542"/>
                      <a:pt x="92" y="542"/>
                      <a:pt x="90" y="540"/>
                    </a:cubicBezTo>
                    <a:cubicBezTo>
                      <a:pt x="89" y="537"/>
                      <a:pt x="89" y="540"/>
                      <a:pt x="88" y="541"/>
                    </a:cubicBezTo>
                    <a:cubicBezTo>
                      <a:pt x="87" y="543"/>
                      <a:pt x="89" y="543"/>
                      <a:pt x="89" y="544"/>
                    </a:cubicBezTo>
                    <a:cubicBezTo>
                      <a:pt x="89" y="545"/>
                      <a:pt x="88" y="544"/>
                      <a:pt x="88" y="545"/>
                    </a:cubicBezTo>
                    <a:close/>
                    <a:moveTo>
                      <a:pt x="80" y="557"/>
                    </a:moveTo>
                    <a:cubicBezTo>
                      <a:pt x="80" y="557"/>
                      <a:pt x="80" y="557"/>
                      <a:pt x="80" y="557"/>
                    </a:cubicBezTo>
                    <a:cubicBezTo>
                      <a:pt x="80" y="557"/>
                      <a:pt x="79" y="558"/>
                      <a:pt x="80" y="560"/>
                    </a:cubicBezTo>
                    <a:cubicBezTo>
                      <a:pt x="80" y="561"/>
                      <a:pt x="80" y="560"/>
                      <a:pt x="83" y="558"/>
                    </a:cubicBezTo>
                    <a:cubicBezTo>
                      <a:pt x="85" y="556"/>
                      <a:pt x="82" y="557"/>
                      <a:pt x="82" y="557"/>
                    </a:cubicBezTo>
                    <a:cubicBezTo>
                      <a:pt x="82" y="556"/>
                      <a:pt x="81" y="557"/>
                      <a:pt x="80" y="557"/>
                    </a:cubicBezTo>
                    <a:close/>
                    <a:moveTo>
                      <a:pt x="80" y="563"/>
                    </a:moveTo>
                    <a:cubicBezTo>
                      <a:pt x="80" y="563"/>
                      <a:pt x="80" y="563"/>
                      <a:pt x="80" y="563"/>
                    </a:cubicBezTo>
                    <a:cubicBezTo>
                      <a:pt x="80" y="563"/>
                      <a:pt x="80" y="565"/>
                      <a:pt x="81" y="565"/>
                    </a:cubicBezTo>
                    <a:cubicBezTo>
                      <a:pt x="82" y="565"/>
                      <a:pt x="82" y="564"/>
                      <a:pt x="83" y="563"/>
                    </a:cubicBezTo>
                    <a:cubicBezTo>
                      <a:pt x="83" y="562"/>
                      <a:pt x="82" y="562"/>
                      <a:pt x="82" y="561"/>
                    </a:cubicBezTo>
                    <a:cubicBezTo>
                      <a:pt x="81" y="561"/>
                      <a:pt x="80" y="562"/>
                      <a:pt x="80" y="563"/>
                    </a:cubicBezTo>
                    <a:close/>
                    <a:moveTo>
                      <a:pt x="77" y="568"/>
                    </a:moveTo>
                    <a:cubicBezTo>
                      <a:pt x="77" y="568"/>
                      <a:pt x="77" y="568"/>
                      <a:pt x="77" y="568"/>
                    </a:cubicBezTo>
                    <a:cubicBezTo>
                      <a:pt x="75" y="568"/>
                      <a:pt x="75" y="568"/>
                      <a:pt x="75" y="568"/>
                    </a:cubicBezTo>
                    <a:cubicBezTo>
                      <a:pt x="75" y="568"/>
                      <a:pt x="75" y="568"/>
                      <a:pt x="72" y="570"/>
                    </a:cubicBezTo>
                    <a:cubicBezTo>
                      <a:pt x="69" y="571"/>
                      <a:pt x="71" y="572"/>
                      <a:pt x="71" y="573"/>
                    </a:cubicBezTo>
                    <a:cubicBezTo>
                      <a:pt x="71" y="575"/>
                      <a:pt x="74" y="573"/>
                      <a:pt x="76" y="572"/>
                    </a:cubicBezTo>
                    <a:cubicBezTo>
                      <a:pt x="77" y="572"/>
                      <a:pt x="76" y="571"/>
                      <a:pt x="77" y="571"/>
                    </a:cubicBezTo>
                    <a:cubicBezTo>
                      <a:pt x="77" y="571"/>
                      <a:pt x="77" y="571"/>
                      <a:pt x="79" y="570"/>
                    </a:cubicBezTo>
                    <a:cubicBezTo>
                      <a:pt x="81" y="569"/>
                      <a:pt x="80" y="569"/>
                      <a:pt x="80" y="568"/>
                    </a:cubicBezTo>
                    <a:cubicBezTo>
                      <a:pt x="80" y="568"/>
                      <a:pt x="78" y="567"/>
                      <a:pt x="77" y="568"/>
                    </a:cubicBezTo>
                    <a:close/>
                    <a:moveTo>
                      <a:pt x="51" y="573"/>
                    </a:moveTo>
                    <a:cubicBezTo>
                      <a:pt x="51" y="573"/>
                      <a:pt x="51" y="573"/>
                      <a:pt x="51" y="573"/>
                    </a:cubicBezTo>
                    <a:cubicBezTo>
                      <a:pt x="52" y="573"/>
                      <a:pt x="53" y="572"/>
                      <a:pt x="54" y="573"/>
                    </a:cubicBezTo>
                    <a:cubicBezTo>
                      <a:pt x="55" y="574"/>
                      <a:pt x="54" y="576"/>
                      <a:pt x="54" y="576"/>
                    </a:cubicBezTo>
                    <a:cubicBezTo>
                      <a:pt x="53" y="577"/>
                      <a:pt x="52" y="578"/>
                      <a:pt x="51" y="578"/>
                    </a:cubicBezTo>
                    <a:cubicBezTo>
                      <a:pt x="50" y="578"/>
                      <a:pt x="49" y="578"/>
                      <a:pt x="48" y="577"/>
                    </a:cubicBezTo>
                    <a:cubicBezTo>
                      <a:pt x="48" y="576"/>
                      <a:pt x="48" y="573"/>
                      <a:pt x="48" y="573"/>
                    </a:cubicBezTo>
                    <a:cubicBezTo>
                      <a:pt x="49" y="573"/>
                      <a:pt x="51" y="573"/>
                      <a:pt x="51" y="573"/>
                    </a:cubicBezTo>
                    <a:close/>
                    <a:moveTo>
                      <a:pt x="59" y="558"/>
                    </a:moveTo>
                    <a:cubicBezTo>
                      <a:pt x="59" y="558"/>
                      <a:pt x="59" y="558"/>
                      <a:pt x="59" y="558"/>
                    </a:cubicBezTo>
                    <a:cubicBezTo>
                      <a:pt x="59" y="558"/>
                      <a:pt x="59" y="558"/>
                      <a:pt x="59" y="558"/>
                    </a:cubicBezTo>
                    <a:cubicBezTo>
                      <a:pt x="59" y="558"/>
                      <a:pt x="59" y="560"/>
                      <a:pt x="58" y="560"/>
                    </a:cubicBezTo>
                    <a:cubicBezTo>
                      <a:pt x="56" y="561"/>
                      <a:pt x="57" y="558"/>
                      <a:pt x="57" y="557"/>
                    </a:cubicBezTo>
                    <a:cubicBezTo>
                      <a:pt x="57" y="556"/>
                      <a:pt x="53" y="558"/>
                      <a:pt x="53" y="558"/>
                    </a:cubicBezTo>
                    <a:cubicBezTo>
                      <a:pt x="53" y="558"/>
                      <a:pt x="53" y="561"/>
                      <a:pt x="52" y="562"/>
                    </a:cubicBezTo>
                    <a:cubicBezTo>
                      <a:pt x="51" y="562"/>
                      <a:pt x="51" y="562"/>
                      <a:pt x="50" y="563"/>
                    </a:cubicBezTo>
                    <a:cubicBezTo>
                      <a:pt x="49" y="564"/>
                      <a:pt x="49" y="566"/>
                      <a:pt x="49" y="566"/>
                    </a:cubicBezTo>
                    <a:cubicBezTo>
                      <a:pt x="50" y="567"/>
                      <a:pt x="52" y="567"/>
                      <a:pt x="52" y="567"/>
                    </a:cubicBezTo>
                    <a:cubicBezTo>
                      <a:pt x="53" y="567"/>
                      <a:pt x="53" y="567"/>
                      <a:pt x="56" y="569"/>
                    </a:cubicBezTo>
                    <a:cubicBezTo>
                      <a:pt x="60" y="570"/>
                      <a:pt x="57" y="569"/>
                      <a:pt x="60" y="569"/>
                    </a:cubicBezTo>
                    <a:cubicBezTo>
                      <a:pt x="62" y="569"/>
                      <a:pt x="61" y="570"/>
                      <a:pt x="62" y="570"/>
                    </a:cubicBezTo>
                    <a:cubicBezTo>
                      <a:pt x="63" y="570"/>
                      <a:pt x="64" y="572"/>
                      <a:pt x="65" y="573"/>
                    </a:cubicBezTo>
                    <a:cubicBezTo>
                      <a:pt x="67" y="574"/>
                      <a:pt x="68" y="572"/>
                      <a:pt x="69" y="572"/>
                    </a:cubicBezTo>
                    <a:cubicBezTo>
                      <a:pt x="69" y="571"/>
                      <a:pt x="71" y="568"/>
                      <a:pt x="71" y="568"/>
                    </a:cubicBezTo>
                    <a:cubicBezTo>
                      <a:pt x="71" y="568"/>
                      <a:pt x="65" y="566"/>
                      <a:pt x="65" y="566"/>
                    </a:cubicBezTo>
                    <a:cubicBezTo>
                      <a:pt x="64" y="566"/>
                      <a:pt x="63" y="563"/>
                      <a:pt x="65" y="563"/>
                    </a:cubicBezTo>
                    <a:cubicBezTo>
                      <a:pt x="66" y="563"/>
                      <a:pt x="66" y="564"/>
                      <a:pt x="67" y="565"/>
                    </a:cubicBezTo>
                    <a:cubicBezTo>
                      <a:pt x="67" y="566"/>
                      <a:pt x="68" y="566"/>
                      <a:pt x="69" y="566"/>
                    </a:cubicBezTo>
                    <a:cubicBezTo>
                      <a:pt x="70" y="566"/>
                      <a:pt x="71" y="565"/>
                      <a:pt x="71" y="564"/>
                    </a:cubicBezTo>
                    <a:cubicBezTo>
                      <a:pt x="71" y="563"/>
                      <a:pt x="70" y="564"/>
                      <a:pt x="68" y="561"/>
                    </a:cubicBezTo>
                    <a:cubicBezTo>
                      <a:pt x="65" y="558"/>
                      <a:pt x="68" y="559"/>
                      <a:pt x="69" y="559"/>
                    </a:cubicBezTo>
                    <a:cubicBezTo>
                      <a:pt x="69" y="558"/>
                      <a:pt x="71" y="556"/>
                      <a:pt x="71" y="556"/>
                    </a:cubicBezTo>
                    <a:cubicBezTo>
                      <a:pt x="72" y="555"/>
                      <a:pt x="69" y="555"/>
                      <a:pt x="68" y="554"/>
                    </a:cubicBezTo>
                    <a:cubicBezTo>
                      <a:pt x="67" y="554"/>
                      <a:pt x="67" y="554"/>
                      <a:pt x="67" y="554"/>
                    </a:cubicBezTo>
                    <a:cubicBezTo>
                      <a:pt x="67" y="555"/>
                      <a:pt x="64" y="554"/>
                      <a:pt x="63" y="553"/>
                    </a:cubicBezTo>
                    <a:cubicBezTo>
                      <a:pt x="63" y="553"/>
                      <a:pt x="63" y="551"/>
                      <a:pt x="62" y="550"/>
                    </a:cubicBezTo>
                    <a:cubicBezTo>
                      <a:pt x="62" y="550"/>
                      <a:pt x="60" y="550"/>
                      <a:pt x="58" y="550"/>
                    </a:cubicBezTo>
                    <a:cubicBezTo>
                      <a:pt x="56" y="550"/>
                      <a:pt x="57" y="553"/>
                      <a:pt x="57" y="553"/>
                    </a:cubicBezTo>
                    <a:cubicBezTo>
                      <a:pt x="57" y="553"/>
                      <a:pt x="58" y="555"/>
                      <a:pt x="59" y="556"/>
                    </a:cubicBezTo>
                    <a:cubicBezTo>
                      <a:pt x="59" y="556"/>
                      <a:pt x="59" y="558"/>
                      <a:pt x="59" y="55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19" name="Freeform 235">
                <a:extLst>
                  <a:ext uri="{FF2B5EF4-FFF2-40B4-BE49-F238E27FC236}">
                    <a16:creationId xmlns:a16="http://schemas.microsoft.com/office/drawing/2014/main" id="{FBEEE812-7561-784F-B593-2C91FAC130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31808" y="1593291"/>
                <a:ext cx="1169794" cy="1439380"/>
              </a:xfrm>
              <a:custGeom>
                <a:avLst/>
                <a:gdLst>
                  <a:gd name="T0" fmla="*/ 181 w 513"/>
                  <a:gd name="T1" fmla="*/ 422 h 651"/>
                  <a:gd name="T2" fmla="*/ 256 w 513"/>
                  <a:gd name="T3" fmla="*/ 393 h 651"/>
                  <a:gd name="T4" fmla="*/ 306 w 513"/>
                  <a:gd name="T5" fmla="*/ 401 h 651"/>
                  <a:gd name="T6" fmla="*/ 324 w 513"/>
                  <a:gd name="T7" fmla="*/ 460 h 651"/>
                  <a:gd name="T8" fmla="*/ 371 w 513"/>
                  <a:gd name="T9" fmla="*/ 452 h 651"/>
                  <a:gd name="T10" fmla="*/ 360 w 513"/>
                  <a:gd name="T11" fmla="*/ 484 h 651"/>
                  <a:gd name="T12" fmla="*/ 347 w 513"/>
                  <a:gd name="T13" fmla="*/ 509 h 651"/>
                  <a:gd name="T14" fmla="*/ 350 w 513"/>
                  <a:gd name="T15" fmla="*/ 469 h 651"/>
                  <a:gd name="T16" fmla="*/ 277 w 513"/>
                  <a:gd name="T17" fmla="*/ 474 h 651"/>
                  <a:gd name="T18" fmla="*/ 278 w 513"/>
                  <a:gd name="T19" fmla="*/ 512 h 651"/>
                  <a:gd name="T20" fmla="*/ 245 w 513"/>
                  <a:gd name="T21" fmla="*/ 518 h 651"/>
                  <a:gd name="T22" fmla="*/ 231 w 513"/>
                  <a:gd name="T23" fmla="*/ 531 h 651"/>
                  <a:gd name="T24" fmla="*/ 260 w 513"/>
                  <a:gd name="T25" fmla="*/ 538 h 651"/>
                  <a:gd name="T26" fmla="*/ 291 w 513"/>
                  <a:gd name="T27" fmla="*/ 568 h 651"/>
                  <a:gd name="T28" fmla="*/ 316 w 513"/>
                  <a:gd name="T29" fmla="*/ 588 h 651"/>
                  <a:gd name="T30" fmla="*/ 362 w 513"/>
                  <a:gd name="T31" fmla="*/ 598 h 651"/>
                  <a:gd name="T32" fmla="*/ 365 w 513"/>
                  <a:gd name="T33" fmla="*/ 636 h 651"/>
                  <a:gd name="T34" fmla="*/ 388 w 513"/>
                  <a:gd name="T35" fmla="*/ 615 h 651"/>
                  <a:gd name="T36" fmla="*/ 442 w 513"/>
                  <a:gd name="T37" fmla="*/ 609 h 651"/>
                  <a:gd name="T38" fmla="*/ 492 w 513"/>
                  <a:gd name="T39" fmla="*/ 651 h 651"/>
                  <a:gd name="T40" fmla="*/ 513 w 513"/>
                  <a:gd name="T41" fmla="*/ 644 h 651"/>
                  <a:gd name="T42" fmla="*/ 449 w 513"/>
                  <a:gd name="T43" fmla="*/ 465 h 651"/>
                  <a:gd name="T44" fmla="*/ 513 w 513"/>
                  <a:gd name="T45" fmla="*/ 163 h 651"/>
                  <a:gd name="T46" fmla="*/ 494 w 513"/>
                  <a:gd name="T47" fmla="*/ 176 h 651"/>
                  <a:gd name="T48" fmla="*/ 426 w 513"/>
                  <a:gd name="T49" fmla="*/ 157 h 651"/>
                  <a:gd name="T50" fmla="*/ 375 w 513"/>
                  <a:gd name="T51" fmla="*/ 166 h 651"/>
                  <a:gd name="T52" fmla="*/ 334 w 513"/>
                  <a:gd name="T53" fmla="*/ 197 h 651"/>
                  <a:gd name="T54" fmla="*/ 289 w 513"/>
                  <a:gd name="T55" fmla="*/ 184 h 651"/>
                  <a:gd name="T56" fmla="*/ 295 w 513"/>
                  <a:gd name="T57" fmla="*/ 204 h 651"/>
                  <a:gd name="T58" fmla="*/ 276 w 513"/>
                  <a:gd name="T59" fmla="*/ 197 h 651"/>
                  <a:gd name="T60" fmla="*/ 246 w 513"/>
                  <a:gd name="T61" fmla="*/ 178 h 651"/>
                  <a:gd name="T62" fmla="*/ 190 w 513"/>
                  <a:gd name="T63" fmla="*/ 175 h 651"/>
                  <a:gd name="T64" fmla="*/ 160 w 513"/>
                  <a:gd name="T65" fmla="*/ 172 h 651"/>
                  <a:gd name="T66" fmla="*/ 139 w 513"/>
                  <a:gd name="T67" fmla="*/ 169 h 651"/>
                  <a:gd name="T68" fmla="*/ 109 w 513"/>
                  <a:gd name="T69" fmla="*/ 195 h 651"/>
                  <a:gd name="T70" fmla="*/ 76 w 513"/>
                  <a:gd name="T71" fmla="*/ 231 h 651"/>
                  <a:gd name="T72" fmla="*/ 54 w 513"/>
                  <a:gd name="T73" fmla="*/ 248 h 651"/>
                  <a:gd name="T74" fmla="*/ 61 w 513"/>
                  <a:gd name="T75" fmla="*/ 279 h 651"/>
                  <a:gd name="T76" fmla="*/ 13 w 513"/>
                  <a:gd name="T77" fmla="*/ 278 h 651"/>
                  <a:gd name="T78" fmla="*/ 19 w 513"/>
                  <a:gd name="T79" fmla="*/ 323 h 651"/>
                  <a:gd name="T80" fmla="*/ 35 w 513"/>
                  <a:gd name="T81" fmla="*/ 367 h 651"/>
                  <a:gd name="T82" fmla="*/ 56 w 513"/>
                  <a:gd name="T83" fmla="*/ 388 h 651"/>
                  <a:gd name="T84" fmla="*/ 93 w 513"/>
                  <a:gd name="T85" fmla="*/ 389 h 651"/>
                  <a:gd name="T86" fmla="*/ 139 w 513"/>
                  <a:gd name="T87" fmla="*/ 432 h 651"/>
                  <a:gd name="T88" fmla="*/ 123 w 513"/>
                  <a:gd name="T89" fmla="*/ 427 h 651"/>
                  <a:gd name="T90" fmla="*/ 151 w 513"/>
                  <a:gd name="T91" fmla="*/ 441 h 651"/>
                  <a:gd name="T92" fmla="*/ 513 w 513"/>
                  <a:gd name="T93" fmla="*/ 0 h 651"/>
                  <a:gd name="T94" fmla="*/ 470 w 513"/>
                  <a:gd name="T95" fmla="*/ 10 h 651"/>
                  <a:gd name="T96" fmla="*/ 489 w 513"/>
                  <a:gd name="T97" fmla="*/ 28 h 651"/>
                  <a:gd name="T98" fmla="*/ 496 w 513"/>
                  <a:gd name="T99" fmla="*/ 37 h 651"/>
                  <a:gd name="T100" fmla="*/ 513 w 513"/>
                  <a:gd name="T101" fmla="*/ 0 h 651"/>
                  <a:gd name="T102" fmla="*/ 513 w 513"/>
                  <a:gd name="T103" fmla="*/ 49 h 651"/>
                  <a:gd name="T104" fmla="*/ 479 w 513"/>
                  <a:gd name="T105" fmla="*/ 65 h 651"/>
                  <a:gd name="T106" fmla="*/ 491 w 513"/>
                  <a:gd name="T107" fmla="*/ 93 h 651"/>
                  <a:gd name="T108" fmla="*/ 489 w 513"/>
                  <a:gd name="T109" fmla="*/ 110 h 651"/>
                  <a:gd name="T110" fmla="*/ 513 w 513"/>
                  <a:gd name="T111" fmla="*/ 11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3" h="651">
                    <a:moveTo>
                      <a:pt x="151" y="441"/>
                    </a:moveTo>
                    <a:cubicBezTo>
                      <a:pt x="181" y="422"/>
                      <a:pt x="181" y="422"/>
                      <a:pt x="181" y="422"/>
                    </a:cubicBezTo>
                    <a:cubicBezTo>
                      <a:pt x="217" y="395"/>
                      <a:pt x="217" y="395"/>
                      <a:pt x="217" y="395"/>
                    </a:cubicBezTo>
                    <a:cubicBezTo>
                      <a:pt x="256" y="393"/>
                      <a:pt x="256" y="393"/>
                      <a:pt x="256" y="393"/>
                    </a:cubicBezTo>
                    <a:cubicBezTo>
                      <a:pt x="266" y="395"/>
                      <a:pt x="269" y="402"/>
                      <a:pt x="287" y="388"/>
                    </a:cubicBezTo>
                    <a:cubicBezTo>
                      <a:pt x="306" y="401"/>
                      <a:pt x="306" y="401"/>
                      <a:pt x="306" y="401"/>
                    </a:cubicBezTo>
                    <a:cubicBezTo>
                      <a:pt x="318" y="425"/>
                      <a:pt x="318" y="425"/>
                      <a:pt x="318" y="425"/>
                    </a:cubicBezTo>
                    <a:cubicBezTo>
                      <a:pt x="324" y="460"/>
                      <a:pt x="324" y="460"/>
                      <a:pt x="324" y="460"/>
                    </a:cubicBezTo>
                    <a:cubicBezTo>
                      <a:pt x="352" y="460"/>
                      <a:pt x="352" y="460"/>
                      <a:pt x="352" y="460"/>
                    </a:cubicBezTo>
                    <a:cubicBezTo>
                      <a:pt x="371" y="452"/>
                      <a:pt x="371" y="452"/>
                      <a:pt x="371" y="452"/>
                    </a:cubicBezTo>
                    <a:cubicBezTo>
                      <a:pt x="384" y="463"/>
                      <a:pt x="381" y="459"/>
                      <a:pt x="384" y="468"/>
                    </a:cubicBezTo>
                    <a:cubicBezTo>
                      <a:pt x="372" y="478"/>
                      <a:pt x="374" y="476"/>
                      <a:pt x="360" y="484"/>
                    </a:cubicBezTo>
                    <a:cubicBezTo>
                      <a:pt x="354" y="508"/>
                      <a:pt x="354" y="508"/>
                      <a:pt x="354" y="508"/>
                    </a:cubicBezTo>
                    <a:cubicBezTo>
                      <a:pt x="347" y="509"/>
                      <a:pt x="347" y="509"/>
                      <a:pt x="347" y="509"/>
                    </a:cubicBezTo>
                    <a:cubicBezTo>
                      <a:pt x="347" y="485"/>
                      <a:pt x="345" y="494"/>
                      <a:pt x="356" y="472"/>
                    </a:cubicBezTo>
                    <a:cubicBezTo>
                      <a:pt x="350" y="469"/>
                      <a:pt x="350" y="469"/>
                      <a:pt x="350" y="469"/>
                    </a:cubicBezTo>
                    <a:cubicBezTo>
                      <a:pt x="320" y="469"/>
                      <a:pt x="320" y="469"/>
                      <a:pt x="320" y="469"/>
                    </a:cubicBezTo>
                    <a:cubicBezTo>
                      <a:pt x="293" y="469"/>
                      <a:pt x="306" y="467"/>
                      <a:pt x="277" y="474"/>
                    </a:cubicBezTo>
                    <a:cubicBezTo>
                      <a:pt x="276" y="477"/>
                      <a:pt x="265" y="473"/>
                      <a:pt x="263" y="476"/>
                    </a:cubicBezTo>
                    <a:cubicBezTo>
                      <a:pt x="250" y="497"/>
                      <a:pt x="245" y="502"/>
                      <a:pt x="278" y="512"/>
                    </a:cubicBezTo>
                    <a:cubicBezTo>
                      <a:pt x="274" y="523"/>
                      <a:pt x="274" y="523"/>
                      <a:pt x="274" y="523"/>
                    </a:cubicBezTo>
                    <a:cubicBezTo>
                      <a:pt x="260" y="515"/>
                      <a:pt x="267" y="517"/>
                      <a:pt x="245" y="518"/>
                    </a:cubicBezTo>
                    <a:cubicBezTo>
                      <a:pt x="231" y="519"/>
                      <a:pt x="231" y="519"/>
                      <a:pt x="231" y="519"/>
                    </a:cubicBezTo>
                    <a:cubicBezTo>
                      <a:pt x="231" y="531"/>
                      <a:pt x="231" y="531"/>
                      <a:pt x="231" y="531"/>
                    </a:cubicBezTo>
                    <a:cubicBezTo>
                      <a:pt x="246" y="530"/>
                      <a:pt x="246" y="530"/>
                      <a:pt x="246" y="530"/>
                    </a:cubicBezTo>
                    <a:cubicBezTo>
                      <a:pt x="260" y="538"/>
                      <a:pt x="260" y="538"/>
                      <a:pt x="260" y="538"/>
                    </a:cubicBezTo>
                    <a:cubicBezTo>
                      <a:pt x="269" y="548"/>
                      <a:pt x="269" y="548"/>
                      <a:pt x="269" y="548"/>
                    </a:cubicBezTo>
                    <a:cubicBezTo>
                      <a:pt x="291" y="568"/>
                      <a:pt x="291" y="568"/>
                      <a:pt x="291" y="568"/>
                    </a:cubicBezTo>
                    <a:cubicBezTo>
                      <a:pt x="294" y="586"/>
                      <a:pt x="294" y="586"/>
                      <a:pt x="294" y="586"/>
                    </a:cubicBezTo>
                    <a:cubicBezTo>
                      <a:pt x="306" y="584"/>
                      <a:pt x="305" y="583"/>
                      <a:pt x="316" y="588"/>
                    </a:cubicBezTo>
                    <a:cubicBezTo>
                      <a:pt x="334" y="596"/>
                      <a:pt x="337" y="593"/>
                      <a:pt x="358" y="589"/>
                    </a:cubicBezTo>
                    <a:cubicBezTo>
                      <a:pt x="362" y="598"/>
                      <a:pt x="362" y="598"/>
                      <a:pt x="362" y="598"/>
                    </a:cubicBezTo>
                    <a:cubicBezTo>
                      <a:pt x="362" y="618"/>
                      <a:pt x="362" y="618"/>
                      <a:pt x="362" y="618"/>
                    </a:cubicBezTo>
                    <a:cubicBezTo>
                      <a:pt x="365" y="636"/>
                      <a:pt x="365" y="636"/>
                      <a:pt x="365" y="636"/>
                    </a:cubicBezTo>
                    <a:cubicBezTo>
                      <a:pt x="381" y="626"/>
                      <a:pt x="381" y="626"/>
                      <a:pt x="381" y="626"/>
                    </a:cubicBezTo>
                    <a:cubicBezTo>
                      <a:pt x="388" y="615"/>
                      <a:pt x="388" y="615"/>
                      <a:pt x="388" y="615"/>
                    </a:cubicBezTo>
                    <a:cubicBezTo>
                      <a:pt x="413" y="607"/>
                      <a:pt x="413" y="607"/>
                      <a:pt x="413" y="607"/>
                    </a:cubicBezTo>
                    <a:cubicBezTo>
                      <a:pt x="442" y="609"/>
                      <a:pt x="442" y="609"/>
                      <a:pt x="442" y="609"/>
                    </a:cubicBezTo>
                    <a:cubicBezTo>
                      <a:pt x="442" y="610"/>
                      <a:pt x="477" y="632"/>
                      <a:pt x="482" y="637"/>
                    </a:cubicBezTo>
                    <a:cubicBezTo>
                      <a:pt x="486" y="642"/>
                      <a:pt x="492" y="651"/>
                      <a:pt x="492" y="651"/>
                    </a:cubicBezTo>
                    <a:cubicBezTo>
                      <a:pt x="511" y="646"/>
                      <a:pt x="511" y="646"/>
                      <a:pt x="511" y="646"/>
                    </a:cubicBezTo>
                    <a:cubicBezTo>
                      <a:pt x="513" y="644"/>
                      <a:pt x="513" y="644"/>
                      <a:pt x="513" y="644"/>
                    </a:cubicBezTo>
                    <a:cubicBezTo>
                      <a:pt x="513" y="618"/>
                      <a:pt x="513" y="618"/>
                      <a:pt x="513" y="618"/>
                    </a:cubicBezTo>
                    <a:cubicBezTo>
                      <a:pt x="449" y="465"/>
                      <a:pt x="449" y="465"/>
                      <a:pt x="449" y="465"/>
                    </a:cubicBezTo>
                    <a:cubicBezTo>
                      <a:pt x="513" y="436"/>
                      <a:pt x="513" y="436"/>
                      <a:pt x="513" y="436"/>
                    </a:cubicBezTo>
                    <a:cubicBezTo>
                      <a:pt x="513" y="163"/>
                      <a:pt x="513" y="163"/>
                      <a:pt x="513" y="163"/>
                    </a:cubicBezTo>
                    <a:cubicBezTo>
                      <a:pt x="510" y="163"/>
                      <a:pt x="506" y="164"/>
                      <a:pt x="501" y="164"/>
                    </a:cubicBezTo>
                    <a:cubicBezTo>
                      <a:pt x="494" y="176"/>
                      <a:pt x="494" y="176"/>
                      <a:pt x="494" y="176"/>
                    </a:cubicBezTo>
                    <a:cubicBezTo>
                      <a:pt x="443" y="167"/>
                      <a:pt x="443" y="167"/>
                      <a:pt x="443" y="167"/>
                    </a:cubicBezTo>
                    <a:cubicBezTo>
                      <a:pt x="426" y="157"/>
                      <a:pt x="426" y="157"/>
                      <a:pt x="426" y="157"/>
                    </a:cubicBezTo>
                    <a:cubicBezTo>
                      <a:pt x="413" y="166"/>
                      <a:pt x="416" y="162"/>
                      <a:pt x="405" y="174"/>
                    </a:cubicBezTo>
                    <a:cubicBezTo>
                      <a:pt x="375" y="166"/>
                      <a:pt x="375" y="166"/>
                      <a:pt x="375" y="166"/>
                    </a:cubicBezTo>
                    <a:cubicBezTo>
                      <a:pt x="356" y="175"/>
                      <a:pt x="356" y="175"/>
                      <a:pt x="356" y="175"/>
                    </a:cubicBezTo>
                    <a:cubicBezTo>
                      <a:pt x="334" y="197"/>
                      <a:pt x="334" y="197"/>
                      <a:pt x="334" y="197"/>
                    </a:cubicBezTo>
                    <a:cubicBezTo>
                      <a:pt x="297" y="195"/>
                      <a:pt x="297" y="195"/>
                      <a:pt x="297" y="195"/>
                    </a:cubicBezTo>
                    <a:cubicBezTo>
                      <a:pt x="289" y="184"/>
                      <a:pt x="289" y="184"/>
                      <a:pt x="289" y="184"/>
                    </a:cubicBezTo>
                    <a:cubicBezTo>
                      <a:pt x="287" y="194"/>
                      <a:pt x="287" y="194"/>
                      <a:pt x="287" y="194"/>
                    </a:cubicBezTo>
                    <a:cubicBezTo>
                      <a:pt x="295" y="204"/>
                      <a:pt x="295" y="204"/>
                      <a:pt x="295" y="204"/>
                    </a:cubicBezTo>
                    <a:cubicBezTo>
                      <a:pt x="281" y="211"/>
                      <a:pt x="281" y="211"/>
                      <a:pt x="281" y="211"/>
                    </a:cubicBezTo>
                    <a:cubicBezTo>
                      <a:pt x="276" y="197"/>
                      <a:pt x="276" y="197"/>
                      <a:pt x="276" y="197"/>
                    </a:cubicBezTo>
                    <a:cubicBezTo>
                      <a:pt x="264" y="182"/>
                      <a:pt x="264" y="182"/>
                      <a:pt x="264" y="182"/>
                    </a:cubicBezTo>
                    <a:cubicBezTo>
                      <a:pt x="246" y="178"/>
                      <a:pt x="246" y="178"/>
                      <a:pt x="246" y="178"/>
                    </a:cubicBezTo>
                    <a:cubicBezTo>
                      <a:pt x="236" y="171"/>
                      <a:pt x="236" y="171"/>
                      <a:pt x="236" y="171"/>
                    </a:cubicBezTo>
                    <a:cubicBezTo>
                      <a:pt x="234" y="170"/>
                      <a:pt x="197" y="174"/>
                      <a:pt x="190" y="175"/>
                    </a:cubicBezTo>
                    <a:cubicBezTo>
                      <a:pt x="181" y="169"/>
                      <a:pt x="180" y="169"/>
                      <a:pt x="170" y="164"/>
                    </a:cubicBezTo>
                    <a:cubicBezTo>
                      <a:pt x="160" y="172"/>
                      <a:pt x="160" y="172"/>
                      <a:pt x="160" y="172"/>
                    </a:cubicBezTo>
                    <a:cubicBezTo>
                      <a:pt x="160" y="172"/>
                      <a:pt x="155" y="181"/>
                      <a:pt x="147" y="181"/>
                    </a:cubicBezTo>
                    <a:cubicBezTo>
                      <a:pt x="138" y="181"/>
                      <a:pt x="139" y="169"/>
                      <a:pt x="139" y="169"/>
                    </a:cubicBezTo>
                    <a:cubicBezTo>
                      <a:pt x="126" y="171"/>
                      <a:pt x="126" y="171"/>
                      <a:pt x="126" y="171"/>
                    </a:cubicBezTo>
                    <a:cubicBezTo>
                      <a:pt x="109" y="195"/>
                      <a:pt x="109" y="195"/>
                      <a:pt x="109" y="195"/>
                    </a:cubicBezTo>
                    <a:cubicBezTo>
                      <a:pt x="88" y="213"/>
                      <a:pt x="88" y="213"/>
                      <a:pt x="88" y="213"/>
                    </a:cubicBezTo>
                    <a:cubicBezTo>
                      <a:pt x="76" y="231"/>
                      <a:pt x="76" y="231"/>
                      <a:pt x="76" y="231"/>
                    </a:cubicBezTo>
                    <a:cubicBezTo>
                      <a:pt x="53" y="240"/>
                      <a:pt x="53" y="240"/>
                      <a:pt x="53" y="240"/>
                    </a:cubicBezTo>
                    <a:cubicBezTo>
                      <a:pt x="54" y="248"/>
                      <a:pt x="54" y="248"/>
                      <a:pt x="54" y="248"/>
                    </a:cubicBezTo>
                    <a:cubicBezTo>
                      <a:pt x="77" y="268"/>
                      <a:pt x="77" y="268"/>
                      <a:pt x="77" y="268"/>
                    </a:cubicBezTo>
                    <a:cubicBezTo>
                      <a:pt x="61" y="279"/>
                      <a:pt x="61" y="279"/>
                      <a:pt x="61" y="279"/>
                    </a:cubicBezTo>
                    <a:cubicBezTo>
                      <a:pt x="37" y="254"/>
                      <a:pt x="46" y="273"/>
                      <a:pt x="16" y="250"/>
                    </a:cubicBezTo>
                    <a:cubicBezTo>
                      <a:pt x="11" y="268"/>
                      <a:pt x="10" y="263"/>
                      <a:pt x="13" y="278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7" y="314"/>
                      <a:pt x="2" y="305"/>
                      <a:pt x="19" y="323"/>
                    </a:cubicBezTo>
                    <a:cubicBezTo>
                      <a:pt x="9" y="344"/>
                      <a:pt x="11" y="335"/>
                      <a:pt x="12" y="360"/>
                    </a:cubicBezTo>
                    <a:cubicBezTo>
                      <a:pt x="35" y="367"/>
                      <a:pt x="35" y="367"/>
                      <a:pt x="35" y="367"/>
                    </a:cubicBezTo>
                    <a:cubicBezTo>
                      <a:pt x="41" y="381"/>
                      <a:pt x="41" y="381"/>
                      <a:pt x="41" y="381"/>
                    </a:cubicBezTo>
                    <a:cubicBezTo>
                      <a:pt x="56" y="388"/>
                      <a:pt x="56" y="388"/>
                      <a:pt x="56" y="388"/>
                    </a:cubicBezTo>
                    <a:cubicBezTo>
                      <a:pt x="71" y="378"/>
                      <a:pt x="71" y="378"/>
                      <a:pt x="71" y="378"/>
                    </a:cubicBezTo>
                    <a:cubicBezTo>
                      <a:pt x="93" y="389"/>
                      <a:pt x="93" y="389"/>
                      <a:pt x="93" y="389"/>
                    </a:cubicBezTo>
                    <a:cubicBezTo>
                      <a:pt x="122" y="411"/>
                      <a:pt x="122" y="411"/>
                      <a:pt x="122" y="411"/>
                    </a:cubicBezTo>
                    <a:cubicBezTo>
                      <a:pt x="139" y="432"/>
                      <a:pt x="139" y="432"/>
                      <a:pt x="139" y="432"/>
                    </a:cubicBezTo>
                    <a:cubicBezTo>
                      <a:pt x="129" y="424"/>
                      <a:pt x="129" y="424"/>
                      <a:pt x="129" y="424"/>
                    </a:cubicBezTo>
                    <a:cubicBezTo>
                      <a:pt x="123" y="427"/>
                      <a:pt x="123" y="427"/>
                      <a:pt x="123" y="427"/>
                    </a:cubicBezTo>
                    <a:cubicBezTo>
                      <a:pt x="127" y="434"/>
                      <a:pt x="127" y="434"/>
                      <a:pt x="127" y="434"/>
                    </a:cubicBezTo>
                    <a:cubicBezTo>
                      <a:pt x="151" y="441"/>
                      <a:pt x="151" y="441"/>
                      <a:pt x="151" y="441"/>
                    </a:cubicBezTo>
                    <a:close/>
                    <a:moveTo>
                      <a:pt x="513" y="0"/>
                    </a:moveTo>
                    <a:cubicBezTo>
                      <a:pt x="513" y="0"/>
                      <a:pt x="513" y="0"/>
                      <a:pt x="513" y="0"/>
                    </a:cubicBezTo>
                    <a:cubicBezTo>
                      <a:pt x="499" y="5"/>
                      <a:pt x="499" y="5"/>
                      <a:pt x="499" y="5"/>
                    </a:cubicBezTo>
                    <a:cubicBezTo>
                      <a:pt x="497" y="5"/>
                      <a:pt x="469" y="1"/>
                      <a:pt x="470" y="10"/>
                    </a:cubicBezTo>
                    <a:cubicBezTo>
                      <a:pt x="471" y="15"/>
                      <a:pt x="476" y="16"/>
                      <a:pt x="476" y="16"/>
                    </a:cubicBezTo>
                    <a:cubicBezTo>
                      <a:pt x="489" y="28"/>
                      <a:pt x="489" y="28"/>
                      <a:pt x="489" y="28"/>
                    </a:cubicBezTo>
                    <a:cubicBezTo>
                      <a:pt x="488" y="35"/>
                      <a:pt x="488" y="35"/>
                      <a:pt x="488" y="35"/>
                    </a:cubicBezTo>
                    <a:cubicBezTo>
                      <a:pt x="496" y="37"/>
                      <a:pt x="496" y="37"/>
                      <a:pt x="496" y="37"/>
                    </a:cubicBezTo>
                    <a:cubicBezTo>
                      <a:pt x="513" y="37"/>
                      <a:pt x="513" y="37"/>
                      <a:pt x="513" y="37"/>
                    </a:cubicBezTo>
                    <a:cubicBezTo>
                      <a:pt x="513" y="0"/>
                      <a:pt x="513" y="0"/>
                      <a:pt x="513" y="0"/>
                    </a:cubicBezTo>
                    <a:close/>
                    <a:moveTo>
                      <a:pt x="513" y="49"/>
                    </a:moveTo>
                    <a:cubicBezTo>
                      <a:pt x="513" y="49"/>
                      <a:pt x="513" y="49"/>
                      <a:pt x="513" y="49"/>
                    </a:cubicBezTo>
                    <a:cubicBezTo>
                      <a:pt x="503" y="50"/>
                      <a:pt x="492" y="52"/>
                      <a:pt x="490" y="53"/>
                    </a:cubicBezTo>
                    <a:cubicBezTo>
                      <a:pt x="479" y="65"/>
                      <a:pt x="479" y="65"/>
                      <a:pt x="479" y="65"/>
                    </a:cubicBezTo>
                    <a:cubicBezTo>
                      <a:pt x="492" y="82"/>
                      <a:pt x="492" y="82"/>
                      <a:pt x="492" y="82"/>
                    </a:cubicBezTo>
                    <a:cubicBezTo>
                      <a:pt x="491" y="93"/>
                      <a:pt x="491" y="93"/>
                      <a:pt x="491" y="93"/>
                    </a:cubicBezTo>
                    <a:cubicBezTo>
                      <a:pt x="480" y="101"/>
                      <a:pt x="480" y="101"/>
                      <a:pt x="480" y="101"/>
                    </a:cubicBezTo>
                    <a:cubicBezTo>
                      <a:pt x="489" y="110"/>
                      <a:pt x="489" y="110"/>
                      <a:pt x="489" y="110"/>
                    </a:cubicBezTo>
                    <a:cubicBezTo>
                      <a:pt x="505" y="110"/>
                      <a:pt x="505" y="110"/>
                      <a:pt x="505" y="110"/>
                    </a:cubicBezTo>
                    <a:cubicBezTo>
                      <a:pt x="513" y="116"/>
                      <a:pt x="513" y="116"/>
                      <a:pt x="513" y="116"/>
                    </a:cubicBezTo>
                    <a:lnTo>
                      <a:pt x="513" y="4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B50DE340-F51F-004E-90F3-9CF96CA4F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196" y="3047687"/>
              <a:ext cx="1070112" cy="8708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solidFill>
              <a:srgbClr val="174489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05C3BE7-0E5F-CC4A-8630-400AACD02A47}"/>
                </a:ext>
              </a:extLst>
            </p:cNvPr>
            <p:cNvGrpSpPr/>
            <p:nvPr/>
          </p:nvGrpSpPr>
          <p:grpSpPr>
            <a:xfrm rot="884278">
              <a:off x="10413588" y="2457771"/>
              <a:ext cx="1577369" cy="1511489"/>
              <a:chOff x="5956616" y="3290603"/>
              <a:chExt cx="1577369" cy="1511489"/>
            </a:xfrm>
            <a:effectLst>
              <a:outerShdw blurRad="635000" dist="508000" dir="5400000" algn="t" rotWithShape="0">
                <a:prstClr val="black">
                  <a:alpha val="30000"/>
                </a:prstClr>
              </a:outerShdw>
            </a:effectLst>
          </p:grpSpPr>
          <p:sp>
            <p:nvSpPr>
              <p:cNvPr id="72" name="Block Arc 71">
                <a:extLst>
                  <a:ext uri="{FF2B5EF4-FFF2-40B4-BE49-F238E27FC236}">
                    <a16:creationId xmlns:a16="http://schemas.microsoft.com/office/drawing/2014/main" id="{E7FBCC95-C6F7-B743-8024-17A0CD928A75}"/>
                  </a:ext>
                </a:extLst>
              </p:cNvPr>
              <p:cNvSpPr/>
              <p:nvPr/>
            </p:nvSpPr>
            <p:spPr>
              <a:xfrm rot="1687306" flipH="1">
                <a:off x="6022496" y="3290603"/>
                <a:ext cx="1511489" cy="1511489"/>
              </a:xfrm>
              <a:prstGeom prst="blockArc">
                <a:avLst>
                  <a:gd name="adj1" fmla="val 5368333"/>
                  <a:gd name="adj2" fmla="val 16363821"/>
                  <a:gd name="adj3" fmla="val 11102"/>
                </a:avLst>
              </a:prstGeom>
              <a:solidFill>
                <a:srgbClr val="17448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b="1" dirty="0">
                  <a:solidFill>
                    <a:srgbClr val="FFFFFF"/>
                  </a:solidFill>
                  <a:latin typeface="Playfair Display" charset="0"/>
                  <a:ea typeface="Playfair Display" charset="0"/>
                  <a:cs typeface="Playfair Display" charset="0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ABB98DBF-C06E-5F4F-A314-1BC8211366A4}"/>
                  </a:ext>
                </a:extLst>
              </p:cNvPr>
              <p:cNvSpPr/>
              <p:nvPr/>
            </p:nvSpPr>
            <p:spPr>
              <a:xfrm rot="3240575">
                <a:off x="6024567" y="3315143"/>
                <a:ext cx="1364174" cy="1500075"/>
              </a:xfrm>
              <a:custGeom>
                <a:avLst/>
                <a:gdLst>
                  <a:gd name="connsiteX0" fmla="*/ 682087 w 1364174"/>
                  <a:gd name="connsiteY0" fmla="*/ 0 h 1500075"/>
                  <a:gd name="connsiteX1" fmla="*/ 1364174 w 1364174"/>
                  <a:gd name="connsiteY1" fmla="*/ 682087 h 1500075"/>
                  <a:gd name="connsiteX2" fmla="*/ 947586 w 1364174"/>
                  <a:gd name="connsiteY2" fmla="*/ 1310572 h 1500075"/>
                  <a:gd name="connsiteX3" fmla="*/ 837380 w 1364174"/>
                  <a:gd name="connsiteY3" fmla="*/ 1344782 h 1500075"/>
                  <a:gd name="connsiteX4" fmla="*/ 682087 w 1364174"/>
                  <a:gd name="connsiteY4" fmla="*/ 1500075 h 1500075"/>
                  <a:gd name="connsiteX5" fmla="*/ 526795 w 1364174"/>
                  <a:gd name="connsiteY5" fmla="*/ 1344782 h 1500075"/>
                  <a:gd name="connsiteX6" fmla="*/ 416588 w 1364174"/>
                  <a:gd name="connsiteY6" fmla="*/ 1310572 h 1500075"/>
                  <a:gd name="connsiteX7" fmla="*/ 0 w 1364174"/>
                  <a:gd name="connsiteY7" fmla="*/ 682087 h 1500075"/>
                  <a:gd name="connsiteX8" fmla="*/ 682087 w 1364174"/>
                  <a:gd name="connsiteY8" fmla="*/ 0 h 15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4174" h="1500075">
                    <a:moveTo>
                      <a:pt x="682087" y="0"/>
                    </a:moveTo>
                    <a:cubicBezTo>
                      <a:pt x="1058793" y="0"/>
                      <a:pt x="1364174" y="305381"/>
                      <a:pt x="1364174" y="682087"/>
                    </a:cubicBezTo>
                    <a:cubicBezTo>
                      <a:pt x="1364174" y="964617"/>
                      <a:pt x="1192397" y="1207026"/>
                      <a:pt x="947586" y="1310572"/>
                    </a:cubicBezTo>
                    <a:lnTo>
                      <a:pt x="837380" y="1344782"/>
                    </a:lnTo>
                    <a:lnTo>
                      <a:pt x="682087" y="1500075"/>
                    </a:lnTo>
                    <a:lnTo>
                      <a:pt x="526795" y="1344782"/>
                    </a:lnTo>
                    <a:lnTo>
                      <a:pt x="416588" y="1310572"/>
                    </a:lnTo>
                    <a:cubicBezTo>
                      <a:pt x="171777" y="1207026"/>
                      <a:pt x="0" y="964617"/>
                      <a:pt x="0" y="682087"/>
                    </a:cubicBezTo>
                    <a:cubicBezTo>
                      <a:pt x="0" y="305381"/>
                      <a:pt x="305381" y="0"/>
                      <a:pt x="6820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bIns="144000" rtlCol="0" anchor="ctr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POLAND</a:t>
                </a:r>
              </a:p>
              <a:p>
                <a:pPr algn="ctr"/>
                <a:r>
                  <a:rPr lang="en-US" sz="1000" dirty="0">
                    <a:solidFill>
                      <a:schemeClr val="tx1">
                        <a:alpha val="70000"/>
                      </a:schemeClr>
                    </a:solidFill>
                  </a:rPr>
                  <a:t>Case Study </a:t>
                </a:r>
                <a:r>
                  <a:rPr lang="en-US" sz="1000" dirty="0" smtClean="0">
                    <a:solidFill>
                      <a:schemeClr val="tx1">
                        <a:alpha val="70000"/>
                      </a:schemeClr>
                    </a:solidFill>
                  </a:rPr>
                  <a:t>2</a:t>
                </a:r>
                <a:endParaRPr lang="en-US" sz="1000" dirty="0">
                  <a:solidFill>
                    <a:schemeClr val="tx1">
                      <a:alpha val="70000"/>
                    </a:schemeClr>
                  </a:solidFill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1C1CA-E299-449E-8189-D8AC5982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83AF-AB7A-4B99-B737-1EBED37E7AB5}" type="slidenum"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7C8F89C7-411E-446E-B1EF-30BC72A49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310" y="256151"/>
            <a:ext cx="10663390" cy="534944"/>
          </a:xfrm>
        </p:spPr>
        <p:txBody>
          <a:bodyPr>
            <a:noAutofit/>
          </a:bodyPr>
          <a:lstStyle/>
          <a:p>
            <a:r>
              <a:rPr lang="pl-PL" sz="2400" dirty="0">
                <a:latin typeface="+mn-lt"/>
              </a:rPr>
              <a:t>Przykłady projektów ELENA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138648-506A-4244-BFD4-5937FC156005}"/>
              </a:ext>
            </a:extLst>
          </p:cNvPr>
          <p:cNvSpPr/>
          <p:nvPr/>
        </p:nvSpPr>
        <p:spPr>
          <a:xfrm>
            <a:off x="350990" y="1452508"/>
            <a:ext cx="9410230" cy="457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Energy Efficiency Finance Facility for Residential Buildings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>
                <a:srgbClr val="0051A5"/>
              </a:buClr>
            </a:pPr>
            <a:r>
              <a:rPr lang="en-US" dirty="0" err="1">
                <a:solidFill>
                  <a:srgbClr val="00A3DB"/>
                </a:solidFill>
              </a:rPr>
              <a:t>Beneficjent</a:t>
            </a:r>
            <a:r>
              <a:rPr lang="en-US" dirty="0">
                <a:solidFill>
                  <a:srgbClr val="00A3DB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BNP </a:t>
            </a:r>
            <a:r>
              <a:rPr lang="en-US" dirty="0">
                <a:solidFill>
                  <a:srgbClr val="000000"/>
                </a:solidFill>
              </a:rPr>
              <a:t>Paribas Bank </a:t>
            </a:r>
            <a:r>
              <a:rPr lang="en-US" dirty="0" err="1">
                <a:solidFill>
                  <a:srgbClr val="000000"/>
                </a:solidFill>
              </a:rPr>
              <a:t>Polska</a:t>
            </a:r>
            <a:r>
              <a:rPr lang="en-US" dirty="0">
                <a:solidFill>
                  <a:srgbClr val="000000"/>
                </a:solidFill>
              </a:rPr>
              <a:t> SA </a:t>
            </a:r>
          </a:p>
          <a:p>
            <a:pPr>
              <a:lnSpc>
                <a:spcPct val="150000"/>
              </a:lnSpc>
              <a:buClr>
                <a:srgbClr val="0051A5"/>
              </a:buClr>
            </a:pPr>
            <a:r>
              <a:rPr lang="en-US" dirty="0" err="1" smtClean="0">
                <a:solidFill>
                  <a:srgbClr val="00A3DB"/>
                </a:solidFill>
              </a:rPr>
              <a:t>Cel</a:t>
            </a:r>
            <a:r>
              <a:rPr lang="en-US" dirty="0" smtClean="0">
                <a:solidFill>
                  <a:srgbClr val="00A3DB"/>
                </a:solidFill>
              </a:rPr>
              <a:t>: </a:t>
            </a:r>
            <a:r>
              <a:rPr lang="pl-PL" dirty="0">
                <a:solidFill>
                  <a:srgbClr val="000000"/>
                </a:solidFill>
              </a:rPr>
              <a:t>wspieracie na przygotowanie energooszczędna renowacje budynków </a:t>
            </a:r>
            <a:r>
              <a:rPr lang="pl-PL" dirty="0" smtClean="0">
                <a:solidFill>
                  <a:srgbClr val="000000"/>
                </a:solidFill>
              </a:rPr>
              <a:t>mieszkalnych </a:t>
            </a:r>
            <a:r>
              <a:rPr lang="pl-PL" dirty="0">
                <a:solidFill>
                  <a:srgbClr val="000000"/>
                </a:solidFill>
              </a:rPr>
              <a:t>w Polsce 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>
                <a:srgbClr val="0051A5"/>
              </a:buClr>
            </a:pPr>
            <a:r>
              <a:rPr lang="pl-PL" dirty="0">
                <a:solidFill>
                  <a:srgbClr val="00A3DB"/>
                </a:solidFill>
              </a:rPr>
              <a:t>Szacunkowy koszt programu </a:t>
            </a:r>
            <a:r>
              <a:rPr lang="pl-PL" dirty="0" smtClean="0">
                <a:solidFill>
                  <a:srgbClr val="00A3DB"/>
                </a:solidFill>
              </a:rPr>
              <a:t>inwestycyjnego</a:t>
            </a:r>
            <a:r>
              <a:rPr lang="en-US" dirty="0" smtClean="0">
                <a:solidFill>
                  <a:srgbClr val="00A3DB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78 </a:t>
            </a:r>
            <a:r>
              <a:rPr lang="pl-PL" dirty="0"/>
              <a:t>mln EUR 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0051A5"/>
              </a:buClr>
            </a:pPr>
            <a:r>
              <a:rPr lang="pl-PL" dirty="0">
                <a:solidFill>
                  <a:srgbClr val="00A3DB"/>
                </a:solidFill>
              </a:rPr>
              <a:t>Wsparcie </a:t>
            </a:r>
            <a:r>
              <a:rPr lang="pl-PL" dirty="0" smtClean="0">
                <a:solidFill>
                  <a:srgbClr val="00A3DB"/>
                </a:solidFill>
              </a:rPr>
              <a:t>ELENA</a:t>
            </a:r>
            <a:r>
              <a:rPr lang="en-US" dirty="0" smtClean="0">
                <a:solidFill>
                  <a:srgbClr val="00A3DB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3.15 </a:t>
            </a:r>
            <a:r>
              <a:rPr lang="pl-PL" dirty="0"/>
              <a:t>mln EUR 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0051A5"/>
              </a:buClr>
            </a:pPr>
            <a:endParaRPr lang="en-US" i="1" dirty="0" smtClean="0">
              <a:solidFill>
                <a:srgbClr val="174489"/>
              </a:solidFill>
            </a:endParaRPr>
          </a:p>
          <a:p>
            <a:pPr>
              <a:defRPr/>
            </a:pPr>
            <a:r>
              <a:rPr lang="en-GB" u="sng" kern="0" dirty="0" err="1">
                <a:solidFill>
                  <a:srgbClr val="000000"/>
                </a:solidFill>
              </a:rPr>
              <a:t>Wsparcie</a:t>
            </a:r>
            <a:r>
              <a:rPr lang="en-GB" u="sng" kern="0" dirty="0">
                <a:solidFill>
                  <a:srgbClr val="000000"/>
                </a:solidFill>
              </a:rPr>
              <a:t> ELENA </a:t>
            </a:r>
            <a:r>
              <a:rPr lang="en-GB" u="sng" kern="0" dirty="0" err="1" smtClean="0">
                <a:solidFill>
                  <a:srgbClr val="000000"/>
                </a:solidFill>
              </a:rPr>
              <a:t>wykorzystywane</a:t>
            </a:r>
            <a:r>
              <a:rPr lang="en-GB" u="sng" kern="0" dirty="0" smtClean="0">
                <a:solidFill>
                  <a:srgbClr val="000000"/>
                </a:solidFill>
              </a:rPr>
              <a:t>:</a:t>
            </a:r>
          </a:p>
          <a:p>
            <a:pPr>
              <a:defRPr/>
            </a:pPr>
            <a:endParaRPr lang="en-GB" u="sng" kern="0" dirty="0">
              <a:solidFill>
                <a:srgbClr val="000000"/>
              </a:solidFill>
            </a:endParaRPr>
          </a:p>
          <a:p>
            <a:pPr>
              <a:spcAft>
                <a:spcPts val="450"/>
              </a:spcAft>
              <a:buClr>
                <a:srgbClr val="0051A5"/>
              </a:buClr>
              <a:buFont typeface="Wingdings" panose="05000000000000000000" pitchFamily="2" charset="2"/>
              <a:buChar char="ü"/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lang="pl-PL" kern="0" dirty="0" smtClean="0">
                <a:solidFill>
                  <a:srgbClr val="000000"/>
                </a:solidFill>
              </a:rPr>
              <a:t>Utworzenie globalnego pakietu usług dla spółdzielni i wspólnot mieszkaniowych, w tym:</a:t>
            </a:r>
          </a:p>
          <a:p>
            <a:pPr lvl="1">
              <a:spcAft>
                <a:spcPts val="450"/>
              </a:spcAft>
              <a:buClr>
                <a:srgbClr val="0051A5"/>
              </a:buClr>
              <a:buFont typeface="Wingdings" panose="05000000000000000000" pitchFamily="2" charset="2"/>
              <a:buChar char="ü"/>
              <a:defRPr/>
            </a:pPr>
            <a:r>
              <a:rPr lang="pl-PL" kern="0" dirty="0" smtClean="0">
                <a:solidFill>
                  <a:srgbClr val="000000"/>
                </a:solidFill>
              </a:rPr>
              <a:t> audyty energetyczne</a:t>
            </a:r>
          </a:p>
          <a:p>
            <a:pPr lvl="1">
              <a:spcAft>
                <a:spcPts val="450"/>
              </a:spcAft>
              <a:buClr>
                <a:srgbClr val="0051A5"/>
              </a:buClr>
              <a:buFont typeface="Wingdings" panose="05000000000000000000" pitchFamily="2" charset="2"/>
              <a:buChar char="ü"/>
              <a:defRPr/>
            </a:pPr>
            <a:r>
              <a:rPr lang="pl-PL" kern="0" dirty="0" smtClean="0">
                <a:solidFill>
                  <a:srgbClr val="000000"/>
                </a:solidFill>
              </a:rPr>
              <a:t> przygotowanie dokumentacji technicznej i</a:t>
            </a:r>
          </a:p>
          <a:p>
            <a:pPr lvl="1">
              <a:spcAft>
                <a:spcPts val="450"/>
              </a:spcAft>
              <a:buClr>
                <a:srgbClr val="0051A5"/>
              </a:buClr>
              <a:buFont typeface="Wingdings" panose="05000000000000000000" pitchFamily="2" charset="2"/>
              <a:buChar char="ü"/>
              <a:defRPr/>
            </a:pPr>
            <a:r>
              <a:rPr lang="pl-PL" kern="0" dirty="0" smtClean="0">
                <a:solidFill>
                  <a:srgbClr val="000000"/>
                </a:solidFill>
              </a:rPr>
              <a:t> specjalistyczne doradztwo techniczne dla spółdzielni mieszkaniowych</a:t>
            </a:r>
            <a:endParaRPr lang="pl-PL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5E0AE5C-6160-4C32-A42E-F04461DEA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r="6007"/>
          <a:stretch/>
        </p:blipFill>
        <p:spPr>
          <a:xfrm>
            <a:off x="660401" y="1461735"/>
            <a:ext cx="5383477" cy="379422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03772E-A618-4296-A23D-CEDCE734A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5216" y="378975"/>
            <a:ext cx="10933685" cy="463112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EBI | Bank Unii Europejskiej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A63FA-6826-401B-81BB-E9AB81A23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FA83AF-AB7A-4B99-B737-1EBED37E7AB5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3265D4-AE82-492C-B55C-C65F8B3E4348}"/>
              </a:ext>
            </a:extLst>
          </p:cNvPr>
          <p:cNvGrpSpPr/>
          <p:nvPr/>
        </p:nvGrpSpPr>
        <p:grpSpPr>
          <a:xfrm>
            <a:off x="7326862" y="1461734"/>
            <a:ext cx="2794156" cy="566886"/>
            <a:chOff x="6742555" y="4064818"/>
            <a:chExt cx="3912812" cy="7558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6637B0-B267-4B04-96B3-B2AFF9A92FBB}"/>
                </a:ext>
              </a:extLst>
            </p:cNvPr>
            <p:cNvSpPr/>
            <p:nvPr/>
          </p:nvSpPr>
          <p:spPr>
            <a:xfrm>
              <a:off x="6971754" y="4313475"/>
              <a:ext cx="3683613" cy="25853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endParaRPr lang="en-GB" sz="1050" b="1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1925FC0-7CC3-4F89-886B-DA9560A00D04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064818"/>
              <a:ext cx="0" cy="755848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8DAB06-50D5-4447-AD17-266DD8D9483B}"/>
              </a:ext>
            </a:extLst>
          </p:cNvPr>
          <p:cNvGrpSpPr/>
          <p:nvPr/>
        </p:nvGrpSpPr>
        <p:grpSpPr>
          <a:xfrm>
            <a:off x="1653566" y="4716946"/>
            <a:ext cx="4355182" cy="0"/>
            <a:chOff x="50800" y="5200393"/>
            <a:chExt cx="5806909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DCF63C-A445-4FD2-9B25-73D0ADE39FA5}"/>
                </a:ext>
              </a:extLst>
            </p:cNvPr>
            <p:cNvCxnSpPr>
              <a:cxnSpLocks/>
            </p:cNvCxnSpPr>
            <p:nvPr/>
          </p:nvCxnSpPr>
          <p:spPr>
            <a:xfrm>
              <a:off x="50800" y="5200393"/>
              <a:ext cx="4551680" cy="0"/>
            </a:xfrm>
            <a:prstGeom prst="line">
              <a:avLst/>
            </a:prstGeom>
            <a:ln w="57150" cap="rnd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665458-CD6F-445F-BDD7-F7D51CA467DE}"/>
                </a:ext>
              </a:extLst>
            </p:cNvPr>
            <p:cNvCxnSpPr>
              <a:cxnSpLocks/>
            </p:cNvCxnSpPr>
            <p:nvPr/>
          </p:nvCxnSpPr>
          <p:spPr>
            <a:xfrm>
              <a:off x="4762500" y="5200393"/>
              <a:ext cx="1095209" cy="0"/>
            </a:xfrm>
            <a:prstGeom prst="line">
              <a:avLst/>
            </a:prstGeom>
            <a:ln w="57150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83E1FB-3C3F-4406-878B-275366A2C1BC}"/>
              </a:ext>
            </a:extLst>
          </p:cNvPr>
          <p:cNvGrpSpPr/>
          <p:nvPr/>
        </p:nvGrpSpPr>
        <p:grpSpPr>
          <a:xfrm>
            <a:off x="7326862" y="2226753"/>
            <a:ext cx="2794156" cy="710964"/>
            <a:chOff x="6742555" y="3968766"/>
            <a:chExt cx="3912812" cy="94795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AA70C4-1AC9-4358-A8AD-FC10140E979F}"/>
                </a:ext>
              </a:extLst>
            </p:cNvPr>
            <p:cNvSpPr/>
            <p:nvPr/>
          </p:nvSpPr>
          <p:spPr>
            <a:xfrm>
              <a:off x="6971754" y="3968766"/>
              <a:ext cx="3683613" cy="94795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endParaRPr lang="pl-PL" sz="1050" dirty="0"/>
            </a:p>
            <a:p>
              <a:pPr>
                <a:lnSpc>
                  <a:spcPct val="120000"/>
                </a:lnSpc>
              </a:pPr>
              <a:r>
                <a:rPr lang="pl-PL" sz="1400" dirty="0"/>
                <a:t>Wiodący dostawca finansowania klimatycznego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039144-D081-4195-B94F-D7EF65C191F8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064818"/>
              <a:ext cx="0" cy="755848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7CEE89-415C-468C-AA6D-11164AFD2B7D}"/>
              </a:ext>
            </a:extLst>
          </p:cNvPr>
          <p:cNvGrpSpPr/>
          <p:nvPr/>
        </p:nvGrpSpPr>
        <p:grpSpPr>
          <a:xfrm>
            <a:off x="7330031" y="3199886"/>
            <a:ext cx="2794156" cy="566886"/>
            <a:chOff x="6742555" y="4064818"/>
            <a:chExt cx="3912812" cy="75584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6E5069-CE57-480C-9881-22F10E24DC31}"/>
                </a:ext>
              </a:extLst>
            </p:cNvPr>
            <p:cNvSpPr/>
            <p:nvPr/>
          </p:nvSpPr>
          <p:spPr>
            <a:xfrm>
              <a:off x="6971754" y="4098031"/>
              <a:ext cx="3683613" cy="68942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pl-PL" sz="1400" dirty="0"/>
                <a:t>Zarządzany przez państwa członkowskie UE 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D848612-DAB8-41D8-86AD-22FD3B12E227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064818"/>
              <a:ext cx="0" cy="755848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aphic 14">
            <a:extLst>
              <a:ext uri="{FF2B5EF4-FFF2-40B4-BE49-F238E27FC236}">
                <a16:creationId xmlns:a16="http://schemas.microsoft.com/office/drawing/2014/main" id="{AF79BA8B-34E2-430E-8F35-6A2AB0A5F342}"/>
              </a:ext>
            </a:extLst>
          </p:cNvPr>
          <p:cNvGrpSpPr/>
          <p:nvPr/>
        </p:nvGrpSpPr>
        <p:grpSpPr>
          <a:xfrm>
            <a:off x="6623212" y="1585582"/>
            <a:ext cx="406379" cy="406379"/>
            <a:chOff x="3932238" y="1265238"/>
            <a:chExt cx="650875" cy="650875"/>
          </a:xfrm>
          <a:solidFill>
            <a:srgbClr val="005BAA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FC43504-3BC4-4323-B907-A360F47BACD4}"/>
                </a:ext>
              </a:extLst>
            </p:cNvPr>
            <p:cNvSpPr/>
            <p:nvPr/>
          </p:nvSpPr>
          <p:spPr>
            <a:xfrm>
              <a:off x="3934920" y="1267919"/>
              <a:ext cx="645451" cy="645451"/>
            </a:xfrm>
            <a:custGeom>
              <a:avLst/>
              <a:gdLst>
                <a:gd name="connsiteX0" fmla="*/ 585976 w 645451"/>
                <a:gd name="connsiteY0" fmla="*/ 136174 h 645451"/>
                <a:gd name="connsiteX1" fmla="*/ 572193 w 645451"/>
                <a:gd name="connsiteY1" fmla="*/ 118160 h 645451"/>
                <a:gd name="connsiteX2" fmla="*/ 322757 w 645451"/>
                <a:gd name="connsiteY2" fmla="*/ 0 h 645451"/>
                <a:gd name="connsiteX3" fmla="*/ 73318 w 645451"/>
                <a:gd name="connsiteY3" fmla="*/ 118160 h 645451"/>
                <a:gd name="connsiteX4" fmla="*/ 59533 w 645451"/>
                <a:gd name="connsiteY4" fmla="*/ 136174 h 645451"/>
                <a:gd name="connsiteX5" fmla="*/ 0 w 645451"/>
                <a:gd name="connsiteY5" fmla="*/ 322756 h 645451"/>
                <a:gd name="connsiteX6" fmla="*/ 60187 w 645451"/>
                <a:gd name="connsiteY6" fmla="*/ 510240 h 645451"/>
                <a:gd name="connsiteX7" fmla="*/ 74028 w 645451"/>
                <a:gd name="connsiteY7" fmla="*/ 528214 h 645451"/>
                <a:gd name="connsiteX8" fmla="*/ 322757 w 645451"/>
                <a:gd name="connsiteY8" fmla="*/ 645513 h 645451"/>
                <a:gd name="connsiteX9" fmla="*/ 571485 w 645451"/>
                <a:gd name="connsiteY9" fmla="*/ 528214 h 645451"/>
                <a:gd name="connsiteX10" fmla="*/ 585324 w 645451"/>
                <a:gd name="connsiteY10" fmla="*/ 510240 h 645451"/>
                <a:gd name="connsiteX11" fmla="*/ 645511 w 645451"/>
                <a:gd name="connsiteY11" fmla="*/ 322756 h 645451"/>
                <a:gd name="connsiteX12" fmla="*/ 585976 w 645451"/>
                <a:gd name="connsiteY12" fmla="*/ 136174 h 645451"/>
                <a:gd name="connsiteX13" fmla="*/ 553694 w 645451"/>
                <a:gd name="connsiteY13" fmla="*/ 131360 h 645451"/>
                <a:gd name="connsiteX14" fmla="*/ 537497 w 645451"/>
                <a:gd name="connsiteY14" fmla="*/ 141003 h 645451"/>
                <a:gd name="connsiteX15" fmla="*/ 482390 w 645451"/>
                <a:gd name="connsiteY15" fmla="*/ 165007 h 645451"/>
                <a:gd name="connsiteX16" fmla="*/ 453792 w 645451"/>
                <a:gd name="connsiteY16" fmla="*/ 97087 h 645451"/>
                <a:gd name="connsiteX17" fmla="*/ 405420 w 645451"/>
                <a:gd name="connsiteY17" fmla="*/ 34269 h 645451"/>
                <a:gd name="connsiteX18" fmla="*/ 553694 w 645451"/>
                <a:gd name="connsiteY18" fmla="*/ 131360 h 645451"/>
                <a:gd name="connsiteX19" fmla="*/ 488998 w 645451"/>
                <a:gd name="connsiteY19" fmla="*/ 229855 h 645451"/>
                <a:gd name="connsiteX20" fmla="*/ 498121 w 645451"/>
                <a:gd name="connsiteY20" fmla="*/ 231865 h 645451"/>
                <a:gd name="connsiteX21" fmla="*/ 510959 w 645451"/>
                <a:gd name="connsiteY21" fmla="*/ 251817 h 645451"/>
                <a:gd name="connsiteX22" fmla="*/ 502854 w 645451"/>
                <a:gd name="connsiteY22" fmla="*/ 268835 h 645451"/>
                <a:gd name="connsiteX23" fmla="*/ 488998 w 645451"/>
                <a:gd name="connsiteY23" fmla="*/ 273777 h 645451"/>
                <a:gd name="connsiteX24" fmla="*/ 480380 w 645451"/>
                <a:gd name="connsiteY24" fmla="*/ 272012 h 645451"/>
                <a:gd name="connsiteX25" fmla="*/ 467034 w 645451"/>
                <a:gd name="connsiteY25" fmla="*/ 251817 h 645451"/>
                <a:gd name="connsiteX26" fmla="*/ 475589 w 645451"/>
                <a:gd name="connsiteY26" fmla="*/ 234460 h 645451"/>
                <a:gd name="connsiteX27" fmla="*/ 488998 w 645451"/>
                <a:gd name="connsiteY27" fmla="*/ 229855 h 645451"/>
                <a:gd name="connsiteX28" fmla="*/ 334096 w 645451"/>
                <a:gd name="connsiteY28" fmla="*/ 23444 h 645451"/>
                <a:gd name="connsiteX29" fmla="*/ 433920 w 645451"/>
                <a:gd name="connsiteY29" fmla="*/ 108016 h 645451"/>
                <a:gd name="connsiteX30" fmla="*/ 460739 w 645451"/>
                <a:gd name="connsiteY30" fmla="*/ 171707 h 645451"/>
                <a:gd name="connsiteX31" fmla="*/ 334096 w 645451"/>
                <a:gd name="connsiteY31" fmla="*/ 189636 h 645451"/>
                <a:gd name="connsiteX32" fmla="*/ 334096 w 645451"/>
                <a:gd name="connsiteY32" fmla="*/ 23444 h 645451"/>
                <a:gd name="connsiteX33" fmla="*/ 334096 w 645451"/>
                <a:gd name="connsiteY33" fmla="*/ 212318 h 645451"/>
                <a:gd name="connsiteX34" fmla="*/ 466975 w 645451"/>
                <a:gd name="connsiteY34" fmla="*/ 193495 h 645451"/>
                <a:gd name="connsiteX35" fmla="*/ 471098 w 645451"/>
                <a:gd name="connsiteY35" fmla="*/ 210936 h 645451"/>
                <a:gd name="connsiteX36" fmla="*/ 444357 w 645451"/>
                <a:gd name="connsiteY36" fmla="*/ 251818 h 645451"/>
                <a:gd name="connsiteX37" fmla="*/ 482032 w 645451"/>
                <a:gd name="connsiteY37" fmla="*/ 295908 h 645451"/>
                <a:gd name="connsiteX38" fmla="*/ 482568 w 645451"/>
                <a:gd name="connsiteY38" fmla="*/ 312129 h 645451"/>
                <a:gd name="connsiteX39" fmla="*/ 366106 w 645451"/>
                <a:gd name="connsiteY39" fmla="*/ 312129 h 645451"/>
                <a:gd name="connsiteX40" fmla="*/ 334096 w 645451"/>
                <a:gd name="connsiteY40" fmla="*/ 279580 h 645451"/>
                <a:gd name="connsiteX41" fmla="*/ 334096 w 645451"/>
                <a:gd name="connsiteY41" fmla="*/ 212318 h 645451"/>
                <a:gd name="connsiteX42" fmla="*/ 466629 w 645451"/>
                <a:gd name="connsiteY42" fmla="*/ 453346 h 645451"/>
                <a:gd name="connsiteX43" fmla="*/ 334096 w 645451"/>
                <a:gd name="connsiteY43" fmla="*/ 434620 h 645451"/>
                <a:gd name="connsiteX44" fmla="*/ 334096 w 645451"/>
                <a:gd name="connsiteY44" fmla="*/ 365931 h 645451"/>
                <a:gd name="connsiteX45" fmla="*/ 365730 w 645451"/>
                <a:gd name="connsiteY45" fmla="*/ 334808 h 645451"/>
                <a:gd name="connsiteX46" fmla="*/ 482539 w 645451"/>
                <a:gd name="connsiteY46" fmla="*/ 334808 h 645451"/>
                <a:gd name="connsiteX47" fmla="*/ 466629 w 645451"/>
                <a:gd name="connsiteY47" fmla="*/ 453346 h 645451"/>
                <a:gd name="connsiteX48" fmla="*/ 471275 w 645451"/>
                <a:gd name="connsiteY48" fmla="*/ 535648 h 645451"/>
                <a:gd name="connsiteX49" fmla="*/ 449314 w 645451"/>
                <a:gd name="connsiteY49" fmla="*/ 557610 h 645451"/>
                <a:gd name="connsiteX50" fmla="*/ 448539 w 645451"/>
                <a:gd name="connsiteY50" fmla="*/ 557570 h 645451"/>
                <a:gd name="connsiteX51" fmla="*/ 429542 w 645451"/>
                <a:gd name="connsiteY51" fmla="*/ 545148 h 645451"/>
                <a:gd name="connsiteX52" fmla="*/ 427350 w 645451"/>
                <a:gd name="connsiteY52" fmla="*/ 535648 h 645451"/>
                <a:gd name="connsiteX53" fmla="*/ 445552 w 645451"/>
                <a:gd name="connsiteY53" fmla="*/ 514031 h 645451"/>
                <a:gd name="connsiteX54" fmla="*/ 449312 w 645451"/>
                <a:gd name="connsiteY54" fmla="*/ 513685 h 645451"/>
                <a:gd name="connsiteX55" fmla="*/ 466694 w 645451"/>
                <a:gd name="connsiteY55" fmla="*/ 522274 h 645451"/>
                <a:gd name="connsiteX56" fmla="*/ 471275 w 645451"/>
                <a:gd name="connsiteY56" fmla="*/ 535648 h 645451"/>
                <a:gd name="connsiteX57" fmla="*/ 311418 w 645451"/>
                <a:gd name="connsiteY57" fmla="*/ 23444 h 645451"/>
                <a:gd name="connsiteX58" fmla="*/ 311418 w 645451"/>
                <a:gd name="connsiteY58" fmla="*/ 189636 h 645451"/>
                <a:gd name="connsiteX59" fmla="*/ 184771 w 645451"/>
                <a:gd name="connsiteY59" fmla="*/ 171710 h 645451"/>
                <a:gd name="connsiteX60" fmla="*/ 190219 w 645451"/>
                <a:gd name="connsiteY60" fmla="*/ 155619 h 645451"/>
                <a:gd name="connsiteX61" fmla="*/ 192989 w 645451"/>
                <a:gd name="connsiteY61" fmla="*/ 155712 h 645451"/>
                <a:gd name="connsiteX62" fmla="*/ 237629 w 645451"/>
                <a:gd name="connsiteY62" fmla="*/ 111071 h 645451"/>
                <a:gd name="connsiteX63" fmla="*/ 227410 w 645451"/>
                <a:gd name="connsiteY63" fmla="*/ 82677 h 645451"/>
                <a:gd name="connsiteX64" fmla="*/ 311418 w 645451"/>
                <a:gd name="connsiteY64" fmla="*/ 23444 h 645451"/>
                <a:gd name="connsiteX65" fmla="*/ 178538 w 645451"/>
                <a:gd name="connsiteY65" fmla="*/ 193495 h 645451"/>
                <a:gd name="connsiteX66" fmla="*/ 311418 w 645451"/>
                <a:gd name="connsiteY66" fmla="*/ 212318 h 645451"/>
                <a:gd name="connsiteX67" fmla="*/ 311418 w 645451"/>
                <a:gd name="connsiteY67" fmla="*/ 279580 h 645451"/>
                <a:gd name="connsiteX68" fmla="*/ 279405 w 645451"/>
                <a:gd name="connsiteY68" fmla="*/ 312129 h 645451"/>
                <a:gd name="connsiteX69" fmla="*/ 162942 w 645451"/>
                <a:gd name="connsiteY69" fmla="*/ 312129 h 645451"/>
                <a:gd name="connsiteX70" fmla="*/ 178538 w 645451"/>
                <a:gd name="connsiteY70" fmla="*/ 193495 h 645451"/>
                <a:gd name="connsiteX71" fmla="*/ 171026 w 645451"/>
                <a:gd name="connsiteY71" fmla="*/ 111071 h 645451"/>
                <a:gd name="connsiteX72" fmla="*/ 192989 w 645451"/>
                <a:gd name="connsiteY72" fmla="*/ 89109 h 645451"/>
                <a:gd name="connsiteX73" fmla="*/ 196132 w 645451"/>
                <a:gd name="connsiteY73" fmla="*/ 89359 h 645451"/>
                <a:gd name="connsiteX74" fmla="*/ 213797 w 645451"/>
                <a:gd name="connsiteY74" fmla="*/ 104098 h 645451"/>
                <a:gd name="connsiteX75" fmla="*/ 214951 w 645451"/>
                <a:gd name="connsiteY75" fmla="*/ 111071 h 645451"/>
                <a:gd name="connsiteX76" fmla="*/ 199748 w 645451"/>
                <a:gd name="connsiteY76" fmla="*/ 131957 h 645451"/>
                <a:gd name="connsiteX77" fmla="*/ 192989 w 645451"/>
                <a:gd name="connsiteY77" fmla="*/ 133034 h 645451"/>
                <a:gd name="connsiteX78" fmla="*/ 177380 w 645451"/>
                <a:gd name="connsiteY78" fmla="*/ 126500 h 645451"/>
                <a:gd name="connsiteX79" fmla="*/ 171026 w 645451"/>
                <a:gd name="connsiteY79" fmla="*/ 111071 h 645451"/>
                <a:gd name="connsiteX80" fmla="*/ 240094 w 645451"/>
                <a:gd name="connsiteY80" fmla="*/ 34270 h 645451"/>
                <a:gd name="connsiteX81" fmla="*/ 209011 w 645451"/>
                <a:gd name="connsiteY81" fmla="*/ 69417 h 645451"/>
                <a:gd name="connsiteX82" fmla="*/ 192989 w 645451"/>
                <a:gd name="connsiteY82" fmla="*/ 66431 h 645451"/>
                <a:gd name="connsiteX83" fmla="*/ 148348 w 645451"/>
                <a:gd name="connsiteY83" fmla="*/ 111072 h 645451"/>
                <a:gd name="connsiteX84" fmla="*/ 168698 w 645451"/>
                <a:gd name="connsiteY84" fmla="*/ 148496 h 645451"/>
                <a:gd name="connsiteX85" fmla="*/ 163122 w 645451"/>
                <a:gd name="connsiteY85" fmla="*/ 165007 h 645451"/>
                <a:gd name="connsiteX86" fmla="*/ 108014 w 645451"/>
                <a:gd name="connsiteY86" fmla="*/ 141003 h 645451"/>
                <a:gd name="connsiteX87" fmla="*/ 91817 w 645451"/>
                <a:gd name="connsiteY87" fmla="*/ 131360 h 645451"/>
                <a:gd name="connsiteX88" fmla="*/ 240094 w 645451"/>
                <a:gd name="connsiteY88" fmla="*/ 34270 h 645451"/>
                <a:gd name="connsiteX89" fmla="*/ 77955 w 645451"/>
                <a:gd name="connsiteY89" fmla="*/ 149392 h 645451"/>
                <a:gd name="connsiteX90" fmla="*/ 97086 w 645451"/>
                <a:gd name="connsiteY90" fmla="*/ 160875 h 645451"/>
                <a:gd name="connsiteX91" fmla="*/ 156862 w 645451"/>
                <a:gd name="connsiteY91" fmla="*/ 186811 h 645451"/>
                <a:gd name="connsiteX92" fmla="*/ 140261 w 645451"/>
                <a:gd name="connsiteY92" fmla="*/ 312129 h 645451"/>
                <a:gd name="connsiteX93" fmla="*/ 22874 w 645451"/>
                <a:gd name="connsiteY93" fmla="*/ 312129 h 645451"/>
                <a:gd name="connsiteX94" fmla="*/ 77955 w 645451"/>
                <a:gd name="connsiteY94" fmla="*/ 149392 h 645451"/>
                <a:gd name="connsiteX95" fmla="*/ 165422 w 645451"/>
                <a:gd name="connsiteY95" fmla="*/ 376605 h 645451"/>
                <a:gd name="connsiteX96" fmla="*/ 175265 w 645451"/>
                <a:gd name="connsiteY96" fmla="*/ 394905 h 645451"/>
                <a:gd name="connsiteX97" fmla="*/ 169673 w 645451"/>
                <a:gd name="connsiteY97" fmla="*/ 409492 h 645451"/>
                <a:gd name="connsiteX98" fmla="*/ 153309 w 645451"/>
                <a:gd name="connsiteY98" fmla="*/ 416864 h 645451"/>
                <a:gd name="connsiteX99" fmla="*/ 153305 w 645451"/>
                <a:gd name="connsiteY99" fmla="*/ 416864 h 645451"/>
                <a:gd name="connsiteX100" fmla="*/ 147795 w 645451"/>
                <a:gd name="connsiteY100" fmla="*/ 416136 h 645451"/>
                <a:gd name="connsiteX101" fmla="*/ 131343 w 645451"/>
                <a:gd name="connsiteY101" fmla="*/ 394905 h 645451"/>
                <a:gd name="connsiteX102" fmla="*/ 142576 w 645451"/>
                <a:gd name="connsiteY102" fmla="*/ 375758 h 645451"/>
                <a:gd name="connsiteX103" fmla="*/ 153305 w 645451"/>
                <a:gd name="connsiteY103" fmla="*/ 372939 h 645451"/>
                <a:gd name="connsiteX104" fmla="*/ 165422 w 645451"/>
                <a:gd name="connsiteY104" fmla="*/ 376605 h 645451"/>
                <a:gd name="connsiteX105" fmla="*/ 22918 w 645451"/>
                <a:gd name="connsiteY105" fmla="*/ 334808 h 645451"/>
                <a:gd name="connsiteX106" fmla="*/ 140292 w 645451"/>
                <a:gd name="connsiteY106" fmla="*/ 334808 h 645451"/>
                <a:gd name="connsiteX107" fmla="*/ 140893 w 645451"/>
                <a:gd name="connsiteY107" fmla="*/ 352031 h 645451"/>
                <a:gd name="connsiteX108" fmla="*/ 108665 w 645451"/>
                <a:gd name="connsiteY108" fmla="*/ 394905 h 645451"/>
                <a:gd name="connsiteX109" fmla="*/ 152297 w 645451"/>
                <a:gd name="connsiteY109" fmla="*/ 439514 h 645451"/>
                <a:gd name="connsiteX110" fmla="*/ 157207 w 645451"/>
                <a:gd name="connsiteY110" fmla="*/ 460008 h 645451"/>
                <a:gd name="connsiteX111" fmla="*/ 97089 w 645451"/>
                <a:gd name="connsiteY111" fmla="*/ 486063 h 645451"/>
                <a:gd name="connsiteX112" fmla="*/ 78652 w 645451"/>
                <a:gd name="connsiteY112" fmla="*/ 497091 h 645451"/>
                <a:gd name="connsiteX113" fmla="*/ 22918 w 645451"/>
                <a:gd name="connsiteY113" fmla="*/ 334808 h 645451"/>
                <a:gd name="connsiteX114" fmla="*/ 92596 w 645451"/>
                <a:gd name="connsiteY114" fmla="*/ 515070 h 645451"/>
                <a:gd name="connsiteX115" fmla="*/ 108014 w 645451"/>
                <a:gd name="connsiteY115" fmla="*/ 505934 h 645451"/>
                <a:gd name="connsiteX116" fmla="*/ 163533 w 645451"/>
                <a:gd name="connsiteY116" fmla="*/ 481790 h 645451"/>
                <a:gd name="connsiteX117" fmla="*/ 191720 w 645451"/>
                <a:gd name="connsiteY117" fmla="*/ 548424 h 645451"/>
                <a:gd name="connsiteX118" fmla="*/ 240098 w 645451"/>
                <a:gd name="connsiteY118" fmla="*/ 611250 h 645451"/>
                <a:gd name="connsiteX119" fmla="*/ 92596 w 645451"/>
                <a:gd name="connsiteY119" fmla="*/ 515070 h 645451"/>
                <a:gd name="connsiteX120" fmla="*/ 311418 w 645451"/>
                <a:gd name="connsiteY120" fmla="*/ 622070 h 645451"/>
                <a:gd name="connsiteX121" fmla="*/ 211591 w 645451"/>
                <a:gd name="connsiteY121" fmla="*/ 537499 h 645451"/>
                <a:gd name="connsiteX122" fmla="*/ 185191 w 645451"/>
                <a:gd name="connsiteY122" fmla="*/ 475112 h 645451"/>
                <a:gd name="connsiteX123" fmla="*/ 311418 w 645451"/>
                <a:gd name="connsiteY123" fmla="*/ 457298 h 645451"/>
                <a:gd name="connsiteX124" fmla="*/ 311418 w 645451"/>
                <a:gd name="connsiteY124" fmla="*/ 622070 h 645451"/>
                <a:gd name="connsiteX125" fmla="*/ 311418 w 645451"/>
                <a:gd name="connsiteY125" fmla="*/ 434619 h 645451"/>
                <a:gd name="connsiteX126" fmla="*/ 178880 w 645451"/>
                <a:gd name="connsiteY126" fmla="*/ 453346 h 645451"/>
                <a:gd name="connsiteX127" fmla="*/ 174343 w 645451"/>
                <a:gd name="connsiteY127" fmla="*/ 434262 h 645451"/>
                <a:gd name="connsiteX128" fmla="*/ 197943 w 645451"/>
                <a:gd name="connsiteY128" fmla="*/ 394905 h 645451"/>
                <a:gd name="connsiteX129" fmla="*/ 163567 w 645451"/>
                <a:gd name="connsiteY129" fmla="*/ 351465 h 645451"/>
                <a:gd name="connsiteX130" fmla="*/ 162970 w 645451"/>
                <a:gd name="connsiteY130" fmla="*/ 334808 h 645451"/>
                <a:gd name="connsiteX131" fmla="*/ 279781 w 645451"/>
                <a:gd name="connsiteY131" fmla="*/ 334808 h 645451"/>
                <a:gd name="connsiteX132" fmla="*/ 311418 w 645451"/>
                <a:gd name="connsiteY132" fmla="*/ 365931 h 645451"/>
                <a:gd name="connsiteX133" fmla="*/ 311418 w 645451"/>
                <a:gd name="connsiteY133" fmla="*/ 434619 h 645451"/>
                <a:gd name="connsiteX134" fmla="*/ 311418 w 645451"/>
                <a:gd name="connsiteY134" fmla="*/ 341529 h 645451"/>
                <a:gd name="connsiteX135" fmla="*/ 304417 w 645451"/>
                <a:gd name="connsiteY135" fmla="*/ 334808 h 645451"/>
                <a:gd name="connsiteX136" fmla="*/ 300795 w 645451"/>
                <a:gd name="connsiteY136" fmla="*/ 322756 h 645451"/>
                <a:gd name="connsiteX137" fmla="*/ 303552 w 645451"/>
                <a:gd name="connsiteY137" fmla="*/ 312129 h 645451"/>
                <a:gd name="connsiteX138" fmla="*/ 311418 w 645451"/>
                <a:gd name="connsiteY138" fmla="*/ 303983 h 645451"/>
                <a:gd name="connsiteX139" fmla="*/ 322757 w 645451"/>
                <a:gd name="connsiteY139" fmla="*/ 300793 h 645451"/>
                <a:gd name="connsiteX140" fmla="*/ 334096 w 645451"/>
                <a:gd name="connsiteY140" fmla="*/ 303983 h 645451"/>
                <a:gd name="connsiteX141" fmla="*/ 341963 w 645451"/>
                <a:gd name="connsiteY141" fmla="*/ 312129 h 645451"/>
                <a:gd name="connsiteX142" fmla="*/ 344720 w 645451"/>
                <a:gd name="connsiteY142" fmla="*/ 322756 h 645451"/>
                <a:gd name="connsiteX143" fmla="*/ 341095 w 645451"/>
                <a:gd name="connsiteY143" fmla="*/ 334808 h 645451"/>
                <a:gd name="connsiteX144" fmla="*/ 334096 w 645451"/>
                <a:gd name="connsiteY144" fmla="*/ 341529 h 645451"/>
                <a:gd name="connsiteX145" fmla="*/ 322757 w 645451"/>
                <a:gd name="connsiteY145" fmla="*/ 344719 h 645451"/>
                <a:gd name="connsiteX146" fmla="*/ 311418 w 645451"/>
                <a:gd name="connsiteY146" fmla="*/ 341529 h 645451"/>
                <a:gd name="connsiteX147" fmla="*/ 334096 w 645451"/>
                <a:gd name="connsiteY147" fmla="*/ 622070 h 645451"/>
                <a:gd name="connsiteX148" fmla="*/ 334096 w 645451"/>
                <a:gd name="connsiteY148" fmla="*/ 457298 h 645451"/>
                <a:gd name="connsiteX149" fmla="*/ 460322 w 645451"/>
                <a:gd name="connsiteY149" fmla="*/ 475112 h 645451"/>
                <a:gd name="connsiteX150" fmla="*/ 454769 w 645451"/>
                <a:gd name="connsiteY150" fmla="*/ 491356 h 645451"/>
                <a:gd name="connsiteX151" fmla="*/ 449309 w 645451"/>
                <a:gd name="connsiteY151" fmla="*/ 491007 h 645451"/>
                <a:gd name="connsiteX152" fmla="*/ 404672 w 645451"/>
                <a:gd name="connsiteY152" fmla="*/ 535648 h 645451"/>
                <a:gd name="connsiteX153" fmla="*/ 416177 w 645451"/>
                <a:gd name="connsiteY153" fmla="*/ 565527 h 645451"/>
                <a:gd name="connsiteX154" fmla="*/ 334096 w 645451"/>
                <a:gd name="connsiteY154" fmla="*/ 622070 h 645451"/>
                <a:gd name="connsiteX155" fmla="*/ 405414 w 645451"/>
                <a:gd name="connsiteY155" fmla="*/ 611250 h 645451"/>
                <a:gd name="connsiteX156" fmla="*/ 435143 w 645451"/>
                <a:gd name="connsiteY156" fmla="*/ 577971 h 645451"/>
                <a:gd name="connsiteX157" fmla="*/ 449314 w 645451"/>
                <a:gd name="connsiteY157" fmla="*/ 580289 h 645451"/>
                <a:gd name="connsiteX158" fmla="*/ 493953 w 645451"/>
                <a:gd name="connsiteY158" fmla="*/ 535648 h 645451"/>
                <a:gd name="connsiteX159" fmla="*/ 475823 w 645451"/>
                <a:gd name="connsiteY159" fmla="*/ 499760 h 645451"/>
                <a:gd name="connsiteX160" fmla="*/ 481976 w 645451"/>
                <a:gd name="connsiteY160" fmla="*/ 481790 h 645451"/>
                <a:gd name="connsiteX161" fmla="*/ 537497 w 645451"/>
                <a:gd name="connsiteY161" fmla="*/ 505934 h 645451"/>
                <a:gd name="connsiteX162" fmla="*/ 552917 w 645451"/>
                <a:gd name="connsiteY162" fmla="*/ 515073 h 645451"/>
                <a:gd name="connsiteX163" fmla="*/ 405414 w 645451"/>
                <a:gd name="connsiteY163" fmla="*/ 611250 h 645451"/>
                <a:gd name="connsiteX164" fmla="*/ 566859 w 645451"/>
                <a:gd name="connsiteY164" fmla="*/ 497091 h 645451"/>
                <a:gd name="connsiteX165" fmla="*/ 548425 w 645451"/>
                <a:gd name="connsiteY165" fmla="*/ 486063 h 645451"/>
                <a:gd name="connsiteX166" fmla="*/ 488303 w 645451"/>
                <a:gd name="connsiteY166" fmla="*/ 460008 h 645451"/>
                <a:gd name="connsiteX167" fmla="*/ 505220 w 645451"/>
                <a:gd name="connsiteY167" fmla="*/ 334808 h 645451"/>
                <a:gd name="connsiteX168" fmla="*/ 622595 w 645451"/>
                <a:gd name="connsiteY168" fmla="*/ 334808 h 645451"/>
                <a:gd name="connsiteX169" fmla="*/ 622832 w 645451"/>
                <a:gd name="connsiteY169" fmla="*/ 322756 h 645451"/>
                <a:gd name="connsiteX170" fmla="*/ 622832 w 645451"/>
                <a:gd name="connsiteY170" fmla="*/ 322759 h 645451"/>
                <a:gd name="connsiteX171" fmla="*/ 622595 w 645451"/>
                <a:gd name="connsiteY171" fmla="*/ 334808 h 645451"/>
                <a:gd name="connsiteX172" fmla="*/ 622595 w 645451"/>
                <a:gd name="connsiteY172" fmla="*/ 334808 h 645451"/>
                <a:gd name="connsiteX173" fmla="*/ 566859 w 645451"/>
                <a:gd name="connsiteY173" fmla="*/ 497091 h 645451"/>
                <a:gd name="connsiteX174" fmla="*/ 622637 w 645451"/>
                <a:gd name="connsiteY174" fmla="*/ 312129 h 645451"/>
                <a:gd name="connsiteX175" fmla="*/ 622637 w 645451"/>
                <a:gd name="connsiteY175" fmla="*/ 312129 h 645451"/>
                <a:gd name="connsiteX176" fmla="*/ 505250 w 645451"/>
                <a:gd name="connsiteY176" fmla="*/ 312129 h 645451"/>
                <a:gd name="connsiteX177" fmla="*/ 504623 w 645451"/>
                <a:gd name="connsiteY177" fmla="*/ 293627 h 645451"/>
                <a:gd name="connsiteX178" fmla="*/ 533637 w 645451"/>
                <a:gd name="connsiteY178" fmla="*/ 251817 h 645451"/>
                <a:gd name="connsiteX179" fmla="*/ 493525 w 645451"/>
                <a:gd name="connsiteY179" fmla="*/ 207404 h 645451"/>
                <a:gd name="connsiteX180" fmla="*/ 488651 w 645451"/>
                <a:gd name="connsiteY180" fmla="*/ 186811 h 645451"/>
                <a:gd name="connsiteX181" fmla="*/ 548424 w 645451"/>
                <a:gd name="connsiteY181" fmla="*/ 160874 h 645451"/>
                <a:gd name="connsiteX182" fmla="*/ 567558 w 645451"/>
                <a:gd name="connsiteY182" fmla="*/ 149392 h 645451"/>
                <a:gd name="connsiteX183" fmla="*/ 622637 w 645451"/>
                <a:gd name="connsiteY183" fmla="*/ 312129 h 645451"/>
                <a:gd name="connsiteX184" fmla="*/ 630057 w 645451"/>
                <a:gd name="connsiteY184" fmla="*/ 312129 h 645451"/>
                <a:gd name="connsiteX185" fmla="*/ 630057 w 645451"/>
                <a:gd name="connsiteY185" fmla="*/ 312129 h 645451"/>
                <a:gd name="connsiteX186" fmla="*/ 622637 w 645451"/>
                <a:gd name="connsiteY186" fmla="*/ 312129 h 64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645451" h="645451">
                  <a:moveTo>
                    <a:pt x="585976" y="136174"/>
                  </a:moveTo>
                  <a:cubicBezTo>
                    <a:pt x="581590" y="130003"/>
                    <a:pt x="576988" y="123997"/>
                    <a:pt x="572193" y="118160"/>
                  </a:cubicBezTo>
                  <a:cubicBezTo>
                    <a:pt x="512950" y="46065"/>
                    <a:pt x="423133" y="0"/>
                    <a:pt x="322757" y="0"/>
                  </a:cubicBezTo>
                  <a:cubicBezTo>
                    <a:pt x="222379" y="0"/>
                    <a:pt x="132562" y="46065"/>
                    <a:pt x="73318" y="118160"/>
                  </a:cubicBezTo>
                  <a:cubicBezTo>
                    <a:pt x="68520" y="123997"/>
                    <a:pt x="63921" y="130003"/>
                    <a:pt x="59533" y="136174"/>
                  </a:cubicBezTo>
                  <a:cubicBezTo>
                    <a:pt x="22059" y="188889"/>
                    <a:pt x="0" y="253296"/>
                    <a:pt x="0" y="322756"/>
                  </a:cubicBezTo>
                  <a:cubicBezTo>
                    <a:pt x="0" y="392614"/>
                    <a:pt x="22317" y="457360"/>
                    <a:pt x="60187" y="510240"/>
                  </a:cubicBezTo>
                  <a:cubicBezTo>
                    <a:pt x="64596" y="516395"/>
                    <a:pt x="69208" y="522395"/>
                    <a:pt x="74028" y="528214"/>
                  </a:cubicBezTo>
                  <a:cubicBezTo>
                    <a:pt x="133275" y="599817"/>
                    <a:pt x="222777" y="645513"/>
                    <a:pt x="322757" y="645513"/>
                  </a:cubicBezTo>
                  <a:cubicBezTo>
                    <a:pt x="422735" y="645513"/>
                    <a:pt x="512239" y="599818"/>
                    <a:pt x="571485" y="528214"/>
                  </a:cubicBezTo>
                  <a:cubicBezTo>
                    <a:pt x="576303" y="522395"/>
                    <a:pt x="580916" y="516395"/>
                    <a:pt x="585324" y="510240"/>
                  </a:cubicBezTo>
                  <a:cubicBezTo>
                    <a:pt x="623192" y="457360"/>
                    <a:pt x="645511" y="392614"/>
                    <a:pt x="645511" y="322756"/>
                  </a:cubicBezTo>
                  <a:cubicBezTo>
                    <a:pt x="645511" y="253296"/>
                    <a:pt x="623454" y="188889"/>
                    <a:pt x="585976" y="136174"/>
                  </a:cubicBezTo>
                  <a:close/>
                  <a:moveTo>
                    <a:pt x="553694" y="131360"/>
                  </a:moveTo>
                  <a:cubicBezTo>
                    <a:pt x="548556" y="134664"/>
                    <a:pt x="543165" y="137885"/>
                    <a:pt x="537497" y="141003"/>
                  </a:cubicBezTo>
                  <a:cubicBezTo>
                    <a:pt x="520667" y="150260"/>
                    <a:pt x="502171" y="158279"/>
                    <a:pt x="482390" y="165007"/>
                  </a:cubicBezTo>
                  <a:cubicBezTo>
                    <a:pt x="474671" y="140480"/>
                    <a:pt x="465098" y="117643"/>
                    <a:pt x="453792" y="97087"/>
                  </a:cubicBezTo>
                  <a:cubicBezTo>
                    <a:pt x="439542" y="71171"/>
                    <a:pt x="423210" y="50094"/>
                    <a:pt x="405420" y="34269"/>
                  </a:cubicBezTo>
                  <a:cubicBezTo>
                    <a:pt x="464185" y="51135"/>
                    <a:pt x="515623" y="85505"/>
                    <a:pt x="553694" y="131360"/>
                  </a:cubicBezTo>
                  <a:close/>
                  <a:moveTo>
                    <a:pt x="488998" y="229855"/>
                  </a:moveTo>
                  <a:cubicBezTo>
                    <a:pt x="492254" y="229855"/>
                    <a:pt x="495338" y="230586"/>
                    <a:pt x="498121" y="231865"/>
                  </a:cubicBezTo>
                  <a:cubicBezTo>
                    <a:pt x="505683" y="235338"/>
                    <a:pt x="510959" y="242965"/>
                    <a:pt x="510959" y="251817"/>
                  </a:cubicBezTo>
                  <a:cubicBezTo>
                    <a:pt x="510959" y="258676"/>
                    <a:pt x="507795" y="264806"/>
                    <a:pt x="502854" y="268835"/>
                  </a:cubicBezTo>
                  <a:cubicBezTo>
                    <a:pt x="499072" y="271919"/>
                    <a:pt x="494248" y="273777"/>
                    <a:pt x="488998" y="273777"/>
                  </a:cubicBezTo>
                  <a:cubicBezTo>
                    <a:pt x="485939" y="273777"/>
                    <a:pt x="483028" y="273148"/>
                    <a:pt x="480380" y="272012"/>
                  </a:cubicBezTo>
                  <a:cubicBezTo>
                    <a:pt x="472543" y="268655"/>
                    <a:pt x="467034" y="260869"/>
                    <a:pt x="467034" y="251817"/>
                  </a:cubicBezTo>
                  <a:cubicBezTo>
                    <a:pt x="467034" y="244757"/>
                    <a:pt x="470398" y="238480"/>
                    <a:pt x="475589" y="234460"/>
                  </a:cubicBezTo>
                  <a:cubicBezTo>
                    <a:pt x="479303" y="231585"/>
                    <a:pt x="483947" y="229855"/>
                    <a:pt x="488998" y="229855"/>
                  </a:cubicBezTo>
                  <a:close/>
                  <a:moveTo>
                    <a:pt x="334096" y="23444"/>
                  </a:moveTo>
                  <a:cubicBezTo>
                    <a:pt x="371340" y="28449"/>
                    <a:pt x="406431" y="58030"/>
                    <a:pt x="433920" y="108016"/>
                  </a:cubicBezTo>
                  <a:cubicBezTo>
                    <a:pt x="444504" y="127259"/>
                    <a:pt x="453479" y="148673"/>
                    <a:pt x="460739" y="171707"/>
                  </a:cubicBezTo>
                  <a:cubicBezTo>
                    <a:pt x="421864" y="182591"/>
                    <a:pt x="378855" y="188746"/>
                    <a:pt x="334096" y="189636"/>
                  </a:cubicBezTo>
                  <a:lnTo>
                    <a:pt x="334096" y="23444"/>
                  </a:lnTo>
                  <a:close/>
                  <a:moveTo>
                    <a:pt x="334096" y="212318"/>
                  </a:moveTo>
                  <a:cubicBezTo>
                    <a:pt x="380934" y="211418"/>
                    <a:pt x="426060" y="204955"/>
                    <a:pt x="466975" y="193495"/>
                  </a:cubicBezTo>
                  <a:cubicBezTo>
                    <a:pt x="468451" y="199223"/>
                    <a:pt x="469823" y="205042"/>
                    <a:pt x="471098" y="210936"/>
                  </a:cubicBezTo>
                  <a:cubicBezTo>
                    <a:pt x="455371" y="217847"/>
                    <a:pt x="444357" y="233568"/>
                    <a:pt x="444357" y="251818"/>
                  </a:cubicBezTo>
                  <a:cubicBezTo>
                    <a:pt x="444357" y="274064"/>
                    <a:pt x="460714" y="292554"/>
                    <a:pt x="482032" y="295908"/>
                  </a:cubicBezTo>
                  <a:cubicBezTo>
                    <a:pt x="482287" y="301285"/>
                    <a:pt x="482468" y="306696"/>
                    <a:pt x="482568" y="312129"/>
                  </a:cubicBezTo>
                  <a:lnTo>
                    <a:pt x="366106" y="312129"/>
                  </a:lnTo>
                  <a:cubicBezTo>
                    <a:pt x="362223" y="296275"/>
                    <a:pt x="349847" y="283722"/>
                    <a:pt x="334096" y="279580"/>
                  </a:cubicBezTo>
                  <a:lnTo>
                    <a:pt x="334096" y="212318"/>
                  </a:lnTo>
                  <a:close/>
                  <a:moveTo>
                    <a:pt x="466629" y="453346"/>
                  </a:moveTo>
                  <a:cubicBezTo>
                    <a:pt x="425806" y="441942"/>
                    <a:pt x="380800" y="435516"/>
                    <a:pt x="334096" y="434620"/>
                  </a:cubicBezTo>
                  <a:lnTo>
                    <a:pt x="334096" y="365931"/>
                  </a:lnTo>
                  <a:cubicBezTo>
                    <a:pt x="349375" y="361917"/>
                    <a:pt x="361470" y="349987"/>
                    <a:pt x="365730" y="334808"/>
                  </a:cubicBezTo>
                  <a:lnTo>
                    <a:pt x="482539" y="334808"/>
                  </a:lnTo>
                  <a:cubicBezTo>
                    <a:pt x="481657" y="376493"/>
                    <a:pt x="476212" y="416649"/>
                    <a:pt x="466629" y="453346"/>
                  </a:cubicBezTo>
                  <a:close/>
                  <a:moveTo>
                    <a:pt x="471275" y="535648"/>
                  </a:moveTo>
                  <a:cubicBezTo>
                    <a:pt x="471273" y="547759"/>
                    <a:pt x="461422" y="557610"/>
                    <a:pt x="449314" y="557610"/>
                  </a:cubicBezTo>
                  <a:cubicBezTo>
                    <a:pt x="449051" y="557610"/>
                    <a:pt x="448799" y="557579"/>
                    <a:pt x="448539" y="557570"/>
                  </a:cubicBezTo>
                  <a:cubicBezTo>
                    <a:pt x="440167" y="557275"/>
                    <a:pt x="432987" y="552286"/>
                    <a:pt x="429542" y="545148"/>
                  </a:cubicBezTo>
                  <a:cubicBezTo>
                    <a:pt x="428151" y="542269"/>
                    <a:pt x="427350" y="539055"/>
                    <a:pt x="427350" y="535648"/>
                  </a:cubicBezTo>
                  <a:cubicBezTo>
                    <a:pt x="427350" y="524819"/>
                    <a:pt x="435231" y="515823"/>
                    <a:pt x="445552" y="514031"/>
                  </a:cubicBezTo>
                  <a:cubicBezTo>
                    <a:pt x="446776" y="513816"/>
                    <a:pt x="448029" y="513685"/>
                    <a:pt x="449312" y="513685"/>
                  </a:cubicBezTo>
                  <a:cubicBezTo>
                    <a:pt x="456388" y="513685"/>
                    <a:pt x="462674" y="517062"/>
                    <a:pt x="466694" y="522274"/>
                  </a:cubicBezTo>
                  <a:cubicBezTo>
                    <a:pt x="469554" y="525986"/>
                    <a:pt x="471275" y="530613"/>
                    <a:pt x="471275" y="535648"/>
                  </a:cubicBezTo>
                  <a:close/>
                  <a:moveTo>
                    <a:pt x="311418" y="23444"/>
                  </a:moveTo>
                  <a:lnTo>
                    <a:pt x="311418" y="189636"/>
                  </a:lnTo>
                  <a:cubicBezTo>
                    <a:pt x="266656" y="188746"/>
                    <a:pt x="223649" y="182591"/>
                    <a:pt x="184771" y="171710"/>
                  </a:cubicBezTo>
                  <a:cubicBezTo>
                    <a:pt x="186492" y="166252"/>
                    <a:pt x="188309" y="160884"/>
                    <a:pt x="190219" y="155619"/>
                  </a:cubicBezTo>
                  <a:cubicBezTo>
                    <a:pt x="191137" y="155675"/>
                    <a:pt x="192058" y="155712"/>
                    <a:pt x="192989" y="155712"/>
                  </a:cubicBezTo>
                  <a:cubicBezTo>
                    <a:pt x="217602" y="155712"/>
                    <a:pt x="237629" y="135685"/>
                    <a:pt x="237629" y="111071"/>
                  </a:cubicBezTo>
                  <a:cubicBezTo>
                    <a:pt x="237629" y="100294"/>
                    <a:pt x="233790" y="90399"/>
                    <a:pt x="227410" y="82677"/>
                  </a:cubicBezTo>
                  <a:cubicBezTo>
                    <a:pt x="251993" y="48045"/>
                    <a:pt x="280985" y="27533"/>
                    <a:pt x="311418" y="23444"/>
                  </a:cubicBezTo>
                  <a:close/>
                  <a:moveTo>
                    <a:pt x="178538" y="193495"/>
                  </a:moveTo>
                  <a:cubicBezTo>
                    <a:pt x="219451" y="204958"/>
                    <a:pt x="264580" y="211418"/>
                    <a:pt x="311418" y="212318"/>
                  </a:cubicBezTo>
                  <a:lnTo>
                    <a:pt x="311418" y="279580"/>
                  </a:lnTo>
                  <a:cubicBezTo>
                    <a:pt x="295663" y="283722"/>
                    <a:pt x="283291" y="296275"/>
                    <a:pt x="279405" y="312129"/>
                  </a:cubicBezTo>
                  <a:lnTo>
                    <a:pt x="162942" y="312129"/>
                  </a:lnTo>
                  <a:cubicBezTo>
                    <a:pt x="163720" y="270435"/>
                    <a:pt x="169060" y="230250"/>
                    <a:pt x="178538" y="193495"/>
                  </a:cubicBezTo>
                  <a:close/>
                  <a:moveTo>
                    <a:pt x="171026" y="111071"/>
                  </a:moveTo>
                  <a:cubicBezTo>
                    <a:pt x="171026" y="98960"/>
                    <a:pt x="180878" y="89109"/>
                    <a:pt x="192989" y="89109"/>
                  </a:cubicBezTo>
                  <a:cubicBezTo>
                    <a:pt x="194059" y="89109"/>
                    <a:pt x="195102" y="89211"/>
                    <a:pt x="196132" y="89359"/>
                  </a:cubicBezTo>
                  <a:cubicBezTo>
                    <a:pt x="204409" y="90554"/>
                    <a:pt x="211196" y="96361"/>
                    <a:pt x="213797" y="104098"/>
                  </a:cubicBezTo>
                  <a:cubicBezTo>
                    <a:pt x="214535" y="106292"/>
                    <a:pt x="214951" y="108632"/>
                    <a:pt x="214951" y="111071"/>
                  </a:cubicBezTo>
                  <a:cubicBezTo>
                    <a:pt x="214951" y="120822"/>
                    <a:pt x="208560" y="129101"/>
                    <a:pt x="199748" y="131957"/>
                  </a:cubicBezTo>
                  <a:cubicBezTo>
                    <a:pt x="197616" y="132651"/>
                    <a:pt x="195348" y="133034"/>
                    <a:pt x="192989" y="133034"/>
                  </a:cubicBezTo>
                  <a:cubicBezTo>
                    <a:pt x="186887" y="133034"/>
                    <a:pt x="181364" y="130529"/>
                    <a:pt x="177380" y="126500"/>
                  </a:cubicBezTo>
                  <a:cubicBezTo>
                    <a:pt x="173457" y="122529"/>
                    <a:pt x="171026" y="117080"/>
                    <a:pt x="171026" y="111071"/>
                  </a:cubicBezTo>
                  <a:close/>
                  <a:moveTo>
                    <a:pt x="240094" y="34270"/>
                  </a:moveTo>
                  <a:cubicBezTo>
                    <a:pt x="229128" y="44022"/>
                    <a:pt x="218716" y="55765"/>
                    <a:pt x="209011" y="69417"/>
                  </a:cubicBezTo>
                  <a:cubicBezTo>
                    <a:pt x="204032" y="67495"/>
                    <a:pt x="198634" y="66431"/>
                    <a:pt x="192989" y="66431"/>
                  </a:cubicBezTo>
                  <a:cubicBezTo>
                    <a:pt x="168375" y="66431"/>
                    <a:pt x="148348" y="86456"/>
                    <a:pt x="148348" y="111072"/>
                  </a:cubicBezTo>
                  <a:cubicBezTo>
                    <a:pt x="148348" y="126733"/>
                    <a:pt x="156463" y="140527"/>
                    <a:pt x="168698" y="148496"/>
                  </a:cubicBezTo>
                  <a:cubicBezTo>
                    <a:pt x="166747" y="153908"/>
                    <a:pt x="164884" y="159412"/>
                    <a:pt x="163122" y="165007"/>
                  </a:cubicBezTo>
                  <a:cubicBezTo>
                    <a:pt x="143341" y="158280"/>
                    <a:pt x="124845" y="150261"/>
                    <a:pt x="108014" y="141003"/>
                  </a:cubicBezTo>
                  <a:cubicBezTo>
                    <a:pt x="102347" y="137885"/>
                    <a:pt x="96955" y="134665"/>
                    <a:pt x="91817" y="131360"/>
                  </a:cubicBezTo>
                  <a:cubicBezTo>
                    <a:pt x="129886" y="85505"/>
                    <a:pt x="181326" y="51135"/>
                    <a:pt x="240094" y="34270"/>
                  </a:cubicBezTo>
                  <a:close/>
                  <a:moveTo>
                    <a:pt x="77955" y="149392"/>
                  </a:moveTo>
                  <a:cubicBezTo>
                    <a:pt x="84010" y="153351"/>
                    <a:pt x="90377" y="157184"/>
                    <a:pt x="97086" y="160875"/>
                  </a:cubicBezTo>
                  <a:cubicBezTo>
                    <a:pt x="115348" y="170919"/>
                    <a:pt x="135416" y="179588"/>
                    <a:pt x="156862" y="186811"/>
                  </a:cubicBezTo>
                  <a:cubicBezTo>
                    <a:pt x="146737" y="225714"/>
                    <a:pt x="141054" y="268173"/>
                    <a:pt x="140261" y="312129"/>
                  </a:cubicBezTo>
                  <a:lnTo>
                    <a:pt x="22874" y="312129"/>
                  </a:lnTo>
                  <a:cubicBezTo>
                    <a:pt x="24990" y="251662"/>
                    <a:pt x="45076" y="195682"/>
                    <a:pt x="77955" y="149392"/>
                  </a:cubicBezTo>
                  <a:close/>
                  <a:moveTo>
                    <a:pt x="165422" y="376605"/>
                  </a:moveTo>
                  <a:cubicBezTo>
                    <a:pt x="171347" y="380541"/>
                    <a:pt x="175265" y="387268"/>
                    <a:pt x="175265" y="394905"/>
                  </a:cubicBezTo>
                  <a:cubicBezTo>
                    <a:pt x="175265" y="400505"/>
                    <a:pt x="173140" y="405609"/>
                    <a:pt x="169673" y="409492"/>
                  </a:cubicBezTo>
                  <a:cubicBezTo>
                    <a:pt x="165650" y="414005"/>
                    <a:pt x="159812" y="416864"/>
                    <a:pt x="153309" y="416864"/>
                  </a:cubicBezTo>
                  <a:lnTo>
                    <a:pt x="153305" y="416864"/>
                  </a:lnTo>
                  <a:cubicBezTo>
                    <a:pt x="151401" y="416864"/>
                    <a:pt x="149562" y="416593"/>
                    <a:pt x="147795" y="416136"/>
                  </a:cubicBezTo>
                  <a:cubicBezTo>
                    <a:pt x="138347" y="413681"/>
                    <a:pt x="131343" y="405105"/>
                    <a:pt x="131343" y="394905"/>
                  </a:cubicBezTo>
                  <a:cubicBezTo>
                    <a:pt x="131343" y="386690"/>
                    <a:pt x="135880" y="379523"/>
                    <a:pt x="142576" y="375758"/>
                  </a:cubicBezTo>
                  <a:cubicBezTo>
                    <a:pt x="145750" y="373972"/>
                    <a:pt x="149406" y="372939"/>
                    <a:pt x="153305" y="372939"/>
                  </a:cubicBezTo>
                  <a:cubicBezTo>
                    <a:pt x="157783" y="372939"/>
                    <a:pt x="161946" y="374296"/>
                    <a:pt x="165422" y="376605"/>
                  </a:cubicBezTo>
                  <a:close/>
                  <a:moveTo>
                    <a:pt x="22918" y="334808"/>
                  </a:moveTo>
                  <a:lnTo>
                    <a:pt x="140292" y="334808"/>
                  </a:lnTo>
                  <a:cubicBezTo>
                    <a:pt x="140407" y="340574"/>
                    <a:pt x="140610" y="346318"/>
                    <a:pt x="140893" y="352031"/>
                  </a:cubicBezTo>
                  <a:cubicBezTo>
                    <a:pt x="122300" y="357421"/>
                    <a:pt x="108665" y="374592"/>
                    <a:pt x="108665" y="394905"/>
                  </a:cubicBezTo>
                  <a:cubicBezTo>
                    <a:pt x="108665" y="419176"/>
                    <a:pt x="128147" y="438976"/>
                    <a:pt x="152297" y="439514"/>
                  </a:cubicBezTo>
                  <a:cubicBezTo>
                    <a:pt x="153800" y="446444"/>
                    <a:pt x="155437" y="453280"/>
                    <a:pt x="157207" y="460008"/>
                  </a:cubicBezTo>
                  <a:cubicBezTo>
                    <a:pt x="135631" y="467255"/>
                    <a:pt x="115448" y="475965"/>
                    <a:pt x="97089" y="486063"/>
                  </a:cubicBezTo>
                  <a:cubicBezTo>
                    <a:pt x="90635" y="489610"/>
                    <a:pt x="84499" y="493294"/>
                    <a:pt x="78652" y="497091"/>
                  </a:cubicBezTo>
                  <a:cubicBezTo>
                    <a:pt x="45621" y="450972"/>
                    <a:pt x="25314" y="395157"/>
                    <a:pt x="22918" y="334808"/>
                  </a:cubicBezTo>
                  <a:close/>
                  <a:moveTo>
                    <a:pt x="92596" y="515070"/>
                  </a:moveTo>
                  <a:cubicBezTo>
                    <a:pt x="97500" y="511943"/>
                    <a:pt x="102634" y="508893"/>
                    <a:pt x="108014" y="505934"/>
                  </a:cubicBezTo>
                  <a:cubicBezTo>
                    <a:pt x="124964" y="496611"/>
                    <a:pt x="143600" y="488546"/>
                    <a:pt x="163533" y="481790"/>
                  </a:cubicBezTo>
                  <a:cubicBezTo>
                    <a:pt x="171182" y="505828"/>
                    <a:pt x="180611" y="528232"/>
                    <a:pt x="191720" y="548424"/>
                  </a:cubicBezTo>
                  <a:cubicBezTo>
                    <a:pt x="205974" y="574342"/>
                    <a:pt x="222305" y="595424"/>
                    <a:pt x="240098" y="611250"/>
                  </a:cubicBezTo>
                  <a:cubicBezTo>
                    <a:pt x="181728" y="594497"/>
                    <a:pt x="130586" y="560464"/>
                    <a:pt x="92596" y="515070"/>
                  </a:cubicBezTo>
                  <a:close/>
                  <a:moveTo>
                    <a:pt x="311418" y="622070"/>
                  </a:moveTo>
                  <a:cubicBezTo>
                    <a:pt x="274171" y="617063"/>
                    <a:pt x="239080" y="587483"/>
                    <a:pt x="211591" y="537499"/>
                  </a:cubicBezTo>
                  <a:cubicBezTo>
                    <a:pt x="201207" y="518620"/>
                    <a:pt x="192376" y="497647"/>
                    <a:pt x="185191" y="475112"/>
                  </a:cubicBezTo>
                  <a:cubicBezTo>
                    <a:pt x="223957" y="464296"/>
                    <a:pt x="266818" y="458188"/>
                    <a:pt x="311418" y="457298"/>
                  </a:cubicBezTo>
                  <a:lnTo>
                    <a:pt x="311418" y="622070"/>
                  </a:lnTo>
                  <a:close/>
                  <a:moveTo>
                    <a:pt x="311418" y="434619"/>
                  </a:moveTo>
                  <a:cubicBezTo>
                    <a:pt x="264711" y="435516"/>
                    <a:pt x="219703" y="441941"/>
                    <a:pt x="178880" y="453346"/>
                  </a:cubicBezTo>
                  <a:cubicBezTo>
                    <a:pt x="177247" y="447082"/>
                    <a:pt x="175734" y="440715"/>
                    <a:pt x="174343" y="434262"/>
                  </a:cubicBezTo>
                  <a:cubicBezTo>
                    <a:pt x="188377" y="426728"/>
                    <a:pt x="197943" y="411910"/>
                    <a:pt x="197943" y="394905"/>
                  </a:cubicBezTo>
                  <a:cubicBezTo>
                    <a:pt x="197943" y="373819"/>
                    <a:pt x="183249" y="356114"/>
                    <a:pt x="163567" y="351465"/>
                  </a:cubicBezTo>
                  <a:cubicBezTo>
                    <a:pt x="163284" y="345944"/>
                    <a:pt x="163092" y="340387"/>
                    <a:pt x="162970" y="334808"/>
                  </a:cubicBezTo>
                  <a:lnTo>
                    <a:pt x="279781" y="334808"/>
                  </a:lnTo>
                  <a:cubicBezTo>
                    <a:pt x="284044" y="349987"/>
                    <a:pt x="296139" y="361917"/>
                    <a:pt x="311418" y="365931"/>
                  </a:cubicBezTo>
                  <a:lnTo>
                    <a:pt x="311418" y="434619"/>
                  </a:lnTo>
                  <a:close/>
                  <a:moveTo>
                    <a:pt x="311418" y="341529"/>
                  </a:moveTo>
                  <a:cubicBezTo>
                    <a:pt x="308617" y="339831"/>
                    <a:pt x="306218" y="337537"/>
                    <a:pt x="304417" y="334808"/>
                  </a:cubicBezTo>
                  <a:cubicBezTo>
                    <a:pt x="302133" y="331345"/>
                    <a:pt x="300795" y="327209"/>
                    <a:pt x="300795" y="322756"/>
                  </a:cubicBezTo>
                  <a:cubicBezTo>
                    <a:pt x="300795" y="318903"/>
                    <a:pt x="301800" y="315281"/>
                    <a:pt x="303552" y="312129"/>
                  </a:cubicBezTo>
                  <a:cubicBezTo>
                    <a:pt x="305416" y="308771"/>
                    <a:pt x="308142" y="305968"/>
                    <a:pt x="311418" y="303983"/>
                  </a:cubicBezTo>
                  <a:cubicBezTo>
                    <a:pt x="314732" y="301972"/>
                    <a:pt x="318606" y="300793"/>
                    <a:pt x="322757" y="300793"/>
                  </a:cubicBezTo>
                  <a:cubicBezTo>
                    <a:pt x="326908" y="300793"/>
                    <a:pt x="330779" y="301972"/>
                    <a:pt x="334096" y="303983"/>
                  </a:cubicBezTo>
                  <a:cubicBezTo>
                    <a:pt x="337373" y="305968"/>
                    <a:pt x="340099" y="308771"/>
                    <a:pt x="341963" y="312129"/>
                  </a:cubicBezTo>
                  <a:cubicBezTo>
                    <a:pt x="343715" y="315281"/>
                    <a:pt x="344720" y="318903"/>
                    <a:pt x="344720" y="322756"/>
                  </a:cubicBezTo>
                  <a:cubicBezTo>
                    <a:pt x="344720" y="327209"/>
                    <a:pt x="343379" y="331345"/>
                    <a:pt x="341095" y="334808"/>
                  </a:cubicBezTo>
                  <a:cubicBezTo>
                    <a:pt x="339296" y="337537"/>
                    <a:pt x="336897" y="339831"/>
                    <a:pt x="334096" y="341529"/>
                  </a:cubicBezTo>
                  <a:cubicBezTo>
                    <a:pt x="330779" y="343539"/>
                    <a:pt x="326908" y="344719"/>
                    <a:pt x="322757" y="344719"/>
                  </a:cubicBezTo>
                  <a:cubicBezTo>
                    <a:pt x="318606" y="344719"/>
                    <a:pt x="314732" y="343539"/>
                    <a:pt x="311418" y="341529"/>
                  </a:cubicBezTo>
                  <a:close/>
                  <a:moveTo>
                    <a:pt x="334096" y="622070"/>
                  </a:moveTo>
                  <a:lnTo>
                    <a:pt x="334096" y="457298"/>
                  </a:lnTo>
                  <a:cubicBezTo>
                    <a:pt x="378696" y="458188"/>
                    <a:pt x="421556" y="464296"/>
                    <a:pt x="460322" y="475112"/>
                  </a:cubicBezTo>
                  <a:cubicBezTo>
                    <a:pt x="458565" y="480617"/>
                    <a:pt x="456720" y="486041"/>
                    <a:pt x="454769" y="491356"/>
                  </a:cubicBezTo>
                  <a:cubicBezTo>
                    <a:pt x="452978" y="491132"/>
                    <a:pt x="451159" y="491007"/>
                    <a:pt x="449309" y="491007"/>
                  </a:cubicBezTo>
                  <a:cubicBezTo>
                    <a:pt x="424697" y="491007"/>
                    <a:pt x="404672" y="511034"/>
                    <a:pt x="404672" y="535648"/>
                  </a:cubicBezTo>
                  <a:cubicBezTo>
                    <a:pt x="404672" y="547127"/>
                    <a:pt x="409030" y="557607"/>
                    <a:pt x="416177" y="565527"/>
                  </a:cubicBezTo>
                  <a:cubicBezTo>
                    <a:pt x="392010" y="598536"/>
                    <a:pt x="363735" y="618087"/>
                    <a:pt x="334096" y="622070"/>
                  </a:cubicBezTo>
                  <a:close/>
                  <a:moveTo>
                    <a:pt x="405414" y="611250"/>
                  </a:moveTo>
                  <a:cubicBezTo>
                    <a:pt x="415872" y="601946"/>
                    <a:pt x="425821" y="590819"/>
                    <a:pt x="435143" y="577971"/>
                  </a:cubicBezTo>
                  <a:cubicBezTo>
                    <a:pt x="439598" y="579464"/>
                    <a:pt x="444360" y="580289"/>
                    <a:pt x="449314" y="580289"/>
                  </a:cubicBezTo>
                  <a:cubicBezTo>
                    <a:pt x="473925" y="580289"/>
                    <a:pt x="493952" y="560261"/>
                    <a:pt x="493953" y="535648"/>
                  </a:cubicBezTo>
                  <a:cubicBezTo>
                    <a:pt x="493952" y="520954"/>
                    <a:pt x="486813" y="507901"/>
                    <a:pt x="475823" y="499760"/>
                  </a:cubicBezTo>
                  <a:cubicBezTo>
                    <a:pt x="477991" y="493885"/>
                    <a:pt x="480037" y="487886"/>
                    <a:pt x="481976" y="481790"/>
                  </a:cubicBezTo>
                  <a:cubicBezTo>
                    <a:pt x="501913" y="488546"/>
                    <a:pt x="520549" y="496611"/>
                    <a:pt x="537497" y="505934"/>
                  </a:cubicBezTo>
                  <a:cubicBezTo>
                    <a:pt x="542877" y="508894"/>
                    <a:pt x="548013" y="511943"/>
                    <a:pt x="552917" y="515073"/>
                  </a:cubicBezTo>
                  <a:cubicBezTo>
                    <a:pt x="514925" y="560467"/>
                    <a:pt x="463785" y="594497"/>
                    <a:pt x="405414" y="611250"/>
                  </a:cubicBezTo>
                  <a:close/>
                  <a:moveTo>
                    <a:pt x="566859" y="497091"/>
                  </a:moveTo>
                  <a:cubicBezTo>
                    <a:pt x="561012" y="493294"/>
                    <a:pt x="554876" y="489610"/>
                    <a:pt x="548425" y="486063"/>
                  </a:cubicBezTo>
                  <a:cubicBezTo>
                    <a:pt x="530066" y="475965"/>
                    <a:pt x="509882" y="467255"/>
                    <a:pt x="488303" y="460008"/>
                  </a:cubicBezTo>
                  <a:cubicBezTo>
                    <a:pt x="498532" y="421171"/>
                    <a:pt x="504323" y="378748"/>
                    <a:pt x="505220" y="334808"/>
                  </a:cubicBezTo>
                  <a:lnTo>
                    <a:pt x="622595" y="334808"/>
                  </a:lnTo>
                  <a:cubicBezTo>
                    <a:pt x="622752" y="330813"/>
                    <a:pt x="622832" y="326792"/>
                    <a:pt x="622832" y="322756"/>
                  </a:cubicBezTo>
                  <a:cubicBezTo>
                    <a:pt x="622832" y="322759"/>
                    <a:pt x="622832" y="322759"/>
                    <a:pt x="622832" y="322759"/>
                  </a:cubicBezTo>
                  <a:cubicBezTo>
                    <a:pt x="622832" y="326792"/>
                    <a:pt x="622751" y="330809"/>
                    <a:pt x="622595" y="334808"/>
                  </a:cubicBezTo>
                  <a:lnTo>
                    <a:pt x="622595" y="334808"/>
                  </a:lnTo>
                  <a:cubicBezTo>
                    <a:pt x="620197" y="395157"/>
                    <a:pt x="599890" y="450972"/>
                    <a:pt x="566859" y="497091"/>
                  </a:cubicBezTo>
                  <a:close/>
                  <a:moveTo>
                    <a:pt x="622637" y="312129"/>
                  </a:moveTo>
                  <a:lnTo>
                    <a:pt x="622637" y="312129"/>
                  </a:lnTo>
                  <a:lnTo>
                    <a:pt x="505250" y="312129"/>
                  </a:lnTo>
                  <a:cubicBezTo>
                    <a:pt x="505138" y="305930"/>
                    <a:pt x="504930" y="299760"/>
                    <a:pt x="504623" y="293627"/>
                  </a:cubicBezTo>
                  <a:cubicBezTo>
                    <a:pt x="521552" y="287276"/>
                    <a:pt x="533637" y="270936"/>
                    <a:pt x="533637" y="251817"/>
                  </a:cubicBezTo>
                  <a:cubicBezTo>
                    <a:pt x="533637" y="228732"/>
                    <a:pt x="516020" y="209682"/>
                    <a:pt x="493525" y="207404"/>
                  </a:cubicBezTo>
                  <a:cubicBezTo>
                    <a:pt x="492034" y="200440"/>
                    <a:pt x="490410" y="193572"/>
                    <a:pt x="488651" y="186811"/>
                  </a:cubicBezTo>
                  <a:cubicBezTo>
                    <a:pt x="510097" y="179588"/>
                    <a:pt x="530163" y="170919"/>
                    <a:pt x="548424" y="160874"/>
                  </a:cubicBezTo>
                  <a:cubicBezTo>
                    <a:pt x="555135" y="157184"/>
                    <a:pt x="561501" y="153347"/>
                    <a:pt x="567558" y="149392"/>
                  </a:cubicBezTo>
                  <a:cubicBezTo>
                    <a:pt x="600435" y="195682"/>
                    <a:pt x="620523" y="251659"/>
                    <a:pt x="622637" y="312129"/>
                  </a:cubicBezTo>
                  <a:lnTo>
                    <a:pt x="630057" y="312129"/>
                  </a:lnTo>
                  <a:lnTo>
                    <a:pt x="630057" y="312129"/>
                  </a:lnTo>
                  <a:lnTo>
                    <a:pt x="622637" y="31212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 dirty="0"/>
            </a:p>
          </p:txBody>
        </p:sp>
      </p:grpSp>
      <p:grpSp>
        <p:nvGrpSpPr>
          <p:cNvPr id="32" name="Graphic 30">
            <a:extLst>
              <a:ext uri="{FF2B5EF4-FFF2-40B4-BE49-F238E27FC236}">
                <a16:creationId xmlns:a16="http://schemas.microsoft.com/office/drawing/2014/main" id="{36D8B57C-9BA8-46FE-9176-5FF454186D02}"/>
              </a:ext>
            </a:extLst>
          </p:cNvPr>
          <p:cNvGrpSpPr/>
          <p:nvPr/>
        </p:nvGrpSpPr>
        <p:grpSpPr>
          <a:xfrm>
            <a:off x="6617030" y="3301493"/>
            <a:ext cx="418705" cy="418705"/>
            <a:chOff x="7013835" y="3989456"/>
            <a:chExt cx="558273" cy="558273"/>
          </a:xfrm>
          <a:solidFill>
            <a:schemeClr val="accent1"/>
          </a:solidFill>
        </p:grpSpPr>
        <p:grpSp>
          <p:nvGrpSpPr>
            <p:cNvPr id="33" name="Graphic 30">
              <a:extLst>
                <a:ext uri="{FF2B5EF4-FFF2-40B4-BE49-F238E27FC236}">
                  <a16:creationId xmlns:a16="http://schemas.microsoft.com/office/drawing/2014/main" id="{36D8B57C-9BA8-46FE-9176-5FF454186D02}"/>
                </a:ext>
              </a:extLst>
            </p:cNvPr>
            <p:cNvGrpSpPr/>
            <p:nvPr/>
          </p:nvGrpSpPr>
          <p:grpSpPr>
            <a:xfrm>
              <a:off x="7013835" y="4031326"/>
              <a:ext cx="558273" cy="474532"/>
              <a:chOff x="7013835" y="4031326"/>
              <a:chExt cx="558273" cy="474532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18702E9-D2AC-4102-8B06-E4318253F7DA}"/>
                  </a:ext>
                </a:extLst>
              </p:cNvPr>
              <p:cNvSpPr/>
              <p:nvPr/>
            </p:nvSpPr>
            <p:spPr>
              <a:xfrm>
                <a:off x="7013835" y="4031326"/>
                <a:ext cx="558273" cy="474532"/>
              </a:xfrm>
              <a:custGeom>
                <a:avLst/>
                <a:gdLst>
                  <a:gd name="connsiteX0" fmla="*/ 530359 w 558273"/>
                  <a:gd name="connsiteY0" fmla="*/ 0 h 474532"/>
                  <a:gd name="connsiteX1" fmla="*/ 27914 w 558273"/>
                  <a:gd name="connsiteY1" fmla="*/ 0 h 474532"/>
                  <a:gd name="connsiteX2" fmla="*/ 0 w 558273"/>
                  <a:gd name="connsiteY2" fmla="*/ 27914 h 474532"/>
                  <a:gd name="connsiteX3" fmla="*/ 0 w 558273"/>
                  <a:gd name="connsiteY3" fmla="*/ 362877 h 474532"/>
                  <a:gd name="connsiteX4" fmla="*/ 27914 w 558273"/>
                  <a:gd name="connsiteY4" fmla="*/ 390791 h 474532"/>
                  <a:gd name="connsiteX5" fmla="*/ 121733 w 558273"/>
                  <a:gd name="connsiteY5" fmla="*/ 390791 h 474532"/>
                  <a:gd name="connsiteX6" fmla="*/ 279137 w 558273"/>
                  <a:gd name="connsiteY6" fmla="*/ 474532 h 474532"/>
                  <a:gd name="connsiteX7" fmla="*/ 436540 w 558273"/>
                  <a:gd name="connsiteY7" fmla="*/ 390791 h 474532"/>
                  <a:gd name="connsiteX8" fmla="*/ 530359 w 558273"/>
                  <a:gd name="connsiteY8" fmla="*/ 390791 h 474532"/>
                  <a:gd name="connsiteX9" fmla="*/ 558273 w 558273"/>
                  <a:gd name="connsiteY9" fmla="*/ 362877 h 474532"/>
                  <a:gd name="connsiteX10" fmla="*/ 558273 w 558273"/>
                  <a:gd name="connsiteY10" fmla="*/ 27914 h 474532"/>
                  <a:gd name="connsiteX11" fmla="*/ 530359 w 558273"/>
                  <a:gd name="connsiteY11" fmla="*/ 0 h 474532"/>
                  <a:gd name="connsiteX12" fmla="*/ 279137 w 558273"/>
                  <a:gd name="connsiteY12" fmla="*/ 455923 h 474532"/>
                  <a:gd name="connsiteX13" fmla="*/ 139568 w 558273"/>
                  <a:gd name="connsiteY13" fmla="*/ 381486 h 474532"/>
                  <a:gd name="connsiteX14" fmla="*/ 279137 w 558273"/>
                  <a:gd name="connsiteY14" fmla="*/ 307050 h 474532"/>
                  <a:gd name="connsiteX15" fmla="*/ 418705 w 558273"/>
                  <a:gd name="connsiteY15" fmla="*/ 381487 h 474532"/>
                  <a:gd name="connsiteX16" fmla="*/ 279137 w 558273"/>
                  <a:gd name="connsiteY16" fmla="*/ 455923 h 474532"/>
                  <a:gd name="connsiteX17" fmla="*/ 539664 w 558273"/>
                  <a:gd name="connsiteY17" fmla="*/ 362877 h 474532"/>
                  <a:gd name="connsiteX18" fmla="*/ 530359 w 558273"/>
                  <a:gd name="connsiteY18" fmla="*/ 372182 h 474532"/>
                  <a:gd name="connsiteX19" fmla="*/ 436540 w 558273"/>
                  <a:gd name="connsiteY19" fmla="*/ 372182 h 474532"/>
                  <a:gd name="connsiteX20" fmla="*/ 279137 w 558273"/>
                  <a:gd name="connsiteY20" fmla="*/ 288441 h 474532"/>
                  <a:gd name="connsiteX21" fmla="*/ 121733 w 558273"/>
                  <a:gd name="connsiteY21" fmla="*/ 372182 h 474532"/>
                  <a:gd name="connsiteX22" fmla="*/ 27914 w 558273"/>
                  <a:gd name="connsiteY22" fmla="*/ 372182 h 474532"/>
                  <a:gd name="connsiteX23" fmla="*/ 18609 w 558273"/>
                  <a:gd name="connsiteY23" fmla="*/ 362877 h 474532"/>
                  <a:gd name="connsiteX24" fmla="*/ 18609 w 558273"/>
                  <a:gd name="connsiteY24" fmla="*/ 27914 h 474532"/>
                  <a:gd name="connsiteX25" fmla="*/ 27914 w 558273"/>
                  <a:gd name="connsiteY25" fmla="*/ 18609 h 474532"/>
                  <a:gd name="connsiteX26" fmla="*/ 530359 w 558273"/>
                  <a:gd name="connsiteY26" fmla="*/ 18609 h 474532"/>
                  <a:gd name="connsiteX27" fmla="*/ 539664 w 558273"/>
                  <a:gd name="connsiteY27" fmla="*/ 27914 h 474532"/>
                  <a:gd name="connsiteX28" fmla="*/ 539664 w 558273"/>
                  <a:gd name="connsiteY28" fmla="*/ 362877 h 47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58273" h="474532">
                    <a:moveTo>
                      <a:pt x="530359" y="0"/>
                    </a:moveTo>
                    <a:lnTo>
                      <a:pt x="27914" y="0"/>
                    </a:lnTo>
                    <a:cubicBezTo>
                      <a:pt x="12504" y="16"/>
                      <a:pt x="16" y="12504"/>
                      <a:pt x="0" y="27914"/>
                    </a:cubicBezTo>
                    <a:lnTo>
                      <a:pt x="0" y="362877"/>
                    </a:lnTo>
                    <a:cubicBezTo>
                      <a:pt x="16" y="378287"/>
                      <a:pt x="12504" y="390775"/>
                      <a:pt x="27914" y="390791"/>
                    </a:cubicBezTo>
                    <a:lnTo>
                      <a:pt x="121733" y="390791"/>
                    </a:lnTo>
                    <a:cubicBezTo>
                      <a:pt x="129436" y="438437"/>
                      <a:pt x="195788" y="474532"/>
                      <a:pt x="279137" y="474532"/>
                    </a:cubicBezTo>
                    <a:cubicBezTo>
                      <a:pt x="362485" y="474532"/>
                      <a:pt x="428838" y="438437"/>
                      <a:pt x="436540" y="390791"/>
                    </a:cubicBezTo>
                    <a:lnTo>
                      <a:pt x="530359" y="390791"/>
                    </a:lnTo>
                    <a:cubicBezTo>
                      <a:pt x="545769" y="390775"/>
                      <a:pt x="558257" y="378287"/>
                      <a:pt x="558273" y="362877"/>
                    </a:cubicBezTo>
                    <a:lnTo>
                      <a:pt x="558273" y="27914"/>
                    </a:lnTo>
                    <a:cubicBezTo>
                      <a:pt x="558257" y="12504"/>
                      <a:pt x="545769" y="16"/>
                      <a:pt x="530359" y="0"/>
                    </a:cubicBezTo>
                    <a:close/>
                    <a:moveTo>
                      <a:pt x="279137" y="455923"/>
                    </a:moveTo>
                    <a:cubicBezTo>
                      <a:pt x="203483" y="455923"/>
                      <a:pt x="139568" y="421835"/>
                      <a:pt x="139568" y="381486"/>
                    </a:cubicBezTo>
                    <a:cubicBezTo>
                      <a:pt x="139568" y="341136"/>
                      <a:pt x="203483" y="307050"/>
                      <a:pt x="279137" y="307050"/>
                    </a:cubicBezTo>
                    <a:cubicBezTo>
                      <a:pt x="354790" y="307050"/>
                      <a:pt x="418705" y="341138"/>
                      <a:pt x="418705" y="381487"/>
                    </a:cubicBezTo>
                    <a:cubicBezTo>
                      <a:pt x="418705" y="421836"/>
                      <a:pt x="354790" y="455923"/>
                      <a:pt x="279137" y="455923"/>
                    </a:cubicBezTo>
                    <a:close/>
                    <a:moveTo>
                      <a:pt x="539664" y="362877"/>
                    </a:moveTo>
                    <a:cubicBezTo>
                      <a:pt x="539657" y="368013"/>
                      <a:pt x="535495" y="372175"/>
                      <a:pt x="530359" y="372182"/>
                    </a:cubicBezTo>
                    <a:lnTo>
                      <a:pt x="436540" y="372182"/>
                    </a:lnTo>
                    <a:cubicBezTo>
                      <a:pt x="428838" y="324535"/>
                      <a:pt x="362485" y="288441"/>
                      <a:pt x="279137" y="288441"/>
                    </a:cubicBezTo>
                    <a:cubicBezTo>
                      <a:pt x="195788" y="288441"/>
                      <a:pt x="129435" y="324535"/>
                      <a:pt x="121733" y="372182"/>
                    </a:cubicBezTo>
                    <a:lnTo>
                      <a:pt x="27914" y="372182"/>
                    </a:lnTo>
                    <a:cubicBezTo>
                      <a:pt x="22778" y="372175"/>
                      <a:pt x="18616" y="368013"/>
                      <a:pt x="18609" y="362877"/>
                    </a:cubicBezTo>
                    <a:lnTo>
                      <a:pt x="18609" y="27914"/>
                    </a:lnTo>
                    <a:cubicBezTo>
                      <a:pt x="18616" y="22778"/>
                      <a:pt x="22778" y="18616"/>
                      <a:pt x="27914" y="18609"/>
                    </a:cubicBezTo>
                    <a:lnTo>
                      <a:pt x="530359" y="18609"/>
                    </a:lnTo>
                    <a:cubicBezTo>
                      <a:pt x="535495" y="18616"/>
                      <a:pt x="539657" y="22778"/>
                      <a:pt x="539664" y="27914"/>
                    </a:cubicBezTo>
                    <a:lnTo>
                      <a:pt x="539664" y="362877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F6A088D-E05E-444F-99D4-BC65321939DD}"/>
                  </a:ext>
                </a:extLst>
              </p:cNvPr>
              <p:cNvSpPr/>
              <p:nvPr/>
            </p:nvSpPr>
            <p:spPr>
              <a:xfrm>
                <a:off x="7246449" y="4068544"/>
                <a:ext cx="93045" cy="93045"/>
              </a:xfrm>
              <a:custGeom>
                <a:avLst/>
                <a:gdLst>
                  <a:gd name="connsiteX0" fmla="*/ 85144 w 93045"/>
                  <a:gd name="connsiteY0" fmla="*/ 28541 h 93045"/>
                  <a:gd name="connsiteX1" fmla="*/ 64337 w 93045"/>
                  <a:gd name="connsiteY1" fmla="*/ 25360 h 93045"/>
                  <a:gd name="connsiteX2" fmla="*/ 54945 w 93045"/>
                  <a:gd name="connsiteY2" fmla="*/ 5352 h 93045"/>
                  <a:gd name="connsiteX3" fmla="*/ 46522 w 93045"/>
                  <a:gd name="connsiteY3" fmla="*/ 0 h 93045"/>
                  <a:gd name="connsiteX4" fmla="*/ 38099 w 93045"/>
                  <a:gd name="connsiteY4" fmla="*/ 5352 h 93045"/>
                  <a:gd name="connsiteX5" fmla="*/ 28709 w 93045"/>
                  <a:gd name="connsiteY5" fmla="*/ 25360 h 93045"/>
                  <a:gd name="connsiteX6" fmla="*/ 7901 w 93045"/>
                  <a:gd name="connsiteY6" fmla="*/ 28541 h 93045"/>
                  <a:gd name="connsiteX7" fmla="*/ 482 w 93045"/>
                  <a:gd name="connsiteY7" fmla="*/ 34782 h 93045"/>
                  <a:gd name="connsiteX8" fmla="*/ 2644 w 93045"/>
                  <a:gd name="connsiteY8" fmla="*/ 44233 h 93045"/>
                  <a:gd name="connsiteX9" fmla="*/ 17973 w 93045"/>
                  <a:gd name="connsiteY9" fmla="*/ 59943 h 93045"/>
                  <a:gd name="connsiteX10" fmla="*/ 14338 w 93045"/>
                  <a:gd name="connsiteY10" fmla="*/ 82242 h 93045"/>
                  <a:gd name="connsiteX11" fmla="*/ 18161 w 93045"/>
                  <a:gd name="connsiteY11" fmla="*/ 91347 h 93045"/>
                  <a:gd name="connsiteX12" fmla="*/ 28023 w 93045"/>
                  <a:gd name="connsiteY12" fmla="*/ 91882 h 93045"/>
                  <a:gd name="connsiteX13" fmla="*/ 46522 w 93045"/>
                  <a:gd name="connsiteY13" fmla="*/ 81656 h 93045"/>
                  <a:gd name="connsiteX14" fmla="*/ 65023 w 93045"/>
                  <a:gd name="connsiteY14" fmla="*/ 91883 h 93045"/>
                  <a:gd name="connsiteX15" fmla="*/ 74884 w 93045"/>
                  <a:gd name="connsiteY15" fmla="*/ 91349 h 93045"/>
                  <a:gd name="connsiteX16" fmla="*/ 78707 w 93045"/>
                  <a:gd name="connsiteY16" fmla="*/ 82243 h 93045"/>
                  <a:gd name="connsiteX17" fmla="*/ 75072 w 93045"/>
                  <a:gd name="connsiteY17" fmla="*/ 59945 h 93045"/>
                  <a:gd name="connsiteX18" fmla="*/ 90401 w 93045"/>
                  <a:gd name="connsiteY18" fmla="*/ 44234 h 93045"/>
                  <a:gd name="connsiteX19" fmla="*/ 92563 w 93045"/>
                  <a:gd name="connsiteY19" fmla="*/ 34783 h 93045"/>
                  <a:gd name="connsiteX20" fmla="*/ 85144 w 93045"/>
                  <a:gd name="connsiteY20" fmla="*/ 28541 h 93045"/>
                  <a:gd name="connsiteX21" fmla="*/ 58470 w 93045"/>
                  <a:gd name="connsiteY21" fmla="*/ 50312 h 93045"/>
                  <a:gd name="connsiteX22" fmla="*/ 55948 w 93045"/>
                  <a:gd name="connsiteY22" fmla="*/ 58308 h 93045"/>
                  <a:gd name="connsiteX23" fmla="*/ 57257 w 93045"/>
                  <a:gd name="connsiteY23" fmla="*/ 66327 h 93045"/>
                  <a:gd name="connsiteX24" fmla="*/ 51023 w 93045"/>
                  <a:gd name="connsiteY24" fmla="*/ 62883 h 93045"/>
                  <a:gd name="connsiteX25" fmla="*/ 42019 w 93045"/>
                  <a:gd name="connsiteY25" fmla="*/ 62883 h 93045"/>
                  <a:gd name="connsiteX26" fmla="*/ 35785 w 93045"/>
                  <a:gd name="connsiteY26" fmla="*/ 66327 h 93045"/>
                  <a:gd name="connsiteX27" fmla="*/ 37094 w 93045"/>
                  <a:gd name="connsiteY27" fmla="*/ 58308 h 93045"/>
                  <a:gd name="connsiteX28" fmla="*/ 34572 w 93045"/>
                  <a:gd name="connsiteY28" fmla="*/ 50312 h 93045"/>
                  <a:gd name="connsiteX29" fmla="*/ 28606 w 93045"/>
                  <a:gd name="connsiteY29" fmla="*/ 44197 h 93045"/>
                  <a:gd name="connsiteX30" fmla="*/ 36425 w 93045"/>
                  <a:gd name="connsiteY30" fmla="*/ 43007 h 93045"/>
                  <a:gd name="connsiteX31" fmla="*/ 43444 w 93045"/>
                  <a:gd name="connsiteY31" fmla="*/ 37759 h 93045"/>
                  <a:gd name="connsiteX32" fmla="*/ 46522 w 93045"/>
                  <a:gd name="connsiteY32" fmla="*/ 31203 h 93045"/>
                  <a:gd name="connsiteX33" fmla="*/ 49598 w 93045"/>
                  <a:gd name="connsiteY33" fmla="*/ 37760 h 93045"/>
                  <a:gd name="connsiteX34" fmla="*/ 56618 w 93045"/>
                  <a:gd name="connsiteY34" fmla="*/ 43008 h 93045"/>
                  <a:gd name="connsiteX35" fmla="*/ 64437 w 93045"/>
                  <a:gd name="connsiteY35" fmla="*/ 44198 h 93045"/>
                  <a:gd name="connsiteX36" fmla="*/ 58470 w 93045"/>
                  <a:gd name="connsiteY36" fmla="*/ 50312 h 9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5">
                    <a:moveTo>
                      <a:pt x="85144" y="28541"/>
                    </a:moveTo>
                    <a:lnTo>
                      <a:pt x="64337" y="25360"/>
                    </a:lnTo>
                    <a:lnTo>
                      <a:pt x="54945" y="5352"/>
                    </a:lnTo>
                    <a:cubicBezTo>
                      <a:pt x="53412" y="2086"/>
                      <a:pt x="50130" y="0"/>
                      <a:pt x="46522" y="0"/>
                    </a:cubicBezTo>
                    <a:cubicBezTo>
                      <a:pt x="42914" y="0"/>
                      <a:pt x="39632" y="2086"/>
                      <a:pt x="38099" y="5352"/>
                    </a:cubicBezTo>
                    <a:lnTo>
                      <a:pt x="28709" y="25360"/>
                    </a:lnTo>
                    <a:lnTo>
                      <a:pt x="7901" y="28541"/>
                    </a:lnTo>
                    <a:cubicBezTo>
                      <a:pt x="4453" y="29066"/>
                      <a:pt x="1590" y="31476"/>
                      <a:pt x="482" y="34782"/>
                    </a:cubicBezTo>
                    <a:cubicBezTo>
                      <a:pt x="-626" y="38088"/>
                      <a:pt x="209" y="41736"/>
                      <a:pt x="2644" y="44233"/>
                    </a:cubicBezTo>
                    <a:lnTo>
                      <a:pt x="17973" y="59943"/>
                    </a:lnTo>
                    <a:lnTo>
                      <a:pt x="14338" y="82242"/>
                    </a:lnTo>
                    <a:cubicBezTo>
                      <a:pt x="13763" y="85758"/>
                      <a:pt x="15248" y="89295"/>
                      <a:pt x="18161" y="91347"/>
                    </a:cubicBezTo>
                    <a:cubicBezTo>
                      <a:pt x="21075" y="93400"/>
                      <a:pt x="24904" y="93608"/>
                      <a:pt x="28023" y="91882"/>
                    </a:cubicBezTo>
                    <a:lnTo>
                      <a:pt x="46522" y="81656"/>
                    </a:lnTo>
                    <a:lnTo>
                      <a:pt x="65023" y="91883"/>
                    </a:lnTo>
                    <a:cubicBezTo>
                      <a:pt x="68141" y="93608"/>
                      <a:pt x="71970" y="93401"/>
                      <a:pt x="74884" y="91349"/>
                    </a:cubicBezTo>
                    <a:cubicBezTo>
                      <a:pt x="77797" y="89296"/>
                      <a:pt x="79281" y="85759"/>
                      <a:pt x="78707" y="82243"/>
                    </a:cubicBezTo>
                    <a:lnTo>
                      <a:pt x="75072" y="59945"/>
                    </a:lnTo>
                    <a:lnTo>
                      <a:pt x="90401" y="44234"/>
                    </a:lnTo>
                    <a:cubicBezTo>
                      <a:pt x="92836" y="41739"/>
                      <a:pt x="93671" y="38090"/>
                      <a:pt x="92563" y="34783"/>
                    </a:cubicBezTo>
                    <a:cubicBezTo>
                      <a:pt x="91455" y="31476"/>
                      <a:pt x="88591" y="29066"/>
                      <a:pt x="85144" y="28541"/>
                    </a:cubicBezTo>
                    <a:close/>
                    <a:moveTo>
                      <a:pt x="58470" y="50312"/>
                    </a:moveTo>
                    <a:cubicBezTo>
                      <a:pt x="56407" y="52425"/>
                      <a:pt x="55472" y="55393"/>
                      <a:pt x="55948" y="58308"/>
                    </a:cubicBezTo>
                    <a:lnTo>
                      <a:pt x="57257" y="66327"/>
                    </a:lnTo>
                    <a:lnTo>
                      <a:pt x="51023" y="62883"/>
                    </a:lnTo>
                    <a:cubicBezTo>
                      <a:pt x="48222" y="61333"/>
                      <a:pt x="44820" y="61333"/>
                      <a:pt x="42019" y="62883"/>
                    </a:cubicBezTo>
                    <a:lnTo>
                      <a:pt x="35785" y="66327"/>
                    </a:lnTo>
                    <a:lnTo>
                      <a:pt x="37094" y="58308"/>
                    </a:lnTo>
                    <a:cubicBezTo>
                      <a:pt x="37571" y="55393"/>
                      <a:pt x="36636" y="52425"/>
                      <a:pt x="34572" y="50312"/>
                    </a:cubicBezTo>
                    <a:lnTo>
                      <a:pt x="28606" y="44197"/>
                    </a:lnTo>
                    <a:lnTo>
                      <a:pt x="36425" y="43007"/>
                    </a:lnTo>
                    <a:cubicBezTo>
                      <a:pt x="39494" y="42537"/>
                      <a:pt x="42126" y="40569"/>
                      <a:pt x="43444" y="37759"/>
                    </a:cubicBezTo>
                    <a:lnTo>
                      <a:pt x="46522" y="31203"/>
                    </a:lnTo>
                    <a:lnTo>
                      <a:pt x="49598" y="37760"/>
                    </a:lnTo>
                    <a:cubicBezTo>
                      <a:pt x="50917" y="40570"/>
                      <a:pt x="53550" y="42537"/>
                      <a:pt x="56618" y="43008"/>
                    </a:cubicBezTo>
                    <a:lnTo>
                      <a:pt x="64437" y="44198"/>
                    </a:lnTo>
                    <a:lnTo>
                      <a:pt x="58470" y="50312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F5236E9-ED3B-4B33-9775-657BC3209BE6}"/>
                  </a:ext>
                </a:extLst>
              </p:cNvPr>
              <p:cNvSpPr/>
              <p:nvPr/>
            </p:nvSpPr>
            <p:spPr>
              <a:xfrm>
                <a:off x="7145868" y="4116835"/>
                <a:ext cx="93720" cy="93722"/>
              </a:xfrm>
              <a:custGeom>
                <a:avLst/>
                <a:gdLst>
                  <a:gd name="connsiteX0" fmla="*/ 89850 w 93720"/>
                  <a:gd name="connsiteY0" fmla="*/ 44336 h 93722"/>
                  <a:gd name="connsiteX1" fmla="*/ 89850 w 93720"/>
                  <a:gd name="connsiteY1" fmla="*/ 44336 h 93722"/>
                  <a:gd name="connsiteX2" fmla="*/ 71514 w 93720"/>
                  <a:gd name="connsiteY2" fmla="*/ 31138 h 93722"/>
                  <a:gd name="connsiteX3" fmla="*/ 71246 w 93720"/>
                  <a:gd name="connsiteY3" fmla="*/ 9190 h 93722"/>
                  <a:gd name="connsiteX4" fmla="*/ 66091 w 93720"/>
                  <a:gd name="connsiteY4" fmla="*/ 977 h 93722"/>
                  <a:gd name="connsiteX5" fmla="*/ 56431 w 93720"/>
                  <a:gd name="connsiteY5" fmla="*/ 1808 h 93722"/>
                  <a:gd name="connsiteX6" fmla="*/ 39471 w 93720"/>
                  <a:gd name="connsiteY6" fmla="*/ 14274 h 93722"/>
                  <a:gd name="connsiteX7" fmla="*/ 18681 w 93720"/>
                  <a:gd name="connsiteY7" fmla="*/ 6769 h 93722"/>
                  <a:gd name="connsiteX8" fmla="*/ 8940 w 93720"/>
                  <a:gd name="connsiteY8" fmla="*/ 8941 h 93722"/>
                  <a:gd name="connsiteX9" fmla="*/ 6768 w 93720"/>
                  <a:gd name="connsiteY9" fmla="*/ 18682 h 93722"/>
                  <a:gd name="connsiteX10" fmla="*/ 14273 w 93720"/>
                  <a:gd name="connsiteY10" fmla="*/ 39472 h 93722"/>
                  <a:gd name="connsiteX11" fmla="*/ 1807 w 93720"/>
                  <a:gd name="connsiteY11" fmla="*/ 56432 h 93722"/>
                  <a:gd name="connsiteX12" fmla="*/ 976 w 93720"/>
                  <a:gd name="connsiteY12" fmla="*/ 66092 h 93722"/>
                  <a:gd name="connsiteX13" fmla="*/ 9189 w 93720"/>
                  <a:gd name="connsiteY13" fmla="*/ 71246 h 93722"/>
                  <a:gd name="connsiteX14" fmla="*/ 31137 w 93720"/>
                  <a:gd name="connsiteY14" fmla="*/ 71515 h 93722"/>
                  <a:gd name="connsiteX15" fmla="*/ 44335 w 93720"/>
                  <a:gd name="connsiteY15" fmla="*/ 89852 h 93722"/>
                  <a:gd name="connsiteX16" fmla="*/ 51886 w 93720"/>
                  <a:gd name="connsiteY16" fmla="*/ 93722 h 93722"/>
                  <a:gd name="connsiteX17" fmla="*/ 53476 w 93720"/>
                  <a:gd name="connsiteY17" fmla="*/ 93586 h 93722"/>
                  <a:gd name="connsiteX18" fmla="*/ 60826 w 93720"/>
                  <a:gd name="connsiteY18" fmla="*/ 86994 h 93722"/>
                  <a:gd name="connsiteX19" fmla="*/ 66678 w 93720"/>
                  <a:gd name="connsiteY19" fmla="*/ 66681 h 93722"/>
                  <a:gd name="connsiteX20" fmla="*/ 86991 w 93720"/>
                  <a:gd name="connsiteY20" fmla="*/ 60829 h 93722"/>
                  <a:gd name="connsiteX21" fmla="*/ 93583 w 93720"/>
                  <a:gd name="connsiteY21" fmla="*/ 53478 h 93722"/>
                  <a:gd name="connsiteX22" fmla="*/ 89850 w 93720"/>
                  <a:gd name="connsiteY22" fmla="*/ 44336 h 93722"/>
                  <a:gd name="connsiteX23" fmla="*/ 56583 w 93720"/>
                  <a:gd name="connsiteY23" fmla="*/ 50220 h 93722"/>
                  <a:gd name="connsiteX24" fmla="*/ 50218 w 93720"/>
                  <a:gd name="connsiteY24" fmla="*/ 56584 h 93722"/>
                  <a:gd name="connsiteX25" fmla="*/ 48246 w 93720"/>
                  <a:gd name="connsiteY25" fmla="*/ 63431 h 93722"/>
                  <a:gd name="connsiteX26" fmla="*/ 43499 w 93720"/>
                  <a:gd name="connsiteY26" fmla="*/ 56834 h 93722"/>
                  <a:gd name="connsiteX27" fmla="*/ 36061 w 93720"/>
                  <a:gd name="connsiteY27" fmla="*/ 52963 h 93722"/>
                  <a:gd name="connsiteX28" fmla="*/ 27525 w 93720"/>
                  <a:gd name="connsiteY28" fmla="*/ 52858 h 93722"/>
                  <a:gd name="connsiteX29" fmla="*/ 32209 w 93720"/>
                  <a:gd name="connsiteY29" fmla="*/ 46488 h 93722"/>
                  <a:gd name="connsiteX30" fmla="*/ 33463 w 93720"/>
                  <a:gd name="connsiteY30" fmla="*/ 37816 h 93722"/>
                  <a:gd name="connsiteX31" fmla="*/ 31005 w 93720"/>
                  <a:gd name="connsiteY31" fmla="*/ 31005 h 93722"/>
                  <a:gd name="connsiteX32" fmla="*/ 37816 w 93720"/>
                  <a:gd name="connsiteY32" fmla="*/ 33463 h 93722"/>
                  <a:gd name="connsiteX33" fmla="*/ 46489 w 93720"/>
                  <a:gd name="connsiteY33" fmla="*/ 32209 h 93722"/>
                  <a:gd name="connsiteX34" fmla="*/ 52859 w 93720"/>
                  <a:gd name="connsiteY34" fmla="*/ 27525 h 93722"/>
                  <a:gd name="connsiteX35" fmla="*/ 52963 w 93720"/>
                  <a:gd name="connsiteY35" fmla="*/ 36061 h 93722"/>
                  <a:gd name="connsiteX36" fmla="*/ 56834 w 93720"/>
                  <a:gd name="connsiteY36" fmla="*/ 43499 h 93722"/>
                  <a:gd name="connsiteX37" fmla="*/ 63431 w 93720"/>
                  <a:gd name="connsiteY37" fmla="*/ 48246 h 93722"/>
                  <a:gd name="connsiteX38" fmla="*/ 56583 w 93720"/>
                  <a:gd name="connsiteY38" fmla="*/ 50220 h 9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720" h="93722">
                    <a:moveTo>
                      <a:pt x="89850" y="44336"/>
                    </a:moveTo>
                    <a:lnTo>
                      <a:pt x="89850" y="44336"/>
                    </a:lnTo>
                    <a:lnTo>
                      <a:pt x="71514" y="31138"/>
                    </a:lnTo>
                    <a:lnTo>
                      <a:pt x="71246" y="9190"/>
                    </a:lnTo>
                    <a:cubicBezTo>
                      <a:pt x="71202" y="5703"/>
                      <a:pt x="69212" y="2532"/>
                      <a:pt x="66091" y="977"/>
                    </a:cubicBezTo>
                    <a:cubicBezTo>
                      <a:pt x="62970" y="-579"/>
                      <a:pt x="59241" y="-258"/>
                      <a:pt x="56431" y="1808"/>
                    </a:cubicBezTo>
                    <a:lnTo>
                      <a:pt x="39471" y="14274"/>
                    </a:lnTo>
                    <a:lnTo>
                      <a:pt x="18681" y="6769"/>
                    </a:lnTo>
                    <a:cubicBezTo>
                      <a:pt x="15288" y="5544"/>
                      <a:pt x="11492" y="6390"/>
                      <a:pt x="8940" y="8941"/>
                    </a:cubicBezTo>
                    <a:cubicBezTo>
                      <a:pt x="6389" y="11493"/>
                      <a:pt x="5543" y="15288"/>
                      <a:pt x="6768" y="18682"/>
                    </a:cubicBezTo>
                    <a:lnTo>
                      <a:pt x="14273" y="39472"/>
                    </a:lnTo>
                    <a:lnTo>
                      <a:pt x="1807" y="56432"/>
                    </a:lnTo>
                    <a:cubicBezTo>
                      <a:pt x="-258" y="59241"/>
                      <a:pt x="-579" y="62971"/>
                      <a:pt x="976" y="66092"/>
                    </a:cubicBezTo>
                    <a:cubicBezTo>
                      <a:pt x="2532" y="69214"/>
                      <a:pt x="5702" y="71204"/>
                      <a:pt x="9189" y="71246"/>
                    </a:cubicBezTo>
                    <a:lnTo>
                      <a:pt x="31137" y="71515"/>
                    </a:lnTo>
                    <a:lnTo>
                      <a:pt x="44335" y="89852"/>
                    </a:lnTo>
                    <a:cubicBezTo>
                      <a:pt x="46082" y="92283"/>
                      <a:pt x="48893" y="93725"/>
                      <a:pt x="51886" y="93722"/>
                    </a:cubicBezTo>
                    <a:cubicBezTo>
                      <a:pt x="52419" y="93722"/>
                      <a:pt x="52951" y="93677"/>
                      <a:pt x="53476" y="93586"/>
                    </a:cubicBezTo>
                    <a:cubicBezTo>
                      <a:pt x="56986" y="92977"/>
                      <a:pt x="59840" y="90418"/>
                      <a:pt x="60826" y="86994"/>
                    </a:cubicBezTo>
                    <a:lnTo>
                      <a:pt x="66678" y="66681"/>
                    </a:lnTo>
                    <a:lnTo>
                      <a:pt x="86991" y="60829"/>
                    </a:lnTo>
                    <a:cubicBezTo>
                      <a:pt x="90415" y="59843"/>
                      <a:pt x="92975" y="56989"/>
                      <a:pt x="93583" y="53478"/>
                    </a:cubicBezTo>
                    <a:cubicBezTo>
                      <a:pt x="94192" y="49967"/>
                      <a:pt x="92741" y="46416"/>
                      <a:pt x="89850" y="44336"/>
                    </a:cubicBezTo>
                    <a:close/>
                    <a:moveTo>
                      <a:pt x="56583" y="50220"/>
                    </a:moveTo>
                    <a:cubicBezTo>
                      <a:pt x="53509" y="51105"/>
                      <a:pt x="51104" y="53509"/>
                      <a:pt x="50218" y="56584"/>
                    </a:cubicBezTo>
                    <a:lnTo>
                      <a:pt x="48246" y="63431"/>
                    </a:lnTo>
                    <a:lnTo>
                      <a:pt x="43499" y="56834"/>
                    </a:lnTo>
                    <a:cubicBezTo>
                      <a:pt x="41775" y="54435"/>
                      <a:pt x="39015" y="52999"/>
                      <a:pt x="36061" y="52963"/>
                    </a:cubicBezTo>
                    <a:lnTo>
                      <a:pt x="27525" y="52858"/>
                    </a:lnTo>
                    <a:lnTo>
                      <a:pt x="32209" y="46488"/>
                    </a:lnTo>
                    <a:cubicBezTo>
                      <a:pt x="34049" y="43988"/>
                      <a:pt x="34519" y="40734"/>
                      <a:pt x="33463" y="37816"/>
                    </a:cubicBezTo>
                    <a:lnTo>
                      <a:pt x="31005" y="31005"/>
                    </a:lnTo>
                    <a:lnTo>
                      <a:pt x="37816" y="33463"/>
                    </a:lnTo>
                    <a:cubicBezTo>
                      <a:pt x="40735" y="34525"/>
                      <a:pt x="43991" y="34055"/>
                      <a:pt x="46489" y="32209"/>
                    </a:cubicBezTo>
                    <a:lnTo>
                      <a:pt x="52859" y="27525"/>
                    </a:lnTo>
                    <a:lnTo>
                      <a:pt x="52963" y="36061"/>
                    </a:lnTo>
                    <a:cubicBezTo>
                      <a:pt x="52998" y="39014"/>
                      <a:pt x="54435" y="41775"/>
                      <a:pt x="56834" y="43499"/>
                    </a:cubicBezTo>
                    <a:lnTo>
                      <a:pt x="63431" y="48246"/>
                    </a:lnTo>
                    <a:lnTo>
                      <a:pt x="56583" y="50220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5DE22A5-4800-4A29-83AE-CB29553EAF24}"/>
                  </a:ext>
                </a:extLst>
              </p:cNvPr>
              <p:cNvSpPr/>
              <p:nvPr/>
            </p:nvSpPr>
            <p:spPr>
              <a:xfrm>
                <a:off x="7097575" y="4217417"/>
                <a:ext cx="93045" cy="93046"/>
              </a:xfrm>
              <a:custGeom>
                <a:avLst/>
                <a:gdLst>
                  <a:gd name="connsiteX0" fmla="*/ 91346 w 93045"/>
                  <a:gd name="connsiteY0" fmla="*/ 18159 h 93046"/>
                  <a:gd name="connsiteX1" fmla="*/ 82242 w 93045"/>
                  <a:gd name="connsiteY1" fmla="*/ 14338 h 93046"/>
                  <a:gd name="connsiteX2" fmla="*/ 59943 w 93045"/>
                  <a:gd name="connsiteY2" fmla="*/ 17973 h 93046"/>
                  <a:gd name="connsiteX3" fmla="*/ 44233 w 93045"/>
                  <a:gd name="connsiteY3" fmla="*/ 2644 h 93046"/>
                  <a:gd name="connsiteX4" fmla="*/ 34782 w 93045"/>
                  <a:gd name="connsiteY4" fmla="*/ 482 h 93046"/>
                  <a:gd name="connsiteX5" fmla="*/ 28541 w 93045"/>
                  <a:gd name="connsiteY5" fmla="*/ 7901 h 93046"/>
                  <a:gd name="connsiteX6" fmla="*/ 25360 w 93045"/>
                  <a:gd name="connsiteY6" fmla="*/ 28709 h 93046"/>
                  <a:gd name="connsiteX7" fmla="*/ 5352 w 93045"/>
                  <a:gd name="connsiteY7" fmla="*/ 38100 h 93046"/>
                  <a:gd name="connsiteX8" fmla="*/ 0 w 93045"/>
                  <a:gd name="connsiteY8" fmla="*/ 46523 h 93046"/>
                  <a:gd name="connsiteX9" fmla="*/ 5352 w 93045"/>
                  <a:gd name="connsiteY9" fmla="*/ 54946 h 93046"/>
                  <a:gd name="connsiteX10" fmla="*/ 25360 w 93045"/>
                  <a:gd name="connsiteY10" fmla="*/ 64338 h 93046"/>
                  <a:gd name="connsiteX11" fmla="*/ 28541 w 93045"/>
                  <a:gd name="connsiteY11" fmla="*/ 85145 h 93046"/>
                  <a:gd name="connsiteX12" fmla="*/ 34782 w 93045"/>
                  <a:gd name="connsiteY12" fmla="*/ 92564 h 93046"/>
                  <a:gd name="connsiteX13" fmla="*/ 44233 w 93045"/>
                  <a:gd name="connsiteY13" fmla="*/ 90402 h 93046"/>
                  <a:gd name="connsiteX14" fmla="*/ 59943 w 93045"/>
                  <a:gd name="connsiteY14" fmla="*/ 75074 h 93046"/>
                  <a:gd name="connsiteX15" fmla="*/ 82242 w 93045"/>
                  <a:gd name="connsiteY15" fmla="*/ 78708 h 93046"/>
                  <a:gd name="connsiteX16" fmla="*/ 91347 w 93045"/>
                  <a:gd name="connsiteY16" fmla="*/ 74885 h 93046"/>
                  <a:gd name="connsiteX17" fmla="*/ 91882 w 93045"/>
                  <a:gd name="connsiteY17" fmla="*/ 65024 h 93046"/>
                  <a:gd name="connsiteX18" fmla="*/ 81655 w 93045"/>
                  <a:gd name="connsiteY18" fmla="*/ 46523 h 93046"/>
                  <a:gd name="connsiteX19" fmla="*/ 91882 w 93045"/>
                  <a:gd name="connsiteY19" fmla="*/ 28023 h 93046"/>
                  <a:gd name="connsiteX20" fmla="*/ 91346 w 93045"/>
                  <a:gd name="connsiteY20" fmla="*/ 18159 h 93046"/>
                  <a:gd name="connsiteX21" fmla="*/ 62883 w 93045"/>
                  <a:gd name="connsiteY21" fmla="*/ 51025 h 93046"/>
                  <a:gd name="connsiteX22" fmla="*/ 66327 w 93045"/>
                  <a:gd name="connsiteY22" fmla="*/ 57259 h 93046"/>
                  <a:gd name="connsiteX23" fmla="*/ 58308 w 93045"/>
                  <a:gd name="connsiteY23" fmla="*/ 55951 h 93046"/>
                  <a:gd name="connsiteX24" fmla="*/ 50312 w 93045"/>
                  <a:gd name="connsiteY24" fmla="*/ 58473 h 93046"/>
                  <a:gd name="connsiteX25" fmla="*/ 44197 w 93045"/>
                  <a:gd name="connsiteY25" fmla="*/ 64438 h 93046"/>
                  <a:gd name="connsiteX26" fmla="*/ 43007 w 93045"/>
                  <a:gd name="connsiteY26" fmla="*/ 56619 h 93046"/>
                  <a:gd name="connsiteX27" fmla="*/ 37759 w 93045"/>
                  <a:gd name="connsiteY27" fmla="*/ 49600 h 93046"/>
                  <a:gd name="connsiteX28" fmla="*/ 31203 w 93045"/>
                  <a:gd name="connsiteY28" fmla="*/ 46524 h 93046"/>
                  <a:gd name="connsiteX29" fmla="*/ 37760 w 93045"/>
                  <a:gd name="connsiteY29" fmla="*/ 43448 h 93046"/>
                  <a:gd name="connsiteX30" fmla="*/ 43008 w 93045"/>
                  <a:gd name="connsiteY30" fmla="*/ 36428 h 93046"/>
                  <a:gd name="connsiteX31" fmla="*/ 44198 w 93045"/>
                  <a:gd name="connsiteY31" fmla="*/ 28609 h 93046"/>
                  <a:gd name="connsiteX32" fmla="*/ 50313 w 93045"/>
                  <a:gd name="connsiteY32" fmla="*/ 34575 h 93046"/>
                  <a:gd name="connsiteX33" fmla="*/ 58309 w 93045"/>
                  <a:gd name="connsiteY33" fmla="*/ 37097 h 93046"/>
                  <a:gd name="connsiteX34" fmla="*/ 66328 w 93045"/>
                  <a:gd name="connsiteY34" fmla="*/ 35788 h 93046"/>
                  <a:gd name="connsiteX35" fmla="*/ 62884 w 93045"/>
                  <a:gd name="connsiteY35" fmla="*/ 42022 h 93046"/>
                  <a:gd name="connsiteX36" fmla="*/ 62883 w 93045"/>
                  <a:gd name="connsiteY36" fmla="*/ 51025 h 9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6">
                    <a:moveTo>
                      <a:pt x="91346" y="18159"/>
                    </a:moveTo>
                    <a:cubicBezTo>
                      <a:pt x="89298" y="15242"/>
                      <a:pt x="85758" y="13757"/>
                      <a:pt x="82242" y="14338"/>
                    </a:cubicBezTo>
                    <a:lnTo>
                      <a:pt x="59943" y="17973"/>
                    </a:lnTo>
                    <a:lnTo>
                      <a:pt x="44233" y="2644"/>
                    </a:lnTo>
                    <a:cubicBezTo>
                      <a:pt x="41737" y="209"/>
                      <a:pt x="38089" y="-626"/>
                      <a:pt x="34782" y="482"/>
                    </a:cubicBezTo>
                    <a:cubicBezTo>
                      <a:pt x="31475" y="1590"/>
                      <a:pt x="29066" y="4453"/>
                      <a:pt x="28541" y="7901"/>
                    </a:cubicBezTo>
                    <a:lnTo>
                      <a:pt x="25360" y="28709"/>
                    </a:lnTo>
                    <a:lnTo>
                      <a:pt x="5352" y="38100"/>
                    </a:lnTo>
                    <a:cubicBezTo>
                      <a:pt x="2086" y="39633"/>
                      <a:pt x="0" y="42915"/>
                      <a:pt x="0" y="46523"/>
                    </a:cubicBezTo>
                    <a:cubicBezTo>
                      <a:pt x="0" y="50131"/>
                      <a:pt x="2086" y="53413"/>
                      <a:pt x="5352" y="54946"/>
                    </a:cubicBezTo>
                    <a:lnTo>
                      <a:pt x="25360" y="64338"/>
                    </a:lnTo>
                    <a:lnTo>
                      <a:pt x="28541" y="85145"/>
                    </a:lnTo>
                    <a:cubicBezTo>
                      <a:pt x="29066" y="88593"/>
                      <a:pt x="31476" y="91456"/>
                      <a:pt x="34782" y="92564"/>
                    </a:cubicBezTo>
                    <a:cubicBezTo>
                      <a:pt x="38088" y="93672"/>
                      <a:pt x="41737" y="92837"/>
                      <a:pt x="44233" y="90402"/>
                    </a:cubicBezTo>
                    <a:lnTo>
                      <a:pt x="59943" y="75074"/>
                    </a:lnTo>
                    <a:lnTo>
                      <a:pt x="82242" y="78708"/>
                    </a:lnTo>
                    <a:cubicBezTo>
                      <a:pt x="85758" y="79282"/>
                      <a:pt x="89295" y="77798"/>
                      <a:pt x="91347" y="74885"/>
                    </a:cubicBezTo>
                    <a:cubicBezTo>
                      <a:pt x="93400" y="71971"/>
                      <a:pt x="93608" y="68142"/>
                      <a:pt x="91882" y="65024"/>
                    </a:cubicBezTo>
                    <a:lnTo>
                      <a:pt x="81655" y="46523"/>
                    </a:lnTo>
                    <a:lnTo>
                      <a:pt x="91882" y="28023"/>
                    </a:lnTo>
                    <a:cubicBezTo>
                      <a:pt x="93609" y="24903"/>
                      <a:pt x="93401" y="21073"/>
                      <a:pt x="91346" y="18159"/>
                    </a:cubicBezTo>
                    <a:close/>
                    <a:moveTo>
                      <a:pt x="62883" y="51025"/>
                    </a:moveTo>
                    <a:lnTo>
                      <a:pt x="66327" y="57259"/>
                    </a:lnTo>
                    <a:lnTo>
                      <a:pt x="58308" y="55951"/>
                    </a:lnTo>
                    <a:cubicBezTo>
                      <a:pt x="55393" y="55480"/>
                      <a:pt x="52429" y="56415"/>
                      <a:pt x="50312" y="58473"/>
                    </a:cubicBezTo>
                    <a:lnTo>
                      <a:pt x="44197" y="64438"/>
                    </a:lnTo>
                    <a:lnTo>
                      <a:pt x="43007" y="56619"/>
                    </a:lnTo>
                    <a:cubicBezTo>
                      <a:pt x="42537" y="53551"/>
                      <a:pt x="40569" y="50918"/>
                      <a:pt x="37759" y="49600"/>
                    </a:cubicBezTo>
                    <a:lnTo>
                      <a:pt x="31203" y="46524"/>
                    </a:lnTo>
                    <a:lnTo>
                      <a:pt x="37760" y="43448"/>
                    </a:lnTo>
                    <a:cubicBezTo>
                      <a:pt x="40570" y="42129"/>
                      <a:pt x="42537" y="39497"/>
                      <a:pt x="43008" y="36428"/>
                    </a:cubicBezTo>
                    <a:lnTo>
                      <a:pt x="44198" y="28609"/>
                    </a:lnTo>
                    <a:lnTo>
                      <a:pt x="50313" y="34575"/>
                    </a:lnTo>
                    <a:cubicBezTo>
                      <a:pt x="52430" y="36632"/>
                      <a:pt x="55396" y="37567"/>
                      <a:pt x="58309" y="37097"/>
                    </a:cubicBezTo>
                    <a:lnTo>
                      <a:pt x="66328" y="35788"/>
                    </a:lnTo>
                    <a:lnTo>
                      <a:pt x="62884" y="42022"/>
                    </a:lnTo>
                    <a:cubicBezTo>
                      <a:pt x="61334" y="44822"/>
                      <a:pt x="61334" y="48223"/>
                      <a:pt x="62883" y="51025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D150D7-0210-436A-8276-350830F13510}"/>
                  </a:ext>
                </a:extLst>
              </p:cNvPr>
              <p:cNvSpPr/>
              <p:nvPr/>
            </p:nvSpPr>
            <p:spPr>
              <a:xfrm>
                <a:off x="7395321" y="4217417"/>
                <a:ext cx="93045" cy="93046"/>
              </a:xfrm>
              <a:custGeom>
                <a:avLst/>
                <a:gdLst>
                  <a:gd name="connsiteX0" fmla="*/ 91346 w 93045"/>
                  <a:gd name="connsiteY0" fmla="*/ 18159 h 93046"/>
                  <a:gd name="connsiteX1" fmla="*/ 82242 w 93045"/>
                  <a:gd name="connsiteY1" fmla="*/ 14338 h 93046"/>
                  <a:gd name="connsiteX2" fmla="*/ 59943 w 93045"/>
                  <a:gd name="connsiteY2" fmla="*/ 17973 h 93046"/>
                  <a:gd name="connsiteX3" fmla="*/ 44233 w 93045"/>
                  <a:gd name="connsiteY3" fmla="*/ 2644 h 93046"/>
                  <a:gd name="connsiteX4" fmla="*/ 34782 w 93045"/>
                  <a:gd name="connsiteY4" fmla="*/ 482 h 93046"/>
                  <a:gd name="connsiteX5" fmla="*/ 28541 w 93045"/>
                  <a:gd name="connsiteY5" fmla="*/ 7901 h 93046"/>
                  <a:gd name="connsiteX6" fmla="*/ 25360 w 93045"/>
                  <a:gd name="connsiteY6" fmla="*/ 28709 h 93046"/>
                  <a:gd name="connsiteX7" fmla="*/ 5352 w 93045"/>
                  <a:gd name="connsiteY7" fmla="*/ 38100 h 93046"/>
                  <a:gd name="connsiteX8" fmla="*/ 0 w 93045"/>
                  <a:gd name="connsiteY8" fmla="*/ 46523 h 93046"/>
                  <a:gd name="connsiteX9" fmla="*/ 5352 w 93045"/>
                  <a:gd name="connsiteY9" fmla="*/ 54946 h 93046"/>
                  <a:gd name="connsiteX10" fmla="*/ 25360 w 93045"/>
                  <a:gd name="connsiteY10" fmla="*/ 64338 h 93046"/>
                  <a:gd name="connsiteX11" fmla="*/ 28541 w 93045"/>
                  <a:gd name="connsiteY11" fmla="*/ 85145 h 93046"/>
                  <a:gd name="connsiteX12" fmla="*/ 34782 w 93045"/>
                  <a:gd name="connsiteY12" fmla="*/ 92564 h 93046"/>
                  <a:gd name="connsiteX13" fmla="*/ 44233 w 93045"/>
                  <a:gd name="connsiteY13" fmla="*/ 90402 h 93046"/>
                  <a:gd name="connsiteX14" fmla="*/ 59943 w 93045"/>
                  <a:gd name="connsiteY14" fmla="*/ 75074 h 93046"/>
                  <a:gd name="connsiteX15" fmla="*/ 82242 w 93045"/>
                  <a:gd name="connsiteY15" fmla="*/ 78708 h 93046"/>
                  <a:gd name="connsiteX16" fmla="*/ 91347 w 93045"/>
                  <a:gd name="connsiteY16" fmla="*/ 74885 h 93046"/>
                  <a:gd name="connsiteX17" fmla="*/ 91882 w 93045"/>
                  <a:gd name="connsiteY17" fmla="*/ 65024 h 93046"/>
                  <a:gd name="connsiteX18" fmla="*/ 81655 w 93045"/>
                  <a:gd name="connsiteY18" fmla="*/ 46523 h 93046"/>
                  <a:gd name="connsiteX19" fmla="*/ 91882 w 93045"/>
                  <a:gd name="connsiteY19" fmla="*/ 28023 h 93046"/>
                  <a:gd name="connsiteX20" fmla="*/ 91346 w 93045"/>
                  <a:gd name="connsiteY20" fmla="*/ 18159 h 93046"/>
                  <a:gd name="connsiteX21" fmla="*/ 62883 w 93045"/>
                  <a:gd name="connsiteY21" fmla="*/ 51025 h 93046"/>
                  <a:gd name="connsiteX22" fmla="*/ 66327 w 93045"/>
                  <a:gd name="connsiteY22" fmla="*/ 57259 h 93046"/>
                  <a:gd name="connsiteX23" fmla="*/ 58308 w 93045"/>
                  <a:gd name="connsiteY23" fmla="*/ 55951 h 93046"/>
                  <a:gd name="connsiteX24" fmla="*/ 50312 w 93045"/>
                  <a:gd name="connsiteY24" fmla="*/ 58473 h 93046"/>
                  <a:gd name="connsiteX25" fmla="*/ 44197 w 93045"/>
                  <a:gd name="connsiteY25" fmla="*/ 64438 h 93046"/>
                  <a:gd name="connsiteX26" fmla="*/ 43007 w 93045"/>
                  <a:gd name="connsiteY26" fmla="*/ 56619 h 93046"/>
                  <a:gd name="connsiteX27" fmla="*/ 37759 w 93045"/>
                  <a:gd name="connsiteY27" fmla="*/ 49600 h 93046"/>
                  <a:gd name="connsiteX28" fmla="*/ 31203 w 93045"/>
                  <a:gd name="connsiteY28" fmla="*/ 46524 h 93046"/>
                  <a:gd name="connsiteX29" fmla="*/ 37760 w 93045"/>
                  <a:gd name="connsiteY29" fmla="*/ 43448 h 93046"/>
                  <a:gd name="connsiteX30" fmla="*/ 43008 w 93045"/>
                  <a:gd name="connsiteY30" fmla="*/ 36428 h 93046"/>
                  <a:gd name="connsiteX31" fmla="*/ 44198 w 93045"/>
                  <a:gd name="connsiteY31" fmla="*/ 28609 h 93046"/>
                  <a:gd name="connsiteX32" fmla="*/ 50313 w 93045"/>
                  <a:gd name="connsiteY32" fmla="*/ 34575 h 93046"/>
                  <a:gd name="connsiteX33" fmla="*/ 58309 w 93045"/>
                  <a:gd name="connsiteY33" fmla="*/ 37097 h 93046"/>
                  <a:gd name="connsiteX34" fmla="*/ 66328 w 93045"/>
                  <a:gd name="connsiteY34" fmla="*/ 35788 h 93046"/>
                  <a:gd name="connsiteX35" fmla="*/ 62884 w 93045"/>
                  <a:gd name="connsiteY35" fmla="*/ 42022 h 93046"/>
                  <a:gd name="connsiteX36" fmla="*/ 62883 w 93045"/>
                  <a:gd name="connsiteY36" fmla="*/ 51025 h 9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6">
                    <a:moveTo>
                      <a:pt x="91346" y="18159"/>
                    </a:moveTo>
                    <a:cubicBezTo>
                      <a:pt x="89296" y="15244"/>
                      <a:pt x="85758" y="13760"/>
                      <a:pt x="82242" y="14338"/>
                    </a:cubicBezTo>
                    <a:lnTo>
                      <a:pt x="59943" y="17973"/>
                    </a:lnTo>
                    <a:lnTo>
                      <a:pt x="44233" y="2644"/>
                    </a:lnTo>
                    <a:cubicBezTo>
                      <a:pt x="41737" y="209"/>
                      <a:pt x="38089" y="-626"/>
                      <a:pt x="34782" y="482"/>
                    </a:cubicBezTo>
                    <a:cubicBezTo>
                      <a:pt x="31475" y="1590"/>
                      <a:pt x="29066" y="4453"/>
                      <a:pt x="28541" y="7901"/>
                    </a:cubicBezTo>
                    <a:lnTo>
                      <a:pt x="25360" y="28709"/>
                    </a:lnTo>
                    <a:lnTo>
                      <a:pt x="5352" y="38100"/>
                    </a:lnTo>
                    <a:cubicBezTo>
                      <a:pt x="2086" y="39633"/>
                      <a:pt x="0" y="42915"/>
                      <a:pt x="0" y="46523"/>
                    </a:cubicBezTo>
                    <a:cubicBezTo>
                      <a:pt x="0" y="50131"/>
                      <a:pt x="2086" y="53413"/>
                      <a:pt x="5352" y="54946"/>
                    </a:cubicBezTo>
                    <a:lnTo>
                      <a:pt x="25360" y="64338"/>
                    </a:lnTo>
                    <a:lnTo>
                      <a:pt x="28541" y="85145"/>
                    </a:lnTo>
                    <a:cubicBezTo>
                      <a:pt x="29066" y="88593"/>
                      <a:pt x="31476" y="91456"/>
                      <a:pt x="34782" y="92564"/>
                    </a:cubicBezTo>
                    <a:cubicBezTo>
                      <a:pt x="38089" y="93672"/>
                      <a:pt x="41737" y="92837"/>
                      <a:pt x="44233" y="90402"/>
                    </a:cubicBezTo>
                    <a:lnTo>
                      <a:pt x="59943" y="75074"/>
                    </a:lnTo>
                    <a:lnTo>
                      <a:pt x="82242" y="78708"/>
                    </a:lnTo>
                    <a:cubicBezTo>
                      <a:pt x="85758" y="79282"/>
                      <a:pt x="89295" y="77798"/>
                      <a:pt x="91347" y="74885"/>
                    </a:cubicBezTo>
                    <a:cubicBezTo>
                      <a:pt x="93400" y="71971"/>
                      <a:pt x="93608" y="68142"/>
                      <a:pt x="91882" y="65024"/>
                    </a:cubicBezTo>
                    <a:lnTo>
                      <a:pt x="81655" y="46523"/>
                    </a:lnTo>
                    <a:lnTo>
                      <a:pt x="91882" y="28023"/>
                    </a:lnTo>
                    <a:cubicBezTo>
                      <a:pt x="93608" y="24903"/>
                      <a:pt x="93400" y="21073"/>
                      <a:pt x="91346" y="18159"/>
                    </a:cubicBezTo>
                    <a:close/>
                    <a:moveTo>
                      <a:pt x="62883" y="51025"/>
                    </a:moveTo>
                    <a:lnTo>
                      <a:pt x="66327" y="57259"/>
                    </a:lnTo>
                    <a:lnTo>
                      <a:pt x="58308" y="55951"/>
                    </a:lnTo>
                    <a:cubicBezTo>
                      <a:pt x="55393" y="55480"/>
                      <a:pt x="52429" y="56415"/>
                      <a:pt x="50312" y="58473"/>
                    </a:cubicBezTo>
                    <a:lnTo>
                      <a:pt x="44197" y="64438"/>
                    </a:lnTo>
                    <a:lnTo>
                      <a:pt x="43007" y="56619"/>
                    </a:lnTo>
                    <a:cubicBezTo>
                      <a:pt x="42537" y="53551"/>
                      <a:pt x="40569" y="50918"/>
                      <a:pt x="37759" y="49600"/>
                    </a:cubicBezTo>
                    <a:lnTo>
                      <a:pt x="31203" y="46524"/>
                    </a:lnTo>
                    <a:lnTo>
                      <a:pt x="37760" y="43448"/>
                    </a:lnTo>
                    <a:cubicBezTo>
                      <a:pt x="40570" y="42129"/>
                      <a:pt x="42537" y="39497"/>
                      <a:pt x="43008" y="36428"/>
                    </a:cubicBezTo>
                    <a:lnTo>
                      <a:pt x="44198" y="28609"/>
                    </a:lnTo>
                    <a:lnTo>
                      <a:pt x="50313" y="34575"/>
                    </a:lnTo>
                    <a:cubicBezTo>
                      <a:pt x="52430" y="36632"/>
                      <a:pt x="55395" y="37567"/>
                      <a:pt x="58309" y="37097"/>
                    </a:cubicBezTo>
                    <a:lnTo>
                      <a:pt x="66328" y="35788"/>
                    </a:lnTo>
                    <a:lnTo>
                      <a:pt x="62884" y="42022"/>
                    </a:lnTo>
                    <a:cubicBezTo>
                      <a:pt x="61334" y="44822"/>
                      <a:pt x="61334" y="48223"/>
                      <a:pt x="62883" y="51025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B06A4ED-3899-4377-9404-7F5D255B986D}"/>
                  </a:ext>
                </a:extLst>
              </p:cNvPr>
              <p:cNvSpPr/>
              <p:nvPr/>
            </p:nvSpPr>
            <p:spPr>
              <a:xfrm>
                <a:off x="7356404" y="4106784"/>
                <a:ext cx="93723" cy="93723"/>
              </a:xfrm>
              <a:custGeom>
                <a:avLst/>
                <a:gdLst>
                  <a:gd name="connsiteX0" fmla="*/ 56431 w 93723"/>
                  <a:gd name="connsiteY0" fmla="*/ 91915 h 93723"/>
                  <a:gd name="connsiteX1" fmla="*/ 66093 w 93723"/>
                  <a:gd name="connsiteY1" fmla="*/ 92747 h 93723"/>
                  <a:gd name="connsiteX2" fmla="*/ 71246 w 93723"/>
                  <a:gd name="connsiteY2" fmla="*/ 84532 h 93723"/>
                  <a:gd name="connsiteX3" fmla="*/ 71515 w 93723"/>
                  <a:gd name="connsiteY3" fmla="*/ 62584 h 93723"/>
                  <a:gd name="connsiteX4" fmla="*/ 89852 w 93723"/>
                  <a:gd name="connsiteY4" fmla="*/ 49386 h 93723"/>
                  <a:gd name="connsiteX5" fmla="*/ 93587 w 93723"/>
                  <a:gd name="connsiteY5" fmla="*/ 40245 h 93723"/>
                  <a:gd name="connsiteX6" fmla="*/ 86994 w 93723"/>
                  <a:gd name="connsiteY6" fmla="*/ 32894 h 93723"/>
                  <a:gd name="connsiteX7" fmla="*/ 66682 w 93723"/>
                  <a:gd name="connsiteY7" fmla="*/ 27042 h 93723"/>
                  <a:gd name="connsiteX8" fmla="*/ 60830 w 93723"/>
                  <a:gd name="connsiteY8" fmla="*/ 6729 h 93723"/>
                  <a:gd name="connsiteX9" fmla="*/ 53478 w 93723"/>
                  <a:gd name="connsiteY9" fmla="*/ 137 h 93723"/>
                  <a:gd name="connsiteX10" fmla="*/ 44338 w 93723"/>
                  <a:gd name="connsiteY10" fmla="*/ 3871 h 93723"/>
                  <a:gd name="connsiteX11" fmla="*/ 31140 w 93723"/>
                  <a:gd name="connsiteY11" fmla="*/ 22208 h 93723"/>
                  <a:gd name="connsiteX12" fmla="*/ 9192 w 93723"/>
                  <a:gd name="connsiteY12" fmla="*/ 22477 h 93723"/>
                  <a:gd name="connsiteX13" fmla="*/ 977 w 93723"/>
                  <a:gd name="connsiteY13" fmla="*/ 27630 h 93723"/>
                  <a:gd name="connsiteX14" fmla="*/ 1809 w 93723"/>
                  <a:gd name="connsiteY14" fmla="*/ 37292 h 93723"/>
                  <a:gd name="connsiteX15" fmla="*/ 14275 w 93723"/>
                  <a:gd name="connsiteY15" fmla="*/ 54256 h 93723"/>
                  <a:gd name="connsiteX16" fmla="*/ 6770 w 93723"/>
                  <a:gd name="connsiteY16" fmla="*/ 75040 h 93723"/>
                  <a:gd name="connsiteX17" fmla="*/ 8942 w 93723"/>
                  <a:gd name="connsiteY17" fmla="*/ 84781 h 93723"/>
                  <a:gd name="connsiteX18" fmla="*/ 18682 w 93723"/>
                  <a:gd name="connsiteY18" fmla="*/ 86953 h 93723"/>
                  <a:gd name="connsiteX19" fmla="*/ 39468 w 93723"/>
                  <a:gd name="connsiteY19" fmla="*/ 79448 h 93723"/>
                  <a:gd name="connsiteX20" fmla="*/ 56431 w 93723"/>
                  <a:gd name="connsiteY20" fmla="*/ 91915 h 93723"/>
                  <a:gd name="connsiteX21" fmla="*/ 31002 w 93723"/>
                  <a:gd name="connsiteY21" fmla="*/ 62720 h 93723"/>
                  <a:gd name="connsiteX22" fmla="*/ 33460 w 93723"/>
                  <a:gd name="connsiteY22" fmla="*/ 55905 h 93723"/>
                  <a:gd name="connsiteX23" fmla="*/ 32206 w 93723"/>
                  <a:gd name="connsiteY23" fmla="*/ 47237 h 93723"/>
                  <a:gd name="connsiteX24" fmla="*/ 27522 w 93723"/>
                  <a:gd name="connsiteY24" fmla="*/ 40863 h 93723"/>
                  <a:gd name="connsiteX25" fmla="*/ 36064 w 93723"/>
                  <a:gd name="connsiteY25" fmla="*/ 40758 h 93723"/>
                  <a:gd name="connsiteX26" fmla="*/ 43501 w 93723"/>
                  <a:gd name="connsiteY26" fmla="*/ 36887 h 93723"/>
                  <a:gd name="connsiteX27" fmla="*/ 48249 w 93723"/>
                  <a:gd name="connsiteY27" fmla="*/ 30290 h 93723"/>
                  <a:gd name="connsiteX28" fmla="*/ 50220 w 93723"/>
                  <a:gd name="connsiteY28" fmla="*/ 37137 h 93723"/>
                  <a:gd name="connsiteX29" fmla="*/ 56586 w 93723"/>
                  <a:gd name="connsiteY29" fmla="*/ 43502 h 93723"/>
                  <a:gd name="connsiteX30" fmla="*/ 63432 w 93723"/>
                  <a:gd name="connsiteY30" fmla="*/ 45474 h 93723"/>
                  <a:gd name="connsiteX31" fmla="*/ 56836 w 93723"/>
                  <a:gd name="connsiteY31" fmla="*/ 50221 h 93723"/>
                  <a:gd name="connsiteX32" fmla="*/ 52965 w 93723"/>
                  <a:gd name="connsiteY32" fmla="*/ 57659 h 93723"/>
                  <a:gd name="connsiteX33" fmla="*/ 52860 w 93723"/>
                  <a:gd name="connsiteY33" fmla="*/ 66201 h 93723"/>
                  <a:gd name="connsiteX34" fmla="*/ 46486 w 93723"/>
                  <a:gd name="connsiteY34" fmla="*/ 61516 h 93723"/>
                  <a:gd name="connsiteX35" fmla="*/ 37817 w 93723"/>
                  <a:gd name="connsiteY35" fmla="*/ 60262 h 93723"/>
                  <a:gd name="connsiteX36" fmla="*/ 31002 w 93723"/>
                  <a:gd name="connsiteY36" fmla="*/ 62720 h 9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723" h="93723">
                    <a:moveTo>
                      <a:pt x="56431" y="91915"/>
                    </a:moveTo>
                    <a:cubicBezTo>
                      <a:pt x="59241" y="93981"/>
                      <a:pt x="62971" y="94303"/>
                      <a:pt x="66093" y="92747"/>
                    </a:cubicBezTo>
                    <a:cubicBezTo>
                      <a:pt x="69215" y="91191"/>
                      <a:pt x="71205" y="88020"/>
                      <a:pt x="71246" y="84532"/>
                    </a:cubicBezTo>
                    <a:lnTo>
                      <a:pt x="71515" y="62584"/>
                    </a:lnTo>
                    <a:lnTo>
                      <a:pt x="89852" y="49386"/>
                    </a:lnTo>
                    <a:cubicBezTo>
                      <a:pt x="92745" y="47306"/>
                      <a:pt x="94195" y="43756"/>
                      <a:pt x="93587" y="40245"/>
                    </a:cubicBezTo>
                    <a:cubicBezTo>
                      <a:pt x="92978" y="36734"/>
                      <a:pt x="90418" y="33880"/>
                      <a:pt x="86994" y="32894"/>
                    </a:cubicBezTo>
                    <a:lnTo>
                      <a:pt x="66682" y="27042"/>
                    </a:lnTo>
                    <a:lnTo>
                      <a:pt x="60830" y="6729"/>
                    </a:lnTo>
                    <a:cubicBezTo>
                      <a:pt x="59844" y="3306"/>
                      <a:pt x="56989" y="745"/>
                      <a:pt x="53478" y="137"/>
                    </a:cubicBezTo>
                    <a:cubicBezTo>
                      <a:pt x="49967" y="-472"/>
                      <a:pt x="46418" y="979"/>
                      <a:pt x="44338" y="3871"/>
                    </a:cubicBezTo>
                    <a:lnTo>
                      <a:pt x="31140" y="22208"/>
                    </a:lnTo>
                    <a:lnTo>
                      <a:pt x="9192" y="22477"/>
                    </a:lnTo>
                    <a:cubicBezTo>
                      <a:pt x="5704" y="22519"/>
                      <a:pt x="2533" y="24508"/>
                      <a:pt x="977" y="27630"/>
                    </a:cubicBezTo>
                    <a:cubicBezTo>
                      <a:pt x="-579" y="30751"/>
                      <a:pt x="-258" y="34482"/>
                      <a:pt x="1809" y="37292"/>
                    </a:cubicBezTo>
                    <a:lnTo>
                      <a:pt x="14275" y="54256"/>
                    </a:lnTo>
                    <a:lnTo>
                      <a:pt x="6770" y="75040"/>
                    </a:lnTo>
                    <a:cubicBezTo>
                      <a:pt x="5544" y="78434"/>
                      <a:pt x="6390" y="82230"/>
                      <a:pt x="8942" y="84781"/>
                    </a:cubicBezTo>
                    <a:cubicBezTo>
                      <a:pt x="11493" y="87332"/>
                      <a:pt x="15289" y="88178"/>
                      <a:pt x="18682" y="86953"/>
                    </a:cubicBezTo>
                    <a:lnTo>
                      <a:pt x="39468" y="79448"/>
                    </a:lnTo>
                    <a:lnTo>
                      <a:pt x="56431" y="91915"/>
                    </a:lnTo>
                    <a:close/>
                    <a:moveTo>
                      <a:pt x="31002" y="62720"/>
                    </a:moveTo>
                    <a:lnTo>
                      <a:pt x="33460" y="55905"/>
                    </a:lnTo>
                    <a:cubicBezTo>
                      <a:pt x="34515" y="52988"/>
                      <a:pt x="34045" y="49736"/>
                      <a:pt x="32206" y="47237"/>
                    </a:cubicBezTo>
                    <a:lnTo>
                      <a:pt x="27522" y="40863"/>
                    </a:lnTo>
                    <a:lnTo>
                      <a:pt x="36064" y="40758"/>
                    </a:lnTo>
                    <a:cubicBezTo>
                      <a:pt x="39017" y="40723"/>
                      <a:pt x="41778" y="39286"/>
                      <a:pt x="43501" y="36887"/>
                    </a:cubicBezTo>
                    <a:lnTo>
                      <a:pt x="48249" y="30290"/>
                    </a:lnTo>
                    <a:lnTo>
                      <a:pt x="50220" y="37137"/>
                    </a:lnTo>
                    <a:cubicBezTo>
                      <a:pt x="51106" y="40212"/>
                      <a:pt x="53510" y="42616"/>
                      <a:pt x="56586" y="43502"/>
                    </a:cubicBezTo>
                    <a:lnTo>
                      <a:pt x="63432" y="45474"/>
                    </a:lnTo>
                    <a:lnTo>
                      <a:pt x="56836" y="50221"/>
                    </a:lnTo>
                    <a:cubicBezTo>
                      <a:pt x="54437" y="51945"/>
                      <a:pt x="53001" y="54705"/>
                      <a:pt x="52965" y="57659"/>
                    </a:cubicBezTo>
                    <a:lnTo>
                      <a:pt x="52860" y="66201"/>
                    </a:lnTo>
                    <a:lnTo>
                      <a:pt x="46486" y="61516"/>
                    </a:lnTo>
                    <a:cubicBezTo>
                      <a:pt x="43987" y="59677"/>
                      <a:pt x="40735" y="59207"/>
                      <a:pt x="37817" y="60262"/>
                    </a:cubicBezTo>
                    <a:lnTo>
                      <a:pt x="31002" y="62720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C946264-B5D2-428E-9741-CEA948B6BE7A}"/>
                  </a:ext>
                </a:extLst>
              </p:cNvPr>
              <p:cNvSpPr/>
              <p:nvPr/>
            </p:nvSpPr>
            <p:spPr>
              <a:xfrm>
                <a:off x="7227840" y="4366291"/>
                <a:ext cx="55826" cy="93044"/>
              </a:xfrm>
              <a:custGeom>
                <a:avLst/>
                <a:gdLst>
                  <a:gd name="connsiteX0" fmla="*/ 46522 w 55826"/>
                  <a:gd name="connsiteY0" fmla="*/ 18608 h 93044"/>
                  <a:gd name="connsiteX1" fmla="*/ 55826 w 55826"/>
                  <a:gd name="connsiteY1" fmla="*/ 9304 h 93044"/>
                  <a:gd name="connsiteX2" fmla="*/ 46522 w 55826"/>
                  <a:gd name="connsiteY2" fmla="*/ 0 h 93044"/>
                  <a:gd name="connsiteX3" fmla="*/ 9304 w 55826"/>
                  <a:gd name="connsiteY3" fmla="*/ 0 h 93044"/>
                  <a:gd name="connsiteX4" fmla="*/ 0 w 55826"/>
                  <a:gd name="connsiteY4" fmla="*/ 9304 h 93044"/>
                  <a:gd name="connsiteX5" fmla="*/ 0 w 55826"/>
                  <a:gd name="connsiteY5" fmla="*/ 83740 h 93044"/>
                  <a:gd name="connsiteX6" fmla="*/ 9304 w 55826"/>
                  <a:gd name="connsiteY6" fmla="*/ 93044 h 93044"/>
                  <a:gd name="connsiteX7" fmla="*/ 46522 w 55826"/>
                  <a:gd name="connsiteY7" fmla="*/ 93044 h 93044"/>
                  <a:gd name="connsiteX8" fmla="*/ 55826 w 55826"/>
                  <a:gd name="connsiteY8" fmla="*/ 83740 h 93044"/>
                  <a:gd name="connsiteX9" fmla="*/ 46522 w 55826"/>
                  <a:gd name="connsiteY9" fmla="*/ 74436 h 93044"/>
                  <a:gd name="connsiteX10" fmla="*/ 18608 w 55826"/>
                  <a:gd name="connsiteY10" fmla="*/ 74436 h 93044"/>
                  <a:gd name="connsiteX11" fmla="*/ 18608 w 55826"/>
                  <a:gd name="connsiteY11" fmla="*/ 55826 h 93044"/>
                  <a:gd name="connsiteX12" fmla="*/ 37218 w 55826"/>
                  <a:gd name="connsiteY12" fmla="*/ 55826 h 93044"/>
                  <a:gd name="connsiteX13" fmla="*/ 46522 w 55826"/>
                  <a:gd name="connsiteY13" fmla="*/ 46522 h 93044"/>
                  <a:gd name="connsiteX14" fmla="*/ 37218 w 55826"/>
                  <a:gd name="connsiteY14" fmla="*/ 37218 h 93044"/>
                  <a:gd name="connsiteX15" fmla="*/ 18608 w 55826"/>
                  <a:gd name="connsiteY15" fmla="*/ 37218 h 93044"/>
                  <a:gd name="connsiteX16" fmla="*/ 18608 w 55826"/>
                  <a:gd name="connsiteY16" fmla="*/ 18608 h 93044"/>
                  <a:gd name="connsiteX17" fmla="*/ 46522 w 55826"/>
                  <a:gd name="connsiteY17" fmla="*/ 18608 h 9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826" h="93044">
                    <a:moveTo>
                      <a:pt x="46522" y="18608"/>
                    </a:moveTo>
                    <a:cubicBezTo>
                      <a:pt x="51661" y="18608"/>
                      <a:pt x="55826" y="14443"/>
                      <a:pt x="55826" y="9304"/>
                    </a:cubicBezTo>
                    <a:cubicBezTo>
                      <a:pt x="55826" y="4165"/>
                      <a:pt x="51661" y="0"/>
                      <a:pt x="46522" y="0"/>
                    </a:cubicBezTo>
                    <a:lnTo>
                      <a:pt x="9304" y="0"/>
                    </a:lnTo>
                    <a:cubicBezTo>
                      <a:pt x="4165" y="0"/>
                      <a:pt x="0" y="4165"/>
                      <a:pt x="0" y="9304"/>
                    </a:cubicBezTo>
                    <a:lnTo>
                      <a:pt x="0" y="83740"/>
                    </a:lnTo>
                    <a:cubicBezTo>
                      <a:pt x="0" y="88879"/>
                      <a:pt x="4165" y="93044"/>
                      <a:pt x="9304" y="93044"/>
                    </a:cubicBezTo>
                    <a:lnTo>
                      <a:pt x="46522" y="93044"/>
                    </a:lnTo>
                    <a:cubicBezTo>
                      <a:pt x="51661" y="93044"/>
                      <a:pt x="55826" y="88879"/>
                      <a:pt x="55826" y="83740"/>
                    </a:cubicBezTo>
                    <a:cubicBezTo>
                      <a:pt x="55826" y="78601"/>
                      <a:pt x="51661" y="74436"/>
                      <a:pt x="46522" y="74436"/>
                    </a:cubicBezTo>
                    <a:lnTo>
                      <a:pt x="18608" y="74436"/>
                    </a:lnTo>
                    <a:lnTo>
                      <a:pt x="18608" y="55826"/>
                    </a:lnTo>
                    <a:lnTo>
                      <a:pt x="37218" y="55826"/>
                    </a:lnTo>
                    <a:cubicBezTo>
                      <a:pt x="42357" y="55826"/>
                      <a:pt x="46522" y="51661"/>
                      <a:pt x="46522" y="46522"/>
                    </a:cubicBezTo>
                    <a:cubicBezTo>
                      <a:pt x="46522" y="41383"/>
                      <a:pt x="42357" y="37218"/>
                      <a:pt x="37218" y="37218"/>
                    </a:cubicBezTo>
                    <a:lnTo>
                      <a:pt x="18608" y="37218"/>
                    </a:lnTo>
                    <a:lnTo>
                      <a:pt x="18608" y="18608"/>
                    </a:lnTo>
                    <a:lnTo>
                      <a:pt x="46522" y="18608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E994619-C9C3-4648-A6D8-D9B7053835B4}"/>
                  </a:ext>
                </a:extLst>
              </p:cNvPr>
              <p:cNvSpPr/>
              <p:nvPr/>
            </p:nvSpPr>
            <p:spPr>
              <a:xfrm>
                <a:off x="7292972" y="4366290"/>
                <a:ext cx="65131" cy="93045"/>
              </a:xfrm>
              <a:custGeom>
                <a:avLst/>
                <a:gdLst>
                  <a:gd name="connsiteX0" fmla="*/ 55826 w 65131"/>
                  <a:gd name="connsiteY0" fmla="*/ 0 h 93045"/>
                  <a:gd name="connsiteX1" fmla="*/ 46522 w 65131"/>
                  <a:gd name="connsiteY1" fmla="*/ 9304 h 93045"/>
                  <a:gd name="connsiteX2" fmla="*/ 46522 w 65131"/>
                  <a:gd name="connsiteY2" fmla="*/ 65131 h 93045"/>
                  <a:gd name="connsiteX3" fmla="*/ 37218 w 65131"/>
                  <a:gd name="connsiteY3" fmla="*/ 74436 h 93045"/>
                  <a:gd name="connsiteX4" fmla="*/ 27913 w 65131"/>
                  <a:gd name="connsiteY4" fmla="*/ 74436 h 93045"/>
                  <a:gd name="connsiteX5" fmla="*/ 18608 w 65131"/>
                  <a:gd name="connsiteY5" fmla="*/ 65131 h 93045"/>
                  <a:gd name="connsiteX6" fmla="*/ 18608 w 65131"/>
                  <a:gd name="connsiteY6" fmla="*/ 9304 h 93045"/>
                  <a:gd name="connsiteX7" fmla="*/ 9304 w 65131"/>
                  <a:gd name="connsiteY7" fmla="*/ 0 h 93045"/>
                  <a:gd name="connsiteX8" fmla="*/ 0 w 65131"/>
                  <a:gd name="connsiteY8" fmla="*/ 9304 h 93045"/>
                  <a:gd name="connsiteX9" fmla="*/ 0 w 65131"/>
                  <a:gd name="connsiteY9" fmla="*/ 65131 h 93045"/>
                  <a:gd name="connsiteX10" fmla="*/ 27914 w 65131"/>
                  <a:gd name="connsiteY10" fmla="*/ 93045 h 93045"/>
                  <a:gd name="connsiteX11" fmla="*/ 37218 w 65131"/>
                  <a:gd name="connsiteY11" fmla="*/ 93045 h 93045"/>
                  <a:gd name="connsiteX12" fmla="*/ 65131 w 65131"/>
                  <a:gd name="connsiteY12" fmla="*/ 65131 h 93045"/>
                  <a:gd name="connsiteX13" fmla="*/ 65131 w 65131"/>
                  <a:gd name="connsiteY13" fmla="*/ 9304 h 93045"/>
                  <a:gd name="connsiteX14" fmla="*/ 55826 w 65131"/>
                  <a:gd name="connsiteY14" fmla="*/ 0 h 9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131" h="93045">
                    <a:moveTo>
                      <a:pt x="55826" y="0"/>
                    </a:moveTo>
                    <a:cubicBezTo>
                      <a:pt x="50687" y="0"/>
                      <a:pt x="46522" y="4165"/>
                      <a:pt x="46522" y="9304"/>
                    </a:cubicBezTo>
                    <a:lnTo>
                      <a:pt x="46522" y="65131"/>
                    </a:lnTo>
                    <a:cubicBezTo>
                      <a:pt x="46515" y="70267"/>
                      <a:pt x="42353" y="74429"/>
                      <a:pt x="37218" y="74436"/>
                    </a:cubicBezTo>
                    <a:lnTo>
                      <a:pt x="27913" y="74436"/>
                    </a:lnTo>
                    <a:cubicBezTo>
                      <a:pt x="22777" y="74429"/>
                      <a:pt x="18615" y="70267"/>
                      <a:pt x="18608" y="65131"/>
                    </a:cubicBezTo>
                    <a:lnTo>
                      <a:pt x="18608" y="9304"/>
                    </a:lnTo>
                    <a:cubicBezTo>
                      <a:pt x="18608" y="4165"/>
                      <a:pt x="14442" y="0"/>
                      <a:pt x="9304" y="0"/>
                    </a:cubicBezTo>
                    <a:cubicBezTo>
                      <a:pt x="4166" y="0"/>
                      <a:pt x="0" y="4165"/>
                      <a:pt x="0" y="9304"/>
                    </a:cubicBezTo>
                    <a:lnTo>
                      <a:pt x="0" y="65131"/>
                    </a:lnTo>
                    <a:cubicBezTo>
                      <a:pt x="16" y="80541"/>
                      <a:pt x="12504" y="93029"/>
                      <a:pt x="27914" y="93045"/>
                    </a:cubicBezTo>
                    <a:lnTo>
                      <a:pt x="37218" y="93045"/>
                    </a:lnTo>
                    <a:cubicBezTo>
                      <a:pt x="52627" y="93029"/>
                      <a:pt x="65115" y="80541"/>
                      <a:pt x="65131" y="65131"/>
                    </a:cubicBezTo>
                    <a:lnTo>
                      <a:pt x="65131" y="9304"/>
                    </a:lnTo>
                    <a:cubicBezTo>
                      <a:pt x="65130" y="4166"/>
                      <a:pt x="60965" y="0"/>
                      <a:pt x="55826" y="0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DCAC6B6-28C5-438D-A35E-E33ABF58D6FC}"/>
              </a:ext>
            </a:extLst>
          </p:cNvPr>
          <p:cNvGrpSpPr/>
          <p:nvPr/>
        </p:nvGrpSpPr>
        <p:grpSpPr>
          <a:xfrm>
            <a:off x="6589009" y="2374517"/>
            <a:ext cx="474785" cy="474785"/>
            <a:chOff x="6939073" y="2832190"/>
            <a:chExt cx="633046" cy="633046"/>
          </a:xfrm>
        </p:grpSpPr>
        <p:grpSp>
          <p:nvGrpSpPr>
            <p:cNvPr id="42" name="Graphic 16">
              <a:extLst>
                <a:ext uri="{FF2B5EF4-FFF2-40B4-BE49-F238E27FC236}">
                  <a16:creationId xmlns:a16="http://schemas.microsoft.com/office/drawing/2014/main" id="{03C07E8A-9866-451C-A9A2-0C16F652A83F}"/>
                </a:ext>
              </a:extLst>
            </p:cNvPr>
            <p:cNvGrpSpPr/>
            <p:nvPr/>
          </p:nvGrpSpPr>
          <p:grpSpPr>
            <a:xfrm>
              <a:off x="6939073" y="2832190"/>
              <a:ext cx="633046" cy="633046"/>
              <a:chOff x="3657600" y="990600"/>
              <a:chExt cx="4876800" cy="4876800"/>
            </a:xfrm>
            <a:solidFill>
              <a:schemeClr val="accent1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43B5744-B27E-4038-B0B6-4FD0B0131F29}"/>
                  </a:ext>
                </a:extLst>
              </p:cNvPr>
              <p:cNvSpPr/>
              <p:nvPr/>
            </p:nvSpPr>
            <p:spPr>
              <a:xfrm>
                <a:off x="3733800" y="1066800"/>
                <a:ext cx="4724400" cy="4724400"/>
              </a:xfrm>
              <a:custGeom>
                <a:avLst/>
                <a:gdLst>
                  <a:gd name="connsiteX0" fmla="*/ 3886200 w 4724400"/>
                  <a:gd name="connsiteY0" fmla="*/ 3048000 h 4724400"/>
                  <a:gd name="connsiteX1" fmla="*/ 3577361 w 4724400"/>
                  <a:gd name="connsiteY1" fmla="*/ 3107436 h 4724400"/>
                  <a:gd name="connsiteX2" fmla="*/ 2971800 w 4724400"/>
                  <a:gd name="connsiteY2" fmla="*/ 2236927 h 4724400"/>
                  <a:gd name="connsiteX3" fmla="*/ 2971800 w 4724400"/>
                  <a:gd name="connsiteY3" fmla="*/ 457200 h 4724400"/>
                  <a:gd name="connsiteX4" fmla="*/ 2514600 w 4724400"/>
                  <a:gd name="connsiteY4" fmla="*/ 0 h 4724400"/>
                  <a:gd name="connsiteX5" fmla="*/ 2057400 w 4724400"/>
                  <a:gd name="connsiteY5" fmla="*/ 457200 h 4724400"/>
                  <a:gd name="connsiteX6" fmla="*/ 1752600 w 4724400"/>
                  <a:gd name="connsiteY6" fmla="*/ 457200 h 4724400"/>
                  <a:gd name="connsiteX7" fmla="*/ 1752600 w 4724400"/>
                  <a:gd name="connsiteY7" fmla="*/ 609600 h 4724400"/>
                  <a:gd name="connsiteX8" fmla="*/ 2057400 w 4724400"/>
                  <a:gd name="connsiteY8" fmla="*/ 609600 h 4724400"/>
                  <a:gd name="connsiteX9" fmla="*/ 2057400 w 4724400"/>
                  <a:gd name="connsiteY9" fmla="*/ 762000 h 4724400"/>
                  <a:gd name="connsiteX10" fmla="*/ 1752600 w 4724400"/>
                  <a:gd name="connsiteY10" fmla="*/ 762000 h 4724400"/>
                  <a:gd name="connsiteX11" fmla="*/ 1752600 w 4724400"/>
                  <a:gd name="connsiteY11" fmla="*/ 914400 h 4724400"/>
                  <a:gd name="connsiteX12" fmla="*/ 2057400 w 4724400"/>
                  <a:gd name="connsiteY12" fmla="*/ 914400 h 4724400"/>
                  <a:gd name="connsiteX13" fmla="*/ 2057400 w 4724400"/>
                  <a:gd name="connsiteY13" fmla="*/ 1066800 h 4724400"/>
                  <a:gd name="connsiteX14" fmla="*/ 1752600 w 4724400"/>
                  <a:gd name="connsiteY14" fmla="*/ 1066800 h 4724400"/>
                  <a:gd name="connsiteX15" fmla="*/ 1752600 w 4724400"/>
                  <a:gd name="connsiteY15" fmla="*/ 1219200 h 4724400"/>
                  <a:gd name="connsiteX16" fmla="*/ 2057400 w 4724400"/>
                  <a:gd name="connsiteY16" fmla="*/ 1219200 h 4724400"/>
                  <a:gd name="connsiteX17" fmla="*/ 2057400 w 4724400"/>
                  <a:gd name="connsiteY17" fmla="*/ 1371600 h 4724400"/>
                  <a:gd name="connsiteX18" fmla="*/ 1752600 w 4724400"/>
                  <a:gd name="connsiteY18" fmla="*/ 1371600 h 4724400"/>
                  <a:gd name="connsiteX19" fmla="*/ 1752600 w 4724400"/>
                  <a:gd name="connsiteY19" fmla="*/ 1524000 h 4724400"/>
                  <a:gd name="connsiteX20" fmla="*/ 2057400 w 4724400"/>
                  <a:gd name="connsiteY20" fmla="*/ 1524000 h 4724400"/>
                  <a:gd name="connsiteX21" fmla="*/ 2057400 w 4724400"/>
                  <a:gd name="connsiteY21" fmla="*/ 1676400 h 4724400"/>
                  <a:gd name="connsiteX22" fmla="*/ 1752600 w 4724400"/>
                  <a:gd name="connsiteY22" fmla="*/ 1676400 h 4724400"/>
                  <a:gd name="connsiteX23" fmla="*/ 1752600 w 4724400"/>
                  <a:gd name="connsiteY23" fmla="*/ 1828800 h 4724400"/>
                  <a:gd name="connsiteX24" fmla="*/ 2057400 w 4724400"/>
                  <a:gd name="connsiteY24" fmla="*/ 1828800 h 4724400"/>
                  <a:gd name="connsiteX25" fmla="*/ 2057400 w 4724400"/>
                  <a:gd name="connsiteY25" fmla="*/ 1981200 h 4724400"/>
                  <a:gd name="connsiteX26" fmla="*/ 1752600 w 4724400"/>
                  <a:gd name="connsiteY26" fmla="*/ 1981200 h 4724400"/>
                  <a:gd name="connsiteX27" fmla="*/ 1752600 w 4724400"/>
                  <a:gd name="connsiteY27" fmla="*/ 2133600 h 4724400"/>
                  <a:gd name="connsiteX28" fmla="*/ 2057400 w 4724400"/>
                  <a:gd name="connsiteY28" fmla="*/ 2133600 h 4724400"/>
                  <a:gd name="connsiteX29" fmla="*/ 2057400 w 4724400"/>
                  <a:gd name="connsiteY29" fmla="*/ 2238147 h 4724400"/>
                  <a:gd name="connsiteX30" fmla="*/ 1497559 w 4724400"/>
                  <a:gd name="connsiteY30" fmla="*/ 2878836 h 4724400"/>
                  <a:gd name="connsiteX31" fmla="*/ 1219200 w 4724400"/>
                  <a:gd name="connsiteY31" fmla="*/ 2819400 h 4724400"/>
                  <a:gd name="connsiteX32" fmla="*/ 533400 w 4724400"/>
                  <a:gd name="connsiteY32" fmla="*/ 3505200 h 4724400"/>
                  <a:gd name="connsiteX33" fmla="*/ 533400 w 4724400"/>
                  <a:gd name="connsiteY33" fmla="*/ 3509925 h 4724400"/>
                  <a:gd name="connsiteX34" fmla="*/ 0 w 4724400"/>
                  <a:gd name="connsiteY34" fmla="*/ 4114800 h 4724400"/>
                  <a:gd name="connsiteX35" fmla="*/ 609600 w 4724400"/>
                  <a:gd name="connsiteY35" fmla="*/ 4724400 h 4724400"/>
                  <a:gd name="connsiteX36" fmla="*/ 3886200 w 4724400"/>
                  <a:gd name="connsiteY36" fmla="*/ 4724400 h 4724400"/>
                  <a:gd name="connsiteX37" fmla="*/ 4724400 w 4724400"/>
                  <a:gd name="connsiteY37" fmla="*/ 3886200 h 4724400"/>
                  <a:gd name="connsiteX38" fmla="*/ 3886200 w 4724400"/>
                  <a:gd name="connsiteY38" fmla="*/ 3048000 h 4724400"/>
                  <a:gd name="connsiteX39" fmla="*/ 2209800 w 4724400"/>
                  <a:gd name="connsiteY39" fmla="*/ 2630272 h 4724400"/>
                  <a:gd name="connsiteX40" fmla="*/ 2209800 w 4724400"/>
                  <a:gd name="connsiteY40" fmla="*/ 457200 h 4724400"/>
                  <a:gd name="connsiteX41" fmla="*/ 2514600 w 4724400"/>
                  <a:gd name="connsiteY41" fmla="*/ 152400 h 4724400"/>
                  <a:gd name="connsiteX42" fmla="*/ 2819400 w 4724400"/>
                  <a:gd name="connsiteY42" fmla="*/ 457200 h 4724400"/>
                  <a:gd name="connsiteX43" fmla="*/ 2819400 w 4724400"/>
                  <a:gd name="connsiteY43" fmla="*/ 2630272 h 4724400"/>
                  <a:gd name="connsiteX44" fmla="*/ 2853157 w 4724400"/>
                  <a:gd name="connsiteY44" fmla="*/ 2693594 h 4724400"/>
                  <a:gd name="connsiteX45" fmla="*/ 3124200 w 4724400"/>
                  <a:gd name="connsiteY45" fmla="*/ 3200400 h 4724400"/>
                  <a:gd name="connsiteX46" fmla="*/ 2514600 w 4724400"/>
                  <a:gd name="connsiteY46" fmla="*/ 3810000 h 4724400"/>
                  <a:gd name="connsiteX47" fmla="*/ 1905000 w 4724400"/>
                  <a:gd name="connsiteY47" fmla="*/ 3200400 h 4724400"/>
                  <a:gd name="connsiteX48" fmla="*/ 2176043 w 4724400"/>
                  <a:gd name="connsiteY48" fmla="*/ 2693594 h 4724400"/>
                  <a:gd name="connsiteX49" fmla="*/ 2209800 w 4724400"/>
                  <a:gd name="connsiteY49" fmla="*/ 2630272 h 4724400"/>
                  <a:gd name="connsiteX50" fmla="*/ 3886200 w 4724400"/>
                  <a:gd name="connsiteY50" fmla="*/ 4572000 h 4724400"/>
                  <a:gd name="connsiteX51" fmla="*/ 609600 w 4724400"/>
                  <a:gd name="connsiteY51" fmla="*/ 4572000 h 4724400"/>
                  <a:gd name="connsiteX52" fmla="*/ 152400 w 4724400"/>
                  <a:gd name="connsiteY52" fmla="*/ 4114800 h 4724400"/>
                  <a:gd name="connsiteX53" fmla="*/ 606552 w 4724400"/>
                  <a:gd name="connsiteY53" fmla="*/ 3657524 h 4724400"/>
                  <a:gd name="connsiteX54" fmla="*/ 671932 w 4724400"/>
                  <a:gd name="connsiteY54" fmla="*/ 3632149 h 4724400"/>
                  <a:gd name="connsiteX55" fmla="*/ 690448 w 4724400"/>
                  <a:gd name="connsiteY55" fmla="*/ 3572256 h 4724400"/>
                  <a:gd name="connsiteX56" fmla="*/ 685800 w 4724400"/>
                  <a:gd name="connsiteY56" fmla="*/ 3505200 h 4724400"/>
                  <a:gd name="connsiteX57" fmla="*/ 1219200 w 4724400"/>
                  <a:gd name="connsiteY57" fmla="*/ 2971800 h 4724400"/>
                  <a:gd name="connsiteX58" fmla="*/ 1505483 w 4724400"/>
                  <a:gd name="connsiteY58" fmla="*/ 3055696 h 4724400"/>
                  <a:gd name="connsiteX59" fmla="*/ 1575816 w 4724400"/>
                  <a:gd name="connsiteY59" fmla="*/ 3061792 h 4724400"/>
                  <a:gd name="connsiteX60" fmla="*/ 1621003 w 4724400"/>
                  <a:gd name="connsiteY60" fmla="*/ 3007462 h 4724400"/>
                  <a:gd name="connsiteX61" fmla="*/ 2057476 w 4724400"/>
                  <a:gd name="connsiteY61" fmla="*/ 2408758 h 4724400"/>
                  <a:gd name="connsiteX62" fmla="*/ 2057476 w 4724400"/>
                  <a:gd name="connsiteY62" fmla="*/ 2590952 h 4724400"/>
                  <a:gd name="connsiteX63" fmla="*/ 1752676 w 4724400"/>
                  <a:gd name="connsiteY63" fmla="*/ 3200476 h 4724400"/>
                  <a:gd name="connsiteX64" fmla="*/ 2514676 w 4724400"/>
                  <a:gd name="connsiteY64" fmla="*/ 3962476 h 4724400"/>
                  <a:gd name="connsiteX65" fmla="*/ 3276676 w 4724400"/>
                  <a:gd name="connsiteY65" fmla="*/ 3200476 h 4724400"/>
                  <a:gd name="connsiteX66" fmla="*/ 2971876 w 4724400"/>
                  <a:gd name="connsiteY66" fmla="*/ 2590952 h 4724400"/>
                  <a:gd name="connsiteX67" fmla="*/ 2971876 w 4724400"/>
                  <a:gd name="connsiteY67" fmla="*/ 2408758 h 4724400"/>
                  <a:gd name="connsiteX68" fmla="*/ 3429076 w 4724400"/>
                  <a:gd name="connsiteY68" fmla="*/ 3200400 h 4724400"/>
                  <a:gd name="connsiteX69" fmla="*/ 3427705 w 4724400"/>
                  <a:gd name="connsiteY69" fmla="*/ 3225394 h 4724400"/>
                  <a:gd name="connsiteX70" fmla="*/ 3464738 w 4724400"/>
                  <a:gd name="connsiteY70" fmla="*/ 3293288 h 4724400"/>
                  <a:gd name="connsiteX71" fmla="*/ 3542157 w 4724400"/>
                  <a:gd name="connsiteY71" fmla="*/ 3293669 h 4724400"/>
                  <a:gd name="connsiteX72" fmla="*/ 3886200 w 4724400"/>
                  <a:gd name="connsiteY72" fmla="*/ 3200400 h 4724400"/>
                  <a:gd name="connsiteX73" fmla="*/ 4572000 w 4724400"/>
                  <a:gd name="connsiteY73" fmla="*/ 3886200 h 4724400"/>
                  <a:gd name="connsiteX74" fmla="*/ 3886200 w 4724400"/>
                  <a:gd name="connsiteY74" fmla="*/ 4572000 h 472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4724400" h="4724400">
                    <a:moveTo>
                      <a:pt x="3886200" y="3048000"/>
                    </a:moveTo>
                    <a:cubicBezTo>
                      <a:pt x="3780434" y="3048000"/>
                      <a:pt x="3675583" y="3068345"/>
                      <a:pt x="3577361" y="3107436"/>
                    </a:cubicBezTo>
                    <a:cubicBezTo>
                      <a:pt x="3544824" y="2730551"/>
                      <a:pt x="3315615" y="2399919"/>
                      <a:pt x="2971800" y="2236927"/>
                    </a:cubicBezTo>
                    <a:lnTo>
                      <a:pt x="2971800" y="457200"/>
                    </a:lnTo>
                    <a:cubicBezTo>
                      <a:pt x="2971800" y="205054"/>
                      <a:pt x="2766746" y="0"/>
                      <a:pt x="2514600" y="0"/>
                    </a:cubicBezTo>
                    <a:cubicBezTo>
                      <a:pt x="2262454" y="0"/>
                      <a:pt x="2057400" y="205054"/>
                      <a:pt x="2057400" y="457200"/>
                    </a:cubicBezTo>
                    <a:lnTo>
                      <a:pt x="1752600" y="457200"/>
                    </a:lnTo>
                    <a:lnTo>
                      <a:pt x="1752600" y="609600"/>
                    </a:lnTo>
                    <a:lnTo>
                      <a:pt x="2057400" y="609600"/>
                    </a:lnTo>
                    <a:lnTo>
                      <a:pt x="2057400" y="762000"/>
                    </a:lnTo>
                    <a:lnTo>
                      <a:pt x="1752600" y="762000"/>
                    </a:lnTo>
                    <a:lnTo>
                      <a:pt x="1752600" y="914400"/>
                    </a:lnTo>
                    <a:lnTo>
                      <a:pt x="2057400" y="914400"/>
                    </a:lnTo>
                    <a:lnTo>
                      <a:pt x="2057400" y="1066800"/>
                    </a:lnTo>
                    <a:lnTo>
                      <a:pt x="1752600" y="1066800"/>
                    </a:lnTo>
                    <a:lnTo>
                      <a:pt x="1752600" y="1219200"/>
                    </a:lnTo>
                    <a:lnTo>
                      <a:pt x="2057400" y="1219200"/>
                    </a:lnTo>
                    <a:lnTo>
                      <a:pt x="2057400" y="1371600"/>
                    </a:lnTo>
                    <a:lnTo>
                      <a:pt x="1752600" y="1371600"/>
                    </a:lnTo>
                    <a:lnTo>
                      <a:pt x="1752600" y="1524000"/>
                    </a:lnTo>
                    <a:lnTo>
                      <a:pt x="2057400" y="1524000"/>
                    </a:lnTo>
                    <a:lnTo>
                      <a:pt x="2057400" y="1676400"/>
                    </a:lnTo>
                    <a:lnTo>
                      <a:pt x="1752600" y="1676400"/>
                    </a:lnTo>
                    <a:lnTo>
                      <a:pt x="1752600" y="1828800"/>
                    </a:lnTo>
                    <a:lnTo>
                      <a:pt x="2057400" y="1828800"/>
                    </a:lnTo>
                    <a:lnTo>
                      <a:pt x="2057400" y="1981200"/>
                    </a:lnTo>
                    <a:lnTo>
                      <a:pt x="1752600" y="1981200"/>
                    </a:lnTo>
                    <a:lnTo>
                      <a:pt x="1752600" y="2133600"/>
                    </a:lnTo>
                    <a:lnTo>
                      <a:pt x="2057400" y="2133600"/>
                    </a:lnTo>
                    <a:lnTo>
                      <a:pt x="2057400" y="2238147"/>
                    </a:lnTo>
                    <a:cubicBezTo>
                      <a:pt x="1789481" y="2365705"/>
                      <a:pt x="1586255" y="2597582"/>
                      <a:pt x="1497559" y="2878836"/>
                    </a:cubicBezTo>
                    <a:cubicBezTo>
                      <a:pt x="1410157" y="2839745"/>
                      <a:pt x="1315517" y="2819400"/>
                      <a:pt x="1219200" y="2819400"/>
                    </a:cubicBezTo>
                    <a:cubicBezTo>
                      <a:pt x="841019" y="2819400"/>
                      <a:pt x="533400" y="3127096"/>
                      <a:pt x="533400" y="3505200"/>
                    </a:cubicBezTo>
                    <a:lnTo>
                      <a:pt x="533400" y="3509925"/>
                    </a:lnTo>
                    <a:cubicBezTo>
                      <a:pt x="233096" y="3547567"/>
                      <a:pt x="0" y="3804437"/>
                      <a:pt x="0" y="4114800"/>
                    </a:cubicBezTo>
                    <a:cubicBezTo>
                      <a:pt x="0" y="4450918"/>
                      <a:pt x="273482" y="4724400"/>
                      <a:pt x="609600" y="4724400"/>
                    </a:cubicBezTo>
                    <a:lnTo>
                      <a:pt x="3886200" y="4724400"/>
                    </a:lnTo>
                    <a:cubicBezTo>
                      <a:pt x="4348353" y="4724400"/>
                      <a:pt x="4724400" y="4348353"/>
                      <a:pt x="4724400" y="3886200"/>
                    </a:cubicBezTo>
                    <a:cubicBezTo>
                      <a:pt x="4724400" y="3424047"/>
                      <a:pt x="4348353" y="3048000"/>
                      <a:pt x="3886200" y="3048000"/>
                    </a:cubicBezTo>
                    <a:close/>
                    <a:moveTo>
                      <a:pt x="2209800" y="2630272"/>
                    </a:moveTo>
                    <a:lnTo>
                      <a:pt x="2209800" y="457200"/>
                    </a:lnTo>
                    <a:cubicBezTo>
                      <a:pt x="2209800" y="289103"/>
                      <a:pt x="2346503" y="152400"/>
                      <a:pt x="2514600" y="152400"/>
                    </a:cubicBezTo>
                    <a:cubicBezTo>
                      <a:pt x="2682697" y="152400"/>
                      <a:pt x="2819400" y="289103"/>
                      <a:pt x="2819400" y="457200"/>
                    </a:cubicBezTo>
                    <a:lnTo>
                      <a:pt x="2819400" y="2630272"/>
                    </a:lnTo>
                    <a:cubicBezTo>
                      <a:pt x="2819400" y="2655646"/>
                      <a:pt x="2832049" y="2679421"/>
                      <a:pt x="2853157" y="2693594"/>
                    </a:cubicBezTo>
                    <a:cubicBezTo>
                      <a:pt x="3022930" y="2807208"/>
                      <a:pt x="3124200" y="2996641"/>
                      <a:pt x="3124200" y="3200400"/>
                    </a:cubicBezTo>
                    <a:cubicBezTo>
                      <a:pt x="3124200" y="3536518"/>
                      <a:pt x="2850718" y="3810000"/>
                      <a:pt x="2514600" y="3810000"/>
                    </a:cubicBezTo>
                    <a:cubicBezTo>
                      <a:pt x="2178482" y="3810000"/>
                      <a:pt x="1905000" y="3536518"/>
                      <a:pt x="1905000" y="3200400"/>
                    </a:cubicBezTo>
                    <a:cubicBezTo>
                      <a:pt x="1905000" y="2996641"/>
                      <a:pt x="2006270" y="2807208"/>
                      <a:pt x="2176043" y="2693594"/>
                    </a:cubicBezTo>
                    <a:cubicBezTo>
                      <a:pt x="2197151" y="2679421"/>
                      <a:pt x="2209800" y="2655646"/>
                      <a:pt x="2209800" y="2630272"/>
                    </a:cubicBezTo>
                    <a:close/>
                    <a:moveTo>
                      <a:pt x="3886200" y="4572000"/>
                    </a:moveTo>
                    <a:lnTo>
                      <a:pt x="609600" y="4572000"/>
                    </a:lnTo>
                    <a:cubicBezTo>
                      <a:pt x="357454" y="4572000"/>
                      <a:pt x="152400" y="4366946"/>
                      <a:pt x="152400" y="4114800"/>
                    </a:cubicBezTo>
                    <a:cubicBezTo>
                      <a:pt x="152400" y="3862654"/>
                      <a:pt x="357454" y="3657600"/>
                      <a:pt x="606552" y="3657524"/>
                    </a:cubicBezTo>
                    <a:cubicBezTo>
                      <a:pt x="631241" y="3659581"/>
                      <a:pt x="656234" y="3649904"/>
                      <a:pt x="671932" y="3632149"/>
                    </a:cubicBezTo>
                    <a:cubicBezTo>
                      <a:pt x="686410" y="3615766"/>
                      <a:pt x="693115" y="3593973"/>
                      <a:pt x="690448" y="3572256"/>
                    </a:cubicBezTo>
                    <a:cubicBezTo>
                      <a:pt x="687705" y="3550234"/>
                      <a:pt x="685800" y="3527984"/>
                      <a:pt x="685800" y="3505200"/>
                    </a:cubicBezTo>
                    <a:cubicBezTo>
                      <a:pt x="685800" y="3211068"/>
                      <a:pt x="925144" y="2971800"/>
                      <a:pt x="1219200" y="2971800"/>
                    </a:cubicBezTo>
                    <a:cubicBezTo>
                      <a:pt x="1320470" y="2971800"/>
                      <a:pt x="1419530" y="3000832"/>
                      <a:pt x="1505483" y="3055696"/>
                    </a:cubicBezTo>
                    <a:cubicBezTo>
                      <a:pt x="1526515" y="3069184"/>
                      <a:pt x="1552956" y="3071470"/>
                      <a:pt x="1575816" y="3061792"/>
                    </a:cubicBezTo>
                    <a:cubicBezTo>
                      <a:pt x="1598905" y="3052191"/>
                      <a:pt x="1615745" y="3031846"/>
                      <a:pt x="1621003" y="3007462"/>
                    </a:cubicBezTo>
                    <a:cubicBezTo>
                      <a:pt x="1675486" y="2753792"/>
                      <a:pt x="1835506" y="2537155"/>
                      <a:pt x="2057476" y="2408758"/>
                    </a:cubicBezTo>
                    <a:lnTo>
                      <a:pt x="2057476" y="2590952"/>
                    </a:lnTo>
                    <a:cubicBezTo>
                      <a:pt x="1865833" y="2734742"/>
                      <a:pt x="1752676" y="2959608"/>
                      <a:pt x="1752676" y="3200476"/>
                    </a:cubicBezTo>
                    <a:cubicBezTo>
                      <a:pt x="1752676" y="3620643"/>
                      <a:pt x="2094509" y="3962476"/>
                      <a:pt x="2514676" y="3962476"/>
                    </a:cubicBezTo>
                    <a:cubicBezTo>
                      <a:pt x="2934843" y="3962476"/>
                      <a:pt x="3276676" y="3620643"/>
                      <a:pt x="3276676" y="3200476"/>
                    </a:cubicBezTo>
                    <a:cubicBezTo>
                      <a:pt x="3276676" y="2959608"/>
                      <a:pt x="3163519" y="2734818"/>
                      <a:pt x="2971876" y="2590952"/>
                    </a:cubicBezTo>
                    <a:lnTo>
                      <a:pt x="2971876" y="2408758"/>
                    </a:lnTo>
                    <a:cubicBezTo>
                      <a:pt x="3252826" y="2570683"/>
                      <a:pt x="3429076" y="2869844"/>
                      <a:pt x="3429076" y="3200400"/>
                    </a:cubicBezTo>
                    <a:lnTo>
                      <a:pt x="3427705" y="3225394"/>
                    </a:lnTo>
                    <a:cubicBezTo>
                      <a:pt x="3426714" y="3253054"/>
                      <a:pt x="3440964" y="3279115"/>
                      <a:pt x="3464738" y="3293288"/>
                    </a:cubicBezTo>
                    <a:cubicBezTo>
                      <a:pt x="3488589" y="3307385"/>
                      <a:pt x="3518230" y="3307614"/>
                      <a:pt x="3542157" y="3293669"/>
                    </a:cubicBezTo>
                    <a:cubicBezTo>
                      <a:pt x="3646932" y="3232633"/>
                      <a:pt x="3765957" y="3200400"/>
                      <a:pt x="3886200" y="3200400"/>
                    </a:cubicBezTo>
                    <a:cubicBezTo>
                      <a:pt x="4264381" y="3200400"/>
                      <a:pt x="4572000" y="3508096"/>
                      <a:pt x="4572000" y="3886200"/>
                    </a:cubicBezTo>
                    <a:cubicBezTo>
                      <a:pt x="4572000" y="4264305"/>
                      <a:pt x="4264381" y="4572000"/>
                      <a:pt x="3886200" y="45720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83DB29D-41ED-4D28-862B-64C6909B11E5}"/>
                  </a:ext>
                </a:extLst>
              </p:cNvPr>
              <p:cNvSpPr/>
              <p:nvPr/>
            </p:nvSpPr>
            <p:spPr>
              <a:xfrm>
                <a:off x="6248400" y="4478274"/>
                <a:ext cx="1038301" cy="855725"/>
              </a:xfrm>
              <a:custGeom>
                <a:avLst/>
                <a:gdLst>
                  <a:gd name="connsiteX0" fmla="*/ 0 w 1038301"/>
                  <a:gd name="connsiteY0" fmla="*/ 703326 h 855725"/>
                  <a:gd name="connsiteX1" fmla="*/ 0 w 1038301"/>
                  <a:gd name="connsiteY1" fmla="*/ 855726 h 855725"/>
                  <a:gd name="connsiteX2" fmla="*/ 1038301 w 1038301"/>
                  <a:gd name="connsiteY2" fmla="*/ 35052 h 855725"/>
                  <a:gd name="connsiteX3" fmla="*/ 889940 w 1038301"/>
                  <a:gd name="connsiteY3" fmla="*/ 0 h 855725"/>
                  <a:gd name="connsiteX4" fmla="*/ 0 w 1038301"/>
                  <a:gd name="connsiteY4" fmla="*/ 703326 h 85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301" h="855725">
                    <a:moveTo>
                      <a:pt x="0" y="703326"/>
                    </a:moveTo>
                    <a:lnTo>
                      <a:pt x="0" y="855726"/>
                    </a:lnTo>
                    <a:cubicBezTo>
                      <a:pt x="497129" y="855726"/>
                      <a:pt x="924154" y="518236"/>
                      <a:pt x="1038301" y="35052"/>
                    </a:cubicBezTo>
                    <a:lnTo>
                      <a:pt x="889940" y="0"/>
                    </a:lnTo>
                    <a:cubicBezTo>
                      <a:pt x="792175" y="414147"/>
                      <a:pt x="426187" y="703326"/>
                      <a:pt x="0" y="703326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587FAE3-7EB2-4CB3-AC60-5E75FC689B54}"/>
                  </a:ext>
                </a:extLst>
              </p:cNvPr>
              <p:cNvSpPr/>
              <p:nvPr/>
            </p:nvSpPr>
            <p:spPr>
              <a:xfrm>
                <a:off x="5791200" y="1524000"/>
                <a:ext cx="914400" cy="3200400"/>
              </a:xfrm>
              <a:custGeom>
                <a:avLst/>
                <a:gdLst>
                  <a:gd name="connsiteX0" fmla="*/ 457200 w 914400"/>
                  <a:gd name="connsiteY0" fmla="*/ 3200400 h 3200400"/>
                  <a:gd name="connsiteX1" fmla="*/ 914400 w 914400"/>
                  <a:gd name="connsiteY1" fmla="*/ 2743200 h 3200400"/>
                  <a:gd name="connsiteX2" fmla="*/ 533400 w 914400"/>
                  <a:gd name="connsiteY2" fmla="*/ 2292858 h 3200400"/>
                  <a:gd name="connsiteX3" fmla="*/ 533400 w 914400"/>
                  <a:gd name="connsiteY3" fmla="*/ 0 h 3200400"/>
                  <a:gd name="connsiteX4" fmla="*/ 381000 w 914400"/>
                  <a:gd name="connsiteY4" fmla="*/ 0 h 3200400"/>
                  <a:gd name="connsiteX5" fmla="*/ 381000 w 914400"/>
                  <a:gd name="connsiteY5" fmla="*/ 2292858 h 3200400"/>
                  <a:gd name="connsiteX6" fmla="*/ 0 w 914400"/>
                  <a:gd name="connsiteY6" fmla="*/ 2743200 h 3200400"/>
                  <a:gd name="connsiteX7" fmla="*/ 457200 w 914400"/>
                  <a:gd name="connsiteY7" fmla="*/ 3200400 h 3200400"/>
                  <a:gd name="connsiteX8" fmla="*/ 457200 w 914400"/>
                  <a:gd name="connsiteY8" fmla="*/ 2438400 h 3200400"/>
                  <a:gd name="connsiteX9" fmla="*/ 762000 w 914400"/>
                  <a:gd name="connsiteY9" fmla="*/ 2743200 h 3200400"/>
                  <a:gd name="connsiteX10" fmla="*/ 457200 w 914400"/>
                  <a:gd name="connsiteY10" fmla="*/ 3048000 h 3200400"/>
                  <a:gd name="connsiteX11" fmla="*/ 152400 w 914400"/>
                  <a:gd name="connsiteY11" fmla="*/ 2743200 h 3200400"/>
                  <a:gd name="connsiteX12" fmla="*/ 457200 w 914400"/>
                  <a:gd name="connsiteY12" fmla="*/ 2438400 h 320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4400" h="3200400">
                    <a:moveTo>
                      <a:pt x="457200" y="3200400"/>
                    </a:moveTo>
                    <a:cubicBezTo>
                      <a:pt x="709346" y="3200400"/>
                      <a:pt x="914400" y="2995346"/>
                      <a:pt x="914400" y="2743200"/>
                    </a:cubicBezTo>
                    <a:cubicBezTo>
                      <a:pt x="914400" y="2517115"/>
                      <a:pt x="749275" y="2329358"/>
                      <a:pt x="533400" y="2292858"/>
                    </a:cubicBezTo>
                    <a:lnTo>
                      <a:pt x="533400" y="0"/>
                    </a:lnTo>
                    <a:lnTo>
                      <a:pt x="381000" y="0"/>
                    </a:lnTo>
                    <a:lnTo>
                      <a:pt x="381000" y="2292858"/>
                    </a:lnTo>
                    <a:cubicBezTo>
                      <a:pt x="165125" y="2329282"/>
                      <a:pt x="0" y="2517039"/>
                      <a:pt x="0" y="2743200"/>
                    </a:cubicBezTo>
                    <a:cubicBezTo>
                      <a:pt x="0" y="2995346"/>
                      <a:pt x="205054" y="3200400"/>
                      <a:pt x="457200" y="3200400"/>
                    </a:cubicBezTo>
                    <a:close/>
                    <a:moveTo>
                      <a:pt x="457200" y="2438400"/>
                    </a:moveTo>
                    <a:cubicBezTo>
                      <a:pt x="625297" y="2438400"/>
                      <a:pt x="762000" y="2575103"/>
                      <a:pt x="762000" y="2743200"/>
                    </a:cubicBezTo>
                    <a:cubicBezTo>
                      <a:pt x="762000" y="2911297"/>
                      <a:pt x="625297" y="3048000"/>
                      <a:pt x="457200" y="3048000"/>
                    </a:cubicBezTo>
                    <a:cubicBezTo>
                      <a:pt x="289103" y="3048000"/>
                      <a:pt x="152400" y="2911297"/>
                      <a:pt x="152400" y="2743200"/>
                    </a:cubicBezTo>
                    <a:cubicBezTo>
                      <a:pt x="152400" y="2575103"/>
                      <a:pt x="289103" y="2438400"/>
                      <a:pt x="457200" y="2438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709AE52-1EBE-40DC-A165-92C8F52EF8BE}"/>
                  </a:ext>
                </a:extLst>
              </p:cNvPr>
              <p:cNvSpPr/>
              <p:nvPr/>
            </p:nvSpPr>
            <p:spPr>
              <a:xfrm>
                <a:off x="4267200" y="1066800"/>
                <a:ext cx="457200" cy="457200"/>
              </a:xfrm>
              <a:custGeom>
                <a:avLst/>
                <a:gdLst>
                  <a:gd name="connsiteX0" fmla="*/ 228600 w 457200"/>
                  <a:gd name="connsiteY0" fmla="*/ 457200 h 457200"/>
                  <a:gd name="connsiteX1" fmla="*/ 457200 w 457200"/>
                  <a:gd name="connsiteY1" fmla="*/ 228600 h 457200"/>
                  <a:gd name="connsiteX2" fmla="*/ 228600 w 457200"/>
                  <a:gd name="connsiteY2" fmla="*/ 0 h 457200"/>
                  <a:gd name="connsiteX3" fmla="*/ 0 w 457200"/>
                  <a:gd name="connsiteY3" fmla="*/ 228600 h 457200"/>
                  <a:gd name="connsiteX4" fmla="*/ 228600 w 457200"/>
                  <a:gd name="connsiteY4" fmla="*/ 457200 h 457200"/>
                  <a:gd name="connsiteX5" fmla="*/ 228600 w 457200"/>
                  <a:gd name="connsiteY5" fmla="*/ 152400 h 457200"/>
                  <a:gd name="connsiteX6" fmla="*/ 304800 w 457200"/>
                  <a:gd name="connsiteY6" fmla="*/ 228600 h 457200"/>
                  <a:gd name="connsiteX7" fmla="*/ 228600 w 457200"/>
                  <a:gd name="connsiteY7" fmla="*/ 304800 h 457200"/>
                  <a:gd name="connsiteX8" fmla="*/ 152400 w 457200"/>
                  <a:gd name="connsiteY8" fmla="*/ 228600 h 457200"/>
                  <a:gd name="connsiteX9" fmla="*/ 228600 w 457200"/>
                  <a:gd name="connsiteY9" fmla="*/ 1524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200" h="457200">
                    <a:moveTo>
                      <a:pt x="228600" y="457200"/>
                    </a:moveTo>
                    <a:cubicBezTo>
                      <a:pt x="354635" y="457200"/>
                      <a:pt x="457200" y="354635"/>
                      <a:pt x="457200" y="228600"/>
                    </a:cubicBezTo>
                    <a:cubicBezTo>
                      <a:pt x="457200" y="102565"/>
                      <a:pt x="354635" y="0"/>
                      <a:pt x="228600" y="0"/>
                    </a:cubicBezTo>
                    <a:cubicBezTo>
                      <a:pt x="102565" y="0"/>
                      <a:pt x="0" y="102565"/>
                      <a:pt x="0" y="228600"/>
                    </a:cubicBezTo>
                    <a:cubicBezTo>
                      <a:pt x="0" y="354635"/>
                      <a:pt x="102565" y="457200"/>
                      <a:pt x="228600" y="457200"/>
                    </a:cubicBezTo>
                    <a:close/>
                    <a:moveTo>
                      <a:pt x="228600" y="152400"/>
                    </a:moveTo>
                    <a:cubicBezTo>
                      <a:pt x="270662" y="152400"/>
                      <a:pt x="304800" y="186614"/>
                      <a:pt x="304800" y="228600"/>
                    </a:cubicBezTo>
                    <a:cubicBezTo>
                      <a:pt x="304800" y="270586"/>
                      <a:pt x="270662" y="304800"/>
                      <a:pt x="228600" y="304800"/>
                    </a:cubicBezTo>
                    <a:cubicBezTo>
                      <a:pt x="186538" y="304800"/>
                      <a:pt x="152400" y="270586"/>
                      <a:pt x="152400" y="228600"/>
                    </a:cubicBezTo>
                    <a:cubicBezTo>
                      <a:pt x="152400" y="186614"/>
                      <a:pt x="186538" y="152400"/>
                      <a:pt x="228600" y="1524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52C6433-552C-46C0-939A-839E611BBE09}"/>
                  </a:ext>
                </a:extLst>
              </p:cNvPr>
              <p:cNvSpPr/>
              <p:nvPr/>
            </p:nvSpPr>
            <p:spPr>
              <a:xfrm>
                <a:off x="4724400" y="1600200"/>
                <a:ext cx="609600" cy="762000"/>
              </a:xfrm>
              <a:custGeom>
                <a:avLst/>
                <a:gdLst>
                  <a:gd name="connsiteX0" fmla="*/ 0 w 609600"/>
                  <a:gd name="connsiteY0" fmla="*/ 762000 h 762000"/>
                  <a:gd name="connsiteX1" fmla="*/ 152400 w 609600"/>
                  <a:gd name="connsiteY1" fmla="*/ 762000 h 762000"/>
                  <a:gd name="connsiteX2" fmla="*/ 152400 w 609600"/>
                  <a:gd name="connsiteY2" fmla="*/ 457200 h 762000"/>
                  <a:gd name="connsiteX3" fmla="*/ 457200 w 609600"/>
                  <a:gd name="connsiteY3" fmla="*/ 457200 h 762000"/>
                  <a:gd name="connsiteX4" fmla="*/ 457200 w 609600"/>
                  <a:gd name="connsiteY4" fmla="*/ 304800 h 762000"/>
                  <a:gd name="connsiteX5" fmla="*/ 152400 w 609600"/>
                  <a:gd name="connsiteY5" fmla="*/ 304800 h 762000"/>
                  <a:gd name="connsiteX6" fmla="*/ 152400 w 609600"/>
                  <a:gd name="connsiteY6" fmla="*/ 152400 h 762000"/>
                  <a:gd name="connsiteX7" fmla="*/ 609600 w 609600"/>
                  <a:gd name="connsiteY7" fmla="*/ 152400 h 762000"/>
                  <a:gd name="connsiteX8" fmla="*/ 609600 w 609600"/>
                  <a:gd name="connsiteY8" fmla="*/ 0 h 762000"/>
                  <a:gd name="connsiteX9" fmla="*/ 76200 w 609600"/>
                  <a:gd name="connsiteY9" fmla="*/ 0 h 762000"/>
                  <a:gd name="connsiteX10" fmla="*/ 0 w 609600"/>
                  <a:gd name="connsiteY10" fmla="*/ 762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9600" h="762000">
                    <a:moveTo>
                      <a:pt x="0" y="762000"/>
                    </a:moveTo>
                    <a:lnTo>
                      <a:pt x="152400" y="762000"/>
                    </a:lnTo>
                    <a:lnTo>
                      <a:pt x="152400" y="457200"/>
                    </a:lnTo>
                    <a:lnTo>
                      <a:pt x="457200" y="457200"/>
                    </a:lnTo>
                    <a:lnTo>
                      <a:pt x="457200" y="304800"/>
                    </a:lnTo>
                    <a:lnTo>
                      <a:pt x="152400" y="304800"/>
                    </a:lnTo>
                    <a:lnTo>
                      <a:pt x="152400" y="152400"/>
                    </a:lnTo>
                    <a:lnTo>
                      <a:pt x="609600" y="152400"/>
                    </a:lnTo>
                    <a:lnTo>
                      <a:pt x="609600" y="0"/>
                    </a:lnTo>
                    <a:lnTo>
                      <a:pt x="76200" y="0"/>
                    </a:lnTo>
                    <a:cubicBezTo>
                      <a:pt x="34061" y="0"/>
                      <a:pt x="0" y="34138"/>
                      <a:pt x="0" y="76200"/>
                    </a:cubicBez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 dirty="0"/>
              </a:p>
            </p:txBody>
          </p:sp>
        </p:grpSp>
        <p:grpSp>
          <p:nvGrpSpPr>
            <p:cNvPr id="48" name="Graphic 42">
              <a:extLst>
                <a:ext uri="{FF2B5EF4-FFF2-40B4-BE49-F238E27FC236}">
                  <a16:creationId xmlns:a16="http://schemas.microsoft.com/office/drawing/2014/main" id="{C68A0F58-8D2F-4912-9A34-39E01DFA7E49}"/>
                </a:ext>
              </a:extLst>
            </p:cNvPr>
            <p:cNvGrpSpPr/>
            <p:nvPr/>
          </p:nvGrpSpPr>
          <p:grpSpPr>
            <a:xfrm>
              <a:off x="7048459" y="3271023"/>
              <a:ext cx="109579" cy="150670"/>
              <a:chOff x="5180008" y="2309812"/>
              <a:chExt cx="1625603" cy="2235203"/>
            </a:xfrm>
            <a:solidFill>
              <a:schemeClr val="accent1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DB55A14-8E92-49CB-9112-8325684AC3BD}"/>
                  </a:ext>
                </a:extLst>
              </p:cNvPr>
              <p:cNvSpPr/>
              <p:nvPr/>
            </p:nvSpPr>
            <p:spPr>
              <a:xfrm>
                <a:off x="5383205" y="2309812"/>
                <a:ext cx="1422406" cy="2235203"/>
              </a:xfrm>
              <a:custGeom>
                <a:avLst/>
                <a:gdLst>
                  <a:gd name="connsiteX0" fmla="*/ 1320803 w 1422406"/>
                  <a:gd name="connsiteY0" fmla="*/ 1524000 h 2235203"/>
                  <a:gd name="connsiteX1" fmla="*/ 1219200 w 1422406"/>
                  <a:gd name="connsiteY1" fmla="*/ 1625603 h 2235203"/>
                  <a:gd name="connsiteX2" fmla="*/ 711203 w 1422406"/>
                  <a:gd name="connsiteY2" fmla="*/ 2032007 h 2235203"/>
                  <a:gd name="connsiteX3" fmla="*/ 203206 w 1422406"/>
                  <a:gd name="connsiteY3" fmla="*/ 1625603 h 2235203"/>
                  <a:gd name="connsiteX4" fmla="*/ 203206 w 1422406"/>
                  <a:gd name="connsiteY4" fmla="*/ 609600 h 2235203"/>
                  <a:gd name="connsiteX5" fmla="*/ 711203 w 1422406"/>
                  <a:gd name="connsiteY5" fmla="*/ 203197 h 2235203"/>
                  <a:gd name="connsiteX6" fmla="*/ 1219200 w 1422406"/>
                  <a:gd name="connsiteY6" fmla="*/ 609600 h 2235203"/>
                  <a:gd name="connsiteX7" fmla="*/ 1320803 w 1422406"/>
                  <a:gd name="connsiteY7" fmla="*/ 711203 h 2235203"/>
                  <a:gd name="connsiteX8" fmla="*/ 1422406 w 1422406"/>
                  <a:gd name="connsiteY8" fmla="*/ 609600 h 2235203"/>
                  <a:gd name="connsiteX9" fmla="*/ 711203 w 1422406"/>
                  <a:gd name="connsiteY9" fmla="*/ 0 h 2235203"/>
                  <a:gd name="connsiteX10" fmla="*/ 0 w 1422406"/>
                  <a:gd name="connsiteY10" fmla="*/ 609600 h 2235203"/>
                  <a:gd name="connsiteX11" fmla="*/ 0 w 1422406"/>
                  <a:gd name="connsiteY11" fmla="*/ 1625603 h 2235203"/>
                  <a:gd name="connsiteX12" fmla="*/ 711203 w 1422406"/>
                  <a:gd name="connsiteY12" fmla="*/ 2235203 h 2235203"/>
                  <a:gd name="connsiteX13" fmla="*/ 1422406 w 1422406"/>
                  <a:gd name="connsiteY13" fmla="*/ 1625603 h 2235203"/>
                  <a:gd name="connsiteX14" fmla="*/ 1320803 w 1422406"/>
                  <a:gd name="connsiteY14" fmla="*/ 1524000 h 22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2406" h="2235203">
                    <a:moveTo>
                      <a:pt x="1320803" y="1524000"/>
                    </a:moveTo>
                    <a:cubicBezTo>
                      <a:pt x="1264720" y="1524000"/>
                      <a:pt x="1219200" y="1569520"/>
                      <a:pt x="1219200" y="1625603"/>
                    </a:cubicBezTo>
                    <a:cubicBezTo>
                      <a:pt x="1219200" y="1849736"/>
                      <a:pt x="991210" y="2032007"/>
                      <a:pt x="711203" y="2032007"/>
                    </a:cubicBezTo>
                    <a:cubicBezTo>
                      <a:pt x="431197" y="2032007"/>
                      <a:pt x="203206" y="1849726"/>
                      <a:pt x="203206" y="1625603"/>
                    </a:cubicBezTo>
                    <a:lnTo>
                      <a:pt x="203206" y="609600"/>
                    </a:lnTo>
                    <a:cubicBezTo>
                      <a:pt x="203206" y="385467"/>
                      <a:pt x="431197" y="203197"/>
                      <a:pt x="711203" y="203197"/>
                    </a:cubicBezTo>
                    <a:cubicBezTo>
                      <a:pt x="991210" y="203197"/>
                      <a:pt x="1219200" y="385467"/>
                      <a:pt x="1219200" y="609600"/>
                    </a:cubicBezTo>
                    <a:cubicBezTo>
                      <a:pt x="1219200" y="665683"/>
                      <a:pt x="1264720" y="711203"/>
                      <a:pt x="1320803" y="711203"/>
                    </a:cubicBezTo>
                    <a:cubicBezTo>
                      <a:pt x="1376887" y="711203"/>
                      <a:pt x="1422406" y="665683"/>
                      <a:pt x="1422406" y="609600"/>
                    </a:cubicBezTo>
                    <a:cubicBezTo>
                      <a:pt x="1422406" y="273510"/>
                      <a:pt x="1103385" y="0"/>
                      <a:pt x="711203" y="0"/>
                    </a:cubicBezTo>
                    <a:cubicBezTo>
                      <a:pt x="319021" y="0"/>
                      <a:pt x="0" y="273510"/>
                      <a:pt x="0" y="609600"/>
                    </a:cubicBezTo>
                    <a:lnTo>
                      <a:pt x="0" y="1625603"/>
                    </a:lnTo>
                    <a:cubicBezTo>
                      <a:pt x="0" y="1961693"/>
                      <a:pt x="319021" y="2235203"/>
                      <a:pt x="711203" y="2235203"/>
                    </a:cubicBezTo>
                    <a:cubicBezTo>
                      <a:pt x="1103385" y="2235203"/>
                      <a:pt x="1422406" y="1961693"/>
                      <a:pt x="1422406" y="1625603"/>
                    </a:cubicBezTo>
                    <a:cubicBezTo>
                      <a:pt x="1422406" y="1569520"/>
                      <a:pt x="1376887" y="1524000"/>
                      <a:pt x="1320803" y="1524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FF447B4-AB81-4A22-AF07-0315A93F94E4}"/>
                  </a:ext>
                </a:extLst>
              </p:cNvPr>
              <p:cNvSpPr/>
              <p:nvPr/>
            </p:nvSpPr>
            <p:spPr>
              <a:xfrm>
                <a:off x="5180008" y="3122608"/>
                <a:ext cx="1219209" cy="203206"/>
              </a:xfrm>
              <a:custGeom>
                <a:avLst/>
                <a:gdLst>
                  <a:gd name="connsiteX0" fmla="*/ 1117606 w 1219209"/>
                  <a:gd name="connsiteY0" fmla="*/ 0 h 203206"/>
                  <a:gd name="connsiteX1" fmla="*/ 101603 w 1219209"/>
                  <a:gd name="connsiteY1" fmla="*/ 0 h 203206"/>
                  <a:gd name="connsiteX2" fmla="*/ 0 w 1219209"/>
                  <a:gd name="connsiteY2" fmla="*/ 101603 h 203206"/>
                  <a:gd name="connsiteX3" fmla="*/ 101603 w 1219209"/>
                  <a:gd name="connsiteY3" fmla="*/ 203206 h 203206"/>
                  <a:gd name="connsiteX4" fmla="*/ 1117606 w 1219209"/>
                  <a:gd name="connsiteY4" fmla="*/ 203206 h 203206"/>
                  <a:gd name="connsiteX5" fmla="*/ 1219210 w 1219209"/>
                  <a:gd name="connsiteY5" fmla="*/ 101603 h 203206"/>
                  <a:gd name="connsiteX6" fmla="*/ 1117606 w 1219209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9209" h="203206">
                    <a:moveTo>
                      <a:pt x="1117606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117606" y="203206"/>
                    </a:lnTo>
                    <a:cubicBezTo>
                      <a:pt x="1173690" y="203206"/>
                      <a:pt x="1219210" y="157686"/>
                      <a:pt x="1219210" y="101603"/>
                    </a:cubicBezTo>
                    <a:cubicBezTo>
                      <a:pt x="1219210" y="45520"/>
                      <a:pt x="1173690" y="0"/>
                      <a:pt x="111760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5CBE93A-D233-4FDD-8CF7-E7F74F602D00}"/>
                  </a:ext>
                </a:extLst>
              </p:cNvPr>
              <p:cNvSpPr/>
              <p:nvPr/>
            </p:nvSpPr>
            <p:spPr>
              <a:xfrm>
                <a:off x="5180008" y="3529012"/>
                <a:ext cx="1422406" cy="203206"/>
              </a:xfrm>
              <a:custGeom>
                <a:avLst/>
                <a:gdLst>
                  <a:gd name="connsiteX0" fmla="*/ 1320803 w 1422406"/>
                  <a:gd name="connsiteY0" fmla="*/ 0 h 203206"/>
                  <a:gd name="connsiteX1" fmla="*/ 101603 w 1422406"/>
                  <a:gd name="connsiteY1" fmla="*/ 0 h 203206"/>
                  <a:gd name="connsiteX2" fmla="*/ 0 w 1422406"/>
                  <a:gd name="connsiteY2" fmla="*/ 101603 h 203206"/>
                  <a:gd name="connsiteX3" fmla="*/ 101603 w 1422406"/>
                  <a:gd name="connsiteY3" fmla="*/ 203206 h 203206"/>
                  <a:gd name="connsiteX4" fmla="*/ 1320803 w 1422406"/>
                  <a:gd name="connsiteY4" fmla="*/ 203206 h 203206"/>
                  <a:gd name="connsiteX5" fmla="*/ 1422406 w 1422406"/>
                  <a:gd name="connsiteY5" fmla="*/ 101603 h 203206"/>
                  <a:gd name="connsiteX6" fmla="*/ 1320803 w 1422406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2406" h="203206">
                    <a:moveTo>
                      <a:pt x="1320803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320803" y="203206"/>
                    </a:lnTo>
                    <a:cubicBezTo>
                      <a:pt x="1376887" y="203206"/>
                      <a:pt x="1422406" y="157686"/>
                      <a:pt x="1422406" y="101603"/>
                    </a:cubicBezTo>
                    <a:cubicBezTo>
                      <a:pt x="1422406" y="45520"/>
                      <a:pt x="1376887" y="0"/>
                      <a:pt x="132080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 dirty="0"/>
              </a:p>
            </p:txBody>
          </p:sp>
        </p:grp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1" y="106126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en-US" dirty="0"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1" y="99716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en-US" dirty="0">
              <a:latin typeface="Arial" panose="020B0604020202020204" pitchFamily="34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16637B0-B267-4B04-96B3-B2AFF9A92FBB}"/>
              </a:ext>
            </a:extLst>
          </p:cNvPr>
          <p:cNvSpPr/>
          <p:nvPr/>
        </p:nvSpPr>
        <p:spPr>
          <a:xfrm>
            <a:off x="7500708" y="1405050"/>
            <a:ext cx="2630484" cy="7109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20000"/>
              </a:lnSpc>
            </a:pPr>
            <a:endParaRPr lang="pl-PL" sz="1050" dirty="0"/>
          </a:p>
          <a:p>
            <a:pPr>
              <a:lnSpc>
                <a:spcPct val="120000"/>
              </a:lnSpc>
            </a:pPr>
            <a:r>
              <a:rPr lang="en-GB" sz="1400" dirty="0" err="1"/>
              <a:t>Największy</a:t>
            </a:r>
            <a:r>
              <a:rPr lang="en-GB" sz="1400" dirty="0"/>
              <a:t> </a:t>
            </a:r>
            <a:r>
              <a:rPr lang="en-GB" sz="1400" dirty="0" err="1"/>
              <a:t>wielostronny</a:t>
            </a:r>
            <a:r>
              <a:rPr lang="en-GB" sz="1400" dirty="0"/>
              <a:t> </a:t>
            </a:r>
            <a:r>
              <a:rPr lang="en-GB" sz="1400" dirty="0" err="1"/>
              <a:t>kredytodawca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932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20025" y="1473949"/>
            <a:ext cx="4371975" cy="326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Andreas </a:t>
            </a:r>
            <a:r>
              <a:rPr lang="en-GB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Piontek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a.piontek@eib.org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u="sng" dirty="0">
                <a:hlinkClick r:id="rId3"/>
              </a:rPr>
              <a:t>ELENA – European Local </a:t>
            </a:r>
            <a:r>
              <a:rPr lang="en-GB" u="sng" dirty="0" err="1">
                <a:hlinkClick r:id="rId3"/>
              </a:rPr>
              <a:t>ENergy</a:t>
            </a:r>
            <a:r>
              <a:rPr lang="en-GB" u="sng" dirty="0">
                <a:hlinkClick r:id="rId3"/>
              </a:rPr>
              <a:t> Assistance (eib.org</a:t>
            </a:r>
            <a:r>
              <a:rPr lang="en-GB" u="sng" dirty="0" smtClean="0">
                <a:hlinkClick r:id="rId3"/>
              </a:rPr>
              <a:t>)</a:t>
            </a:r>
            <a:endParaRPr lang="en-GB" u="sng" dirty="0" smtClean="0"/>
          </a:p>
          <a:p>
            <a:endParaRPr lang="en-GB" u="sng" dirty="0" smtClean="0"/>
          </a:p>
          <a:p>
            <a:endParaRPr lang="en-GB" dirty="0" smtClean="0"/>
          </a:p>
          <a:p>
            <a:pPr>
              <a:lnSpc>
                <a:spcPct val="110000"/>
              </a:lnSpc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elena@eib.org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10000"/>
              </a:lnSpc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839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42308-D4D1-49B9-AEF8-B4F7C416F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7AFA83AF-AB7A-4B99-B737-1EBED37E7AB5}" type="slidenum">
              <a:rPr lang="en-GB">
                <a:solidFill>
                  <a:srgbClr val="A5A5A5"/>
                </a:solidFill>
                <a:latin typeface="Calibri" panose="020F0502020204030204"/>
              </a:rPr>
              <a:pPr defTabSz="457200"/>
              <a:t>3</a:t>
            </a:fld>
            <a:endParaRPr lang="en-GB" dirty="0">
              <a:solidFill>
                <a:srgbClr val="A5A5A5"/>
              </a:solidFill>
              <a:latin typeface="Calibri" panose="020F0502020204030204"/>
            </a:endParaRPr>
          </a:p>
        </p:txBody>
      </p:sp>
      <p:sp>
        <p:nvSpPr>
          <p:cNvPr id="84" name="TextBox 7">
            <a:extLst>
              <a:ext uri="{FF2B5EF4-FFF2-40B4-BE49-F238E27FC236}">
                <a16:creationId xmlns:a16="http://schemas.microsoft.com/office/drawing/2014/main" id="{DDF629EB-27EC-4821-804B-21D84D7ECEC5}"/>
              </a:ext>
            </a:extLst>
          </p:cNvPr>
          <p:cNvSpPr txBox="1"/>
          <p:nvPr/>
        </p:nvSpPr>
        <p:spPr>
          <a:xfrm>
            <a:off x="2422478" y="3094763"/>
            <a:ext cx="306179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6000" b="1" dirty="0" smtClean="0">
                <a:solidFill>
                  <a:srgbClr val="005BAA"/>
                </a:solidFill>
                <a:ea typeface="Arial" charset="0"/>
                <a:cs typeface="Arial" charset="0"/>
              </a:rPr>
              <a:t>66</a:t>
            </a:r>
            <a:r>
              <a:rPr lang="pl-PL" sz="4050" b="1" dirty="0">
                <a:solidFill>
                  <a:srgbClr val="005BAA"/>
                </a:solidFill>
                <a:ea typeface="Arial" charset="0"/>
                <a:cs typeface="Arial" charset="0"/>
              </a:rPr>
              <a:t>,</a:t>
            </a:r>
            <a:r>
              <a:rPr lang="en-GB" sz="4050" b="1" dirty="0" smtClean="0">
                <a:solidFill>
                  <a:srgbClr val="005BAA"/>
                </a:solidFill>
                <a:ea typeface="Arial" charset="0"/>
                <a:cs typeface="Arial" charset="0"/>
              </a:rPr>
              <a:t>1 </a:t>
            </a:r>
            <a:r>
              <a:rPr lang="pl-PL" sz="3000" b="1" dirty="0" smtClean="0">
                <a:solidFill>
                  <a:srgbClr val="005BAA"/>
                </a:solidFill>
                <a:ea typeface="Arial" charset="0"/>
                <a:cs typeface="Arial" charset="0"/>
              </a:rPr>
              <a:t>mld euro</a:t>
            </a:r>
            <a:endParaRPr lang="en-GB" sz="3000" b="1" dirty="0">
              <a:solidFill>
                <a:srgbClr val="005BAA"/>
              </a:solidFill>
              <a:ea typeface="Arial" charset="0"/>
              <a:cs typeface="Arial" charset="0"/>
            </a:endParaRPr>
          </a:p>
        </p:txBody>
      </p:sp>
      <p:sp>
        <p:nvSpPr>
          <p:cNvPr id="85" name="Ellipse 8">
            <a:extLst>
              <a:ext uri="{FF2B5EF4-FFF2-40B4-BE49-F238E27FC236}">
                <a16:creationId xmlns:a16="http://schemas.microsoft.com/office/drawing/2014/main" id="{B581CFF9-F78A-4DA3-8EFD-E124EE1CA43F}"/>
              </a:ext>
            </a:extLst>
          </p:cNvPr>
          <p:cNvSpPr/>
          <p:nvPr/>
        </p:nvSpPr>
        <p:spPr>
          <a:xfrm>
            <a:off x="14520271" y="-2899961"/>
            <a:ext cx="2080260" cy="20802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CE0DFA-0D3D-4A03-ADE0-EE0E712D0DB7}"/>
              </a:ext>
            </a:extLst>
          </p:cNvPr>
          <p:cNvGrpSpPr/>
          <p:nvPr/>
        </p:nvGrpSpPr>
        <p:grpSpPr>
          <a:xfrm>
            <a:off x="2824056" y="1851322"/>
            <a:ext cx="2499362" cy="882651"/>
            <a:chOff x="9367423" y="2046273"/>
            <a:chExt cx="2674426" cy="944476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E04C09F-FD0F-4B73-9FF2-D749388EF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409" y="2717264"/>
              <a:ext cx="146282" cy="168543"/>
            </a:xfrm>
            <a:custGeom>
              <a:avLst/>
              <a:gdLst>
                <a:gd name="T0" fmla="*/ 25 w 30"/>
                <a:gd name="T1" fmla="*/ 3 h 34"/>
                <a:gd name="T2" fmla="*/ 21 w 30"/>
                <a:gd name="T3" fmla="*/ 3 h 34"/>
                <a:gd name="T4" fmla="*/ 17 w 30"/>
                <a:gd name="T5" fmla="*/ 4 h 34"/>
                <a:gd name="T6" fmla="*/ 16 w 30"/>
                <a:gd name="T7" fmla="*/ 6 h 34"/>
                <a:gd name="T8" fmla="*/ 12 w 30"/>
                <a:gd name="T9" fmla="*/ 15 h 34"/>
                <a:gd name="T10" fmla="*/ 10 w 30"/>
                <a:gd name="T11" fmla="*/ 25 h 34"/>
                <a:gd name="T12" fmla="*/ 10 w 30"/>
                <a:gd name="T13" fmla="*/ 30 h 34"/>
                <a:gd name="T14" fmla="*/ 8 w 30"/>
                <a:gd name="T15" fmla="*/ 34 h 34"/>
                <a:gd name="T16" fmla="*/ 7 w 30"/>
                <a:gd name="T17" fmla="*/ 33 h 34"/>
                <a:gd name="T18" fmla="*/ 6 w 30"/>
                <a:gd name="T19" fmla="*/ 32 h 34"/>
                <a:gd name="T20" fmla="*/ 7 w 30"/>
                <a:gd name="T21" fmla="*/ 28 h 34"/>
                <a:gd name="T22" fmla="*/ 8 w 30"/>
                <a:gd name="T23" fmla="*/ 22 h 34"/>
                <a:gd name="T24" fmla="*/ 13 w 30"/>
                <a:gd name="T25" fmla="*/ 5 h 34"/>
                <a:gd name="T26" fmla="*/ 12 w 30"/>
                <a:gd name="T27" fmla="*/ 5 h 34"/>
                <a:gd name="T28" fmla="*/ 12 w 30"/>
                <a:gd name="T29" fmla="*/ 5 h 34"/>
                <a:gd name="T30" fmla="*/ 9 w 30"/>
                <a:gd name="T31" fmla="*/ 5 h 34"/>
                <a:gd name="T32" fmla="*/ 6 w 30"/>
                <a:gd name="T33" fmla="*/ 6 h 34"/>
                <a:gd name="T34" fmla="*/ 6 w 30"/>
                <a:gd name="T35" fmla="*/ 6 h 34"/>
                <a:gd name="T36" fmla="*/ 7 w 30"/>
                <a:gd name="T37" fmla="*/ 10 h 34"/>
                <a:gd name="T38" fmla="*/ 7 w 30"/>
                <a:gd name="T39" fmla="*/ 11 h 34"/>
                <a:gd name="T40" fmla="*/ 6 w 30"/>
                <a:gd name="T41" fmla="*/ 11 h 34"/>
                <a:gd name="T42" fmla="*/ 3 w 30"/>
                <a:gd name="T43" fmla="*/ 8 h 34"/>
                <a:gd name="T44" fmla="*/ 2 w 30"/>
                <a:gd name="T45" fmla="*/ 7 h 34"/>
                <a:gd name="T46" fmla="*/ 0 w 30"/>
                <a:gd name="T47" fmla="*/ 5 h 34"/>
                <a:gd name="T48" fmla="*/ 1 w 30"/>
                <a:gd name="T49" fmla="*/ 4 h 34"/>
                <a:gd name="T50" fmla="*/ 5 w 30"/>
                <a:gd name="T51" fmla="*/ 3 h 34"/>
                <a:gd name="T52" fmla="*/ 10 w 30"/>
                <a:gd name="T53" fmla="*/ 2 h 34"/>
                <a:gd name="T54" fmla="*/ 14 w 30"/>
                <a:gd name="T55" fmla="*/ 1 h 34"/>
                <a:gd name="T56" fmla="*/ 15 w 30"/>
                <a:gd name="T57" fmla="*/ 1 h 34"/>
                <a:gd name="T58" fmla="*/ 16 w 30"/>
                <a:gd name="T59" fmla="*/ 0 h 34"/>
                <a:gd name="T60" fmla="*/ 17 w 30"/>
                <a:gd name="T61" fmla="*/ 1 h 34"/>
                <a:gd name="T62" fmla="*/ 18 w 30"/>
                <a:gd name="T63" fmla="*/ 1 h 34"/>
                <a:gd name="T64" fmla="*/ 21 w 30"/>
                <a:gd name="T65" fmla="*/ 1 h 34"/>
                <a:gd name="T66" fmla="*/ 24 w 30"/>
                <a:gd name="T67" fmla="*/ 0 h 34"/>
                <a:gd name="T68" fmla="*/ 27 w 30"/>
                <a:gd name="T69" fmla="*/ 0 h 34"/>
                <a:gd name="T70" fmla="*/ 30 w 30"/>
                <a:gd name="T71" fmla="*/ 0 h 34"/>
                <a:gd name="T72" fmla="*/ 25 w 30"/>
                <a:gd name="T7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34">
                  <a:moveTo>
                    <a:pt x="25" y="3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20" y="3"/>
                    <a:pt x="18" y="4"/>
                    <a:pt x="17" y="4"/>
                  </a:cubicBezTo>
                  <a:cubicBezTo>
                    <a:pt x="17" y="4"/>
                    <a:pt x="16" y="5"/>
                    <a:pt x="16" y="6"/>
                  </a:cubicBezTo>
                  <a:cubicBezTo>
                    <a:pt x="14" y="8"/>
                    <a:pt x="13" y="11"/>
                    <a:pt x="12" y="15"/>
                  </a:cubicBezTo>
                  <a:cubicBezTo>
                    <a:pt x="11" y="19"/>
                    <a:pt x="11" y="22"/>
                    <a:pt x="10" y="25"/>
                  </a:cubicBezTo>
                  <a:cubicBezTo>
                    <a:pt x="10" y="27"/>
                    <a:pt x="10" y="28"/>
                    <a:pt x="10" y="30"/>
                  </a:cubicBezTo>
                  <a:cubicBezTo>
                    <a:pt x="10" y="32"/>
                    <a:pt x="9" y="34"/>
                    <a:pt x="8" y="34"/>
                  </a:cubicBezTo>
                  <a:cubicBezTo>
                    <a:pt x="8" y="34"/>
                    <a:pt x="7" y="34"/>
                    <a:pt x="7" y="33"/>
                  </a:cubicBezTo>
                  <a:cubicBezTo>
                    <a:pt x="6" y="33"/>
                    <a:pt x="6" y="32"/>
                    <a:pt x="6" y="32"/>
                  </a:cubicBezTo>
                  <a:cubicBezTo>
                    <a:pt x="6" y="31"/>
                    <a:pt x="6" y="30"/>
                    <a:pt x="7" y="28"/>
                  </a:cubicBezTo>
                  <a:cubicBezTo>
                    <a:pt x="7" y="26"/>
                    <a:pt x="7" y="24"/>
                    <a:pt x="8" y="22"/>
                  </a:cubicBezTo>
                  <a:cubicBezTo>
                    <a:pt x="10" y="17"/>
                    <a:pt x="11" y="11"/>
                    <a:pt x="13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8"/>
                    <a:pt x="7" y="10"/>
                    <a:pt x="7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5" y="9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8" y="2"/>
                    <a:pt x="10" y="2"/>
                  </a:cubicBezTo>
                  <a:cubicBezTo>
                    <a:pt x="11" y="2"/>
                    <a:pt x="12" y="2"/>
                    <a:pt x="14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9" y="1"/>
                    <a:pt x="21" y="1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9" y="0"/>
                    <a:pt x="30" y="0"/>
                    <a:pt x="30" y="0"/>
                  </a:cubicBezTo>
                  <a:cubicBezTo>
                    <a:pt x="30" y="2"/>
                    <a:pt x="28" y="3"/>
                    <a:pt x="25" y="3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CEEF5B2-FE90-4DC5-AF58-4F1C7505A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710" y="2729985"/>
              <a:ext cx="89042" cy="149463"/>
            </a:xfrm>
            <a:custGeom>
              <a:avLst/>
              <a:gdLst>
                <a:gd name="T0" fmla="*/ 16 w 18"/>
                <a:gd name="T1" fmla="*/ 28 h 30"/>
                <a:gd name="T2" fmla="*/ 13 w 18"/>
                <a:gd name="T3" fmla="*/ 30 h 30"/>
                <a:gd name="T4" fmla="*/ 9 w 18"/>
                <a:gd name="T5" fmla="*/ 25 h 30"/>
                <a:gd name="T6" fmla="*/ 9 w 18"/>
                <a:gd name="T7" fmla="*/ 21 h 30"/>
                <a:gd name="T8" fmla="*/ 10 w 18"/>
                <a:gd name="T9" fmla="*/ 17 h 30"/>
                <a:gd name="T10" fmla="*/ 6 w 18"/>
                <a:gd name="T11" fmla="*/ 22 h 30"/>
                <a:gd name="T12" fmla="*/ 3 w 18"/>
                <a:gd name="T13" fmla="*/ 26 h 30"/>
                <a:gd name="T14" fmla="*/ 2 w 18"/>
                <a:gd name="T15" fmla="*/ 26 h 30"/>
                <a:gd name="T16" fmla="*/ 0 w 18"/>
                <a:gd name="T17" fmla="*/ 25 h 30"/>
                <a:gd name="T18" fmla="*/ 2 w 18"/>
                <a:gd name="T19" fmla="*/ 20 h 30"/>
                <a:gd name="T20" fmla="*/ 4 w 18"/>
                <a:gd name="T21" fmla="*/ 13 h 30"/>
                <a:gd name="T22" fmla="*/ 6 w 18"/>
                <a:gd name="T23" fmla="*/ 5 h 30"/>
                <a:gd name="T24" fmla="*/ 7 w 18"/>
                <a:gd name="T25" fmla="*/ 2 h 30"/>
                <a:gd name="T26" fmla="*/ 8 w 18"/>
                <a:gd name="T27" fmla="*/ 0 h 30"/>
                <a:gd name="T28" fmla="*/ 9 w 18"/>
                <a:gd name="T29" fmla="*/ 2 h 30"/>
                <a:gd name="T30" fmla="*/ 7 w 18"/>
                <a:gd name="T31" fmla="*/ 10 h 30"/>
                <a:gd name="T32" fmla="*/ 5 w 18"/>
                <a:gd name="T33" fmla="*/ 20 h 30"/>
                <a:gd name="T34" fmla="*/ 8 w 18"/>
                <a:gd name="T35" fmla="*/ 16 h 30"/>
                <a:gd name="T36" fmla="*/ 12 w 18"/>
                <a:gd name="T37" fmla="*/ 12 h 30"/>
                <a:gd name="T38" fmla="*/ 13 w 18"/>
                <a:gd name="T39" fmla="*/ 13 h 30"/>
                <a:gd name="T40" fmla="*/ 12 w 18"/>
                <a:gd name="T41" fmla="*/ 19 h 30"/>
                <a:gd name="T42" fmla="*/ 11 w 18"/>
                <a:gd name="T43" fmla="*/ 25 h 30"/>
                <a:gd name="T44" fmla="*/ 13 w 18"/>
                <a:gd name="T45" fmla="*/ 27 h 30"/>
                <a:gd name="T46" fmla="*/ 15 w 18"/>
                <a:gd name="T47" fmla="*/ 26 h 30"/>
                <a:gd name="T48" fmla="*/ 17 w 18"/>
                <a:gd name="T49" fmla="*/ 24 h 30"/>
                <a:gd name="T50" fmla="*/ 18 w 18"/>
                <a:gd name="T51" fmla="*/ 25 h 30"/>
                <a:gd name="T52" fmla="*/ 16 w 18"/>
                <a:gd name="T5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30">
                  <a:moveTo>
                    <a:pt x="16" y="28"/>
                  </a:moveTo>
                  <a:cubicBezTo>
                    <a:pt x="14" y="29"/>
                    <a:pt x="14" y="30"/>
                    <a:pt x="13" y="30"/>
                  </a:cubicBezTo>
                  <a:cubicBezTo>
                    <a:pt x="10" y="30"/>
                    <a:pt x="9" y="28"/>
                    <a:pt x="9" y="25"/>
                  </a:cubicBezTo>
                  <a:cubicBezTo>
                    <a:pt x="8" y="24"/>
                    <a:pt x="9" y="23"/>
                    <a:pt x="9" y="21"/>
                  </a:cubicBezTo>
                  <a:cubicBezTo>
                    <a:pt x="10" y="19"/>
                    <a:pt x="10" y="18"/>
                    <a:pt x="10" y="17"/>
                  </a:cubicBezTo>
                  <a:cubicBezTo>
                    <a:pt x="9" y="18"/>
                    <a:pt x="8" y="19"/>
                    <a:pt x="6" y="22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0" y="25"/>
                  </a:cubicBezTo>
                  <a:cubicBezTo>
                    <a:pt x="0" y="25"/>
                    <a:pt x="1" y="23"/>
                    <a:pt x="2" y="20"/>
                  </a:cubicBezTo>
                  <a:cubicBezTo>
                    <a:pt x="3" y="17"/>
                    <a:pt x="4" y="14"/>
                    <a:pt x="4" y="13"/>
                  </a:cubicBezTo>
                  <a:cubicBezTo>
                    <a:pt x="5" y="11"/>
                    <a:pt x="5" y="8"/>
                    <a:pt x="6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1"/>
                    <a:pt x="7" y="0"/>
                    <a:pt x="8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2"/>
                    <a:pt x="9" y="5"/>
                    <a:pt x="7" y="10"/>
                  </a:cubicBezTo>
                  <a:cubicBezTo>
                    <a:pt x="6" y="15"/>
                    <a:pt x="5" y="19"/>
                    <a:pt x="5" y="20"/>
                  </a:cubicBezTo>
                  <a:cubicBezTo>
                    <a:pt x="6" y="18"/>
                    <a:pt x="7" y="17"/>
                    <a:pt x="8" y="16"/>
                  </a:cubicBezTo>
                  <a:cubicBezTo>
                    <a:pt x="10" y="13"/>
                    <a:pt x="11" y="12"/>
                    <a:pt x="12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4"/>
                    <a:pt x="13" y="15"/>
                    <a:pt x="12" y="19"/>
                  </a:cubicBezTo>
                  <a:cubicBezTo>
                    <a:pt x="11" y="22"/>
                    <a:pt x="11" y="24"/>
                    <a:pt x="11" y="25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3" y="27"/>
                    <a:pt x="14" y="27"/>
                    <a:pt x="15" y="26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6" y="28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9399B7F-907D-4F5D-9445-B0688D1CA0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8752" y="2787226"/>
              <a:ext cx="69961" cy="89042"/>
            </a:xfrm>
            <a:custGeom>
              <a:avLst/>
              <a:gdLst>
                <a:gd name="T0" fmla="*/ 10 w 14"/>
                <a:gd name="T1" fmla="*/ 9 h 18"/>
                <a:gd name="T2" fmla="*/ 3 w 14"/>
                <a:gd name="T3" fmla="*/ 13 h 18"/>
                <a:gd name="T4" fmla="*/ 4 w 14"/>
                <a:gd name="T5" fmla="*/ 15 h 18"/>
                <a:gd name="T6" fmla="*/ 6 w 14"/>
                <a:gd name="T7" fmla="*/ 15 h 18"/>
                <a:gd name="T8" fmla="*/ 10 w 14"/>
                <a:gd name="T9" fmla="*/ 14 h 18"/>
                <a:gd name="T10" fmla="*/ 13 w 14"/>
                <a:gd name="T11" fmla="*/ 13 h 18"/>
                <a:gd name="T12" fmla="*/ 14 w 14"/>
                <a:gd name="T13" fmla="*/ 13 h 18"/>
                <a:gd name="T14" fmla="*/ 10 w 14"/>
                <a:gd name="T15" fmla="*/ 16 h 18"/>
                <a:gd name="T16" fmla="*/ 6 w 14"/>
                <a:gd name="T17" fmla="*/ 18 h 18"/>
                <a:gd name="T18" fmla="*/ 2 w 14"/>
                <a:gd name="T19" fmla="*/ 16 h 18"/>
                <a:gd name="T20" fmla="*/ 1 w 14"/>
                <a:gd name="T21" fmla="*/ 12 h 18"/>
                <a:gd name="T22" fmla="*/ 4 w 14"/>
                <a:gd name="T23" fmla="*/ 5 h 18"/>
                <a:gd name="T24" fmla="*/ 10 w 14"/>
                <a:gd name="T25" fmla="*/ 0 h 18"/>
                <a:gd name="T26" fmla="*/ 12 w 14"/>
                <a:gd name="T27" fmla="*/ 1 h 18"/>
                <a:gd name="T28" fmla="*/ 13 w 14"/>
                <a:gd name="T29" fmla="*/ 3 h 18"/>
                <a:gd name="T30" fmla="*/ 10 w 14"/>
                <a:gd name="T31" fmla="*/ 9 h 18"/>
                <a:gd name="T32" fmla="*/ 10 w 14"/>
                <a:gd name="T33" fmla="*/ 3 h 18"/>
                <a:gd name="T34" fmla="*/ 6 w 14"/>
                <a:gd name="T35" fmla="*/ 6 h 18"/>
                <a:gd name="T36" fmla="*/ 4 w 14"/>
                <a:gd name="T37" fmla="*/ 9 h 18"/>
                <a:gd name="T38" fmla="*/ 6 w 14"/>
                <a:gd name="T39" fmla="*/ 9 h 18"/>
                <a:gd name="T40" fmla="*/ 8 w 14"/>
                <a:gd name="T41" fmla="*/ 7 h 18"/>
                <a:gd name="T42" fmla="*/ 10 w 14"/>
                <a:gd name="T43" fmla="*/ 4 h 18"/>
                <a:gd name="T44" fmla="*/ 10 w 14"/>
                <a:gd name="T4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8">
                  <a:moveTo>
                    <a:pt x="10" y="9"/>
                  </a:moveTo>
                  <a:cubicBezTo>
                    <a:pt x="7" y="11"/>
                    <a:pt x="5" y="12"/>
                    <a:pt x="3" y="13"/>
                  </a:cubicBezTo>
                  <a:cubicBezTo>
                    <a:pt x="3" y="13"/>
                    <a:pt x="4" y="14"/>
                    <a:pt x="4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5"/>
                    <a:pt x="8" y="15"/>
                    <a:pt x="10" y="14"/>
                  </a:cubicBezTo>
                  <a:cubicBezTo>
                    <a:pt x="12" y="13"/>
                    <a:pt x="13" y="13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3" y="14"/>
                    <a:pt x="12" y="15"/>
                    <a:pt x="10" y="16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18"/>
                    <a:pt x="3" y="17"/>
                    <a:pt x="2" y="16"/>
                  </a:cubicBezTo>
                  <a:cubicBezTo>
                    <a:pt x="1" y="15"/>
                    <a:pt x="1" y="14"/>
                    <a:pt x="1" y="12"/>
                  </a:cubicBezTo>
                  <a:cubicBezTo>
                    <a:pt x="0" y="10"/>
                    <a:pt x="1" y="8"/>
                    <a:pt x="4" y="5"/>
                  </a:cubicBezTo>
                  <a:cubicBezTo>
                    <a:pt x="6" y="2"/>
                    <a:pt x="8" y="0"/>
                    <a:pt x="10" y="0"/>
                  </a:cubicBezTo>
                  <a:cubicBezTo>
                    <a:pt x="11" y="0"/>
                    <a:pt x="11" y="0"/>
                    <a:pt x="12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4"/>
                    <a:pt x="12" y="6"/>
                    <a:pt x="10" y="9"/>
                  </a:cubicBezTo>
                  <a:moveTo>
                    <a:pt x="10" y="3"/>
                  </a:moveTo>
                  <a:cubicBezTo>
                    <a:pt x="9" y="3"/>
                    <a:pt x="7" y="4"/>
                    <a:pt x="6" y="6"/>
                  </a:cubicBezTo>
                  <a:cubicBezTo>
                    <a:pt x="5" y="7"/>
                    <a:pt x="4" y="8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9" y="6"/>
                    <a:pt x="10" y="5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FC7645AE-449F-4941-9136-41D75D812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314" y="2707724"/>
              <a:ext cx="120842" cy="152643"/>
            </a:xfrm>
            <a:custGeom>
              <a:avLst/>
              <a:gdLst>
                <a:gd name="T0" fmla="*/ 23 w 25"/>
                <a:gd name="T1" fmla="*/ 2 h 31"/>
                <a:gd name="T2" fmla="*/ 17 w 25"/>
                <a:gd name="T3" fmla="*/ 3 h 31"/>
                <a:gd name="T4" fmla="*/ 11 w 25"/>
                <a:gd name="T5" fmla="*/ 6 h 31"/>
                <a:gd name="T6" fmla="*/ 9 w 25"/>
                <a:gd name="T7" fmla="*/ 9 h 31"/>
                <a:gd name="T8" fmla="*/ 8 w 25"/>
                <a:gd name="T9" fmla="*/ 12 h 31"/>
                <a:gd name="T10" fmla="*/ 8 w 25"/>
                <a:gd name="T11" fmla="*/ 12 h 31"/>
                <a:gd name="T12" fmla="*/ 8 w 25"/>
                <a:gd name="T13" fmla="*/ 12 h 31"/>
                <a:gd name="T14" fmla="*/ 8 w 25"/>
                <a:gd name="T15" fmla="*/ 12 h 31"/>
                <a:gd name="T16" fmla="*/ 10 w 25"/>
                <a:gd name="T17" fmla="*/ 12 h 31"/>
                <a:gd name="T18" fmla="*/ 12 w 25"/>
                <a:gd name="T19" fmla="*/ 11 h 31"/>
                <a:gd name="T20" fmla="*/ 19 w 25"/>
                <a:gd name="T21" fmla="*/ 9 h 31"/>
                <a:gd name="T22" fmla="*/ 19 w 25"/>
                <a:gd name="T23" fmla="*/ 10 h 31"/>
                <a:gd name="T24" fmla="*/ 17 w 25"/>
                <a:gd name="T25" fmla="*/ 11 h 31"/>
                <a:gd name="T26" fmla="*/ 16 w 25"/>
                <a:gd name="T27" fmla="*/ 12 h 31"/>
                <a:gd name="T28" fmla="*/ 15 w 25"/>
                <a:gd name="T29" fmla="*/ 12 h 31"/>
                <a:gd name="T30" fmla="*/ 11 w 25"/>
                <a:gd name="T31" fmla="*/ 14 h 31"/>
                <a:gd name="T32" fmla="*/ 7 w 25"/>
                <a:gd name="T33" fmla="*/ 16 h 31"/>
                <a:gd name="T34" fmla="*/ 5 w 25"/>
                <a:gd name="T35" fmla="*/ 19 h 31"/>
                <a:gd name="T36" fmla="*/ 4 w 25"/>
                <a:gd name="T37" fmla="*/ 24 h 31"/>
                <a:gd name="T38" fmla="*/ 6 w 25"/>
                <a:gd name="T39" fmla="*/ 26 h 31"/>
                <a:gd name="T40" fmla="*/ 8 w 25"/>
                <a:gd name="T41" fmla="*/ 28 h 31"/>
                <a:gd name="T42" fmla="*/ 10 w 25"/>
                <a:gd name="T43" fmla="*/ 28 h 31"/>
                <a:gd name="T44" fmla="*/ 11 w 25"/>
                <a:gd name="T45" fmla="*/ 27 h 31"/>
                <a:gd name="T46" fmla="*/ 13 w 25"/>
                <a:gd name="T47" fmla="*/ 27 h 31"/>
                <a:gd name="T48" fmla="*/ 16 w 25"/>
                <a:gd name="T49" fmla="*/ 25 h 31"/>
                <a:gd name="T50" fmla="*/ 20 w 25"/>
                <a:gd name="T51" fmla="*/ 22 h 31"/>
                <a:gd name="T52" fmla="*/ 22 w 25"/>
                <a:gd name="T53" fmla="*/ 21 h 31"/>
                <a:gd name="T54" fmla="*/ 24 w 25"/>
                <a:gd name="T55" fmla="*/ 20 h 31"/>
                <a:gd name="T56" fmla="*/ 25 w 25"/>
                <a:gd name="T57" fmla="*/ 20 h 31"/>
                <a:gd name="T58" fmla="*/ 18 w 25"/>
                <a:gd name="T59" fmla="*/ 26 h 31"/>
                <a:gd name="T60" fmla="*/ 9 w 25"/>
                <a:gd name="T61" fmla="*/ 31 h 31"/>
                <a:gd name="T62" fmla="*/ 4 w 25"/>
                <a:gd name="T63" fmla="*/ 28 h 31"/>
                <a:gd name="T64" fmla="*/ 1 w 25"/>
                <a:gd name="T65" fmla="*/ 22 h 31"/>
                <a:gd name="T66" fmla="*/ 2 w 25"/>
                <a:gd name="T67" fmla="*/ 21 h 31"/>
                <a:gd name="T68" fmla="*/ 2 w 25"/>
                <a:gd name="T69" fmla="*/ 19 h 31"/>
                <a:gd name="T70" fmla="*/ 1 w 25"/>
                <a:gd name="T71" fmla="*/ 19 h 31"/>
                <a:gd name="T72" fmla="*/ 0 w 25"/>
                <a:gd name="T73" fmla="*/ 19 h 31"/>
                <a:gd name="T74" fmla="*/ 2 w 25"/>
                <a:gd name="T75" fmla="*/ 16 h 31"/>
                <a:gd name="T76" fmla="*/ 4 w 25"/>
                <a:gd name="T77" fmla="*/ 14 h 31"/>
                <a:gd name="T78" fmla="*/ 7 w 25"/>
                <a:gd name="T79" fmla="*/ 6 h 31"/>
                <a:gd name="T80" fmla="*/ 13 w 25"/>
                <a:gd name="T81" fmla="*/ 2 h 31"/>
                <a:gd name="T82" fmla="*/ 20 w 25"/>
                <a:gd name="T83" fmla="*/ 0 h 31"/>
                <a:gd name="T84" fmla="*/ 23 w 25"/>
                <a:gd name="T85" fmla="*/ 0 h 31"/>
                <a:gd name="T86" fmla="*/ 25 w 25"/>
                <a:gd name="T87" fmla="*/ 0 h 31"/>
                <a:gd name="T88" fmla="*/ 25 w 25"/>
                <a:gd name="T89" fmla="*/ 1 h 31"/>
                <a:gd name="T90" fmla="*/ 23 w 25"/>
                <a:gd name="T9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" h="31">
                  <a:moveTo>
                    <a:pt x="23" y="2"/>
                  </a:moveTo>
                  <a:cubicBezTo>
                    <a:pt x="22" y="2"/>
                    <a:pt x="20" y="2"/>
                    <a:pt x="17" y="3"/>
                  </a:cubicBezTo>
                  <a:cubicBezTo>
                    <a:pt x="13" y="4"/>
                    <a:pt x="11" y="5"/>
                    <a:pt x="11" y="6"/>
                  </a:cubicBezTo>
                  <a:cubicBezTo>
                    <a:pt x="10" y="7"/>
                    <a:pt x="10" y="7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3" y="10"/>
                    <a:pt x="16" y="10"/>
                    <a:pt x="19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5" y="12"/>
                    <a:pt x="16" y="12"/>
                    <a:pt x="15" y="12"/>
                  </a:cubicBezTo>
                  <a:cubicBezTo>
                    <a:pt x="15" y="12"/>
                    <a:pt x="14" y="12"/>
                    <a:pt x="11" y="14"/>
                  </a:cubicBezTo>
                  <a:cubicBezTo>
                    <a:pt x="9" y="14"/>
                    <a:pt x="8" y="15"/>
                    <a:pt x="7" y="16"/>
                  </a:cubicBezTo>
                  <a:cubicBezTo>
                    <a:pt x="6" y="16"/>
                    <a:pt x="6" y="17"/>
                    <a:pt x="5" y="19"/>
                  </a:cubicBezTo>
                  <a:cubicBezTo>
                    <a:pt x="5" y="21"/>
                    <a:pt x="4" y="22"/>
                    <a:pt x="4" y="24"/>
                  </a:cubicBezTo>
                  <a:cubicBezTo>
                    <a:pt x="5" y="24"/>
                    <a:pt x="5" y="25"/>
                    <a:pt x="6" y="26"/>
                  </a:cubicBezTo>
                  <a:cubicBezTo>
                    <a:pt x="7" y="28"/>
                    <a:pt x="7" y="28"/>
                    <a:pt x="8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2" y="27"/>
                    <a:pt x="12" y="27"/>
                    <a:pt x="13" y="27"/>
                  </a:cubicBezTo>
                  <a:cubicBezTo>
                    <a:pt x="13" y="27"/>
                    <a:pt x="14" y="26"/>
                    <a:pt x="16" y="25"/>
                  </a:cubicBezTo>
                  <a:cubicBezTo>
                    <a:pt x="17" y="24"/>
                    <a:pt x="19" y="23"/>
                    <a:pt x="20" y="22"/>
                  </a:cubicBezTo>
                  <a:cubicBezTo>
                    <a:pt x="20" y="22"/>
                    <a:pt x="21" y="22"/>
                    <a:pt x="22" y="21"/>
                  </a:cubicBezTo>
                  <a:cubicBezTo>
                    <a:pt x="23" y="20"/>
                    <a:pt x="24" y="20"/>
                    <a:pt x="24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1"/>
                    <a:pt x="22" y="23"/>
                    <a:pt x="18" y="26"/>
                  </a:cubicBezTo>
                  <a:cubicBezTo>
                    <a:pt x="14" y="29"/>
                    <a:pt x="11" y="31"/>
                    <a:pt x="9" y="31"/>
                  </a:cubicBezTo>
                  <a:cubicBezTo>
                    <a:pt x="7" y="31"/>
                    <a:pt x="5" y="30"/>
                    <a:pt x="4" y="28"/>
                  </a:cubicBezTo>
                  <a:cubicBezTo>
                    <a:pt x="2" y="27"/>
                    <a:pt x="2" y="25"/>
                    <a:pt x="1" y="22"/>
                  </a:cubicBezTo>
                  <a:cubicBezTo>
                    <a:pt x="1" y="22"/>
                    <a:pt x="2" y="22"/>
                    <a:pt x="2" y="21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0" y="18"/>
                    <a:pt x="1" y="17"/>
                    <a:pt x="2" y="16"/>
                  </a:cubicBezTo>
                  <a:cubicBezTo>
                    <a:pt x="3" y="15"/>
                    <a:pt x="3" y="15"/>
                    <a:pt x="4" y="14"/>
                  </a:cubicBezTo>
                  <a:cubicBezTo>
                    <a:pt x="6" y="10"/>
                    <a:pt x="7" y="8"/>
                    <a:pt x="7" y="6"/>
                  </a:cubicBezTo>
                  <a:cubicBezTo>
                    <a:pt x="8" y="4"/>
                    <a:pt x="10" y="3"/>
                    <a:pt x="13" y="2"/>
                  </a:cubicBezTo>
                  <a:cubicBezTo>
                    <a:pt x="16" y="1"/>
                    <a:pt x="18" y="1"/>
                    <a:pt x="20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1"/>
                    <a:pt x="25" y="1"/>
                  </a:cubicBezTo>
                  <a:cubicBezTo>
                    <a:pt x="24" y="1"/>
                    <a:pt x="24" y="2"/>
                    <a:pt x="23" y="2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2141D84-9DD2-4DCE-A349-FB34D3708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156" y="2675924"/>
              <a:ext cx="143102" cy="174903"/>
            </a:xfrm>
            <a:custGeom>
              <a:avLst/>
              <a:gdLst>
                <a:gd name="T0" fmla="*/ 29 w 29"/>
                <a:gd name="T1" fmla="*/ 30 h 35"/>
                <a:gd name="T2" fmla="*/ 27 w 29"/>
                <a:gd name="T3" fmla="*/ 33 h 35"/>
                <a:gd name="T4" fmla="*/ 23 w 29"/>
                <a:gd name="T5" fmla="*/ 35 h 35"/>
                <a:gd name="T6" fmla="*/ 18 w 29"/>
                <a:gd name="T7" fmla="*/ 33 h 35"/>
                <a:gd name="T8" fmla="*/ 16 w 29"/>
                <a:gd name="T9" fmla="*/ 27 h 35"/>
                <a:gd name="T10" fmla="*/ 16 w 29"/>
                <a:gd name="T11" fmla="*/ 25 h 35"/>
                <a:gd name="T12" fmla="*/ 16 w 29"/>
                <a:gd name="T13" fmla="*/ 23 h 35"/>
                <a:gd name="T14" fmla="*/ 11 w 29"/>
                <a:gd name="T15" fmla="*/ 29 h 35"/>
                <a:gd name="T16" fmla="*/ 4 w 29"/>
                <a:gd name="T17" fmla="*/ 35 h 35"/>
                <a:gd name="T18" fmla="*/ 1 w 29"/>
                <a:gd name="T19" fmla="*/ 33 h 35"/>
                <a:gd name="T20" fmla="*/ 0 w 29"/>
                <a:gd name="T21" fmla="*/ 31 h 35"/>
                <a:gd name="T22" fmla="*/ 3 w 29"/>
                <a:gd name="T23" fmla="*/ 19 h 35"/>
                <a:gd name="T24" fmla="*/ 8 w 29"/>
                <a:gd name="T25" fmla="*/ 10 h 35"/>
                <a:gd name="T26" fmla="*/ 9 w 29"/>
                <a:gd name="T27" fmla="*/ 11 h 35"/>
                <a:gd name="T28" fmla="*/ 10 w 29"/>
                <a:gd name="T29" fmla="*/ 13 h 35"/>
                <a:gd name="T30" fmla="*/ 9 w 29"/>
                <a:gd name="T31" fmla="*/ 15 h 35"/>
                <a:gd name="T32" fmla="*/ 7 w 29"/>
                <a:gd name="T33" fmla="*/ 17 h 35"/>
                <a:gd name="T34" fmla="*/ 4 w 29"/>
                <a:gd name="T35" fmla="*/ 23 h 35"/>
                <a:gd name="T36" fmla="*/ 3 w 29"/>
                <a:gd name="T37" fmla="*/ 30 h 35"/>
                <a:gd name="T38" fmla="*/ 4 w 29"/>
                <a:gd name="T39" fmla="*/ 32 h 35"/>
                <a:gd name="T40" fmla="*/ 11 w 29"/>
                <a:gd name="T41" fmla="*/ 25 h 35"/>
                <a:gd name="T42" fmla="*/ 17 w 29"/>
                <a:gd name="T43" fmla="*/ 17 h 35"/>
                <a:gd name="T44" fmla="*/ 19 w 29"/>
                <a:gd name="T45" fmla="*/ 8 h 35"/>
                <a:gd name="T46" fmla="*/ 24 w 29"/>
                <a:gd name="T47" fmla="*/ 0 h 35"/>
                <a:gd name="T48" fmla="*/ 26 w 29"/>
                <a:gd name="T49" fmla="*/ 1 h 35"/>
                <a:gd name="T50" fmla="*/ 26 w 29"/>
                <a:gd name="T51" fmla="*/ 2 h 35"/>
                <a:gd name="T52" fmla="*/ 24 w 29"/>
                <a:gd name="T53" fmla="*/ 8 h 35"/>
                <a:gd name="T54" fmla="*/ 20 w 29"/>
                <a:gd name="T55" fmla="*/ 14 h 35"/>
                <a:gd name="T56" fmla="*/ 19 w 29"/>
                <a:gd name="T57" fmla="*/ 22 h 35"/>
                <a:gd name="T58" fmla="*/ 19 w 29"/>
                <a:gd name="T59" fmla="*/ 27 h 35"/>
                <a:gd name="T60" fmla="*/ 23 w 29"/>
                <a:gd name="T61" fmla="*/ 32 h 35"/>
                <a:gd name="T62" fmla="*/ 27 w 29"/>
                <a:gd name="T63" fmla="*/ 31 h 35"/>
                <a:gd name="T64" fmla="*/ 29 w 29"/>
                <a:gd name="T65" fmla="*/ 29 h 35"/>
                <a:gd name="T66" fmla="*/ 29 w 29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35">
                  <a:moveTo>
                    <a:pt x="29" y="30"/>
                  </a:moveTo>
                  <a:cubicBezTo>
                    <a:pt x="29" y="31"/>
                    <a:pt x="28" y="32"/>
                    <a:pt x="27" y="33"/>
                  </a:cubicBezTo>
                  <a:cubicBezTo>
                    <a:pt x="25" y="34"/>
                    <a:pt x="24" y="35"/>
                    <a:pt x="23" y="35"/>
                  </a:cubicBezTo>
                  <a:cubicBezTo>
                    <a:pt x="21" y="35"/>
                    <a:pt x="20" y="35"/>
                    <a:pt x="18" y="33"/>
                  </a:cubicBezTo>
                  <a:cubicBezTo>
                    <a:pt x="17" y="32"/>
                    <a:pt x="17" y="30"/>
                    <a:pt x="16" y="27"/>
                  </a:cubicBezTo>
                  <a:cubicBezTo>
                    <a:pt x="16" y="27"/>
                    <a:pt x="16" y="26"/>
                    <a:pt x="16" y="25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4"/>
                    <a:pt x="14" y="26"/>
                    <a:pt x="11" y="29"/>
                  </a:cubicBezTo>
                  <a:cubicBezTo>
                    <a:pt x="8" y="33"/>
                    <a:pt x="5" y="35"/>
                    <a:pt x="4" y="35"/>
                  </a:cubicBezTo>
                  <a:cubicBezTo>
                    <a:pt x="3" y="35"/>
                    <a:pt x="2" y="35"/>
                    <a:pt x="1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9"/>
                    <a:pt x="1" y="25"/>
                    <a:pt x="3" y="19"/>
                  </a:cubicBezTo>
                  <a:cubicBezTo>
                    <a:pt x="5" y="13"/>
                    <a:pt x="7" y="10"/>
                    <a:pt x="8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0" y="13"/>
                    <a:pt x="9" y="14"/>
                    <a:pt x="9" y="15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6" y="19"/>
                    <a:pt x="5" y="21"/>
                    <a:pt x="4" y="23"/>
                  </a:cubicBezTo>
                  <a:cubicBezTo>
                    <a:pt x="3" y="26"/>
                    <a:pt x="3" y="29"/>
                    <a:pt x="3" y="30"/>
                  </a:cubicBezTo>
                  <a:cubicBezTo>
                    <a:pt x="3" y="31"/>
                    <a:pt x="3" y="31"/>
                    <a:pt x="4" y="32"/>
                  </a:cubicBezTo>
                  <a:cubicBezTo>
                    <a:pt x="6" y="30"/>
                    <a:pt x="9" y="28"/>
                    <a:pt x="11" y="25"/>
                  </a:cubicBezTo>
                  <a:cubicBezTo>
                    <a:pt x="12" y="23"/>
                    <a:pt x="14" y="21"/>
                    <a:pt x="17" y="17"/>
                  </a:cubicBezTo>
                  <a:cubicBezTo>
                    <a:pt x="18" y="14"/>
                    <a:pt x="19" y="11"/>
                    <a:pt x="19" y="8"/>
                  </a:cubicBezTo>
                  <a:cubicBezTo>
                    <a:pt x="21" y="3"/>
                    <a:pt x="23" y="0"/>
                    <a:pt x="24" y="0"/>
                  </a:cubicBezTo>
                  <a:cubicBezTo>
                    <a:pt x="25" y="0"/>
                    <a:pt x="25" y="0"/>
                    <a:pt x="26" y="1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6" y="2"/>
                    <a:pt x="25" y="4"/>
                    <a:pt x="24" y="8"/>
                  </a:cubicBezTo>
                  <a:cubicBezTo>
                    <a:pt x="22" y="12"/>
                    <a:pt x="21" y="14"/>
                    <a:pt x="20" y="14"/>
                  </a:cubicBezTo>
                  <a:cubicBezTo>
                    <a:pt x="20" y="17"/>
                    <a:pt x="19" y="19"/>
                    <a:pt x="19" y="22"/>
                  </a:cubicBezTo>
                  <a:cubicBezTo>
                    <a:pt x="19" y="24"/>
                    <a:pt x="19" y="25"/>
                    <a:pt x="19" y="27"/>
                  </a:cubicBezTo>
                  <a:cubicBezTo>
                    <a:pt x="19" y="31"/>
                    <a:pt x="21" y="32"/>
                    <a:pt x="23" y="32"/>
                  </a:cubicBezTo>
                  <a:cubicBezTo>
                    <a:pt x="24" y="32"/>
                    <a:pt x="25" y="32"/>
                    <a:pt x="27" y="31"/>
                  </a:cubicBezTo>
                  <a:cubicBezTo>
                    <a:pt x="27" y="30"/>
                    <a:pt x="28" y="30"/>
                    <a:pt x="29" y="29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2DD7316-EDFC-4FED-BE2D-1CF7BD200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3040" y="2685464"/>
              <a:ext cx="73141" cy="155823"/>
            </a:xfrm>
            <a:custGeom>
              <a:avLst/>
              <a:gdLst>
                <a:gd name="T0" fmla="*/ 12 w 15"/>
                <a:gd name="T1" fmla="*/ 26 h 31"/>
                <a:gd name="T2" fmla="*/ 5 w 15"/>
                <a:gd name="T3" fmla="*/ 31 h 31"/>
                <a:gd name="T4" fmla="*/ 3 w 15"/>
                <a:gd name="T5" fmla="*/ 31 h 31"/>
                <a:gd name="T6" fmla="*/ 1 w 15"/>
                <a:gd name="T7" fmla="*/ 31 h 31"/>
                <a:gd name="T8" fmla="*/ 0 w 15"/>
                <a:gd name="T9" fmla="*/ 29 h 31"/>
                <a:gd name="T10" fmla="*/ 2 w 15"/>
                <a:gd name="T11" fmla="*/ 25 h 31"/>
                <a:gd name="T12" fmla="*/ 5 w 15"/>
                <a:gd name="T13" fmla="*/ 21 h 31"/>
                <a:gd name="T14" fmla="*/ 5 w 15"/>
                <a:gd name="T15" fmla="*/ 21 h 31"/>
                <a:gd name="T16" fmla="*/ 5 w 15"/>
                <a:gd name="T17" fmla="*/ 22 h 31"/>
                <a:gd name="T18" fmla="*/ 3 w 15"/>
                <a:gd name="T19" fmla="*/ 28 h 31"/>
                <a:gd name="T20" fmla="*/ 4 w 15"/>
                <a:gd name="T21" fmla="*/ 29 h 31"/>
                <a:gd name="T22" fmla="*/ 4 w 15"/>
                <a:gd name="T23" fmla="*/ 29 h 31"/>
                <a:gd name="T24" fmla="*/ 7 w 15"/>
                <a:gd name="T25" fmla="*/ 28 h 31"/>
                <a:gd name="T26" fmla="*/ 11 w 15"/>
                <a:gd name="T27" fmla="*/ 24 h 31"/>
                <a:gd name="T28" fmla="*/ 12 w 15"/>
                <a:gd name="T29" fmla="*/ 19 h 31"/>
                <a:gd name="T30" fmla="*/ 9 w 15"/>
                <a:gd name="T31" fmla="*/ 16 h 31"/>
                <a:gd name="T32" fmla="*/ 5 w 15"/>
                <a:gd name="T33" fmla="*/ 19 h 31"/>
                <a:gd name="T34" fmla="*/ 3 w 15"/>
                <a:gd name="T35" fmla="*/ 21 h 31"/>
                <a:gd name="T36" fmla="*/ 1 w 15"/>
                <a:gd name="T37" fmla="*/ 20 h 31"/>
                <a:gd name="T38" fmla="*/ 5 w 15"/>
                <a:gd name="T39" fmla="*/ 9 h 31"/>
                <a:gd name="T40" fmla="*/ 7 w 15"/>
                <a:gd name="T41" fmla="*/ 3 h 31"/>
                <a:gd name="T42" fmla="*/ 8 w 15"/>
                <a:gd name="T43" fmla="*/ 1 h 31"/>
                <a:gd name="T44" fmla="*/ 9 w 15"/>
                <a:gd name="T45" fmla="*/ 0 h 31"/>
                <a:gd name="T46" fmla="*/ 11 w 15"/>
                <a:gd name="T47" fmla="*/ 2 h 31"/>
                <a:gd name="T48" fmla="*/ 10 w 15"/>
                <a:gd name="T49" fmla="*/ 3 h 31"/>
                <a:gd name="T50" fmla="*/ 6 w 15"/>
                <a:gd name="T51" fmla="*/ 14 h 31"/>
                <a:gd name="T52" fmla="*/ 9 w 15"/>
                <a:gd name="T53" fmla="*/ 13 h 31"/>
                <a:gd name="T54" fmla="*/ 13 w 15"/>
                <a:gd name="T55" fmla="*/ 15 h 31"/>
                <a:gd name="T56" fmla="*/ 14 w 15"/>
                <a:gd name="T57" fmla="*/ 19 h 31"/>
                <a:gd name="T58" fmla="*/ 12 w 15"/>
                <a:gd name="T5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1">
                  <a:moveTo>
                    <a:pt x="12" y="26"/>
                  </a:moveTo>
                  <a:cubicBezTo>
                    <a:pt x="9" y="29"/>
                    <a:pt x="7" y="31"/>
                    <a:pt x="5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" y="31"/>
                    <a:pt x="1" y="31"/>
                  </a:cubicBezTo>
                  <a:cubicBezTo>
                    <a:pt x="1" y="30"/>
                    <a:pt x="0" y="29"/>
                    <a:pt x="0" y="29"/>
                  </a:cubicBezTo>
                  <a:cubicBezTo>
                    <a:pt x="0" y="28"/>
                    <a:pt x="1" y="26"/>
                    <a:pt x="2" y="25"/>
                  </a:cubicBezTo>
                  <a:cubicBezTo>
                    <a:pt x="2" y="23"/>
                    <a:pt x="4" y="22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3" y="25"/>
                    <a:pt x="3" y="27"/>
                    <a:pt x="3" y="28"/>
                  </a:cubicBezTo>
                  <a:cubicBezTo>
                    <a:pt x="3" y="29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8" y="27"/>
                    <a:pt x="9" y="26"/>
                    <a:pt x="11" y="24"/>
                  </a:cubicBezTo>
                  <a:cubicBezTo>
                    <a:pt x="12" y="22"/>
                    <a:pt x="12" y="20"/>
                    <a:pt x="12" y="19"/>
                  </a:cubicBezTo>
                  <a:cubicBezTo>
                    <a:pt x="12" y="17"/>
                    <a:pt x="10" y="15"/>
                    <a:pt x="9" y="16"/>
                  </a:cubicBezTo>
                  <a:cubicBezTo>
                    <a:pt x="8" y="16"/>
                    <a:pt x="7" y="17"/>
                    <a:pt x="5" y="19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1"/>
                    <a:pt x="2" y="20"/>
                    <a:pt x="1" y="20"/>
                  </a:cubicBezTo>
                  <a:cubicBezTo>
                    <a:pt x="1" y="19"/>
                    <a:pt x="3" y="16"/>
                    <a:pt x="5" y="9"/>
                  </a:cubicBezTo>
                  <a:cubicBezTo>
                    <a:pt x="6" y="8"/>
                    <a:pt x="6" y="6"/>
                    <a:pt x="7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9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9" y="6"/>
                    <a:pt x="8" y="9"/>
                    <a:pt x="6" y="14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3"/>
                    <a:pt x="12" y="13"/>
                    <a:pt x="13" y="15"/>
                  </a:cubicBezTo>
                  <a:cubicBezTo>
                    <a:pt x="14" y="16"/>
                    <a:pt x="14" y="17"/>
                    <a:pt x="14" y="19"/>
                  </a:cubicBezTo>
                  <a:cubicBezTo>
                    <a:pt x="15" y="21"/>
                    <a:pt x="14" y="24"/>
                    <a:pt x="12" y="26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4F074DF-3846-4974-B28A-E33678AF2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2081" y="2745885"/>
              <a:ext cx="108122" cy="85861"/>
            </a:xfrm>
            <a:custGeom>
              <a:avLst/>
              <a:gdLst>
                <a:gd name="T0" fmla="*/ 22 w 22"/>
                <a:gd name="T1" fmla="*/ 11 h 17"/>
                <a:gd name="T2" fmla="*/ 19 w 22"/>
                <a:gd name="T3" fmla="*/ 15 h 17"/>
                <a:gd name="T4" fmla="*/ 15 w 22"/>
                <a:gd name="T5" fmla="*/ 17 h 17"/>
                <a:gd name="T6" fmla="*/ 14 w 22"/>
                <a:gd name="T7" fmla="*/ 17 h 17"/>
                <a:gd name="T8" fmla="*/ 12 w 22"/>
                <a:gd name="T9" fmla="*/ 16 h 17"/>
                <a:gd name="T10" fmla="*/ 11 w 22"/>
                <a:gd name="T11" fmla="*/ 15 h 17"/>
                <a:gd name="T12" fmla="*/ 10 w 22"/>
                <a:gd name="T13" fmla="*/ 12 h 17"/>
                <a:gd name="T14" fmla="*/ 10 w 22"/>
                <a:gd name="T15" fmla="*/ 11 h 17"/>
                <a:gd name="T16" fmla="*/ 6 w 22"/>
                <a:gd name="T17" fmla="*/ 14 h 17"/>
                <a:gd name="T18" fmla="*/ 2 w 22"/>
                <a:gd name="T19" fmla="*/ 16 h 17"/>
                <a:gd name="T20" fmla="*/ 1 w 22"/>
                <a:gd name="T21" fmla="*/ 15 h 17"/>
                <a:gd name="T22" fmla="*/ 0 w 22"/>
                <a:gd name="T23" fmla="*/ 13 h 17"/>
                <a:gd name="T24" fmla="*/ 4 w 22"/>
                <a:gd name="T25" fmla="*/ 6 h 17"/>
                <a:gd name="T26" fmla="*/ 10 w 22"/>
                <a:gd name="T27" fmla="*/ 1 h 17"/>
                <a:gd name="T28" fmla="*/ 11 w 22"/>
                <a:gd name="T29" fmla="*/ 3 h 17"/>
                <a:gd name="T30" fmla="*/ 12 w 22"/>
                <a:gd name="T31" fmla="*/ 1 h 17"/>
                <a:gd name="T32" fmla="*/ 13 w 22"/>
                <a:gd name="T33" fmla="*/ 0 h 17"/>
                <a:gd name="T34" fmla="*/ 14 w 22"/>
                <a:gd name="T35" fmla="*/ 1 h 17"/>
                <a:gd name="T36" fmla="*/ 14 w 22"/>
                <a:gd name="T37" fmla="*/ 3 h 17"/>
                <a:gd name="T38" fmla="*/ 13 w 22"/>
                <a:gd name="T39" fmla="*/ 5 h 17"/>
                <a:gd name="T40" fmla="*/ 12 w 22"/>
                <a:gd name="T41" fmla="*/ 8 h 17"/>
                <a:gd name="T42" fmla="*/ 12 w 22"/>
                <a:gd name="T43" fmla="*/ 11 h 17"/>
                <a:gd name="T44" fmla="*/ 13 w 22"/>
                <a:gd name="T45" fmla="*/ 13 h 17"/>
                <a:gd name="T46" fmla="*/ 15 w 22"/>
                <a:gd name="T47" fmla="*/ 14 h 17"/>
                <a:gd name="T48" fmla="*/ 18 w 22"/>
                <a:gd name="T49" fmla="*/ 13 h 17"/>
                <a:gd name="T50" fmla="*/ 21 w 22"/>
                <a:gd name="T51" fmla="*/ 11 h 17"/>
                <a:gd name="T52" fmla="*/ 22 w 22"/>
                <a:gd name="T53" fmla="*/ 11 h 17"/>
                <a:gd name="T54" fmla="*/ 9 w 22"/>
                <a:gd name="T55" fmla="*/ 5 h 17"/>
                <a:gd name="T56" fmla="*/ 7 w 22"/>
                <a:gd name="T57" fmla="*/ 6 h 17"/>
                <a:gd name="T58" fmla="*/ 6 w 22"/>
                <a:gd name="T59" fmla="*/ 8 h 17"/>
                <a:gd name="T60" fmla="*/ 4 w 22"/>
                <a:gd name="T61" fmla="*/ 10 h 17"/>
                <a:gd name="T62" fmla="*/ 3 w 22"/>
                <a:gd name="T63" fmla="*/ 13 h 17"/>
                <a:gd name="T64" fmla="*/ 3 w 22"/>
                <a:gd name="T65" fmla="*/ 13 h 17"/>
                <a:gd name="T66" fmla="*/ 7 w 22"/>
                <a:gd name="T67" fmla="*/ 11 h 17"/>
                <a:gd name="T68" fmla="*/ 9 w 22"/>
                <a:gd name="T69" fmla="*/ 7 h 17"/>
                <a:gd name="T70" fmla="*/ 10 w 22"/>
                <a:gd name="T71" fmla="*/ 5 h 17"/>
                <a:gd name="T72" fmla="*/ 9 w 22"/>
                <a:gd name="T7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2" y="12"/>
                    <a:pt x="21" y="13"/>
                    <a:pt x="19" y="15"/>
                  </a:cubicBezTo>
                  <a:cubicBezTo>
                    <a:pt x="17" y="16"/>
                    <a:pt x="16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4" y="16"/>
                    <a:pt x="2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2"/>
                    <a:pt x="1" y="9"/>
                    <a:pt x="4" y="6"/>
                  </a:cubicBezTo>
                  <a:cubicBezTo>
                    <a:pt x="6" y="3"/>
                    <a:pt x="8" y="1"/>
                    <a:pt x="10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5" y="1"/>
                    <a:pt x="14" y="2"/>
                    <a:pt x="14" y="3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6"/>
                    <a:pt x="13" y="7"/>
                    <a:pt x="12" y="8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2" y="12"/>
                    <a:pt x="13" y="13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6" y="14"/>
                    <a:pt x="17" y="14"/>
                    <a:pt x="18" y="13"/>
                  </a:cubicBezTo>
                  <a:cubicBezTo>
                    <a:pt x="19" y="12"/>
                    <a:pt x="20" y="11"/>
                    <a:pt x="21" y="11"/>
                  </a:cubicBezTo>
                  <a:lnTo>
                    <a:pt x="22" y="11"/>
                  </a:lnTo>
                  <a:close/>
                  <a:moveTo>
                    <a:pt x="9" y="5"/>
                  </a:moveTo>
                  <a:cubicBezTo>
                    <a:pt x="9" y="5"/>
                    <a:pt x="8" y="5"/>
                    <a:pt x="7" y="6"/>
                  </a:cubicBezTo>
                  <a:cubicBezTo>
                    <a:pt x="7" y="7"/>
                    <a:pt x="6" y="7"/>
                    <a:pt x="6" y="8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5" y="12"/>
                    <a:pt x="7" y="11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10" y="7"/>
                    <a:pt x="10" y="6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E0544E1-8CB6-4BAC-94C6-7FAC58BF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3843" y="2745885"/>
              <a:ext cx="79501" cy="76321"/>
            </a:xfrm>
            <a:custGeom>
              <a:avLst/>
              <a:gdLst>
                <a:gd name="T0" fmla="*/ 8 w 16"/>
                <a:gd name="T1" fmla="*/ 8 h 15"/>
                <a:gd name="T2" fmla="*/ 8 w 16"/>
                <a:gd name="T3" fmla="*/ 6 h 15"/>
                <a:gd name="T4" fmla="*/ 5 w 16"/>
                <a:gd name="T5" fmla="*/ 9 h 15"/>
                <a:gd name="T6" fmla="*/ 3 w 16"/>
                <a:gd name="T7" fmla="*/ 13 h 15"/>
                <a:gd name="T8" fmla="*/ 1 w 16"/>
                <a:gd name="T9" fmla="*/ 14 h 15"/>
                <a:gd name="T10" fmla="*/ 0 w 16"/>
                <a:gd name="T11" fmla="*/ 13 h 15"/>
                <a:gd name="T12" fmla="*/ 0 w 16"/>
                <a:gd name="T13" fmla="*/ 13 h 15"/>
                <a:gd name="T14" fmla="*/ 0 w 16"/>
                <a:gd name="T15" fmla="*/ 8 h 15"/>
                <a:gd name="T16" fmla="*/ 2 w 16"/>
                <a:gd name="T17" fmla="*/ 2 h 15"/>
                <a:gd name="T18" fmla="*/ 3 w 16"/>
                <a:gd name="T19" fmla="*/ 1 h 15"/>
                <a:gd name="T20" fmla="*/ 4 w 16"/>
                <a:gd name="T21" fmla="*/ 1 h 15"/>
                <a:gd name="T22" fmla="*/ 5 w 16"/>
                <a:gd name="T23" fmla="*/ 2 h 15"/>
                <a:gd name="T24" fmla="*/ 4 w 16"/>
                <a:gd name="T25" fmla="*/ 4 h 15"/>
                <a:gd name="T26" fmla="*/ 4 w 16"/>
                <a:gd name="T27" fmla="*/ 7 h 15"/>
                <a:gd name="T28" fmla="*/ 4 w 16"/>
                <a:gd name="T29" fmla="*/ 7 h 15"/>
                <a:gd name="T30" fmla="*/ 6 w 16"/>
                <a:gd name="T31" fmla="*/ 4 h 15"/>
                <a:gd name="T32" fmla="*/ 8 w 16"/>
                <a:gd name="T33" fmla="*/ 1 h 15"/>
                <a:gd name="T34" fmla="*/ 11 w 16"/>
                <a:gd name="T35" fmla="*/ 0 h 15"/>
                <a:gd name="T36" fmla="*/ 12 w 16"/>
                <a:gd name="T37" fmla="*/ 1 h 15"/>
                <a:gd name="T38" fmla="*/ 11 w 16"/>
                <a:gd name="T39" fmla="*/ 6 h 15"/>
                <a:gd name="T40" fmla="*/ 10 w 16"/>
                <a:gd name="T41" fmla="*/ 11 h 15"/>
                <a:gd name="T42" fmla="*/ 12 w 16"/>
                <a:gd name="T43" fmla="*/ 13 h 15"/>
                <a:gd name="T44" fmla="*/ 15 w 16"/>
                <a:gd name="T45" fmla="*/ 11 h 15"/>
                <a:gd name="T46" fmla="*/ 16 w 16"/>
                <a:gd name="T47" fmla="*/ 11 h 15"/>
                <a:gd name="T48" fmla="*/ 14 w 16"/>
                <a:gd name="T49" fmla="*/ 14 h 15"/>
                <a:gd name="T50" fmla="*/ 11 w 16"/>
                <a:gd name="T51" fmla="*/ 15 h 15"/>
                <a:gd name="T52" fmla="*/ 7 w 16"/>
                <a:gd name="T53" fmla="*/ 11 h 15"/>
                <a:gd name="T54" fmla="*/ 8 w 16"/>
                <a:gd name="T5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" h="15">
                  <a:moveTo>
                    <a:pt x="8" y="8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6" y="8"/>
                    <a:pt x="5" y="9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1" y="6"/>
                    <a:pt x="1" y="4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6"/>
                    <a:pt x="6" y="4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2"/>
                    <a:pt x="12" y="4"/>
                    <a:pt x="11" y="6"/>
                  </a:cubicBezTo>
                  <a:cubicBezTo>
                    <a:pt x="10" y="8"/>
                    <a:pt x="10" y="10"/>
                    <a:pt x="10" y="11"/>
                  </a:cubicBezTo>
                  <a:cubicBezTo>
                    <a:pt x="10" y="12"/>
                    <a:pt x="11" y="13"/>
                    <a:pt x="12" y="13"/>
                  </a:cubicBezTo>
                  <a:cubicBezTo>
                    <a:pt x="12" y="13"/>
                    <a:pt x="13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5" y="13"/>
                    <a:pt x="14" y="14"/>
                  </a:cubicBezTo>
                  <a:cubicBezTo>
                    <a:pt x="13" y="15"/>
                    <a:pt x="12" y="15"/>
                    <a:pt x="11" y="15"/>
                  </a:cubicBezTo>
                  <a:cubicBezTo>
                    <a:pt x="9" y="15"/>
                    <a:pt x="8" y="14"/>
                    <a:pt x="7" y="11"/>
                  </a:cubicBezTo>
                  <a:cubicBezTo>
                    <a:pt x="7" y="11"/>
                    <a:pt x="7" y="10"/>
                    <a:pt x="8" y="8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AA67108-1615-4D45-AAC3-8F8925A80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525" y="2672744"/>
              <a:ext cx="85861" cy="152643"/>
            </a:xfrm>
            <a:custGeom>
              <a:avLst/>
              <a:gdLst>
                <a:gd name="T0" fmla="*/ 9 w 17"/>
                <a:gd name="T1" fmla="*/ 31 h 31"/>
                <a:gd name="T2" fmla="*/ 4 w 17"/>
                <a:gd name="T3" fmla="*/ 28 h 31"/>
                <a:gd name="T4" fmla="*/ 4 w 17"/>
                <a:gd name="T5" fmla="*/ 26 h 31"/>
                <a:gd name="T6" fmla="*/ 3 w 17"/>
                <a:gd name="T7" fmla="*/ 25 h 31"/>
                <a:gd name="T8" fmla="*/ 3 w 17"/>
                <a:gd name="T9" fmla="*/ 25 h 31"/>
                <a:gd name="T10" fmla="*/ 2 w 17"/>
                <a:gd name="T11" fmla="*/ 26 h 31"/>
                <a:gd name="T12" fmla="*/ 1 w 17"/>
                <a:gd name="T13" fmla="*/ 25 h 31"/>
                <a:gd name="T14" fmla="*/ 1 w 17"/>
                <a:gd name="T15" fmla="*/ 24 h 31"/>
                <a:gd name="T16" fmla="*/ 3 w 17"/>
                <a:gd name="T17" fmla="*/ 14 h 31"/>
                <a:gd name="T18" fmla="*/ 6 w 17"/>
                <a:gd name="T19" fmla="*/ 5 h 31"/>
                <a:gd name="T20" fmla="*/ 7 w 17"/>
                <a:gd name="T21" fmla="*/ 2 h 31"/>
                <a:gd name="T22" fmla="*/ 9 w 17"/>
                <a:gd name="T23" fmla="*/ 0 h 31"/>
                <a:gd name="T24" fmla="*/ 10 w 17"/>
                <a:gd name="T25" fmla="*/ 1 h 31"/>
                <a:gd name="T26" fmla="*/ 7 w 17"/>
                <a:gd name="T27" fmla="*/ 9 h 31"/>
                <a:gd name="T28" fmla="*/ 4 w 17"/>
                <a:gd name="T29" fmla="*/ 19 h 31"/>
                <a:gd name="T30" fmla="*/ 4 w 17"/>
                <a:gd name="T31" fmla="*/ 19 h 31"/>
                <a:gd name="T32" fmla="*/ 8 w 17"/>
                <a:gd name="T33" fmla="*/ 14 h 31"/>
                <a:gd name="T34" fmla="*/ 13 w 17"/>
                <a:gd name="T35" fmla="*/ 9 h 31"/>
                <a:gd name="T36" fmla="*/ 14 w 17"/>
                <a:gd name="T37" fmla="*/ 10 h 31"/>
                <a:gd name="T38" fmla="*/ 14 w 17"/>
                <a:gd name="T39" fmla="*/ 10 h 31"/>
                <a:gd name="T40" fmla="*/ 14 w 17"/>
                <a:gd name="T41" fmla="*/ 12 h 31"/>
                <a:gd name="T42" fmla="*/ 13 w 17"/>
                <a:gd name="T43" fmla="*/ 13 h 31"/>
                <a:gd name="T44" fmla="*/ 11 w 17"/>
                <a:gd name="T45" fmla="*/ 14 h 31"/>
                <a:gd name="T46" fmla="*/ 8 w 17"/>
                <a:gd name="T47" fmla="*/ 18 h 31"/>
                <a:gd name="T48" fmla="*/ 6 w 17"/>
                <a:gd name="T49" fmla="*/ 24 h 31"/>
                <a:gd name="T50" fmla="*/ 7 w 17"/>
                <a:gd name="T51" fmla="*/ 27 h 31"/>
                <a:gd name="T52" fmla="*/ 10 w 17"/>
                <a:gd name="T53" fmla="*/ 28 h 31"/>
                <a:gd name="T54" fmla="*/ 16 w 17"/>
                <a:gd name="T55" fmla="*/ 25 h 31"/>
                <a:gd name="T56" fmla="*/ 17 w 17"/>
                <a:gd name="T57" fmla="*/ 25 h 31"/>
                <a:gd name="T58" fmla="*/ 17 w 17"/>
                <a:gd name="T59" fmla="*/ 25 h 31"/>
                <a:gd name="T60" fmla="*/ 9 w 17"/>
                <a:gd name="T6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31">
                  <a:moveTo>
                    <a:pt x="9" y="31"/>
                  </a:moveTo>
                  <a:cubicBezTo>
                    <a:pt x="7" y="31"/>
                    <a:pt x="5" y="30"/>
                    <a:pt x="4" y="28"/>
                  </a:cubicBezTo>
                  <a:cubicBezTo>
                    <a:pt x="4" y="27"/>
                    <a:pt x="4" y="27"/>
                    <a:pt x="4" y="26"/>
                  </a:cubicBez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6"/>
                    <a:pt x="2" y="26"/>
                  </a:cubicBezTo>
                  <a:cubicBezTo>
                    <a:pt x="1" y="26"/>
                    <a:pt x="1" y="25"/>
                    <a:pt x="1" y="25"/>
                  </a:cubicBezTo>
                  <a:cubicBezTo>
                    <a:pt x="1" y="24"/>
                    <a:pt x="0" y="24"/>
                    <a:pt x="1" y="24"/>
                  </a:cubicBezTo>
                  <a:cubicBezTo>
                    <a:pt x="1" y="22"/>
                    <a:pt x="1" y="19"/>
                    <a:pt x="3" y="14"/>
                  </a:cubicBezTo>
                  <a:cubicBezTo>
                    <a:pt x="4" y="9"/>
                    <a:pt x="5" y="6"/>
                    <a:pt x="6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9" y="4"/>
                    <a:pt x="8" y="7"/>
                    <a:pt x="7" y="9"/>
                  </a:cubicBezTo>
                  <a:cubicBezTo>
                    <a:pt x="5" y="14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7"/>
                    <a:pt x="7" y="16"/>
                    <a:pt x="8" y="14"/>
                  </a:cubicBezTo>
                  <a:cubicBezTo>
                    <a:pt x="11" y="11"/>
                    <a:pt x="12" y="9"/>
                    <a:pt x="13" y="9"/>
                  </a:cubicBezTo>
                  <a:cubicBezTo>
                    <a:pt x="13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2"/>
                  </a:cubicBezTo>
                  <a:cubicBezTo>
                    <a:pt x="14" y="12"/>
                    <a:pt x="13" y="12"/>
                    <a:pt x="13" y="13"/>
                  </a:cubicBezTo>
                  <a:cubicBezTo>
                    <a:pt x="12" y="14"/>
                    <a:pt x="11" y="14"/>
                    <a:pt x="11" y="14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21"/>
                    <a:pt x="6" y="22"/>
                    <a:pt x="6" y="24"/>
                  </a:cubicBezTo>
                  <a:cubicBezTo>
                    <a:pt x="6" y="26"/>
                    <a:pt x="6" y="27"/>
                    <a:pt x="7" y="27"/>
                  </a:cubicBezTo>
                  <a:cubicBezTo>
                    <a:pt x="8" y="28"/>
                    <a:pt x="9" y="28"/>
                    <a:pt x="10" y="28"/>
                  </a:cubicBezTo>
                  <a:cubicBezTo>
                    <a:pt x="11" y="28"/>
                    <a:pt x="13" y="27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4" y="29"/>
                    <a:pt x="12" y="31"/>
                    <a:pt x="9" y="31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C61D980-610F-4D1E-8745-0BF6F0B15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2398" y="2065353"/>
              <a:ext cx="92222" cy="149463"/>
            </a:xfrm>
            <a:custGeom>
              <a:avLst/>
              <a:gdLst>
                <a:gd name="T0" fmla="*/ 0 w 29"/>
                <a:gd name="T1" fmla="*/ 0 h 47"/>
                <a:gd name="T2" fmla="*/ 29 w 29"/>
                <a:gd name="T3" fmla="*/ 0 h 47"/>
                <a:gd name="T4" fmla="*/ 29 w 29"/>
                <a:gd name="T5" fmla="*/ 8 h 47"/>
                <a:gd name="T6" fmla="*/ 11 w 29"/>
                <a:gd name="T7" fmla="*/ 8 h 47"/>
                <a:gd name="T8" fmla="*/ 11 w 29"/>
                <a:gd name="T9" fmla="*/ 19 h 47"/>
                <a:gd name="T10" fmla="*/ 28 w 29"/>
                <a:gd name="T11" fmla="*/ 19 h 47"/>
                <a:gd name="T12" fmla="*/ 28 w 29"/>
                <a:gd name="T13" fmla="*/ 27 h 47"/>
                <a:gd name="T14" fmla="*/ 11 w 29"/>
                <a:gd name="T15" fmla="*/ 27 h 47"/>
                <a:gd name="T16" fmla="*/ 11 w 29"/>
                <a:gd name="T17" fmla="*/ 38 h 47"/>
                <a:gd name="T18" fmla="*/ 29 w 29"/>
                <a:gd name="T19" fmla="*/ 38 h 47"/>
                <a:gd name="T20" fmla="*/ 29 w 29"/>
                <a:gd name="T21" fmla="*/ 47 h 47"/>
                <a:gd name="T22" fmla="*/ 0 w 29"/>
                <a:gd name="T23" fmla="*/ 47 h 47"/>
                <a:gd name="T24" fmla="*/ 0 w 29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0" y="0"/>
                  </a:moveTo>
                  <a:lnTo>
                    <a:pt x="29" y="0"/>
                  </a:lnTo>
                  <a:lnTo>
                    <a:pt x="29" y="8"/>
                  </a:lnTo>
                  <a:lnTo>
                    <a:pt x="11" y="8"/>
                  </a:lnTo>
                  <a:lnTo>
                    <a:pt x="11" y="19"/>
                  </a:lnTo>
                  <a:lnTo>
                    <a:pt x="28" y="19"/>
                  </a:lnTo>
                  <a:lnTo>
                    <a:pt x="28" y="27"/>
                  </a:lnTo>
                  <a:lnTo>
                    <a:pt x="11" y="27"/>
                  </a:lnTo>
                  <a:lnTo>
                    <a:pt x="11" y="38"/>
                  </a:lnTo>
                  <a:lnTo>
                    <a:pt x="29" y="38"/>
                  </a:lnTo>
                  <a:lnTo>
                    <a:pt x="29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77FAD5A-43FF-4487-A6AD-6E74E8348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3700" y="2100334"/>
              <a:ext cx="104942" cy="114482"/>
            </a:xfrm>
            <a:custGeom>
              <a:avLst/>
              <a:gdLst>
                <a:gd name="T0" fmla="*/ 21 w 21"/>
                <a:gd name="T1" fmla="*/ 23 h 23"/>
                <a:gd name="T2" fmla="*/ 15 w 21"/>
                <a:gd name="T3" fmla="*/ 23 h 23"/>
                <a:gd name="T4" fmla="*/ 15 w 21"/>
                <a:gd name="T5" fmla="*/ 18 h 23"/>
                <a:gd name="T6" fmla="*/ 15 w 21"/>
                <a:gd name="T7" fmla="*/ 18 h 23"/>
                <a:gd name="T8" fmla="*/ 8 w 21"/>
                <a:gd name="T9" fmla="*/ 23 h 23"/>
                <a:gd name="T10" fmla="*/ 0 w 21"/>
                <a:gd name="T11" fmla="*/ 14 h 23"/>
                <a:gd name="T12" fmla="*/ 0 w 21"/>
                <a:gd name="T13" fmla="*/ 0 h 23"/>
                <a:gd name="T14" fmla="*/ 7 w 21"/>
                <a:gd name="T15" fmla="*/ 0 h 23"/>
                <a:gd name="T16" fmla="*/ 7 w 21"/>
                <a:gd name="T17" fmla="*/ 11 h 23"/>
                <a:gd name="T18" fmla="*/ 10 w 21"/>
                <a:gd name="T19" fmla="*/ 17 h 23"/>
                <a:gd name="T20" fmla="*/ 15 w 21"/>
                <a:gd name="T21" fmla="*/ 10 h 23"/>
                <a:gd name="T22" fmla="*/ 15 w 21"/>
                <a:gd name="T23" fmla="*/ 0 h 23"/>
                <a:gd name="T24" fmla="*/ 21 w 21"/>
                <a:gd name="T25" fmla="*/ 0 h 23"/>
                <a:gd name="T26" fmla="*/ 21 w 21"/>
                <a:gd name="T2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21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22"/>
                    <a:pt x="11" y="23"/>
                    <a:pt x="8" y="23"/>
                  </a:cubicBezTo>
                  <a:cubicBezTo>
                    <a:pt x="2" y="23"/>
                    <a:pt x="0" y="19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5"/>
                    <a:pt x="8" y="17"/>
                    <a:pt x="10" y="17"/>
                  </a:cubicBezTo>
                  <a:cubicBezTo>
                    <a:pt x="13" y="17"/>
                    <a:pt x="15" y="14"/>
                    <a:pt x="15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23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19CC1FB7-C123-4A33-8EC0-7190A10DB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722" y="2100334"/>
              <a:ext cx="73141" cy="114482"/>
            </a:xfrm>
            <a:custGeom>
              <a:avLst/>
              <a:gdLst>
                <a:gd name="T0" fmla="*/ 15 w 15"/>
                <a:gd name="T1" fmla="*/ 6 h 23"/>
                <a:gd name="T2" fmla="*/ 12 w 15"/>
                <a:gd name="T3" fmla="*/ 6 h 23"/>
                <a:gd name="T4" fmla="*/ 7 w 15"/>
                <a:gd name="T5" fmla="*/ 13 h 23"/>
                <a:gd name="T6" fmla="*/ 7 w 15"/>
                <a:gd name="T7" fmla="*/ 23 h 23"/>
                <a:gd name="T8" fmla="*/ 0 w 15"/>
                <a:gd name="T9" fmla="*/ 23 h 23"/>
                <a:gd name="T10" fmla="*/ 0 w 15"/>
                <a:gd name="T11" fmla="*/ 0 h 23"/>
                <a:gd name="T12" fmla="*/ 7 w 15"/>
                <a:gd name="T13" fmla="*/ 0 h 23"/>
                <a:gd name="T14" fmla="*/ 7 w 15"/>
                <a:gd name="T15" fmla="*/ 4 h 23"/>
                <a:gd name="T16" fmla="*/ 7 w 15"/>
                <a:gd name="T17" fmla="*/ 4 h 23"/>
                <a:gd name="T18" fmla="*/ 13 w 15"/>
                <a:gd name="T19" fmla="*/ 0 h 23"/>
                <a:gd name="T20" fmla="*/ 15 w 15"/>
                <a:gd name="T21" fmla="*/ 0 h 23"/>
                <a:gd name="T22" fmla="*/ 15 w 15"/>
                <a:gd name="T2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3">
                  <a:moveTo>
                    <a:pt x="15" y="6"/>
                  </a:moveTo>
                  <a:cubicBezTo>
                    <a:pt x="14" y="6"/>
                    <a:pt x="13" y="6"/>
                    <a:pt x="12" y="6"/>
                  </a:cubicBezTo>
                  <a:cubicBezTo>
                    <a:pt x="9" y="6"/>
                    <a:pt x="7" y="9"/>
                    <a:pt x="7" y="1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8D32916-6D80-4C98-AFDA-39E96D2A6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4043" y="2100334"/>
              <a:ext cx="114482" cy="114482"/>
            </a:xfrm>
            <a:custGeom>
              <a:avLst/>
              <a:gdLst>
                <a:gd name="T0" fmla="*/ 0 w 23"/>
                <a:gd name="T1" fmla="*/ 11 h 23"/>
                <a:gd name="T2" fmla="*/ 11 w 23"/>
                <a:gd name="T3" fmla="*/ 0 h 23"/>
                <a:gd name="T4" fmla="*/ 23 w 23"/>
                <a:gd name="T5" fmla="*/ 11 h 23"/>
                <a:gd name="T6" fmla="*/ 11 w 23"/>
                <a:gd name="T7" fmla="*/ 23 h 23"/>
                <a:gd name="T8" fmla="*/ 0 w 23"/>
                <a:gd name="T9" fmla="*/ 11 h 23"/>
                <a:gd name="T10" fmla="*/ 16 w 23"/>
                <a:gd name="T11" fmla="*/ 11 h 23"/>
                <a:gd name="T12" fmla="*/ 11 w 23"/>
                <a:gd name="T13" fmla="*/ 5 h 23"/>
                <a:gd name="T14" fmla="*/ 7 w 23"/>
                <a:gd name="T15" fmla="*/ 11 h 23"/>
                <a:gd name="T16" fmla="*/ 11 w 23"/>
                <a:gd name="T17" fmla="*/ 18 h 23"/>
                <a:gd name="T18" fmla="*/ 16 w 23"/>
                <a:gd name="T1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1"/>
                  </a:cubicBezTo>
                  <a:cubicBezTo>
                    <a:pt x="23" y="19"/>
                    <a:pt x="18" y="23"/>
                    <a:pt x="11" y="23"/>
                  </a:cubicBezTo>
                  <a:cubicBezTo>
                    <a:pt x="5" y="23"/>
                    <a:pt x="0" y="19"/>
                    <a:pt x="0" y="11"/>
                  </a:cubicBezTo>
                  <a:moveTo>
                    <a:pt x="16" y="11"/>
                  </a:moveTo>
                  <a:cubicBezTo>
                    <a:pt x="16" y="8"/>
                    <a:pt x="14" y="5"/>
                    <a:pt x="11" y="5"/>
                  </a:cubicBezTo>
                  <a:cubicBezTo>
                    <a:pt x="8" y="5"/>
                    <a:pt x="7" y="8"/>
                    <a:pt x="7" y="11"/>
                  </a:cubicBezTo>
                  <a:cubicBezTo>
                    <a:pt x="7" y="15"/>
                    <a:pt x="8" y="18"/>
                    <a:pt x="11" y="18"/>
                  </a:cubicBezTo>
                  <a:cubicBezTo>
                    <a:pt x="14" y="18"/>
                    <a:pt x="16" y="15"/>
                    <a:pt x="16" y="11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8D0B32A-4583-4602-B7E5-201F1C0AC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1245" y="2100334"/>
              <a:ext cx="108122" cy="159003"/>
            </a:xfrm>
            <a:custGeom>
              <a:avLst/>
              <a:gdLst>
                <a:gd name="T0" fmla="*/ 0 w 22"/>
                <a:gd name="T1" fmla="*/ 0 h 32"/>
                <a:gd name="T2" fmla="*/ 6 w 22"/>
                <a:gd name="T3" fmla="*/ 0 h 32"/>
                <a:gd name="T4" fmla="*/ 6 w 22"/>
                <a:gd name="T5" fmla="*/ 4 h 32"/>
                <a:gd name="T6" fmla="*/ 6 w 22"/>
                <a:gd name="T7" fmla="*/ 4 h 32"/>
                <a:gd name="T8" fmla="*/ 14 w 22"/>
                <a:gd name="T9" fmla="*/ 0 h 32"/>
                <a:gd name="T10" fmla="*/ 22 w 22"/>
                <a:gd name="T11" fmla="*/ 11 h 32"/>
                <a:gd name="T12" fmla="*/ 13 w 22"/>
                <a:gd name="T13" fmla="*/ 23 h 32"/>
                <a:gd name="T14" fmla="*/ 7 w 22"/>
                <a:gd name="T15" fmla="*/ 19 h 32"/>
                <a:gd name="T16" fmla="*/ 7 w 22"/>
                <a:gd name="T17" fmla="*/ 19 h 32"/>
                <a:gd name="T18" fmla="*/ 7 w 22"/>
                <a:gd name="T19" fmla="*/ 32 h 32"/>
                <a:gd name="T20" fmla="*/ 0 w 22"/>
                <a:gd name="T21" fmla="*/ 32 h 32"/>
                <a:gd name="T22" fmla="*/ 0 w 22"/>
                <a:gd name="T23" fmla="*/ 0 h 32"/>
                <a:gd name="T24" fmla="*/ 11 w 22"/>
                <a:gd name="T25" fmla="*/ 6 h 32"/>
                <a:gd name="T26" fmla="*/ 7 w 22"/>
                <a:gd name="T27" fmla="*/ 11 h 32"/>
                <a:gd name="T28" fmla="*/ 11 w 22"/>
                <a:gd name="T29" fmla="*/ 17 h 32"/>
                <a:gd name="T30" fmla="*/ 15 w 22"/>
                <a:gd name="T31" fmla="*/ 11 h 32"/>
                <a:gd name="T32" fmla="*/ 11 w 22"/>
                <a:gd name="T3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9" y="0"/>
                    <a:pt x="22" y="6"/>
                    <a:pt x="22" y="11"/>
                  </a:cubicBezTo>
                  <a:cubicBezTo>
                    <a:pt x="22" y="18"/>
                    <a:pt x="19" y="23"/>
                    <a:pt x="13" y="23"/>
                  </a:cubicBezTo>
                  <a:cubicBezTo>
                    <a:pt x="11" y="23"/>
                    <a:pt x="8" y="22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11" y="6"/>
                  </a:moveTo>
                  <a:cubicBezTo>
                    <a:pt x="8" y="6"/>
                    <a:pt x="7" y="8"/>
                    <a:pt x="7" y="11"/>
                  </a:cubicBezTo>
                  <a:cubicBezTo>
                    <a:pt x="7" y="15"/>
                    <a:pt x="9" y="17"/>
                    <a:pt x="11" y="17"/>
                  </a:cubicBezTo>
                  <a:cubicBezTo>
                    <a:pt x="14" y="17"/>
                    <a:pt x="15" y="15"/>
                    <a:pt x="15" y="11"/>
                  </a:cubicBezTo>
                  <a:cubicBezTo>
                    <a:pt x="15" y="8"/>
                    <a:pt x="14" y="6"/>
                    <a:pt x="11" y="6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514CAC28-8275-48B6-8E37-849AB1EF2F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8907" y="2100334"/>
              <a:ext cx="104942" cy="114482"/>
            </a:xfrm>
            <a:custGeom>
              <a:avLst/>
              <a:gdLst>
                <a:gd name="T0" fmla="*/ 7 w 21"/>
                <a:gd name="T1" fmla="*/ 14 h 23"/>
                <a:gd name="T2" fmla="*/ 13 w 21"/>
                <a:gd name="T3" fmla="*/ 18 h 23"/>
                <a:gd name="T4" fmla="*/ 19 w 21"/>
                <a:gd name="T5" fmla="*/ 16 h 23"/>
                <a:gd name="T6" fmla="*/ 19 w 21"/>
                <a:gd name="T7" fmla="*/ 22 h 23"/>
                <a:gd name="T8" fmla="*/ 12 w 21"/>
                <a:gd name="T9" fmla="*/ 23 h 23"/>
                <a:gd name="T10" fmla="*/ 0 w 21"/>
                <a:gd name="T11" fmla="*/ 11 h 23"/>
                <a:gd name="T12" fmla="*/ 11 w 21"/>
                <a:gd name="T13" fmla="*/ 0 h 23"/>
                <a:gd name="T14" fmla="*/ 21 w 21"/>
                <a:gd name="T15" fmla="*/ 12 h 23"/>
                <a:gd name="T16" fmla="*/ 21 w 21"/>
                <a:gd name="T17" fmla="*/ 14 h 23"/>
                <a:gd name="T18" fmla="*/ 7 w 21"/>
                <a:gd name="T19" fmla="*/ 14 h 23"/>
                <a:gd name="T20" fmla="*/ 15 w 21"/>
                <a:gd name="T21" fmla="*/ 9 h 23"/>
                <a:gd name="T22" fmla="*/ 11 w 21"/>
                <a:gd name="T23" fmla="*/ 5 h 23"/>
                <a:gd name="T24" fmla="*/ 7 w 21"/>
                <a:gd name="T25" fmla="*/ 9 h 23"/>
                <a:gd name="T26" fmla="*/ 15 w 21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7" y="14"/>
                  </a:moveTo>
                  <a:cubicBezTo>
                    <a:pt x="8" y="17"/>
                    <a:pt x="10" y="18"/>
                    <a:pt x="13" y="18"/>
                  </a:cubicBezTo>
                  <a:cubicBezTo>
                    <a:pt x="15" y="18"/>
                    <a:pt x="17" y="17"/>
                    <a:pt x="19" y="1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3"/>
                    <a:pt x="15" y="23"/>
                    <a:pt x="12" y="23"/>
                  </a:cubicBezTo>
                  <a:cubicBezTo>
                    <a:pt x="5" y="23"/>
                    <a:pt x="0" y="19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9" y="0"/>
                    <a:pt x="21" y="6"/>
                    <a:pt x="21" y="12"/>
                  </a:cubicBezTo>
                  <a:cubicBezTo>
                    <a:pt x="21" y="14"/>
                    <a:pt x="21" y="14"/>
                    <a:pt x="21" y="14"/>
                  </a:cubicBezTo>
                  <a:lnTo>
                    <a:pt x="7" y="14"/>
                  </a:lnTo>
                  <a:close/>
                  <a:moveTo>
                    <a:pt x="15" y="9"/>
                  </a:moveTo>
                  <a:cubicBezTo>
                    <a:pt x="15" y="7"/>
                    <a:pt x="14" y="5"/>
                    <a:pt x="11" y="5"/>
                  </a:cubicBezTo>
                  <a:cubicBezTo>
                    <a:pt x="9" y="5"/>
                    <a:pt x="8" y="7"/>
                    <a:pt x="7" y="9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D007AF0-D287-4C92-8B53-BB8D7A22AB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569" y="2100334"/>
              <a:ext cx="98582" cy="114482"/>
            </a:xfrm>
            <a:custGeom>
              <a:avLst/>
              <a:gdLst>
                <a:gd name="T0" fmla="*/ 14 w 20"/>
                <a:gd name="T1" fmla="*/ 23 h 23"/>
                <a:gd name="T2" fmla="*/ 14 w 20"/>
                <a:gd name="T3" fmla="*/ 19 h 23"/>
                <a:gd name="T4" fmla="*/ 13 w 20"/>
                <a:gd name="T5" fmla="*/ 19 h 23"/>
                <a:gd name="T6" fmla="*/ 7 w 20"/>
                <a:gd name="T7" fmla="*/ 23 h 23"/>
                <a:gd name="T8" fmla="*/ 0 w 20"/>
                <a:gd name="T9" fmla="*/ 16 h 23"/>
                <a:gd name="T10" fmla="*/ 10 w 20"/>
                <a:gd name="T11" fmla="*/ 8 h 23"/>
                <a:gd name="T12" fmla="*/ 13 w 20"/>
                <a:gd name="T13" fmla="*/ 9 h 23"/>
                <a:gd name="T14" fmla="*/ 9 w 20"/>
                <a:gd name="T15" fmla="*/ 5 h 23"/>
                <a:gd name="T16" fmla="*/ 2 w 20"/>
                <a:gd name="T17" fmla="*/ 7 h 23"/>
                <a:gd name="T18" fmla="*/ 2 w 20"/>
                <a:gd name="T19" fmla="*/ 1 h 23"/>
                <a:gd name="T20" fmla="*/ 10 w 20"/>
                <a:gd name="T21" fmla="*/ 0 h 23"/>
                <a:gd name="T22" fmla="*/ 20 w 20"/>
                <a:gd name="T23" fmla="*/ 9 h 23"/>
                <a:gd name="T24" fmla="*/ 20 w 20"/>
                <a:gd name="T25" fmla="*/ 17 h 23"/>
                <a:gd name="T26" fmla="*/ 20 w 20"/>
                <a:gd name="T27" fmla="*/ 23 h 23"/>
                <a:gd name="T28" fmla="*/ 14 w 20"/>
                <a:gd name="T29" fmla="*/ 23 h 23"/>
                <a:gd name="T30" fmla="*/ 9 w 20"/>
                <a:gd name="T31" fmla="*/ 18 h 23"/>
                <a:gd name="T32" fmla="*/ 13 w 20"/>
                <a:gd name="T33" fmla="*/ 13 h 23"/>
                <a:gd name="T34" fmla="*/ 10 w 20"/>
                <a:gd name="T35" fmla="*/ 13 h 23"/>
                <a:gd name="T36" fmla="*/ 6 w 20"/>
                <a:gd name="T37" fmla="*/ 15 h 23"/>
                <a:gd name="T38" fmla="*/ 9 w 20"/>
                <a:gd name="T3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3">
                  <a:moveTo>
                    <a:pt x="14" y="23"/>
                  </a:moveTo>
                  <a:cubicBezTo>
                    <a:pt x="14" y="21"/>
                    <a:pt x="14" y="20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2"/>
                    <a:pt x="10" y="23"/>
                    <a:pt x="7" y="23"/>
                  </a:cubicBezTo>
                  <a:cubicBezTo>
                    <a:pt x="3" y="23"/>
                    <a:pt x="0" y="21"/>
                    <a:pt x="0" y="16"/>
                  </a:cubicBezTo>
                  <a:cubicBezTo>
                    <a:pt x="0" y="9"/>
                    <a:pt x="6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6"/>
                    <a:pt x="11" y="5"/>
                    <a:pt x="9" y="5"/>
                  </a:cubicBezTo>
                  <a:cubicBezTo>
                    <a:pt x="6" y="5"/>
                    <a:pt x="4" y="5"/>
                    <a:pt x="2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5" y="0"/>
                    <a:pt x="20" y="2"/>
                    <a:pt x="20" y="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21"/>
                    <a:pt x="20" y="23"/>
                  </a:cubicBezTo>
                  <a:lnTo>
                    <a:pt x="14" y="23"/>
                  </a:lnTo>
                  <a:close/>
                  <a:moveTo>
                    <a:pt x="9" y="18"/>
                  </a:moveTo>
                  <a:cubicBezTo>
                    <a:pt x="12" y="18"/>
                    <a:pt x="13" y="15"/>
                    <a:pt x="13" y="13"/>
                  </a:cubicBezTo>
                  <a:cubicBezTo>
                    <a:pt x="12" y="13"/>
                    <a:pt x="11" y="13"/>
                    <a:pt x="10" y="13"/>
                  </a:cubicBezTo>
                  <a:cubicBezTo>
                    <a:pt x="8" y="13"/>
                    <a:pt x="6" y="13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21288D8-C832-41E3-8A30-DA265B2B5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4231" y="2100334"/>
              <a:ext cx="101762" cy="114482"/>
            </a:xfrm>
            <a:custGeom>
              <a:avLst/>
              <a:gdLst>
                <a:gd name="T0" fmla="*/ 0 w 21"/>
                <a:gd name="T1" fmla="*/ 0 h 23"/>
                <a:gd name="T2" fmla="*/ 6 w 21"/>
                <a:gd name="T3" fmla="*/ 0 h 23"/>
                <a:gd name="T4" fmla="*/ 6 w 21"/>
                <a:gd name="T5" fmla="*/ 4 h 23"/>
                <a:gd name="T6" fmla="*/ 6 w 21"/>
                <a:gd name="T7" fmla="*/ 4 h 23"/>
                <a:gd name="T8" fmla="*/ 14 w 21"/>
                <a:gd name="T9" fmla="*/ 0 h 23"/>
                <a:gd name="T10" fmla="*/ 21 w 21"/>
                <a:gd name="T11" fmla="*/ 9 h 23"/>
                <a:gd name="T12" fmla="*/ 21 w 21"/>
                <a:gd name="T13" fmla="*/ 23 h 23"/>
                <a:gd name="T14" fmla="*/ 14 w 21"/>
                <a:gd name="T15" fmla="*/ 23 h 23"/>
                <a:gd name="T16" fmla="*/ 14 w 21"/>
                <a:gd name="T17" fmla="*/ 12 h 23"/>
                <a:gd name="T18" fmla="*/ 11 w 21"/>
                <a:gd name="T19" fmla="*/ 6 h 23"/>
                <a:gd name="T20" fmla="*/ 7 w 21"/>
                <a:gd name="T21" fmla="*/ 13 h 23"/>
                <a:gd name="T22" fmla="*/ 7 w 21"/>
                <a:gd name="T23" fmla="*/ 23 h 23"/>
                <a:gd name="T24" fmla="*/ 0 w 21"/>
                <a:gd name="T25" fmla="*/ 23 h 23"/>
                <a:gd name="T26" fmla="*/ 0 w 21"/>
                <a:gd name="T2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8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65F3E181-1BA4-428F-8022-AF5D25E18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2398" y="2310217"/>
              <a:ext cx="34981" cy="146282"/>
            </a:xfrm>
            <a:prstGeom prst="rect">
              <a:avLst/>
            </a:pr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9FC16D73-60BB-4075-83F0-7F919CA6A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9639" y="2348378"/>
              <a:ext cx="104942" cy="108122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0 h 22"/>
                <a:gd name="T4" fmla="*/ 6 w 21"/>
                <a:gd name="T5" fmla="*/ 4 h 22"/>
                <a:gd name="T6" fmla="*/ 6 w 21"/>
                <a:gd name="T7" fmla="*/ 4 h 22"/>
                <a:gd name="T8" fmla="*/ 13 w 21"/>
                <a:gd name="T9" fmla="*/ 0 h 22"/>
                <a:gd name="T10" fmla="*/ 21 w 21"/>
                <a:gd name="T11" fmla="*/ 8 h 22"/>
                <a:gd name="T12" fmla="*/ 21 w 21"/>
                <a:gd name="T13" fmla="*/ 22 h 22"/>
                <a:gd name="T14" fmla="*/ 14 w 21"/>
                <a:gd name="T15" fmla="*/ 22 h 22"/>
                <a:gd name="T16" fmla="*/ 14 w 21"/>
                <a:gd name="T17" fmla="*/ 12 h 22"/>
                <a:gd name="T18" fmla="*/ 11 w 21"/>
                <a:gd name="T19" fmla="*/ 6 h 22"/>
                <a:gd name="T20" fmla="*/ 7 w 21"/>
                <a:gd name="T21" fmla="*/ 13 h 22"/>
                <a:gd name="T22" fmla="*/ 7 w 21"/>
                <a:gd name="T23" fmla="*/ 22 h 22"/>
                <a:gd name="T24" fmla="*/ 0 w 21"/>
                <a:gd name="T25" fmla="*/ 22 h 22"/>
                <a:gd name="T26" fmla="*/ 0 w 21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A521468F-C187-472C-B207-02B65ECAB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7761" y="2348378"/>
              <a:ext cx="114482" cy="108122"/>
            </a:xfrm>
            <a:custGeom>
              <a:avLst/>
              <a:gdLst>
                <a:gd name="T0" fmla="*/ 0 w 36"/>
                <a:gd name="T1" fmla="*/ 0 h 34"/>
                <a:gd name="T2" fmla="*/ 13 w 36"/>
                <a:gd name="T3" fmla="*/ 0 h 34"/>
                <a:gd name="T4" fmla="*/ 19 w 36"/>
                <a:gd name="T5" fmla="*/ 25 h 34"/>
                <a:gd name="T6" fmla="*/ 19 w 36"/>
                <a:gd name="T7" fmla="*/ 25 h 34"/>
                <a:gd name="T8" fmla="*/ 25 w 36"/>
                <a:gd name="T9" fmla="*/ 0 h 34"/>
                <a:gd name="T10" fmla="*/ 36 w 36"/>
                <a:gd name="T11" fmla="*/ 0 h 34"/>
                <a:gd name="T12" fmla="*/ 25 w 36"/>
                <a:gd name="T13" fmla="*/ 34 h 34"/>
                <a:gd name="T14" fmla="*/ 13 w 36"/>
                <a:gd name="T15" fmla="*/ 34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13" y="0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25" y="34"/>
                  </a:lnTo>
                  <a:lnTo>
                    <a:pt x="13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9306D900-08E9-482E-AE54-25DCC3DCB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5423" y="2348378"/>
              <a:ext cx="98582" cy="114482"/>
            </a:xfrm>
            <a:custGeom>
              <a:avLst/>
              <a:gdLst>
                <a:gd name="T0" fmla="*/ 7 w 20"/>
                <a:gd name="T1" fmla="*/ 13 h 23"/>
                <a:gd name="T2" fmla="*/ 12 w 20"/>
                <a:gd name="T3" fmla="*/ 18 h 23"/>
                <a:gd name="T4" fmla="*/ 18 w 20"/>
                <a:gd name="T5" fmla="*/ 16 h 23"/>
                <a:gd name="T6" fmla="*/ 18 w 20"/>
                <a:gd name="T7" fmla="*/ 21 h 23"/>
                <a:gd name="T8" fmla="*/ 11 w 20"/>
                <a:gd name="T9" fmla="*/ 23 h 23"/>
                <a:gd name="T10" fmla="*/ 0 w 20"/>
                <a:gd name="T11" fmla="*/ 11 h 23"/>
                <a:gd name="T12" fmla="*/ 10 w 20"/>
                <a:gd name="T13" fmla="*/ 0 h 23"/>
                <a:gd name="T14" fmla="*/ 20 w 20"/>
                <a:gd name="T15" fmla="*/ 12 h 23"/>
                <a:gd name="T16" fmla="*/ 20 w 20"/>
                <a:gd name="T17" fmla="*/ 13 h 23"/>
                <a:gd name="T18" fmla="*/ 7 w 20"/>
                <a:gd name="T19" fmla="*/ 13 h 23"/>
                <a:gd name="T20" fmla="*/ 14 w 20"/>
                <a:gd name="T21" fmla="*/ 9 h 23"/>
                <a:gd name="T22" fmla="*/ 10 w 20"/>
                <a:gd name="T23" fmla="*/ 4 h 23"/>
                <a:gd name="T24" fmla="*/ 6 w 20"/>
                <a:gd name="T25" fmla="*/ 9 h 23"/>
                <a:gd name="T26" fmla="*/ 14 w 20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3">
                  <a:moveTo>
                    <a:pt x="7" y="13"/>
                  </a:moveTo>
                  <a:cubicBezTo>
                    <a:pt x="7" y="16"/>
                    <a:pt x="9" y="18"/>
                    <a:pt x="12" y="18"/>
                  </a:cubicBezTo>
                  <a:cubicBezTo>
                    <a:pt x="14" y="18"/>
                    <a:pt x="16" y="17"/>
                    <a:pt x="18" y="1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8" y="0"/>
                    <a:pt x="20" y="5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lnTo>
                    <a:pt x="7" y="13"/>
                  </a:lnTo>
                  <a:close/>
                  <a:moveTo>
                    <a:pt x="14" y="9"/>
                  </a:moveTo>
                  <a:cubicBezTo>
                    <a:pt x="14" y="6"/>
                    <a:pt x="13" y="4"/>
                    <a:pt x="10" y="4"/>
                  </a:cubicBezTo>
                  <a:cubicBezTo>
                    <a:pt x="8" y="4"/>
                    <a:pt x="7" y="6"/>
                    <a:pt x="6" y="9"/>
                  </a:cubicBezTo>
                  <a:lnTo>
                    <a:pt x="14" y="9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B54EECD6-F64B-4888-8FD7-78ACAFB61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04" y="2348378"/>
              <a:ext cx="76321" cy="114482"/>
            </a:xfrm>
            <a:custGeom>
              <a:avLst/>
              <a:gdLst>
                <a:gd name="T0" fmla="*/ 0 w 16"/>
                <a:gd name="T1" fmla="*/ 16 h 23"/>
                <a:gd name="T2" fmla="*/ 7 w 16"/>
                <a:gd name="T3" fmla="*/ 18 h 23"/>
                <a:gd name="T4" fmla="*/ 9 w 16"/>
                <a:gd name="T5" fmla="*/ 16 h 23"/>
                <a:gd name="T6" fmla="*/ 0 w 16"/>
                <a:gd name="T7" fmla="*/ 7 h 23"/>
                <a:gd name="T8" fmla="*/ 8 w 16"/>
                <a:gd name="T9" fmla="*/ 0 h 23"/>
                <a:gd name="T10" fmla="*/ 15 w 16"/>
                <a:gd name="T11" fmla="*/ 1 h 23"/>
                <a:gd name="T12" fmla="*/ 15 w 16"/>
                <a:gd name="T13" fmla="*/ 6 h 23"/>
                <a:gd name="T14" fmla="*/ 9 w 16"/>
                <a:gd name="T15" fmla="*/ 5 h 23"/>
                <a:gd name="T16" fmla="*/ 6 w 16"/>
                <a:gd name="T17" fmla="*/ 6 h 23"/>
                <a:gd name="T18" fmla="*/ 16 w 16"/>
                <a:gd name="T19" fmla="*/ 15 h 23"/>
                <a:gd name="T20" fmla="*/ 7 w 16"/>
                <a:gd name="T21" fmla="*/ 23 h 23"/>
                <a:gd name="T22" fmla="*/ 0 w 16"/>
                <a:gd name="T23" fmla="*/ 22 h 23"/>
                <a:gd name="T24" fmla="*/ 0 w 16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16"/>
                  </a:moveTo>
                  <a:cubicBezTo>
                    <a:pt x="2" y="17"/>
                    <a:pt x="4" y="18"/>
                    <a:pt x="7" y="18"/>
                  </a:cubicBezTo>
                  <a:cubicBezTo>
                    <a:pt x="8" y="18"/>
                    <a:pt x="9" y="17"/>
                    <a:pt x="9" y="16"/>
                  </a:cubicBezTo>
                  <a:cubicBezTo>
                    <a:pt x="9" y="12"/>
                    <a:pt x="0" y="15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0" y="0"/>
                    <a:pt x="13" y="0"/>
                    <a:pt x="15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6" y="10"/>
                    <a:pt x="16" y="7"/>
                    <a:pt x="16" y="15"/>
                  </a:cubicBezTo>
                  <a:cubicBezTo>
                    <a:pt x="16" y="21"/>
                    <a:pt x="12" y="23"/>
                    <a:pt x="7" y="23"/>
                  </a:cubicBezTo>
                  <a:cubicBezTo>
                    <a:pt x="4" y="23"/>
                    <a:pt x="2" y="22"/>
                    <a:pt x="0" y="22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8CE07AB-1FD1-4037-B80B-97CF09E62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2586" y="2313397"/>
              <a:ext cx="76321" cy="149463"/>
            </a:xfrm>
            <a:custGeom>
              <a:avLst/>
              <a:gdLst>
                <a:gd name="T0" fmla="*/ 0 w 16"/>
                <a:gd name="T1" fmla="*/ 7 h 30"/>
                <a:gd name="T2" fmla="*/ 5 w 16"/>
                <a:gd name="T3" fmla="*/ 7 h 30"/>
                <a:gd name="T4" fmla="*/ 5 w 16"/>
                <a:gd name="T5" fmla="*/ 2 h 30"/>
                <a:gd name="T6" fmla="*/ 11 w 16"/>
                <a:gd name="T7" fmla="*/ 0 h 30"/>
                <a:gd name="T8" fmla="*/ 11 w 16"/>
                <a:gd name="T9" fmla="*/ 7 h 30"/>
                <a:gd name="T10" fmla="*/ 16 w 16"/>
                <a:gd name="T11" fmla="*/ 7 h 30"/>
                <a:gd name="T12" fmla="*/ 16 w 16"/>
                <a:gd name="T13" fmla="*/ 12 h 30"/>
                <a:gd name="T14" fmla="*/ 11 w 16"/>
                <a:gd name="T15" fmla="*/ 12 h 30"/>
                <a:gd name="T16" fmla="*/ 11 w 16"/>
                <a:gd name="T17" fmla="*/ 21 h 30"/>
                <a:gd name="T18" fmla="*/ 14 w 16"/>
                <a:gd name="T19" fmla="*/ 25 h 30"/>
                <a:gd name="T20" fmla="*/ 16 w 16"/>
                <a:gd name="T21" fmla="*/ 24 h 30"/>
                <a:gd name="T22" fmla="*/ 16 w 16"/>
                <a:gd name="T23" fmla="*/ 29 h 30"/>
                <a:gd name="T24" fmla="*/ 12 w 16"/>
                <a:gd name="T25" fmla="*/ 30 h 30"/>
                <a:gd name="T26" fmla="*/ 4 w 16"/>
                <a:gd name="T27" fmla="*/ 21 h 30"/>
                <a:gd name="T28" fmla="*/ 4 w 16"/>
                <a:gd name="T29" fmla="*/ 12 h 30"/>
                <a:gd name="T30" fmla="*/ 0 w 16"/>
                <a:gd name="T31" fmla="*/ 12 h 30"/>
                <a:gd name="T32" fmla="*/ 0 w 16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0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12" y="25"/>
                    <a:pt x="14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30"/>
                    <a:pt x="14" y="30"/>
                    <a:pt x="12" y="30"/>
                  </a:cubicBezTo>
                  <a:cubicBezTo>
                    <a:pt x="6" y="30"/>
                    <a:pt x="4" y="27"/>
                    <a:pt x="4" y="2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19898918-97EF-497B-93CC-374FE9C12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807" y="2348378"/>
              <a:ext cx="165363" cy="108122"/>
            </a:xfrm>
            <a:custGeom>
              <a:avLst/>
              <a:gdLst>
                <a:gd name="T0" fmla="*/ 0 w 34"/>
                <a:gd name="T1" fmla="*/ 0 h 22"/>
                <a:gd name="T2" fmla="*/ 6 w 34"/>
                <a:gd name="T3" fmla="*/ 0 h 22"/>
                <a:gd name="T4" fmla="*/ 6 w 34"/>
                <a:gd name="T5" fmla="*/ 4 h 22"/>
                <a:gd name="T6" fmla="*/ 6 w 34"/>
                <a:gd name="T7" fmla="*/ 4 h 22"/>
                <a:gd name="T8" fmla="*/ 14 w 34"/>
                <a:gd name="T9" fmla="*/ 0 h 22"/>
                <a:gd name="T10" fmla="*/ 20 w 34"/>
                <a:gd name="T11" fmla="*/ 4 h 22"/>
                <a:gd name="T12" fmla="*/ 27 w 34"/>
                <a:gd name="T13" fmla="*/ 0 h 22"/>
                <a:gd name="T14" fmla="*/ 34 w 34"/>
                <a:gd name="T15" fmla="*/ 9 h 22"/>
                <a:gd name="T16" fmla="*/ 34 w 34"/>
                <a:gd name="T17" fmla="*/ 22 h 22"/>
                <a:gd name="T18" fmla="*/ 27 w 34"/>
                <a:gd name="T19" fmla="*/ 22 h 22"/>
                <a:gd name="T20" fmla="*/ 27 w 34"/>
                <a:gd name="T21" fmla="*/ 10 h 22"/>
                <a:gd name="T22" fmla="*/ 24 w 34"/>
                <a:gd name="T23" fmla="*/ 6 h 22"/>
                <a:gd name="T24" fmla="*/ 21 w 34"/>
                <a:gd name="T25" fmla="*/ 13 h 22"/>
                <a:gd name="T26" fmla="*/ 21 w 34"/>
                <a:gd name="T27" fmla="*/ 22 h 22"/>
                <a:gd name="T28" fmla="*/ 14 w 34"/>
                <a:gd name="T29" fmla="*/ 22 h 22"/>
                <a:gd name="T30" fmla="*/ 14 w 34"/>
                <a:gd name="T31" fmla="*/ 10 h 22"/>
                <a:gd name="T32" fmla="*/ 11 w 34"/>
                <a:gd name="T33" fmla="*/ 6 h 22"/>
                <a:gd name="T34" fmla="*/ 7 w 34"/>
                <a:gd name="T35" fmla="*/ 13 h 22"/>
                <a:gd name="T36" fmla="*/ 7 w 34"/>
                <a:gd name="T37" fmla="*/ 22 h 22"/>
                <a:gd name="T38" fmla="*/ 0 w 34"/>
                <a:gd name="T39" fmla="*/ 22 h 22"/>
                <a:gd name="T40" fmla="*/ 0 w 34"/>
                <a:gd name="T4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2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7" y="0"/>
                    <a:pt x="19" y="1"/>
                    <a:pt x="20" y="4"/>
                  </a:cubicBezTo>
                  <a:cubicBezTo>
                    <a:pt x="22" y="1"/>
                    <a:pt x="24" y="0"/>
                    <a:pt x="27" y="0"/>
                  </a:cubicBezTo>
                  <a:cubicBezTo>
                    <a:pt x="33" y="0"/>
                    <a:pt x="34" y="3"/>
                    <a:pt x="34" y="9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8"/>
                    <a:pt x="26" y="6"/>
                    <a:pt x="24" y="6"/>
                  </a:cubicBezTo>
                  <a:cubicBezTo>
                    <a:pt x="22" y="6"/>
                    <a:pt x="21" y="8"/>
                    <a:pt x="21" y="1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33A598A5-9387-4F4A-BF62-A6E2AAF86F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6071" y="2348378"/>
              <a:ext cx="101762" cy="114482"/>
            </a:xfrm>
            <a:custGeom>
              <a:avLst/>
              <a:gdLst>
                <a:gd name="T0" fmla="*/ 7 w 21"/>
                <a:gd name="T1" fmla="*/ 13 h 23"/>
                <a:gd name="T2" fmla="*/ 13 w 21"/>
                <a:gd name="T3" fmla="*/ 18 h 23"/>
                <a:gd name="T4" fmla="*/ 19 w 21"/>
                <a:gd name="T5" fmla="*/ 16 h 23"/>
                <a:gd name="T6" fmla="*/ 19 w 21"/>
                <a:gd name="T7" fmla="*/ 21 h 23"/>
                <a:gd name="T8" fmla="*/ 12 w 21"/>
                <a:gd name="T9" fmla="*/ 23 h 23"/>
                <a:gd name="T10" fmla="*/ 0 w 21"/>
                <a:gd name="T11" fmla="*/ 11 h 23"/>
                <a:gd name="T12" fmla="*/ 11 w 21"/>
                <a:gd name="T13" fmla="*/ 0 h 23"/>
                <a:gd name="T14" fmla="*/ 21 w 21"/>
                <a:gd name="T15" fmla="*/ 12 h 23"/>
                <a:gd name="T16" fmla="*/ 21 w 21"/>
                <a:gd name="T17" fmla="*/ 13 h 23"/>
                <a:gd name="T18" fmla="*/ 7 w 21"/>
                <a:gd name="T19" fmla="*/ 13 h 23"/>
                <a:gd name="T20" fmla="*/ 15 w 21"/>
                <a:gd name="T21" fmla="*/ 9 h 23"/>
                <a:gd name="T22" fmla="*/ 11 w 21"/>
                <a:gd name="T23" fmla="*/ 4 h 23"/>
                <a:gd name="T24" fmla="*/ 7 w 21"/>
                <a:gd name="T25" fmla="*/ 9 h 23"/>
                <a:gd name="T26" fmla="*/ 15 w 21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7" y="13"/>
                  </a:moveTo>
                  <a:cubicBezTo>
                    <a:pt x="7" y="16"/>
                    <a:pt x="10" y="18"/>
                    <a:pt x="13" y="18"/>
                  </a:cubicBezTo>
                  <a:cubicBezTo>
                    <a:pt x="15" y="18"/>
                    <a:pt x="17" y="17"/>
                    <a:pt x="19" y="16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7" y="22"/>
                    <a:pt x="14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1" y="5"/>
                    <a:pt x="21" y="12"/>
                  </a:cubicBezTo>
                  <a:cubicBezTo>
                    <a:pt x="21" y="13"/>
                    <a:pt x="21" y="13"/>
                    <a:pt x="21" y="13"/>
                  </a:cubicBezTo>
                  <a:lnTo>
                    <a:pt x="7" y="13"/>
                  </a:lnTo>
                  <a:close/>
                  <a:moveTo>
                    <a:pt x="15" y="9"/>
                  </a:moveTo>
                  <a:cubicBezTo>
                    <a:pt x="15" y="6"/>
                    <a:pt x="14" y="4"/>
                    <a:pt x="11" y="4"/>
                  </a:cubicBezTo>
                  <a:cubicBezTo>
                    <a:pt x="8" y="4"/>
                    <a:pt x="7" y="6"/>
                    <a:pt x="7" y="9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50EE36D0-C18C-45F4-BB90-A83502F20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3733" y="2348378"/>
              <a:ext cx="101762" cy="108122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0 h 22"/>
                <a:gd name="T4" fmla="*/ 6 w 21"/>
                <a:gd name="T5" fmla="*/ 4 h 22"/>
                <a:gd name="T6" fmla="*/ 6 w 21"/>
                <a:gd name="T7" fmla="*/ 4 h 22"/>
                <a:gd name="T8" fmla="*/ 14 w 21"/>
                <a:gd name="T9" fmla="*/ 0 h 22"/>
                <a:gd name="T10" fmla="*/ 21 w 21"/>
                <a:gd name="T11" fmla="*/ 8 h 22"/>
                <a:gd name="T12" fmla="*/ 21 w 21"/>
                <a:gd name="T13" fmla="*/ 22 h 22"/>
                <a:gd name="T14" fmla="*/ 14 w 21"/>
                <a:gd name="T15" fmla="*/ 22 h 22"/>
                <a:gd name="T16" fmla="*/ 14 w 21"/>
                <a:gd name="T17" fmla="*/ 12 h 22"/>
                <a:gd name="T18" fmla="*/ 11 w 21"/>
                <a:gd name="T19" fmla="*/ 6 h 22"/>
                <a:gd name="T20" fmla="*/ 7 w 21"/>
                <a:gd name="T21" fmla="*/ 13 h 22"/>
                <a:gd name="T22" fmla="*/ 7 w 21"/>
                <a:gd name="T23" fmla="*/ 22 h 22"/>
                <a:gd name="T24" fmla="*/ 0 w 21"/>
                <a:gd name="T25" fmla="*/ 22 h 22"/>
                <a:gd name="T26" fmla="*/ 0 w 21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33250253-528B-4F0D-9468-B4B7B7A05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5034" y="2313397"/>
              <a:ext cx="79501" cy="149463"/>
            </a:xfrm>
            <a:custGeom>
              <a:avLst/>
              <a:gdLst>
                <a:gd name="T0" fmla="*/ 0 w 16"/>
                <a:gd name="T1" fmla="*/ 7 h 30"/>
                <a:gd name="T2" fmla="*/ 5 w 16"/>
                <a:gd name="T3" fmla="*/ 7 h 30"/>
                <a:gd name="T4" fmla="*/ 5 w 16"/>
                <a:gd name="T5" fmla="*/ 2 h 30"/>
                <a:gd name="T6" fmla="*/ 11 w 16"/>
                <a:gd name="T7" fmla="*/ 0 h 30"/>
                <a:gd name="T8" fmla="*/ 11 w 16"/>
                <a:gd name="T9" fmla="*/ 7 h 30"/>
                <a:gd name="T10" fmla="*/ 16 w 16"/>
                <a:gd name="T11" fmla="*/ 7 h 30"/>
                <a:gd name="T12" fmla="*/ 16 w 16"/>
                <a:gd name="T13" fmla="*/ 12 h 30"/>
                <a:gd name="T14" fmla="*/ 11 w 16"/>
                <a:gd name="T15" fmla="*/ 12 h 30"/>
                <a:gd name="T16" fmla="*/ 11 w 16"/>
                <a:gd name="T17" fmla="*/ 21 h 30"/>
                <a:gd name="T18" fmla="*/ 14 w 16"/>
                <a:gd name="T19" fmla="*/ 25 h 30"/>
                <a:gd name="T20" fmla="*/ 16 w 16"/>
                <a:gd name="T21" fmla="*/ 24 h 30"/>
                <a:gd name="T22" fmla="*/ 16 w 16"/>
                <a:gd name="T23" fmla="*/ 29 h 30"/>
                <a:gd name="T24" fmla="*/ 12 w 16"/>
                <a:gd name="T25" fmla="*/ 30 h 30"/>
                <a:gd name="T26" fmla="*/ 4 w 16"/>
                <a:gd name="T27" fmla="*/ 21 h 30"/>
                <a:gd name="T28" fmla="*/ 4 w 16"/>
                <a:gd name="T29" fmla="*/ 12 h 30"/>
                <a:gd name="T30" fmla="*/ 0 w 16"/>
                <a:gd name="T31" fmla="*/ 12 h 30"/>
                <a:gd name="T32" fmla="*/ 0 w 16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0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12" y="25"/>
                    <a:pt x="14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30"/>
                    <a:pt x="14" y="30"/>
                    <a:pt x="12" y="30"/>
                  </a:cubicBezTo>
                  <a:cubicBezTo>
                    <a:pt x="6" y="30"/>
                    <a:pt x="4" y="27"/>
                    <a:pt x="4" y="2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5BCD645E-A010-4223-9B9E-1158396F70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2398" y="2558262"/>
              <a:ext cx="108122" cy="149463"/>
            </a:xfrm>
            <a:custGeom>
              <a:avLst/>
              <a:gdLst>
                <a:gd name="T0" fmla="*/ 0 w 22"/>
                <a:gd name="T1" fmla="*/ 0 h 30"/>
                <a:gd name="T2" fmla="*/ 12 w 22"/>
                <a:gd name="T3" fmla="*/ 0 h 30"/>
                <a:gd name="T4" fmla="*/ 21 w 22"/>
                <a:gd name="T5" fmla="*/ 8 h 30"/>
                <a:gd name="T6" fmla="*/ 16 w 22"/>
                <a:gd name="T7" fmla="*/ 15 h 30"/>
                <a:gd name="T8" fmla="*/ 16 w 22"/>
                <a:gd name="T9" fmla="*/ 15 h 30"/>
                <a:gd name="T10" fmla="*/ 22 w 22"/>
                <a:gd name="T11" fmla="*/ 21 h 30"/>
                <a:gd name="T12" fmla="*/ 11 w 22"/>
                <a:gd name="T13" fmla="*/ 30 h 30"/>
                <a:gd name="T14" fmla="*/ 0 w 22"/>
                <a:gd name="T15" fmla="*/ 30 h 30"/>
                <a:gd name="T16" fmla="*/ 0 w 22"/>
                <a:gd name="T17" fmla="*/ 0 h 30"/>
                <a:gd name="T18" fmla="*/ 7 w 22"/>
                <a:gd name="T19" fmla="*/ 24 h 30"/>
                <a:gd name="T20" fmla="*/ 9 w 22"/>
                <a:gd name="T21" fmla="*/ 24 h 30"/>
                <a:gd name="T22" fmla="*/ 15 w 22"/>
                <a:gd name="T23" fmla="*/ 21 h 30"/>
                <a:gd name="T24" fmla="*/ 9 w 22"/>
                <a:gd name="T25" fmla="*/ 17 h 30"/>
                <a:gd name="T26" fmla="*/ 7 w 22"/>
                <a:gd name="T27" fmla="*/ 17 h 30"/>
                <a:gd name="T28" fmla="*/ 7 w 22"/>
                <a:gd name="T29" fmla="*/ 24 h 30"/>
                <a:gd name="T30" fmla="*/ 7 w 22"/>
                <a:gd name="T31" fmla="*/ 12 h 30"/>
                <a:gd name="T32" fmla="*/ 9 w 22"/>
                <a:gd name="T33" fmla="*/ 12 h 30"/>
                <a:gd name="T34" fmla="*/ 14 w 22"/>
                <a:gd name="T35" fmla="*/ 9 h 30"/>
                <a:gd name="T36" fmla="*/ 9 w 22"/>
                <a:gd name="T37" fmla="*/ 6 h 30"/>
                <a:gd name="T38" fmla="*/ 7 w 22"/>
                <a:gd name="T39" fmla="*/ 6 h 30"/>
                <a:gd name="T40" fmla="*/ 7 w 22"/>
                <a:gd name="T4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1" y="2"/>
                    <a:pt x="21" y="8"/>
                  </a:cubicBezTo>
                  <a:cubicBezTo>
                    <a:pt x="21" y="11"/>
                    <a:pt x="19" y="1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0" y="15"/>
                    <a:pt x="22" y="18"/>
                    <a:pt x="22" y="21"/>
                  </a:cubicBezTo>
                  <a:cubicBezTo>
                    <a:pt x="22" y="28"/>
                    <a:pt x="16" y="30"/>
                    <a:pt x="11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0"/>
                  </a:lnTo>
                  <a:close/>
                  <a:moveTo>
                    <a:pt x="7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12" y="24"/>
                    <a:pt x="15" y="24"/>
                    <a:pt x="15" y="21"/>
                  </a:cubicBezTo>
                  <a:cubicBezTo>
                    <a:pt x="15" y="17"/>
                    <a:pt x="12" y="17"/>
                    <a:pt x="9" y="17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7" y="24"/>
                  </a:lnTo>
                  <a:close/>
                  <a:moveTo>
                    <a:pt x="7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4" y="11"/>
                    <a:pt x="14" y="9"/>
                  </a:cubicBezTo>
                  <a:cubicBezTo>
                    <a:pt x="14" y="6"/>
                    <a:pt x="12" y="6"/>
                    <a:pt x="9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5AE89E19-758D-4244-8E34-4E86E231C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50060" y="2593242"/>
              <a:ext cx="101762" cy="114482"/>
            </a:xfrm>
            <a:custGeom>
              <a:avLst/>
              <a:gdLst>
                <a:gd name="T0" fmla="*/ 15 w 21"/>
                <a:gd name="T1" fmla="*/ 23 h 23"/>
                <a:gd name="T2" fmla="*/ 14 w 21"/>
                <a:gd name="T3" fmla="*/ 19 h 23"/>
                <a:gd name="T4" fmla="*/ 14 w 21"/>
                <a:gd name="T5" fmla="*/ 19 h 23"/>
                <a:gd name="T6" fmla="*/ 8 w 21"/>
                <a:gd name="T7" fmla="*/ 23 h 23"/>
                <a:gd name="T8" fmla="*/ 0 w 21"/>
                <a:gd name="T9" fmla="*/ 16 h 23"/>
                <a:gd name="T10" fmla="*/ 11 w 21"/>
                <a:gd name="T11" fmla="*/ 9 h 23"/>
                <a:gd name="T12" fmla="*/ 14 w 21"/>
                <a:gd name="T13" fmla="*/ 9 h 23"/>
                <a:gd name="T14" fmla="*/ 9 w 21"/>
                <a:gd name="T15" fmla="*/ 5 h 23"/>
                <a:gd name="T16" fmla="*/ 3 w 21"/>
                <a:gd name="T17" fmla="*/ 7 h 23"/>
                <a:gd name="T18" fmla="*/ 3 w 21"/>
                <a:gd name="T19" fmla="*/ 2 h 23"/>
                <a:gd name="T20" fmla="*/ 11 w 21"/>
                <a:gd name="T21" fmla="*/ 0 h 23"/>
                <a:gd name="T22" fmla="*/ 20 w 21"/>
                <a:gd name="T23" fmla="*/ 9 h 23"/>
                <a:gd name="T24" fmla="*/ 20 w 21"/>
                <a:gd name="T25" fmla="*/ 18 h 23"/>
                <a:gd name="T26" fmla="*/ 21 w 21"/>
                <a:gd name="T27" fmla="*/ 23 h 23"/>
                <a:gd name="T28" fmla="*/ 15 w 21"/>
                <a:gd name="T29" fmla="*/ 23 h 23"/>
                <a:gd name="T30" fmla="*/ 10 w 21"/>
                <a:gd name="T31" fmla="*/ 18 h 23"/>
                <a:gd name="T32" fmla="*/ 14 w 21"/>
                <a:gd name="T33" fmla="*/ 13 h 23"/>
                <a:gd name="T34" fmla="*/ 11 w 21"/>
                <a:gd name="T35" fmla="*/ 13 h 23"/>
                <a:gd name="T36" fmla="*/ 7 w 21"/>
                <a:gd name="T37" fmla="*/ 16 h 23"/>
                <a:gd name="T38" fmla="*/ 10 w 21"/>
                <a:gd name="T3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3">
                  <a:moveTo>
                    <a:pt x="15" y="23"/>
                  </a:moveTo>
                  <a:cubicBezTo>
                    <a:pt x="14" y="22"/>
                    <a:pt x="14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22"/>
                    <a:pt x="11" y="23"/>
                    <a:pt x="8" y="23"/>
                  </a:cubicBezTo>
                  <a:cubicBezTo>
                    <a:pt x="4" y="23"/>
                    <a:pt x="0" y="21"/>
                    <a:pt x="0" y="16"/>
                  </a:cubicBezTo>
                  <a:cubicBezTo>
                    <a:pt x="0" y="10"/>
                    <a:pt x="7" y="9"/>
                    <a:pt x="11" y="9"/>
                  </a:cubicBezTo>
                  <a:cubicBezTo>
                    <a:pt x="12" y="9"/>
                    <a:pt x="13" y="9"/>
                    <a:pt x="14" y="9"/>
                  </a:cubicBezTo>
                  <a:cubicBezTo>
                    <a:pt x="14" y="6"/>
                    <a:pt x="12" y="5"/>
                    <a:pt x="9" y="5"/>
                  </a:cubicBezTo>
                  <a:cubicBezTo>
                    <a:pt x="7" y="5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6" y="0"/>
                    <a:pt x="20" y="2"/>
                    <a:pt x="20" y="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1" y="21"/>
                    <a:pt x="21" y="23"/>
                  </a:cubicBezTo>
                  <a:lnTo>
                    <a:pt x="15" y="23"/>
                  </a:lnTo>
                  <a:close/>
                  <a:moveTo>
                    <a:pt x="10" y="18"/>
                  </a:moveTo>
                  <a:cubicBezTo>
                    <a:pt x="12" y="18"/>
                    <a:pt x="14" y="16"/>
                    <a:pt x="14" y="13"/>
                  </a:cubicBezTo>
                  <a:cubicBezTo>
                    <a:pt x="13" y="13"/>
                    <a:pt x="12" y="13"/>
                    <a:pt x="11" y="13"/>
                  </a:cubicBezTo>
                  <a:cubicBezTo>
                    <a:pt x="9" y="13"/>
                    <a:pt x="7" y="14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8E492F61-7792-413E-9641-892B46412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0902" y="2593242"/>
              <a:ext cx="104942" cy="114482"/>
            </a:xfrm>
            <a:custGeom>
              <a:avLst/>
              <a:gdLst>
                <a:gd name="T0" fmla="*/ 0 w 21"/>
                <a:gd name="T1" fmla="*/ 1 h 23"/>
                <a:gd name="T2" fmla="*/ 6 w 21"/>
                <a:gd name="T3" fmla="*/ 1 h 23"/>
                <a:gd name="T4" fmla="*/ 6 w 21"/>
                <a:gd name="T5" fmla="*/ 5 h 23"/>
                <a:gd name="T6" fmla="*/ 6 w 21"/>
                <a:gd name="T7" fmla="*/ 5 h 23"/>
                <a:gd name="T8" fmla="*/ 14 w 21"/>
                <a:gd name="T9" fmla="*/ 0 h 23"/>
                <a:gd name="T10" fmla="*/ 21 w 21"/>
                <a:gd name="T11" fmla="*/ 9 h 23"/>
                <a:gd name="T12" fmla="*/ 21 w 21"/>
                <a:gd name="T13" fmla="*/ 23 h 23"/>
                <a:gd name="T14" fmla="*/ 14 w 21"/>
                <a:gd name="T15" fmla="*/ 23 h 23"/>
                <a:gd name="T16" fmla="*/ 14 w 21"/>
                <a:gd name="T17" fmla="*/ 12 h 23"/>
                <a:gd name="T18" fmla="*/ 11 w 21"/>
                <a:gd name="T19" fmla="*/ 6 h 23"/>
                <a:gd name="T20" fmla="*/ 7 w 21"/>
                <a:gd name="T21" fmla="*/ 13 h 23"/>
                <a:gd name="T22" fmla="*/ 7 w 21"/>
                <a:gd name="T23" fmla="*/ 23 h 23"/>
                <a:gd name="T24" fmla="*/ 0 w 21"/>
                <a:gd name="T25" fmla="*/ 23 h 23"/>
                <a:gd name="T26" fmla="*/ 0 w 21"/>
                <a:gd name="T2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8"/>
                    <a:pt x="13" y="6"/>
                    <a:pt x="11" y="6"/>
                  </a:cubicBezTo>
                  <a:cubicBezTo>
                    <a:pt x="8" y="6"/>
                    <a:pt x="7" y="9"/>
                    <a:pt x="7" y="1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9CC3A93C-D715-4F79-8AA3-8EFB3BE98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8104" y="2548721"/>
              <a:ext cx="98582" cy="159003"/>
            </a:xfrm>
            <a:custGeom>
              <a:avLst/>
              <a:gdLst>
                <a:gd name="T0" fmla="*/ 0 w 31"/>
                <a:gd name="T1" fmla="*/ 0 h 50"/>
                <a:gd name="T2" fmla="*/ 10 w 31"/>
                <a:gd name="T3" fmla="*/ 0 h 50"/>
                <a:gd name="T4" fmla="*/ 10 w 31"/>
                <a:gd name="T5" fmla="*/ 29 h 50"/>
                <a:gd name="T6" fmla="*/ 11 w 31"/>
                <a:gd name="T7" fmla="*/ 29 h 50"/>
                <a:gd name="T8" fmla="*/ 19 w 31"/>
                <a:gd name="T9" fmla="*/ 15 h 50"/>
                <a:gd name="T10" fmla="*/ 31 w 31"/>
                <a:gd name="T11" fmla="*/ 15 h 50"/>
                <a:gd name="T12" fmla="*/ 20 w 31"/>
                <a:gd name="T13" fmla="*/ 31 h 50"/>
                <a:gd name="T14" fmla="*/ 31 w 31"/>
                <a:gd name="T15" fmla="*/ 50 h 50"/>
                <a:gd name="T16" fmla="*/ 19 w 31"/>
                <a:gd name="T17" fmla="*/ 50 h 50"/>
                <a:gd name="T18" fmla="*/ 11 w 31"/>
                <a:gd name="T19" fmla="*/ 32 h 50"/>
                <a:gd name="T20" fmla="*/ 10 w 31"/>
                <a:gd name="T21" fmla="*/ 32 h 50"/>
                <a:gd name="T22" fmla="*/ 10 w 31"/>
                <a:gd name="T23" fmla="*/ 50 h 50"/>
                <a:gd name="T24" fmla="*/ 0 w 31"/>
                <a:gd name="T25" fmla="*/ 50 h 50"/>
                <a:gd name="T26" fmla="*/ 0 w 31"/>
                <a:gd name="T2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0">
                  <a:moveTo>
                    <a:pt x="0" y="0"/>
                  </a:moveTo>
                  <a:lnTo>
                    <a:pt x="10" y="0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9" y="15"/>
                  </a:lnTo>
                  <a:lnTo>
                    <a:pt x="31" y="15"/>
                  </a:lnTo>
                  <a:lnTo>
                    <a:pt x="20" y="31"/>
                  </a:lnTo>
                  <a:lnTo>
                    <a:pt x="31" y="50"/>
                  </a:lnTo>
                  <a:lnTo>
                    <a:pt x="19" y="50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C3F7E220-0F2D-4A2A-9CE7-25CA770D8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7423" y="2046273"/>
              <a:ext cx="184443" cy="740953"/>
            </a:xfrm>
            <a:custGeom>
              <a:avLst/>
              <a:gdLst>
                <a:gd name="T0" fmla="*/ 35 w 38"/>
                <a:gd name="T1" fmla="*/ 0 h 149"/>
                <a:gd name="T2" fmla="*/ 10 w 38"/>
                <a:gd name="T3" fmla="*/ 0 h 149"/>
                <a:gd name="T4" fmla="*/ 0 w 38"/>
                <a:gd name="T5" fmla="*/ 149 h 149"/>
                <a:gd name="T6" fmla="*/ 12 w 38"/>
                <a:gd name="T7" fmla="*/ 148 h 149"/>
                <a:gd name="T8" fmla="*/ 37 w 38"/>
                <a:gd name="T9" fmla="*/ 43 h 149"/>
                <a:gd name="T10" fmla="*/ 35 w 38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49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28" y="119"/>
                    <a:pt x="37" y="82"/>
                    <a:pt x="37" y="43"/>
                  </a:cubicBezTo>
                  <a:cubicBezTo>
                    <a:pt x="38" y="26"/>
                    <a:pt x="37" y="13"/>
                    <a:pt x="35" y="0"/>
                  </a:cubicBezTo>
                </a:path>
              </a:pathLst>
            </a:custGeom>
            <a:solidFill>
              <a:srgbClr val="96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972621A1-6CCA-43B3-9231-FEC9D1810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908" y="2046273"/>
              <a:ext cx="171723" cy="731412"/>
            </a:xfrm>
            <a:custGeom>
              <a:avLst/>
              <a:gdLst>
                <a:gd name="T0" fmla="*/ 0 w 54"/>
                <a:gd name="T1" fmla="*/ 0 h 230"/>
                <a:gd name="T2" fmla="*/ 4 w 54"/>
                <a:gd name="T3" fmla="*/ 225 h 230"/>
                <a:gd name="T4" fmla="*/ 49 w 54"/>
                <a:gd name="T5" fmla="*/ 230 h 230"/>
                <a:gd name="T6" fmla="*/ 54 w 54"/>
                <a:gd name="T7" fmla="*/ 1 h 230"/>
                <a:gd name="T8" fmla="*/ 40 w 54"/>
                <a:gd name="T9" fmla="*/ 1 h 230"/>
                <a:gd name="T10" fmla="*/ 0 w 54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30">
                  <a:moveTo>
                    <a:pt x="0" y="0"/>
                  </a:moveTo>
                  <a:lnTo>
                    <a:pt x="4" y="225"/>
                  </a:lnTo>
                  <a:lnTo>
                    <a:pt x="49" y="230"/>
                  </a:lnTo>
                  <a:lnTo>
                    <a:pt x="54" y="1"/>
                  </a:lnTo>
                  <a:lnTo>
                    <a:pt x="4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26BD71F5-103B-428A-8067-0DEDBF423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932" y="2065353"/>
              <a:ext cx="120842" cy="814094"/>
            </a:xfrm>
            <a:custGeom>
              <a:avLst/>
              <a:gdLst>
                <a:gd name="T0" fmla="*/ 25 w 38"/>
                <a:gd name="T1" fmla="*/ 256 h 256"/>
                <a:gd name="T2" fmla="*/ 0 w 38"/>
                <a:gd name="T3" fmla="*/ 256 h 256"/>
                <a:gd name="T4" fmla="*/ 0 w 38"/>
                <a:gd name="T5" fmla="*/ 0 h 256"/>
                <a:gd name="T6" fmla="*/ 38 w 38"/>
                <a:gd name="T7" fmla="*/ 0 h 256"/>
                <a:gd name="T8" fmla="*/ 38 w 38"/>
                <a:gd name="T9" fmla="*/ 59 h 256"/>
                <a:gd name="T10" fmla="*/ 25 w 38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56">
                  <a:moveTo>
                    <a:pt x="25" y="256"/>
                  </a:moveTo>
                  <a:lnTo>
                    <a:pt x="0" y="25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59"/>
                  </a:lnTo>
                  <a:lnTo>
                    <a:pt x="25" y="256"/>
                  </a:lnTo>
                  <a:close/>
                </a:path>
              </a:pathLst>
            </a:custGeom>
            <a:solidFill>
              <a:srgbClr val="96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6AB8F56E-1AFC-4A37-A847-0AA3AA4CD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9743" y="2462860"/>
              <a:ext cx="57241" cy="60421"/>
            </a:xfrm>
            <a:custGeom>
              <a:avLst/>
              <a:gdLst>
                <a:gd name="T0" fmla="*/ 18 w 18"/>
                <a:gd name="T1" fmla="*/ 6 h 19"/>
                <a:gd name="T2" fmla="*/ 11 w 18"/>
                <a:gd name="T3" fmla="*/ 6 h 19"/>
                <a:gd name="T4" fmla="*/ 9 w 18"/>
                <a:gd name="T5" fmla="*/ 0 h 19"/>
                <a:gd name="T6" fmla="*/ 8 w 18"/>
                <a:gd name="T7" fmla="*/ 8 h 19"/>
                <a:gd name="T8" fmla="*/ 0 w 18"/>
                <a:gd name="T9" fmla="*/ 8 h 19"/>
                <a:gd name="T10" fmla="*/ 6 w 18"/>
                <a:gd name="T11" fmla="*/ 11 h 19"/>
                <a:gd name="T12" fmla="*/ 4 w 18"/>
                <a:gd name="T13" fmla="*/ 19 h 19"/>
                <a:gd name="T14" fmla="*/ 9 w 18"/>
                <a:gd name="T15" fmla="*/ 14 h 19"/>
                <a:gd name="T16" fmla="*/ 15 w 18"/>
                <a:gd name="T17" fmla="*/ 17 h 19"/>
                <a:gd name="T18" fmla="*/ 12 w 18"/>
                <a:gd name="T19" fmla="*/ 11 h 19"/>
                <a:gd name="T20" fmla="*/ 18 w 18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9">
                  <a:moveTo>
                    <a:pt x="18" y="6"/>
                  </a:moveTo>
                  <a:lnTo>
                    <a:pt x="11" y="6"/>
                  </a:lnTo>
                  <a:lnTo>
                    <a:pt x="9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6" y="11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5" y="17"/>
                  </a:lnTo>
                  <a:lnTo>
                    <a:pt x="12" y="11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4871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2109D138-BEC7-4AC2-B05B-2737A0AD8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8364" y="2936688"/>
              <a:ext cx="54061" cy="54061"/>
            </a:xfrm>
            <a:custGeom>
              <a:avLst/>
              <a:gdLst>
                <a:gd name="T0" fmla="*/ 17 w 17"/>
                <a:gd name="T1" fmla="*/ 6 h 17"/>
                <a:gd name="T2" fmla="*/ 11 w 17"/>
                <a:gd name="T3" fmla="*/ 6 h 17"/>
                <a:gd name="T4" fmla="*/ 8 w 17"/>
                <a:gd name="T5" fmla="*/ 0 h 17"/>
                <a:gd name="T6" fmla="*/ 6 w 17"/>
                <a:gd name="T7" fmla="*/ 6 h 17"/>
                <a:gd name="T8" fmla="*/ 0 w 17"/>
                <a:gd name="T9" fmla="*/ 6 h 17"/>
                <a:gd name="T10" fmla="*/ 5 w 17"/>
                <a:gd name="T11" fmla="*/ 10 h 17"/>
                <a:gd name="T12" fmla="*/ 3 w 17"/>
                <a:gd name="T13" fmla="*/ 17 h 17"/>
                <a:gd name="T14" fmla="*/ 9 w 17"/>
                <a:gd name="T15" fmla="*/ 12 h 17"/>
                <a:gd name="T16" fmla="*/ 14 w 17"/>
                <a:gd name="T17" fmla="*/ 17 h 17"/>
                <a:gd name="T18" fmla="*/ 12 w 17"/>
                <a:gd name="T19" fmla="*/ 9 h 17"/>
                <a:gd name="T20" fmla="*/ 17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5" y="10"/>
                  </a:lnTo>
                  <a:lnTo>
                    <a:pt x="3" y="17"/>
                  </a:lnTo>
                  <a:lnTo>
                    <a:pt x="9" y="12"/>
                  </a:lnTo>
                  <a:lnTo>
                    <a:pt x="14" y="17"/>
                  </a:lnTo>
                  <a:lnTo>
                    <a:pt x="12" y="9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9CA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D1B2E166-80B9-49A8-B3B4-F7CAAB6DB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9666" y="2895347"/>
              <a:ext cx="54061" cy="60421"/>
            </a:xfrm>
            <a:custGeom>
              <a:avLst/>
              <a:gdLst>
                <a:gd name="T0" fmla="*/ 17 w 17"/>
                <a:gd name="T1" fmla="*/ 6 h 19"/>
                <a:gd name="T2" fmla="*/ 11 w 17"/>
                <a:gd name="T3" fmla="*/ 6 h 19"/>
                <a:gd name="T4" fmla="*/ 8 w 17"/>
                <a:gd name="T5" fmla="*/ 0 h 19"/>
                <a:gd name="T6" fmla="*/ 7 w 17"/>
                <a:gd name="T7" fmla="*/ 8 h 19"/>
                <a:gd name="T8" fmla="*/ 0 w 17"/>
                <a:gd name="T9" fmla="*/ 8 h 19"/>
                <a:gd name="T10" fmla="*/ 5 w 17"/>
                <a:gd name="T11" fmla="*/ 11 h 19"/>
                <a:gd name="T12" fmla="*/ 4 w 17"/>
                <a:gd name="T13" fmla="*/ 19 h 19"/>
                <a:gd name="T14" fmla="*/ 10 w 17"/>
                <a:gd name="T15" fmla="*/ 14 h 19"/>
                <a:gd name="T16" fmla="*/ 14 w 17"/>
                <a:gd name="T17" fmla="*/ 17 h 19"/>
                <a:gd name="T18" fmla="*/ 13 w 17"/>
                <a:gd name="T19" fmla="*/ 11 h 19"/>
                <a:gd name="T20" fmla="*/ 17 w 17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9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5" y="11"/>
                  </a:lnTo>
                  <a:lnTo>
                    <a:pt x="4" y="19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3" y="11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91A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415879B8-7381-4D9C-AC8A-6E7A60C09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405" y="2488300"/>
              <a:ext cx="57241" cy="60421"/>
            </a:xfrm>
            <a:custGeom>
              <a:avLst/>
              <a:gdLst>
                <a:gd name="T0" fmla="*/ 18 w 18"/>
                <a:gd name="T1" fmla="*/ 6 h 19"/>
                <a:gd name="T2" fmla="*/ 11 w 18"/>
                <a:gd name="T3" fmla="*/ 6 h 19"/>
                <a:gd name="T4" fmla="*/ 9 w 18"/>
                <a:gd name="T5" fmla="*/ 0 h 19"/>
                <a:gd name="T6" fmla="*/ 7 w 18"/>
                <a:gd name="T7" fmla="*/ 8 h 19"/>
                <a:gd name="T8" fmla="*/ 0 w 18"/>
                <a:gd name="T9" fmla="*/ 8 h 19"/>
                <a:gd name="T10" fmla="*/ 6 w 18"/>
                <a:gd name="T11" fmla="*/ 11 h 19"/>
                <a:gd name="T12" fmla="*/ 4 w 18"/>
                <a:gd name="T13" fmla="*/ 19 h 19"/>
                <a:gd name="T14" fmla="*/ 9 w 18"/>
                <a:gd name="T15" fmla="*/ 14 h 19"/>
                <a:gd name="T16" fmla="*/ 15 w 18"/>
                <a:gd name="T17" fmla="*/ 17 h 19"/>
                <a:gd name="T18" fmla="*/ 12 w 18"/>
                <a:gd name="T19" fmla="*/ 11 h 19"/>
                <a:gd name="T20" fmla="*/ 18 w 18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9">
                  <a:moveTo>
                    <a:pt x="18" y="6"/>
                  </a:moveTo>
                  <a:lnTo>
                    <a:pt x="11" y="6"/>
                  </a:lnTo>
                  <a:lnTo>
                    <a:pt x="9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6" y="11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5" y="17"/>
                  </a:lnTo>
                  <a:lnTo>
                    <a:pt x="12" y="11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5F7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D791DD36-8D7F-41D4-943F-2EEC98143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9627" y="2570982"/>
              <a:ext cx="54061" cy="57241"/>
            </a:xfrm>
            <a:custGeom>
              <a:avLst/>
              <a:gdLst>
                <a:gd name="T0" fmla="*/ 17 w 17"/>
                <a:gd name="T1" fmla="*/ 7 h 18"/>
                <a:gd name="T2" fmla="*/ 11 w 17"/>
                <a:gd name="T3" fmla="*/ 7 h 18"/>
                <a:gd name="T4" fmla="*/ 8 w 17"/>
                <a:gd name="T5" fmla="*/ 0 h 18"/>
                <a:gd name="T6" fmla="*/ 6 w 17"/>
                <a:gd name="T7" fmla="*/ 7 h 18"/>
                <a:gd name="T8" fmla="*/ 0 w 17"/>
                <a:gd name="T9" fmla="*/ 7 h 18"/>
                <a:gd name="T10" fmla="*/ 5 w 17"/>
                <a:gd name="T11" fmla="*/ 11 h 18"/>
                <a:gd name="T12" fmla="*/ 3 w 17"/>
                <a:gd name="T13" fmla="*/ 18 h 18"/>
                <a:gd name="T14" fmla="*/ 9 w 17"/>
                <a:gd name="T15" fmla="*/ 13 h 18"/>
                <a:gd name="T16" fmla="*/ 14 w 17"/>
                <a:gd name="T17" fmla="*/ 18 h 18"/>
                <a:gd name="T18" fmla="*/ 12 w 17"/>
                <a:gd name="T19" fmla="*/ 10 h 18"/>
                <a:gd name="T20" fmla="*/ 17 w 17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17" y="7"/>
                  </a:moveTo>
                  <a:lnTo>
                    <a:pt x="11" y="7"/>
                  </a:lnTo>
                  <a:lnTo>
                    <a:pt x="8" y="0"/>
                  </a:lnTo>
                  <a:lnTo>
                    <a:pt x="6" y="7"/>
                  </a:lnTo>
                  <a:lnTo>
                    <a:pt x="0" y="7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4" y="18"/>
                  </a:lnTo>
                  <a:lnTo>
                    <a:pt x="12" y="1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738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3A234FD2-5333-4B14-BF96-76FA8B1F3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9167" y="2806306"/>
              <a:ext cx="60421" cy="54061"/>
            </a:xfrm>
            <a:custGeom>
              <a:avLst/>
              <a:gdLst>
                <a:gd name="T0" fmla="*/ 5 w 19"/>
                <a:gd name="T1" fmla="*/ 17 h 17"/>
                <a:gd name="T2" fmla="*/ 6 w 19"/>
                <a:gd name="T3" fmla="*/ 11 h 17"/>
                <a:gd name="T4" fmla="*/ 0 w 19"/>
                <a:gd name="T5" fmla="*/ 8 h 17"/>
                <a:gd name="T6" fmla="*/ 6 w 19"/>
                <a:gd name="T7" fmla="*/ 6 h 17"/>
                <a:gd name="T8" fmla="*/ 9 w 19"/>
                <a:gd name="T9" fmla="*/ 0 h 17"/>
                <a:gd name="T10" fmla="*/ 11 w 19"/>
                <a:gd name="T11" fmla="*/ 6 h 17"/>
                <a:gd name="T12" fmla="*/ 19 w 19"/>
                <a:gd name="T13" fmla="*/ 6 h 17"/>
                <a:gd name="T14" fmla="*/ 12 w 19"/>
                <a:gd name="T15" fmla="*/ 11 h 17"/>
                <a:gd name="T16" fmla="*/ 15 w 19"/>
                <a:gd name="T17" fmla="*/ 17 h 17"/>
                <a:gd name="T18" fmla="*/ 9 w 19"/>
                <a:gd name="T19" fmla="*/ 14 h 17"/>
                <a:gd name="T20" fmla="*/ 5 w 19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7">
                  <a:moveTo>
                    <a:pt x="5" y="17"/>
                  </a:moveTo>
                  <a:lnTo>
                    <a:pt x="6" y="11"/>
                  </a:lnTo>
                  <a:lnTo>
                    <a:pt x="0" y="8"/>
                  </a:lnTo>
                  <a:lnTo>
                    <a:pt x="6" y="6"/>
                  </a:lnTo>
                  <a:lnTo>
                    <a:pt x="9" y="0"/>
                  </a:lnTo>
                  <a:lnTo>
                    <a:pt x="11" y="6"/>
                  </a:lnTo>
                  <a:lnTo>
                    <a:pt x="19" y="6"/>
                  </a:lnTo>
                  <a:lnTo>
                    <a:pt x="12" y="11"/>
                  </a:lnTo>
                  <a:lnTo>
                    <a:pt x="15" y="17"/>
                  </a:lnTo>
                  <a:lnTo>
                    <a:pt x="9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879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53014AC6-E200-4448-BF69-7F33C5E0A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608" y="2685464"/>
              <a:ext cx="57241" cy="57241"/>
            </a:xfrm>
            <a:custGeom>
              <a:avLst/>
              <a:gdLst>
                <a:gd name="T0" fmla="*/ 18 w 18"/>
                <a:gd name="T1" fmla="*/ 7 h 18"/>
                <a:gd name="T2" fmla="*/ 11 w 18"/>
                <a:gd name="T3" fmla="*/ 7 h 18"/>
                <a:gd name="T4" fmla="*/ 9 w 18"/>
                <a:gd name="T5" fmla="*/ 0 h 18"/>
                <a:gd name="T6" fmla="*/ 7 w 18"/>
                <a:gd name="T7" fmla="*/ 7 h 18"/>
                <a:gd name="T8" fmla="*/ 0 w 18"/>
                <a:gd name="T9" fmla="*/ 7 h 18"/>
                <a:gd name="T10" fmla="*/ 6 w 18"/>
                <a:gd name="T11" fmla="*/ 11 h 18"/>
                <a:gd name="T12" fmla="*/ 4 w 18"/>
                <a:gd name="T13" fmla="*/ 18 h 18"/>
                <a:gd name="T14" fmla="*/ 9 w 18"/>
                <a:gd name="T15" fmla="*/ 13 h 18"/>
                <a:gd name="T16" fmla="*/ 15 w 18"/>
                <a:gd name="T17" fmla="*/ 18 h 18"/>
                <a:gd name="T18" fmla="*/ 12 w 18"/>
                <a:gd name="T19" fmla="*/ 10 h 18"/>
                <a:gd name="T20" fmla="*/ 18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8" y="7"/>
                  </a:moveTo>
                  <a:lnTo>
                    <a:pt x="11" y="7"/>
                  </a:lnTo>
                  <a:lnTo>
                    <a:pt x="9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6" y="11"/>
                  </a:lnTo>
                  <a:lnTo>
                    <a:pt x="4" y="18"/>
                  </a:lnTo>
                  <a:lnTo>
                    <a:pt x="9" y="13"/>
                  </a:lnTo>
                  <a:lnTo>
                    <a:pt x="15" y="18"/>
                  </a:lnTo>
                  <a:lnTo>
                    <a:pt x="12" y="1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7D9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D8724162-4F2D-45C1-BFDC-EF34331BE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5261" y="2504201"/>
              <a:ext cx="54061" cy="54061"/>
            </a:xfrm>
            <a:custGeom>
              <a:avLst/>
              <a:gdLst>
                <a:gd name="T0" fmla="*/ 17 w 17"/>
                <a:gd name="T1" fmla="*/ 6 h 17"/>
                <a:gd name="T2" fmla="*/ 11 w 17"/>
                <a:gd name="T3" fmla="*/ 6 h 17"/>
                <a:gd name="T4" fmla="*/ 8 w 17"/>
                <a:gd name="T5" fmla="*/ 0 h 17"/>
                <a:gd name="T6" fmla="*/ 7 w 17"/>
                <a:gd name="T7" fmla="*/ 6 h 17"/>
                <a:gd name="T8" fmla="*/ 0 w 17"/>
                <a:gd name="T9" fmla="*/ 6 h 17"/>
                <a:gd name="T10" fmla="*/ 7 w 17"/>
                <a:gd name="T11" fmla="*/ 10 h 17"/>
                <a:gd name="T12" fmla="*/ 4 w 17"/>
                <a:gd name="T13" fmla="*/ 17 h 17"/>
                <a:gd name="T14" fmla="*/ 10 w 17"/>
                <a:gd name="T15" fmla="*/ 12 h 17"/>
                <a:gd name="T16" fmla="*/ 14 w 17"/>
                <a:gd name="T17" fmla="*/ 17 h 17"/>
                <a:gd name="T18" fmla="*/ 13 w 17"/>
                <a:gd name="T19" fmla="*/ 10 h 17"/>
                <a:gd name="T20" fmla="*/ 17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7" y="6"/>
                  </a:lnTo>
                  <a:lnTo>
                    <a:pt x="0" y="6"/>
                  </a:lnTo>
                  <a:lnTo>
                    <a:pt x="7" y="10"/>
                  </a:lnTo>
                  <a:lnTo>
                    <a:pt x="4" y="17"/>
                  </a:lnTo>
                  <a:lnTo>
                    <a:pt x="10" y="12"/>
                  </a:lnTo>
                  <a:lnTo>
                    <a:pt x="14" y="17"/>
                  </a:lnTo>
                  <a:lnTo>
                    <a:pt x="13" y="1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2D6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1EBB29DF-FC08-4215-9A9B-B235AD9F3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8940" y="2593242"/>
              <a:ext cx="54061" cy="54061"/>
            </a:xfrm>
            <a:custGeom>
              <a:avLst/>
              <a:gdLst>
                <a:gd name="T0" fmla="*/ 17 w 17"/>
                <a:gd name="T1" fmla="*/ 6 h 17"/>
                <a:gd name="T2" fmla="*/ 11 w 17"/>
                <a:gd name="T3" fmla="*/ 6 h 17"/>
                <a:gd name="T4" fmla="*/ 8 w 17"/>
                <a:gd name="T5" fmla="*/ 0 h 17"/>
                <a:gd name="T6" fmla="*/ 6 w 17"/>
                <a:gd name="T7" fmla="*/ 6 h 17"/>
                <a:gd name="T8" fmla="*/ 0 w 17"/>
                <a:gd name="T9" fmla="*/ 7 h 17"/>
                <a:gd name="T10" fmla="*/ 6 w 17"/>
                <a:gd name="T11" fmla="*/ 11 h 17"/>
                <a:gd name="T12" fmla="*/ 3 w 17"/>
                <a:gd name="T13" fmla="*/ 17 h 17"/>
                <a:gd name="T14" fmla="*/ 9 w 17"/>
                <a:gd name="T15" fmla="*/ 14 h 17"/>
                <a:gd name="T16" fmla="*/ 14 w 17"/>
                <a:gd name="T17" fmla="*/ 17 h 17"/>
                <a:gd name="T18" fmla="*/ 12 w 17"/>
                <a:gd name="T19" fmla="*/ 11 h 17"/>
                <a:gd name="T20" fmla="*/ 17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6" y="6"/>
                  </a:lnTo>
                  <a:lnTo>
                    <a:pt x="0" y="7"/>
                  </a:lnTo>
                  <a:lnTo>
                    <a:pt x="6" y="11"/>
                  </a:lnTo>
                  <a:lnTo>
                    <a:pt x="3" y="17"/>
                  </a:lnTo>
                  <a:lnTo>
                    <a:pt x="9" y="14"/>
                  </a:lnTo>
                  <a:lnTo>
                    <a:pt x="14" y="17"/>
                  </a:lnTo>
                  <a:lnTo>
                    <a:pt x="12" y="11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75D5B5B3-42B1-4D3E-87BA-BABE586A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7522" y="2911248"/>
              <a:ext cx="57241" cy="54061"/>
            </a:xfrm>
            <a:custGeom>
              <a:avLst/>
              <a:gdLst>
                <a:gd name="T0" fmla="*/ 18 w 18"/>
                <a:gd name="T1" fmla="*/ 6 h 17"/>
                <a:gd name="T2" fmla="*/ 10 w 18"/>
                <a:gd name="T3" fmla="*/ 6 h 17"/>
                <a:gd name="T4" fmla="*/ 9 w 18"/>
                <a:gd name="T5" fmla="*/ 0 h 17"/>
                <a:gd name="T6" fmla="*/ 7 w 18"/>
                <a:gd name="T7" fmla="*/ 6 h 17"/>
                <a:gd name="T8" fmla="*/ 0 w 18"/>
                <a:gd name="T9" fmla="*/ 6 h 17"/>
                <a:gd name="T10" fmla="*/ 6 w 18"/>
                <a:gd name="T11" fmla="*/ 11 h 17"/>
                <a:gd name="T12" fmla="*/ 4 w 18"/>
                <a:gd name="T13" fmla="*/ 17 h 17"/>
                <a:gd name="T14" fmla="*/ 9 w 18"/>
                <a:gd name="T15" fmla="*/ 12 h 17"/>
                <a:gd name="T16" fmla="*/ 15 w 18"/>
                <a:gd name="T17" fmla="*/ 17 h 17"/>
                <a:gd name="T18" fmla="*/ 12 w 18"/>
                <a:gd name="T19" fmla="*/ 11 h 17"/>
                <a:gd name="T20" fmla="*/ 18 w 18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7">
                  <a:moveTo>
                    <a:pt x="18" y="6"/>
                  </a:moveTo>
                  <a:lnTo>
                    <a:pt x="10" y="6"/>
                  </a:lnTo>
                  <a:lnTo>
                    <a:pt x="9" y="0"/>
                  </a:lnTo>
                  <a:lnTo>
                    <a:pt x="7" y="6"/>
                  </a:lnTo>
                  <a:lnTo>
                    <a:pt x="0" y="6"/>
                  </a:lnTo>
                  <a:lnTo>
                    <a:pt x="6" y="11"/>
                  </a:lnTo>
                  <a:lnTo>
                    <a:pt x="4" y="17"/>
                  </a:lnTo>
                  <a:lnTo>
                    <a:pt x="9" y="12"/>
                  </a:lnTo>
                  <a:lnTo>
                    <a:pt x="15" y="17"/>
                  </a:lnTo>
                  <a:lnTo>
                    <a:pt x="12" y="11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A6B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E66681A-236F-4787-9D11-6C230AF8B68F}"/>
              </a:ext>
            </a:extLst>
          </p:cNvPr>
          <p:cNvCxnSpPr/>
          <p:nvPr/>
        </p:nvCxnSpPr>
        <p:spPr>
          <a:xfrm>
            <a:off x="2246811" y="3035323"/>
            <a:ext cx="36538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0947FE7-8B0D-47F3-9A64-C804354043F7}"/>
              </a:ext>
            </a:extLst>
          </p:cNvPr>
          <p:cNvCxnSpPr/>
          <p:nvPr/>
        </p:nvCxnSpPr>
        <p:spPr>
          <a:xfrm>
            <a:off x="6299815" y="3035323"/>
            <a:ext cx="36538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7">
            <a:extLst>
              <a:ext uri="{FF2B5EF4-FFF2-40B4-BE49-F238E27FC236}">
                <a16:creationId xmlns:a16="http://schemas.microsoft.com/office/drawing/2014/main" id="{89EF2950-0A28-4F22-8E49-109AA6726F76}"/>
              </a:ext>
            </a:extLst>
          </p:cNvPr>
          <p:cNvSpPr txBox="1"/>
          <p:nvPr/>
        </p:nvSpPr>
        <p:spPr>
          <a:xfrm>
            <a:off x="6473401" y="3094763"/>
            <a:ext cx="317414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6000" b="1" dirty="0" smtClean="0">
                <a:solidFill>
                  <a:srgbClr val="005BAA"/>
                </a:solidFill>
                <a:ea typeface="Arial" charset="0"/>
                <a:cs typeface="Arial" charset="0"/>
              </a:rPr>
              <a:t>12</a:t>
            </a:r>
            <a:r>
              <a:rPr lang="pl-PL" sz="4000" b="1" dirty="0">
                <a:solidFill>
                  <a:srgbClr val="005BAA"/>
                </a:solidFill>
                <a:ea typeface="Arial" charset="0"/>
                <a:cs typeface="Arial" charset="0"/>
              </a:rPr>
              <a:t>,</a:t>
            </a:r>
            <a:r>
              <a:rPr lang="en-GB" sz="4000" b="1" dirty="0" smtClean="0">
                <a:solidFill>
                  <a:srgbClr val="005BAA"/>
                </a:solidFill>
                <a:ea typeface="Arial" charset="0"/>
                <a:cs typeface="Arial" charset="0"/>
              </a:rPr>
              <a:t>9 </a:t>
            </a:r>
            <a:r>
              <a:rPr lang="pl-PL" sz="2800" b="1" dirty="0" smtClean="0">
                <a:solidFill>
                  <a:srgbClr val="005BAA"/>
                </a:solidFill>
                <a:ea typeface="Arial" charset="0"/>
                <a:cs typeface="Arial" charset="0"/>
              </a:rPr>
              <a:t>mld euro</a:t>
            </a:r>
            <a:endParaRPr lang="en-GB" sz="2800" b="1" dirty="0">
              <a:solidFill>
                <a:srgbClr val="005BAA"/>
              </a:solidFill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84" y="1764885"/>
            <a:ext cx="1541182" cy="856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7359" y="4617296"/>
            <a:ext cx="9467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pl-PL" dirty="0" smtClean="0"/>
              <a:t>Całkowite finansowanie Grupy EBI wyniosło </a:t>
            </a:r>
            <a:r>
              <a:rPr lang="en-US" b="1" dirty="0" smtClean="0"/>
              <a:t>76</a:t>
            </a:r>
            <a:r>
              <a:rPr lang="pl-PL" b="1" dirty="0" smtClean="0"/>
              <a:t>,</a:t>
            </a:r>
            <a:r>
              <a:rPr lang="en-US" b="1" dirty="0" smtClean="0"/>
              <a:t>8</a:t>
            </a:r>
            <a:r>
              <a:rPr lang="pl-PL" b="1" dirty="0" smtClean="0"/>
              <a:t> mld euro</a:t>
            </a:r>
            <a:r>
              <a:rPr lang="pl-PL" dirty="0" smtClean="0"/>
              <a:t>, </a:t>
            </a:r>
          </a:p>
          <a:p>
            <a:pPr algn="ctr" defTabSz="457200"/>
            <a:r>
              <a:rPr lang="pl-PL" dirty="0" smtClean="0"/>
              <a:t>z czego </a:t>
            </a:r>
            <a:r>
              <a:rPr lang="en-US" dirty="0" smtClean="0"/>
              <a:t>66</a:t>
            </a:r>
            <a:r>
              <a:rPr lang="pl-PL" dirty="0" smtClean="0"/>
              <a:t>,</a:t>
            </a:r>
            <a:r>
              <a:rPr lang="en-US" dirty="0" smtClean="0"/>
              <a:t>6</a:t>
            </a:r>
            <a:r>
              <a:rPr lang="pl-PL" dirty="0" smtClean="0"/>
              <a:t> </a:t>
            </a:r>
            <a:r>
              <a:rPr lang="pl-PL" dirty="0"/>
              <a:t>mld </a:t>
            </a:r>
            <a:r>
              <a:rPr lang="pl-PL" dirty="0" smtClean="0"/>
              <a:t>euro w UE, a 10,2 </a:t>
            </a:r>
            <a:r>
              <a:rPr lang="pl-PL" dirty="0"/>
              <a:t>mld </a:t>
            </a:r>
            <a:r>
              <a:rPr lang="pl-PL" dirty="0" smtClean="0"/>
              <a:t>euro poza nią.</a:t>
            </a:r>
          </a:p>
          <a:p>
            <a:pPr algn="ctr" defTabSz="457200"/>
            <a:r>
              <a:rPr lang="pl-PL" dirty="0" smtClean="0"/>
              <a:t>Całkowite wsparcie inwestycji</a:t>
            </a:r>
            <a:r>
              <a:rPr lang="en-US" dirty="0" smtClean="0"/>
              <a:t>: </a:t>
            </a:r>
            <a:r>
              <a:rPr lang="en-US" b="1" dirty="0" smtClean="0"/>
              <a:t>270 </a:t>
            </a:r>
            <a:r>
              <a:rPr lang="pl-PL" b="1" dirty="0"/>
              <a:t>mld </a:t>
            </a:r>
            <a:r>
              <a:rPr lang="pl-PL" b="1" dirty="0" smtClean="0"/>
              <a:t>euro</a:t>
            </a:r>
            <a:r>
              <a:rPr lang="en-US" dirty="0" smtClean="0">
                <a:solidFill>
                  <a:srgbClr val="4F4F4F"/>
                </a:solidFill>
              </a:rPr>
              <a:t>.</a:t>
            </a:r>
            <a:endParaRPr lang="en-US" dirty="0">
              <a:solidFill>
                <a:srgbClr val="4F4F4F"/>
              </a:solidFill>
            </a:endParaRPr>
          </a:p>
        </p:txBody>
      </p:sp>
      <p:sp>
        <p:nvSpPr>
          <p:cNvPr id="58" name="Text Placeholder 1">
            <a:extLst>
              <a:ext uri="{FF2B5EF4-FFF2-40B4-BE49-F238E27FC236}">
                <a16:creationId xmlns:a16="http://schemas.microsoft.com/office/drawing/2014/main" id="{81DC819A-2BD6-4570-9BC0-2BD57EA1D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837" y="287181"/>
            <a:ext cx="10087529" cy="534944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+mn-lt"/>
              </a:rPr>
              <a:t>Finansowanie Grupy EBI w 2020 r.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75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746D-D046-4C45-9EC7-33D5BAD29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83AF-AB7A-4B99-B737-1EBED37E7AB5}" type="slidenum"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DD35B0-E7CF-6B47-BEA3-5F63B083BC21}"/>
              </a:ext>
            </a:extLst>
          </p:cNvPr>
          <p:cNvGrpSpPr/>
          <p:nvPr/>
        </p:nvGrpSpPr>
        <p:grpSpPr>
          <a:xfrm>
            <a:off x="2038299" y="2140022"/>
            <a:ext cx="1791467" cy="2922899"/>
            <a:chOff x="685730" y="1710361"/>
            <a:chExt cx="2388623" cy="389719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8AC0B7E-951C-49B9-B90C-E780C1E541A6}"/>
                </a:ext>
              </a:extLst>
            </p:cNvPr>
            <p:cNvGrpSpPr/>
            <p:nvPr/>
          </p:nvGrpSpPr>
          <p:grpSpPr>
            <a:xfrm>
              <a:off x="730614" y="1710361"/>
              <a:ext cx="2194559" cy="3897199"/>
              <a:chOff x="111760" y="1710361"/>
              <a:chExt cx="2194559" cy="3897199"/>
            </a:xfrm>
          </p:grpSpPr>
          <p:sp>
            <p:nvSpPr>
              <p:cNvPr id="9" name="Text Placeholder 6">
                <a:extLst>
                  <a:ext uri="{FF2B5EF4-FFF2-40B4-BE49-F238E27FC236}">
                    <a16:creationId xmlns:a16="http://schemas.microsoft.com/office/drawing/2014/main" id="{00FE6B9F-DF0E-4095-85C9-7EDFAEC904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760" y="1710361"/>
                <a:ext cx="2194559" cy="54927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FFC000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pl-PL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INNOWACJE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Text Placeholder 10">
                <a:extLst>
                  <a:ext uri="{FF2B5EF4-FFF2-40B4-BE49-F238E27FC236}">
                    <a16:creationId xmlns:a16="http://schemas.microsoft.com/office/drawing/2014/main" id="{223F22AB-4470-4823-98B0-1F59DC897B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760" y="4707560"/>
                <a:ext cx="2194559" cy="900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Clr>
                    <a:srgbClr val="FFC000"/>
                  </a:buClr>
                  <a:buNone/>
                  <a:defRPr/>
                </a:pPr>
                <a:r>
                  <a:rPr kumimoji="0" lang="en-GB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7C00"/>
                    </a:solidFill>
                    <a:effectLst/>
                    <a:uLnTx/>
                    <a:uFillTx/>
                  </a:rPr>
                  <a:t>14</a:t>
                </a:r>
                <a:r>
                  <a:rPr kumimoji="0" lang="pl-PL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7C00"/>
                    </a:solidFill>
                    <a:effectLst/>
                    <a:uLnTx/>
                    <a:uFillTx/>
                  </a:rPr>
                  <a:t>,</a:t>
                </a:r>
                <a:r>
                  <a:rPr kumimoji="0" lang="en-GB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7C00"/>
                    </a:solidFill>
                    <a:effectLst/>
                    <a:uLnTx/>
                    <a:uFillTx/>
                  </a:rPr>
                  <a:t>43</a:t>
                </a:r>
                <a:r>
                  <a:rPr kumimoji="0" lang="pl-PL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7C00"/>
                    </a:solidFill>
                    <a:effectLst/>
                    <a:uLnTx/>
                    <a:uFillTx/>
                  </a:rPr>
                  <a:t> mld </a:t>
                </a:r>
                <a:r>
                  <a:rPr lang="pl-PL" sz="2400" b="1" dirty="0" smtClean="0">
                    <a:solidFill>
                      <a:srgbClr val="FF7C00"/>
                    </a:solidFill>
                  </a:rPr>
                  <a:t>euro</a:t>
                </a:r>
                <a:endPara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7C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748EE93-84F7-F34B-831B-9BE02DDC89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5730" y="2209742"/>
              <a:ext cx="2388623" cy="2388623"/>
            </a:xfrm>
            <a:prstGeom prst="ellipse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E90394-D833-BE4D-B094-56014C4005C5}"/>
              </a:ext>
            </a:extLst>
          </p:cNvPr>
          <p:cNvGrpSpPr/>
          <p:nvPr/>
        </p:nvGrpSpPr>
        <p:grpSpPr>
          <a:xfrm>
            <a:off x="4078835" y="2140022"/>
            <a:ext cx="1823750" cy="2922899"/>
            <a:chOff x="3406444" y="1710361"/>
            <a:chExt cx="2431667" cy="38971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566635-BC6B-4B0B-BC5D-7A40B7F6FE62}"/>
                </a:ext>
              </a:extLst>
            </p:cNvPr>
            <p:cNvGrpSpPr/>
            <p:nvPr/>
          </p:nvGrpSpPr>
          <p:grpSpPr>
            <a:xfrm>
              <a:off x="3406444" y="1710361"/>
              <a:ext cx="2346751" cy="3897199"/>
              <a:chOff x="2204928" y="1710361"/>
              <a:chExt cx="2346751" cy="3897199"/>
            </a:xfrm>
          </p:grpSpPr>
          <p:sp>
            <p:nvSpPr>
              <p:cNvPr id="10" name="Text Placeholder 7">
                <a:extLst>
                  <a:ext uri="{FF2B5EF4-FFF2-40B4-BE49-F238E27FC236}">
                    <a16:creationId xmlns:a16="http://schemas.microsoft.com/office/drawing/2014/main" id="{C6B9D0EB-59DE-418F-9B96-332EF38F2E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4928" y="1710361"/>
                <a:ext cx="2333464" cy="54927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FFC000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pl-PL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ŚRODOWISKO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Text Placeholder 11">
                <a:extLst>
                  <a:ext uri="{FF2B5EF4-FFF2-40B4-BE49-F238E27FC236}">
                    <a16:creationId xmlns:a16="http://schemas.microsoft.com/office/drawing/2014/main" id="{680AC4FB-EF20-40B3-A498-649A82DA0E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120" y="4707560"/>
                <a:ext cx="2194559" cy="900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Clr>
                    <a:srgbClr val="FFC000"/>
                  </a:buClr>
                  <a:buNone/>
                  <a:defRPr/>
                </a:pPr>
                <a:r>
                  <a:rPr kumimoji="0" lang="en-GB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</a:rPr>
                  <a:t>16</a:t>
                </a:r>
                <a:r>
                  <a:rPr kumimoji="0" lang="pl-PL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</a:rPr>
                  <a:t>,</a:t>
                </a:r>
                <a:r>
                  <a:rPr kumimoji="0" lang="en-GB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</a:rPr>
                  <a:t>82</a:t>
                </a:r>
                <a:r>
                  <a:rPr kumimoji="0" lang="pl-PL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GB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CC13F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pl-PL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CC13F"/>
                    </a:solidFill>
                    <a:effectLst/>
                    <a:uLnTx/>
                    <a:uFillTx/>
                  </a:rPr>
                  <a:t>mld </a:t>
                </a:r>
                <a:r>
                  <a:rPr lang="pl-PL" sz="2400" b="1" noProof="0" dirty="0" err="1" smtClean="0">
                    <a:solidFill>
                      <a:srgbClr val="8CC13F"/>
                    </a:solidFill>
                  </a:rPr>
                  <a:t>eur</a:t>
                </a:r>
                <a:r>
                  <a:rPr lang="pl-PL" sz="2400" b="1" dirty="0" smtClean="0">
                    <a:solidFill>
                      <a:srgbClr val="8CC13F"/>
                    </a:solidFill>
                  </a:rPr>
                  <a:t>o</a:t>
                </a:r>
                <a:endPara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8CC13F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02248F7-F8ED-974C-BA6B-77450B408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49488" y="2209742"/>
              <a:ext cx="2388623" cy="2388623"/>
            </a:xfrm>
            <a:prstGeom prst="ellipse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42BB0C8-3023-6C40-B2D0-E8EF723B4BCD}"/>
              </a:ext>
            </a:extLst>
          </p:cNvPr>
          <p:cNvGrpSpPr/>
          <p:nvPr/>
        </p:nvGrpSpPr>
        <p:grpSpPr>
          <a:xfrm>
            <a:off x="6060305" y="2140022"/>
            <a:ext cx="2301932" cy="2922899"/>
            <a:chOff x="6048405" y="1710361"/>
            <a:chExt cx="3069243" cy="389719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A14759D-309C-4164-BE94-18C3EE8C3076}"/>
                </a:ext>
              </a:extLst>
            </p:cNvPr>
            <p:cNvGrpSpPr/>
            <p:nvPr/>
          </p:nvGrpSpPr>
          <p:grpSpPr>
            <a:xfrm>
              <a:off x="6048405" y="1710361"/>
              <a:ext cx="3069243" cy="3897199"/>
              <a:chOff x="4254067" y="1710361"/>
              <a:chExt cx="3069243" cy="3897199"/>
            </a:xfrm>
          </p:grpSpPr>
          <p:sp>
            <p:nvSpPr>
              <p:cNvPr id="11" name="Text Placeholder 8">
                <a:extLst>
                  <a:ext uri="{FF2B5EF4-FFF2-40B4-BE49-F238E27FC236}">
                    <a16:creationId xmlns:a16="http://schemas.microsoft.com/office/drawing/2014/main" id="{C52DD0FA-48F3-4968-AFED-52D6087F99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4067" y="1710361"/>
                <a:ext cx="3069243" cy="54927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FFC000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INFRASTRU</a:t>
                </a:r>
                <a:r>
                  <a:rPr kumimoji="0" lang="pl-PL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K</a:t>
                </a: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TUR</a:t>
                </a:r>
                <a:r>
                  <a:rPr kumimoji="0" lang="pl-PL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Text Placeholder 12">
                <a:extLst>
                  <a:ext uri="{FF2B5EF4-FFF2-40B4-BE49-F238E27FC236}">
                    <a16:creationId xmlns:a16="http://schemas.microsoft.com/office/drawing/2014/main" id="{027DF12B-469D-48B3-807F-F2464A27CA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2320" y="4707560"/>
                <a:ext cx="2194559" cy="900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Clr>
                    <a:srgbClr val="FFC000"/>
                  </a:buClr>
                  <a:buNone/>
                  <a:defRPr/>
                </a:pPr>
                <a:r>
                  <a:rPr kumimoji="0" lang="en-GB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C3D50"/>
                    </a:solidFill>
                    <a:effectLst/>
                    <a:uLnTx/>
                    <a:uFillTx/>
                  </a:rPr>
                  <a:t>14</a:t>
                </a:r>
                <a:r>
                  <a:rPr kumimoji="0" lang="pl-PL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C3D50"/>
                    </a:solidFill>
                    <a:effectLst/>
                    <a:uLnTx/>
                    <a:uFillTx/>
                  </a:rPr>
                  <a:t>,</a:t>
                </a:r>
                <a:r>
                  <a:rPr kumimoji="0" lang="en-GB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C3D50"/>
                    </a:solidFill>
                    <a:effectLst/>
                    <a:uLnTx/>
                    <a:uFillTx/>
                  </a:rPr>
                  <a:t>99 </a:t>
                </a:r>
                <a:r>
                  <a:rPr kumimoji="0" lang="pl-PL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C3D50"/>
                    </a:solidFill>
                    <a:effectLst/>
                    <a:uLnTx/>
                    <a:uFillTx/>
                  </a:rPr>
                  <a:t>mld</a:t>
                </a:r>
                <a:r>
                  <a:rPr lang="pl-PL" sz="2400" b="1" dirty="0">
                    <a:solidFill>
                      <a:srgbClr val="DC3D50"/>
                    </a:solidFill>
                  </a:rPr>
                  <a:t> </a:t>
                </a:r>
                <a:r>
                  <a:rPr lang="pl-PL" sz="2400" b="1" dirty="0" smtClean="0">
                    <a:solidFill>
                      <a:srgbClr val="DC3D50"/>
                    </a:solidFill>
                  </a:rPr>
                  <a:t>euro</a:t>
                </a:r>
                <a:endPara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DC3D5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18DBBEA-C009-3644-B770-AF55D7CACD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89625" y="2209742"/>
              <a:ext cx="2388623" cy="2388623"/>
            </a:xfrm>
            <a:prstGeom prst="ellipse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6CA227-A627-7341-867D-956F3A209CB5}"/>
              </a:ext>
            </a:extLst>
          </p:cNvPr>
          <p:cNvGrpSpPr/>
          <p:nvPr/>
        </p:nvGrpSpPr>
        <p:grpSpPr>
          <a:xfrm>
            <a:off x="8362237" y="2140022"/>
            <a:ext cx="1791467" cy="2922900"/>
            <a:chOff x="9117647" y="1710360"/>
            <a:chExt cx="2388623" cy="38972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DBB18F1-E9AE-4A92-97EF-592B9BF26F43}"/>
                </a:ext>
              </a:extLst>
            </p:cNvPr>
            <p:cNvGrpSpPr/>
            <p:nvPr/>
          </p:nvGrpSpPr>
          <p:grpSpPr>
            <a:xfrm>
              <a:off x="9171636" y="1710360"/>
              <a:ext cx="2291590" cy="3897200"/>
              <a:chOff x="6794636" y="1710360"/>
              <a:chExt cx="2291590" cy="3897200"/>
            </a:xfrm>
          </p:grpSpPr>
          <p:sp>
            <p:nvSpPr>
              <p:cNvPr id="12" name="Text Placeholder 9">
                <a:extLst>
                  <a:ext uri="{FF2B5EF4-FFF2-40B4-BE49-F238E27FC236}">
                    <a16:creationId xmlns:a16="http://schemas.microsoft.com/office/drawing/2014/main" id="{28FDF12A-F6B5-44E2-AD79-0FC31E51FB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94636" y="1710360"/>
                <a:ext cx="2291590" cy="49938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FFC000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pl-PL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MŚP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Text Placeholder 13">
                <a:extLst>
                  <a:ext uri="{FF2B5EF4-FFF2-40B4-BE49-F238E27FC236}">
                    <a16:creationId xmlns:a16="http://schemas.microsoft.com/office/drawing/2014/main" id="{408697EF-DEA7-4C39-88EC-2669C99695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680" y="4707560"/>
                <a:ext cx="2194559" cy="900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Clr>
                    <a:srgbClr val="FFC000"/>
                  </a:buClr>
                  <a:buNone/>
                  <a:defRPr/>
                </a:pPr>
                <a:r>
                  <a:rPr kumimoji="0" lang="en-GB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CA7D3"/>
                    </a:solidFill>
                    <a:effectLst/>
                    <a:uLnTx/>
                    <a:uFillTx/>
                  </a:rPr>
                  <a:t>30</a:t>
                </a:r>
                <a:r>
                  <a:rPr kumimoji="0" lang="pl-PL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CA7D3"/>
                    </a:solidFill>
                    <a:effectLst/>
                    <a:uLnTx/>
                    <a:uFillTx/>
                  </a:rPr>
                  <a:t>,</a:t>
                </a:r>
                <a:r>
                  <a:rPr kumimoji="0" lang="en-GB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CA7D3"/>
                    </a:solidFill>
                    <a:effectLst/>
                    <a:uLnTx/>
                    <a:uFillTx/>
                  </a:rPr>
                  <a:t>56 </a:t>
                </a:r>
                <a:r>
                  <a:rPr lang="pl-PL" sz="2100" b="1" dirty="0" smtClean="0">
                    <a:solidFill>
                      <a:srgbClr val="2CA7D3"/>
                    </a:solidFill>
                  </a:rPr>
                  <a:t>mld</a:t>
                </a:r>
                <a:r>
                  <a:rPr lang="pl-PL" sz="2400" b="1" dirty="0">
                    <a:solidFill>
                      <a:srgbClr val="2CA7D3"/>
                    </a:solidFill>
                  </a:rPr>
                  <a:t> </a:t>
                </a:r>
                <a:r>
                  <a:rPr lang="pl-PL" sz="2400" b="1" dirty="0" smtClean="0">
                    <a:solidFill>
                      <a:srgbClr val="2CA7D3"/>
                    </a:solidFill>
                  </a:rPr>
                  <a:t>euro</a:t>
                </a:r>
                <a:endPara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2CA7D3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B94DF02-F964-D649-97C3-DCF72ECD3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7647" y="2209742"/>
              <a:ext cx="2388623" cy="2388623"/>
            </a:xfrm>
            <a:prstGeom prst="ellipse">
              <a:avLst/>
            </a:prstGeom>
          </p:spPr>
        </p:pic>
      </p:grpSp>
      <p:sp>
        <p:nvSpPr>
          <p:cNvPr id="109" name="Text Placeholder 1">
            <a:extLst>
              <a:ext uri="{FF2B5EF4-FFF2-40B4-BE49-F238E27FC236}">
                <a16:creationId xmlns:a16="http://schemas.microsoft.com/office/drawing/2014/main" id="{81DC819A-2BD6-4570-9BC0-2BD57EA1D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397" y="292608"/>
            <a:ext cx="11201030" cy="658368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 smtClean="0">
                <a:latin typeface="+mn-lt"/>
              </a:rPr>
              <a:t>Grupa EBI w</a:t>
            </a:r>
            <a:r>
              <a:rPr lang="en-US" sz="2400" dirty="0" smtClean="0">
                <a:latin typeface="+mn-lt"/>
              </a:rPr>
              <a:t> 2020</a:t>
            </a:r>
            <a:r>
              <a:rPr lang="pl-PL" sz="2400" dirty="0" smtClean="0">
                <a:latin typeface="+mn-lt"/>
              </a:rPr>
              <a:t> r. </a:t>
            </a:r>
            <a:r>
              <a:rPr lang="pt-PT" sz="2400" dirty="0" smtClean="0">
                <a:latin typeface="+mn-lt"/>
              </a:rPr>
              <a:t>c</a:t>
            </a:r>
            <a:r>
              <a:rPr lang="pl-PL" sz="2400" dirty="0" err="1" smtClean="0">
                <a:latin typeface="+mn-lt"/>
              </a:rPr>
              <a:t>ałkowite</a:t>
            </a:r>
            <a:r>
              <a:rPr lang="pl-PL" sz="2400" dirty="0" smtClean="0">
                <a:latin typeface="+mn-lt"/>
              </a:rPr>
              <a:t> finansowanie: </a:t>
            </a:r>
            <a:r>
              <a:rPr lang="en-US" sz="2400" dirty="0" smtClean="0">
                <a:latin typeface="+mn-lt"/>
              </a:rPr>
              <a:t>76</a:t>
            </a:r>
            <a:r>
              <a:rPr lang="pl-PL" sz="2400" dirty="0" smtClean="0">
                <a:latin typeface="+mn-lt"/>
              </a:rPr>
              <a:t>,</a:t>
            </a:r>
            <a:r>
              <a:rPr lang="en-US" sz="2400" dirty="0" smtClean="0">
                <a:latin typeface="+mn-lt"/>
              </a:rPr>
              <a:t>8 </a:t>
            </a:r>
            <a:r>
              <a:rPr lang="pl-PL" sz="2400" dirty="0" smtClean="0">
                <a:latin typeface="+mn-lt"/>
              </a:rPr>
              <a:t>mld euro</a:t>
            </a:r>
            <a:r>
              <a:rPr lang="en-US" sz="2400" dirty="0" smtClean="0">
                <a:latin typeface="+mn-lt"/>
              </a:rPr>
              <a:t> </a:t>
            </a:r>
            <a:r>
              <a:rPr lang="pl-PL" sz="2400" dirty="0" smtClean="0">
                <a:latin typeface="+mn-lt"/>
              </a:rPr>
              <a:t>w czterech priorytetowych obszarach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746D-D046-4C45-9EC7-33D5BAD29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83AF-AB7A-4B99-B737-1EBED37E7AB5}" type="slidenum"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DD35B0-E7CF-6B47-BEA3-5F63B083BC21}"/>
              </a:ext>
            </a:extLst>
          </p:cNvPr>
          <p:cNvGrpSpPr/>
          <p:nvPr/>
        </p:nvGrpSpPr>
        <p:grpSpPr>
          <a:xfrm>
            <a:off x="2035025" y="1141152"/>
            <a:ext cx="1791467" cy="2922899"/>
            <a:chOff x="685730" y="1710361"/>
            <a:chExt cx="2388623" cy="389719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8AC0B7E-951C-49B9-B90C-E780C1E541A6}"/>
                </a:ext>
              </a:extLst>
            </p:cNvPr>
            <p:cNvGrpSpPr/>
            <p:nvPr/>
          </p:nvGrpSpPr>
          <p:grpSpPr>
            <a:xfrm>
              <a:off x="730614" y="1710361"/>
              <a:ext cx="2194559" cy="3897199"/>
              <a:chOff x="111760" y="1710361"/>
              <a:chExt cx="2194559" cy="3897199"/>
            </a:xfrm>
          </p:grpSpPr>
          <p:sp>
            <p:nvSpPr>
              <p:cNvPr id="9" name="Text Placeholder 6">
                <a:extLst>
                  <a:ext uri="{FF2B5EF4-FFF2-40B4-BE49-F238E27FC236}">
                    <a16:creationId xmlns:a16="http://schemas.microsoft.com/office/drawing/2014/main" id="{00FE6B9F-DF0E-4095-85C9-7EDFAEC904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760" y="1710361"/>
                <a:ext cx="2194559" cy="54927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FFC000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pl-PL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INNOWACJE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Text Placeholder 10">
                <a:extLst>
                  <a:ext uri="{FF2B5EF4-FFF2-40B4-BE49-F238E27FC236}">
                    <a16:creationId xmlns:a16="http://schemas.microsoft.com/office/drawing/2014/main" id="{223F22AB-4470-4823-98B0-1F59DC897B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760" y="4707560"/>
                <a:ext cx="2194559" cy="900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Clr>
                    <a:srgbClr val="FFC000"/>
                  </a:buClr>
                  <a:buNone/>
                  <a:defRPr/>
                </a:pPr>
                <a:r>
                  <a:rPr lang="en-GB" sz="3000" b="1" dirty="0" smtClean="0">
                    <a:solidFill>
                      <a:srgbClr val="FF7C00"/>
                    </a:solidFill>
                  </a:rPr>
                  <a:t>1</a:t>
                </a:r>
                <a:r>
                  <a:rPr lang="pl-PL" sz="3000" b="1" dirty="0" smtClean="0">
                    <a:solidFill>
                      <a:srgbClr val="FF7C00"/>
                    </a:solidFill>
                  </a:rPr>
                  <a:t>,</a:t>
                </a:r>
                <a:r>
                  <a:rPr lang="en-GB" sz="3000" b="1" dirty="0" smtClean="0">
                    <a:solidFill>
                      <a:srgbClr val="FF7C00"/>
                    </a:solidFill>
                  </a:rPr>
                  <a:t>225</a:t>
                </a:r>
                <a:r>
                  <a:rPr kumimoji="0" lang="en-GB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7C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pl-PL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7C00"/>
                    </a:solidFill>
                    <a:effectLst/>
                    <a:uLnTx/>
                    <a:uFillTx/>
                  </a:rPr>
                  <a:t>mld</a:t>
                </a:r>
                <a:r>
                  <a:rPr lang="pl-PL" sz="2400" b="1" dirty="0">
                    <a:solidFill>
                      <a:srgbClr val="FF7C00"/>
                    </a:solidFill>
                  </a:rPr>
                  <a:t> </a:t>
                </a:r>
                <a:r>
                  <a:rPr lang="pl-PL" sz="2100" b="1" dirty="0" smtClean="0">
                    <a:solidFill>
                      <a:srgbClr val="FF7C00"/>
                    </a:solidFill>
                  </a:rPr>
                  <a:t>euro</a:t>
                </a:r>
                <a:r>
                  <a:rPr lang="en-GB" sz="2400" b="1" dirty="0" smtClean="0">
                    <a:solidFill>
                      <a:srgbClr val="FF7C00"/>
                    </a:solidFill>
                  </a:rPr>
                  <a:t> </a:t>
                </a:r>
                <a:endPara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7C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748EE93-84F7-F34B-831B-9BE02DDC8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30" y="2209742"/>
              <a:ext cx="2388623" cy="2388623"/>
            </a:xfrm>
            <a:prstGeom prst="ellipse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E90394-D833-BE4D-B094-56014C4005C5}"/>
              </a:ext>
            </a:extLst>
          </p:cNvPr>
          <p:cNvGrpSpPr/>
          <p:nvPr/>
        </p:nvGrpSpPr>
        <p:grpSpPr>
          <a:xfrm>
            <a:off x="4082588" y="1217391"/>
            <a:ext cx="1931013" cy="2920047"/>
            <a:chOff x="3284645" y="1714164"/>
            <a:chExt cx="2574684" cy="389339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566635-BC6B-4B0B-BC5D-7A40B7F6FE62}"/>
                </a:ext>
              </a:extLst>
            </p:cNvPr>
            <p:cNvGrpSpPr/>
            <p:nvPr/>
          </p:nvGrpSpPr>
          <p:grpSpPr>
            <a:xfrm>
              <a:off x="3284645" y="1714164"/>
              <a:ext cx="2574684" cy="3893396"/>
              <a:chOff x="2083129" y="1714164"/>
              <a:chExt cx="2574684" cy="3893396"/>
            </a:xfrm>
          </p:grpSpPr>
          <p:sp>
            <p:nvSpPr>
              <p:cNvPr id="10" name="Text Placeholder 7">
                <a:extLst>
                  <a:ext uri="{FF2B5EF4-FFF2-40B4-BE49-F238E27FC236}">
                    <a16:creationId xmlns:a16="http://schemas.microsoft.com/office/drawing/2014/main" id="{C6B9D0EB-59DE-418F-9B96-332EF38F2E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3129" y="1714164"/>
                <a:ext cx="2574684" cy="54927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FFC000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lang="pl-PL" sz="1600" b="1" dirty="0">
                    <a:solidFill>
                      <a:prstClr val="black"/>
                    </a:solidFill>
                  </a:rPr>
                  <a:t>Ś</a:t>
                </a:r>
                <a:r>
                  <a:rPr kumimoji="0" lang="pl-PL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RODOWISKO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Text Placeholder 11">
                <a:extLst>
                  <a:ext uri="{FF2B5EF4-FFF2-40B4-BE49-F238E27FC236}">
                    <a16:creationId xmlns:a16="http://schemas.microsoft.com/office/drawing/2014/main" id="{680AC4FB-EF20-40B3-A498-649A82DA0E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120" y="4707560"/>
                <a:ext cx="2194559" cy="900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Clr>
                    <a:srgbClr val="FFC000"/>
                  </a:buClr>
                  <a:buNone/>
                  <a:defRPr/>
                </a:pPr>
                <a:r>
                  <a:rPr lang="en-GB" sz="3000" b="1" dirty="0" smtClean="0">
                    <a:solidFill>
                      <a:srgbClr val="70AD47"/>
                    </a:solidFill>
                  </a:rPr>
                  <a:t>1</a:t>
                </a:r>
                <a:r>
                  <a:rPr lang="pl-PL" sz="3000" b="1" dirty="0" smtClean="0">
                    <a:solidFill>
                      <a:srgbClr val="70AD47"/>
                    </a:solidFill>
                  </a:rPr>
                  <a:t>,</a:t>
                </a:r>
                <a:r>
                  <a:rPr lang="en-GB" sz="3000" b="1" dirty="0" smtClean="0">
                    <a:solidFill>
                      <a:srgbClr val="70AD47"/>
                    </a:solidFill>
                  </a:rPr>
                  <a:t>086</a:t>
                </a:r>
                <a:r>
                  <a:rPr kumimoji="0" lang="en-GB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CC13F"/>
                    </a:solidFill>
                    <a:effectLst/>
                    <a:uLnTx/>
                    <a:uFillTx/>
                  </a:rPr>
                  <a:t> </a:t>
                </a:r>
                <a:r>
                  <a:rPr lang="pl-PL" sz="2100" b="1" dirty="0">
                    <a:solidFill>
                      <a:srgbClr val="70AD47"/>
                    </a:solidFill>
                  </a:rPr>
                  <a:t>mld euro</a:t>
                </a:r>
                <a:endParaRPr lang="en-GB" sz="2100" b="1" dirty="0">
                  <a:solidFill>
                    <a:srgbClr val="70AD47"/>
                  </a:solidFill>
                </a:endParaRP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02248F7-F8ED-974C-BA6B-77450B408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488" y="2296787"/>
              <a:ext cx="2388623" cy="2301579"/>
            </a:xfrm>
            <a:prstGeom prst="ellipse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42BB0C8-3023-6C40-B2D0-E8EF723B4BCD}"/>
              </a:ext>
            </a:extLst>
          </p:cNvPr>
          <p:cNvGrpSpPr/>
          <p:nvPr/>
        </p:nvGrpSpPr>
        <p:grpSpPr>
          <a:xfrm>
            <a:off x="6084055" y="1141152"/>
            <a:ext cx="2301932" cy="2922899"/>
            <a:chOff x="6048405" y="1710361"/>
            <a:chExt cx="3069243" cy="389719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A14759D-309C-4164-BE94-18C3EE8C3076}"/>
                </a:ext>
              </a:extLst>
            </p:cNvPr>
            <p:cNvGrpSpPr/>
            <p:nvPr/>
          </p:nvGrpSpPr>
          <p:grpSpPr>
            <a:xfrm>
              <a:off x="6048405" y="1710361"/>
              <a:ext cx="3069243" cy="3897199"/>
              <a:chOff x="4254067" y="1710361"/>
              <a:chExt cx="3069243" cy="3897199"/>
            </a:xfrm>
          </p:grpSpPr>
          <p:sp>
            <p:nvSpPr>
              <p:cNvPr id="11" name="Text Placeholder 8">
                <a:extLst>
                  <a:ext uri="{FF2B5EF4-FFF2-40B4-BE49-F238E27FC236}">
                    <a16:creationId xmlns:a16="http://schemas.microsoft.com/office/drawing/2014/main" id="{C52DD0FA-48F3-4968-AFED-52D6087F99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4067" y="1710361"/>
                <a:ext cx="3069243" cy="54927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FFC000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INFRASTRU</a:t>
                </a:r>
                <a:r>
                  <a:rPr kumimoji="0" lang="pl-PL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KT</a:t>
                </a: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UR</a:t>
                </a:r>
                <a:r>
                  <a:rPr kumimoji="0" lang="pl-PL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Text Placeholder 12">
                <a:extLst>
                  <a:ext uri="{FF2B5EF4-FFF2-40B4-BE49-F238E27FC236}">
                    <a16:creationId xmlns:a16="http://schemas.microsoft.com/office/drawing/2014/main" id="{027DF12B-469D-48B3-807F-F2464A27CA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2320" y="4707560"/>
                <a:ext cx="2194559" cy="900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Clr>
                    <a:srgbClr val="FFC000"/>
                  </a:buClr>
                  <a:buNone/>
                  <a:defRPr/>
                </a:pPr>
                <a:r>
                  <a:rPr lang="en-GB" sz="3000" b="1" dirty="0" smtClean="0">
                    <a:solidFill>
                      <a:srgbClr val="DC3D50"/>
                    </a:solidFill>
                  </a:rPr>
                  <a:t>1</a:t>
                </a:r>
                <a:r>
                  <a:rPr lang="pl-PL" sz="3000" b="1" dirty="0" smtClean="0">
                    <a:solidFill>
                      <a:srgbClr val="DC3D50"/>
                    </a:solidFill>
                  </a:rPr>
                  <a:t>,</a:t>
                </a:r>
                <a:r>
                  <a:rPr lang="en-GB" sz="3000" b="1" dirty="0" smtClean="0">
                    <a:solidFill>
                      <a:srgbClr val="DC3D50"/>
                    </a:solidFill>
                  </a:rPr>
                  <a:t>374</a:t>
                </a:r>
                <a:r>
                  <a:rPr kumimoji="0" lang="en-GB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C3D5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pl-PL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C3D50"/>
                    </a:solidFill>
                    <a:effectLst/>
                    <a:uLnTx/>
                    <a:uFillTx/>
                  </a:rPr>
                  <a:t>mld euro</a:t>
                </a:r>
                <a:endPara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DC3D5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18DBBEA-C009-3644-B770-AF55D7CAC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625" y="2209742"/>
              <a:ext cx="2388623" cy="2388623"/>
            </a:xfrm>
            <a:prstGeom prst="ellipse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6CA227-A627-7341-867D-956F3A209CB5}"/>
              </a:ext>
            </a:extLst>
          </p:cNvPr>
          <p:cNvGrpSpPr/>
          <p:nvPr/>
        </p:nvGrpSpPr>
        <p:grpSpPr>
          <a:xfrm>
            <a:off x="8557138" y="1144003"/>
            <a:ext cx="1791467" cy="2920048"/>
            <a:chOff x="9117647" y="1714163"/>
            <a:chExt cx="2388623" cy="389339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DBB18F1-E9AE-4A92-97EF-592B9BF26F43}"/>
                </a:ext>
              </a:extLst>
            </p:cNvPr>
            <p:cNvGrpSpPr/>
            <p:nvPr/>
          </p:nvGrpSpPr>
          <p:grpSpPr>
            <a:xfrm>
              <a:off x="9171636" y="1714163"/>
              <a:ext cx="2291590" cy="3893397"/>
              <a:chOff x="6794636" y="1714163"/>
              <a:chExt cx="2291590" cy="3893397"/>
            </a:xfrm>
          </p:grpSpPr>
          <p:sp>
            <p:nvSpPr>
              <p:cNvPr id="12" name="Text Placeholder 9">
                <a:extLst>
                  <a:ext uri="{FF2B5EF4-FFF2-40B4-BE49-F238E27FC236}">
                    <a16:creationId xmlns:a16="http://schemas.microsoft.com/office/drawing/2014/main" id="{28FDF12A-F6B5-44E2-AD79-0FC31E51FB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94636" y="1714163"/>
                <a:ext cx="2291590" cy="49557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rgbClr val="FFC000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pl-PL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MŚP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Text Placeholder 13">
                <a:extLst>
                  <a:ext uri="{FF2B5EF4-FFF2-40B4-BE49-F238E27FC236}">
                    <a16:creationId xmlns:a16="http://schemas.microsoft.com/office/drawing/2014/main" id="{408697EF-DEA7-4C39-88EC-2669C99695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680" y="4707560"/>
                <a:ext cx="2194559" cy="900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Clr>
                    <a:srgbClr val="FFC000"/>
                  </a:buClr>
                  <a:buNone/>
                  <a:defRPr/>
                </a:pPr>
                <a:r>
                  <a:rPr lang="en-GB" sz="3000" b="1" dirty="0" smtClean="0">
                    <a:solidFill>
                      <a:srgbClr val="2CA7D3"/>
                    </a:solidFill>
                  </a:rPr>
                  <a:t>1</a:t>
                </a:r>
                <a:r>
                  <a:rPr lang="pl-PL" sz="3000" b="1" dirty="0" smtClean="0">
                    <a:solidFill>
                      <a:srgbClr val="2CA7D3"/>
                    </a:solidFill>
                  </a:rPr>
                  <a:t>,</a:t>
                </a:r>
                <a:r>
                  <a:rPr lang="en-GB" sz="3000" b="1" dirty="0" smtClean="0">
                    <a:solidFill>
                      <a:srgbClr val="2CA7D3"/>
                    </a:solidFill>
                  </a:rPr>
                  <a:t>527</a:t>
                </a:r>
                <a:r>
                  <a:rPr kumimoji="0" lang="en-GB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CA7D3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pl-PL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CA7D3"/>
                    </a:solidFill>
                    <a:effectLst/>
                    <a:uLnTx/>
                    <a:uFillTx/>
                  </a:rPr>
                  <a:t>mld euro</a:t>
                </a:r>
                <a:endPara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2CA7D3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B94DF02-F964-D649-97C3-DCF72ECD3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7647" y="2209742"/>
              <a:ext cx="2388623" cy="2388623"/>
            </a:xfrm>
            <a:prstGeom prst="ellipse">
              <a:avLst/>
            </a:prstGeom>
          </p:spPr>
        </p:pic>
      </p:grpSp>
      <p:sp>
        <p:nvSpPr>
          <p:cNvPr id="109" name="Text Placeholder 1">
            <a:extLst>
              <a:ext uri="{FF2B5EF4-FFF2-40B4-BE49-F238E27FC236}">
                <a16:creationId xmlns:a16="http://schemas.microsoft.com/office/drawing/2014/main" id="{81DC819A-2BD6-4570-9BC0-2BD57EA1D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551" y="275403"/>
            <a:ext cx="10927702" cy="534944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+mn-lt"/>
              </a:rPr>
              <a:t>Grupa EBI w 2020 r.</a:t>
            </a:r>
            <a:r>
              <a:rPr lang="en-US" sz="2400" dirty="0" smtClean="0">
                <a:latin typeface="+mn-lt"/>
              </a:rPr>
              <a:t> </a:t>
            </a:r>
            <a:r>
              <a:rPr lang="pl-PL" sz="2400" dirty="0" smtClean="0">
                <a:latin typeface="+mn-lt"/>
              </a:rPr>
              <a:t>Całkowite finansowanie w Polsce: </a:t>
            </a:r>
            <a:r>
              <a:rPr lang="en-US" sz="2400" dirty="0" smtClean="0">
                <a:latin typeface="+mn-lt"/>
              </a:rPr>
              <a:t>5</a:t>
            </a:r>
            <a:r>
              <a:rPr lang="pl-PL" sz="2400" dirty="0" smtClean="0">
                <a:latin typeface="+mn-lt"/>
              </a:rPr>
              <a:t>,</a:t>
            </a:r>
            <a:r>
              <a:rPr lang="en-US" sz="2400" dirty="0" smtClean="0">
                <a:latin typeface="+mn-lt"/>
              </a:rPr>
              <a:t>2 </a:t>
            </a:r>
            <a:r>
              <a:rPr lang="pl-PL" sz="2400" dirty="0" smtClean="0">
                <a:latin typeface="+mn-lt"/>
              </a:rPr>
              <a:t>mld</a:t>
            </a:r>
            <a:r>
              <a:rPr lang="en-US" sz="2400" dirty="0">
                <a:latin typeface="+mn-lt"/>
              </a:rPr>
              <a:t> </a:t>
            </a:r>
            <a:r>
              <a:rPr lang="pl-PL" sz="2400" dirty="0" smtClean="0">
                <a:latin typeface="+mn-lt"/>
              </a:rPr>
              <a:t>euro</a:t>
            </a:r>
            <a:endParaRPr lang="en-GB" sz="2400" dirty="0">
              <a:latin typeface="+mn-lt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81DC819A-2BD6-4570-9BC0-2BD57EA1D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204" y="4822465"/>
            <a:ext cx="10927702" cy="534944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+mn-lt"/>
              </a:rPr>
              <a:t>Grupa EBI w 202</a:t>
            </a:r>
            <a:r>
              <a:rPr lang="pt-PT" sz="2400" dirty="0" smtClean="0">
                <a:latin typeface="+mn-lt"/>
              </a:rPr>
              <a:t>1</a:t>
            </a:r>
            <a:r>
              <a:rPr lang="pl-PL" sz="2400" dirty="0" smtClean="0">
                <a:latin typeface="+mn-lt"/>
              </a:rPr>
              <a:t> r.</a:t>
            </a:r>
            <a:r>
              <a:rPr lang="en-US" sz="2400" dirty="0" smtClean="0">
                <a:latin typeface="+mn-lt"/>
              </a:rPr>
              <a:t> </a:t>
            </a:r>
            <a:r>
              <a:rPr lang="pl-PL" sz="2400" dirty="0" smtClean="0">
                <a:latin typeface="+mn-lt"/>
              </a:rPr>
              <a:t>Całkowite finansowanie w Polsce: </a:t>
            </a:r>
            <a:r>
              <a:rPr lang="en-US" sz="2400" dirty="0" smtClean="0">
                <a:latin typeface="+mn-lt"/>
              </a:rPr>
              <a:t>5</a:t>
            </a:r>
            <a:r>
              <a:rPr lang="pl-PL" sz="2400" dirty="0" smtClean="0">
                <a:latin typeface="+mn-lt"/>
              </a:rPr>
              <a:t>,</a:t>
            </a:r>
            <a:r>
              <a:rPr lang="en-US" sz="2400" dirty="0" smtClean="0">
                <a:latin typeface="+mn-lt"/>
              </a:rPr>
              <a:t>7 </a:t>
            </a:r>
            <a:r>
              <a:rPr lang="pl-PL" sz="2400" dirty="0" smtClean="0">
                <a:latin typeface="+mn-lt"/>
              </a:rPr>
              <a:t>mld</a:t>
            </a:r>
            <a:r>
              <a:rPr lang="en-US" sz="2400" dirty="0">
                <a:latin typeface="+mn-lt"/>
              </a:rPr>
              <a:t> </a:t>
            </a:r>
            <a:r>
              <a:rPr lang="pl-PL" sz="2400" dirty="0" smtClean="0">
                <a:latin typeface="+mn-lt"/>
              </a:rPr>
              <a:t>euro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21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1C1CA-E299-449E-8189-D8AC5982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7AFA83AF-AB7A-4B99-B737-1EBED37E7AB5}" type="slidenum">
              <a:rPr lang="en-GB">
                <a:solidFill>
                  <a:srgbClr val="A5A5A5"/>
                </a:solidFill>
                <a:latin typeface="Calibri" panose="020F0502020204030204"/>
              </a:rPr>
              <a:pPr defTabSz="457200"/>
              <a:t>6</a:t>
            </a:fld>
            <a:endParaRPr lang="en-GB" dirty="0">
              <a:solidFill>
                <a:srgbClr val="A5A5A5"/>
              </a:solidFill>
              <a:latin typeface="Calibri" panose="020F050202020403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CEEAC2-C519-403F-AD15-7CD33A5BD237}"/>
              </a:ext>
            </a:extLst>
          </p:cNvPr>
          <p:cNvGrpSpPr/>
          <p:nvPr/>
        </p:nvGrpSpPr>
        <p:grpSpPr>
          <a:xfrm>
            <a:off x="6705601" y="956443"/>
            <a:ext cx="4913970" cy="1016881"/>
            <a:chOff x="6742555" y="3829449"/>
            <a:chExt cx="7380817" cy="13558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F3ED21-E488-4B08-8A39-1E440E9D3234}"/>
                </a:ext>
              </a:extLst>
            </p:cNvPr>
            <p:cNvSpPr/>
            <p:nvPr/>
          </p:nvSpPr>
          <p:spPr>
            <a:xfrm>
              <a:off x="6971752" y="3829449"/>
              <a:ext cx="7151620" cy="135583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just" defTabSz="457200">
                <a:lnSpc>
                  <a:spcPct val="120000"/>
                </a:lnSpc>
              </a:pPr>
              <a:r>
                <a:rPr lang="pl-PL" sz="1400" b="1" dirty="0" smtClean="0">
                  <a:solidFill>
                    <a:prstClr val="black"/>
                  </a:solidFill>
                </a:rPr>
                <a:t>Działalność Grupy EBI sięgnęła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5,2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mld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euro </a:t>
              </a:r>
              <a:endParaRPr lang="en-US" sz="1400" b="1" dirty="0" smtClean="0">
                <a:solidFill>
                  <a:prstClr val="black"/>
                </a:solidFill>
              </a:endParaRPr>
            </a:p>
            <a:p>
              <a:pPr algn="just" defTabSz="457200">
                <a:lnSpc>
                  <a:spcPct val="120000"/>
                </a:lnSpc>
              </a:pPr>
              <a:r>
                <a:rPr lang="en-US" sz="1400" b="1" dirty="0" smtClean="0">
                  <a:solidFill>
                    <a:prstClr val="black"/>
                  </a:solidFill>
                </a:rPr>
                <a:t>(E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BI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: </a:t>
              </a:r>
              <a:r>
                <a:rPr lang="pl-PL" sz="1400" b="1" dirty="0">
                  <a:solidFill>
                    <a:prstClr val="black"/>
                  </a:solidFill>
                </a:rPr>
                <a:t>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4,6 </a:t>
              </a:r>
              <a:r>
                <a:rPr lang="pl-PL" sz="1400" b="1" dirty="0">
                  <a:solidFill>
                    <a:prstClr val="black"/>
                  </a:solidFill>
                </a:rPr>
                <a:t>mld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euro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; E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FI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: 660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m</a:t>
              </a:r>
              <a:r>
                <a:rPr lang="pl-PL" sz="1400" b="1" dirty="0" err="1">
                  <a:solidFill>
                    <a:prstClr val="black"/>
                  </a:solidFill>
                </a:rPr>
                <a:t>ln</a:t>
              </a:r>
              <a:r>
                <a:rPr lang="pl-PL" sz="1400" b="1" dirty="0">
                  <a:solidFill>
                    <a:prstClr val="black"/>
                  </a:solidFill>
                </a:rPr>
                <a:t>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euro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)</a:t>
              </a:r>
              <a:endParaRPr lang="pl-PL" sz="1400" b="1" dirty="0" smtClean="0">
                <a:solidFill>
                  <a:prstClr val="black"/>
                </a:solidFill>
              </a:endParaRPr>
            </a:p>
            <a:p>
              <a:pPr algn="just" defTabSz="457200">
                <a:lnSpc>
                  <a:spcPct val="120000"/>
                </a:lnSpc>
              </a:pPr>
              <a:r>
                <a:rPr lang="pl-PL" sz="1400" b="1" dirty="0" smtClean="0">
                  <a:solidFill>
                    <a:prstClr val="black"/>
                  </a:solidFill>
                </a:rPr>
                <a:t># 5 wśród 27 państw członkowskich UE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w wartościach bezwzględnych</a:t>
              </a:r>
              <a:endParaRPr lang="en-GB" sz="1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043CBE-F574-42EC-AE41-D64113CF576D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9DF6D6-88EE-4E64-A8FD-0A8CA377196A}"/>
              </a:ext>
            </a:extLst>
          </p:cNvPr>
          <p:cNvGrpSpPr/>
          <p:nvPr/>
        </p:nvGrpSpPr>
        <p:grpSpPr>
          <a:xfrm>
            <a:off x="6705601" y="2169428"/>
            <a:ext cx="5081238" cy="499817"/>
            <a:chOff x="6742555" y="4157705"/>
            <a:chExt cx="7632054" cy="6664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B4E3BA-CFF0-4BAA-AF28-24727202A849}"/>
                </a:ext>
              </a:extLst>
            </p:cNvPr>
            <p:cNvSpPr/>
            <p:nvPr/>
          </p:nvSpPr>
          <p:spPr>
            <a:xfrm>
              <a:off x="6971752" y="4157705"/>
              <a:ext cx="7402857" cy="66642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just" defTabSz="457200">
                <a:lnSpc>
                  <a:spcPct val="120000"/>
                </a:lnSpc>
              </a:pPr>
              <a:r>
                <a:rPr lang="pl-PL" sz="1400" dirty="0" smtClean="0">
                  <a:solidFill>
                    <a:prstClr val="black"/>
                  </a:solidFill>
                </a:rPr>
                <a:t>Wsparcie Grupy EBI odpowiada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1% PKB Polski</a:t>
              </a:r>
              <a:r>
                <a:rPr lang="pl-PL" sz="1400" dirty="0" smtClean="0">
                  <a:solidFill>
                    <a:prstClr val="black"/>
                  </a:solidFill>
                </a:rPr>
                <a:t>, co daje jej 1. miejsce „według odsetka PKB” wśród 15 największych gospodarek UE.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43D789-BD1C-48E3-9BFA-A75E436B4165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B17721-0857-4128-9E44-9DE2FE19C8DD}"/>
              </a:ext>
            </a:extLst>
          </p:cNvPr>
          <p:cNvGrpSpPr/>
          <p:nvPr/>
        </p:nvGrpSpPr>
        <p:grpSpPr>
          <a:xfrm>
            <a:off x="6705601" y="3067110"/>
            <a:ext cx="5081238" cy="758349"/>
            <a:chOff x="6742555" y="4001813"/>
            <a:chExt cx="7632055" cy="10111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8C8708-EBFE-4F44-9B70-95536D573501}"/>
                </a:ext>
              </a:extLst>
            </p:cNvPr>
            <p:cNvSpPr/>
            <p:nvPr/>
          </p:nvSpPr>
          <p:spPr>
            <a:xfrm>
              <a:off x="6971752" y="4001813"/>
              <a:ext cx="7402858" cy="101113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just" defTabSz="457200">
                <a:lnSpc>
                  <a:spcPct val="120000"/>
                </a:lnSpc>
              </a:pPr>
              <a:r>
                <a:rPr lang="pl-PL" sz="1400" dirty="0" smtClean="0">
                  <a:solidFill>
                    <a:prstClr val="black"/>
                  </a:solidFill>
                </a:rPr>
                <a:t>Zróżnicowane portfolio działań i znaczny wzrost udziału projektów z obszarów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środowiska i innowacji. </a:t>
              </a:r>
              <a:endParaRPr lang="en-US" sz="1400" b="1" dirty="0" smtClean="0">
                <a:solidFill>
                  <a:prstClr val="black"/>
                </a:solidFill>
              </a:endParaRPr>
            </a:p>
            <a:p>
              <a:pPr algn="just" defTabSz="457200">
                <a:lnSpc>
                  <a:spcPct val="120000"/>
                </a:lnSpc>
              </a:pPr>
              <a:r>
                <a:rPr lang="en-US" sz="1400" b="1" dirty="0" smtClean="0">
                  <a:solidFill>
                    <a:prstClr val="black"/>
                  </a:solidFill>
                </a:rPr>
                <a:t>1/3 </a:t>
              </a:r>
              <a:r>
                <a:rPr lang="pl-PL" sz="1400" dirty="0" smtClean="0">
                  <a:solidFill>
                    <a:prstClr val="black"/>
                  </a:solidFill>
                </a:rPr>
                <a:t>finansowania przeznaczona na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walkę z pandemią Covid-19.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29D069-A939-4837-8E6C-26BA46A4E923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7C1B84-DFD4-47D7-ABC0-9745631ABE30}"/>
              </a:ext>
            </a:extLst>
          </p:cNvPr>
          <p:cNvGrpSpPr/>
          <p:nvPr/>
        </p:nvGrpSpPr>
        <p:grpSpPr>
          <a:xfrm>
            <a:off x="815184" y="4986853"/>
            <a:ext cx="4355182" cy="0"/>
            <a:chOff x="50800" y="5200393"/>
            <a:chExt cx="5806909" cy="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C2C5356-F758-43C9-866B-E95606B9E3AA}"/>
                </a:ext>
              </a:extLst>
            </p:cNvPr>
            <p:cNvCxnSpPr>
              <a:cxnSpLocks/>
            </p:cNvCxnSpPr>
            <p:nvPr/>
          </p:nvCxnSpPr>
          <p:spPr>
            <a:xfrm>
              <a:off x="50800" y="5200393"/>
              <a:ext cx="4551680" cy="0"/>
            </a:xfrm>
            <a:prstGeom prst="line">
              <a:avLst/>
            </a:prstGeom>
            <a:ln w="57150" cap="rnd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51361C-F017-43BF-86CB-24EEB075B6D2}"/>
                </a:ext>
              </a:extLst>
            </p:cNvPr>
            <p:cNvCxnSpPr>
              <a:cxnSpLocks/>
            </p:cNvCxnSpPr>
            <p:nvPr/>
          </p:nvCxnSpPr>
          <p:spPr>
            <a:xfrm>
              <a:off x="4762500" y="5200393"/>
              <a:ext cx="1095209" cy="0"/>
            </a:xfrm>
            <a:prstGeom prst="line">
              <a:avLst/>
            </a:prstGeom>
            <a:ln w="57150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aphic 124">
            <a:extLst>
              <a:ext uri="{FF2B5EF4-FFF2-40B4-BE49-F238E27FC236}">
                <a16:creationId xmlns:a16="http://schemas.microsoft.com/office/drawing/2014/main" id="{9E54E616-F382-4221-ABF9-790FB9E2BABC}"/>
              </a:ext>
            </a:extLst>
          </p:cNvPr>
          <p:cNvGrpSpPr/>
          <p:nvPr/>
        </p:nvGrpSpPr>
        <p:grpSpPr>
          <a:xfrm>
            <a:off x="6159260" y="1282697"/>
            <a:ext cx="416864" cy="416864"/>
            <a:chOff x="374781" y="244956"/>
            <a:chExt cx="784413" cy="784413"/>
          </a:xfrm>
          <a:solidFill>
            <a:schemeClr val="accent1"/>
          </a:solidFill>
        </p:grpSpPr>
        <p:grpSp>
          <p:nvGrpSpPr>
            <p:cNvPr id="29" name="Graphic 124">
              <a:extLst>
                <a:ext uri="{FF2B5EF4-FFF2-40B4-BE49-F238E27FC236}">
                  <a16:creationId xmlns:a16="http://schemas.microsoft.com/office/drawing/2014/main" id="{D14C3856-1A87-46AD-8AE9-BDA7E2E119C2}"/>
                </a:ext>
              </a:extLst>
            </p:cNvPr>
            <p:cNvGrpSpPr/>
            <p:nvPr/>
          </p:nvGrpSpPr>
          <p:grpSpPr>
            <a:xfrm>
              <a:off x="374789" y="244956"/>
              <a:ext cx="784396" cy="784413"/>
              <a:chOff x="374789" y="244956"/>
              <a:chExt cx="784396" cy="784413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2005D8B-EB82-408F-9E91-1487976AD682}"/>
                  </a:ext>
                </a:extLst>
              </p:cNvPr>
              <p:cNvSpPr/>
              <p:nvPr/>
            </p:nvSpPr>
            <p:spPr>
              <a:xfrm>
                <a:off x="665939" y="244956"/>
                <a:ext cx="493245" cy="493245"/>
              </a:xfrm>
              <a:custGeom>
                <a:avLst/>
                <a:gdLst>
                  <a:gd name="connsiteX0" fmla="*/ 246623 w 493245"/>
                  <a:gd name="connsiteY0" fmla="*/ 0 h 493245"/>
                  <a:gd name="connsiteX1" fmla="*/ 0 w 493245"/>
                  <a:gd name="connsiteY1" fmla="*/ 246623 h 493245"/>
                  <a:gd name="connsiteX2" fmla="*/ 246623 w 493245"/>
                  <a:gd name="connsiteY2" fmla="*/ 493246 h 493245"/>
                  <a:gd name="connsiteX3" fmla="*/ 493246 w 493245"/>
                  <a:gd name="connsiteY3" fmla="*/ 246623 h 493245"/>
                  <a:gd name="connsiteX4" fmla="*/ 246623 w 493245"/>
                  <a:gd name="connsiteY4" fmla="*/ 0 h 493245"/>
                  <a:gd name="connsiteX5" fmla="*/ 246623 w 493245"/>
                  <a:gd name="connsiteY5" fmla="*/ 467942 h 493245"/>
                  <a:gd name="connsiteX6" fmla="*/ 25304 w 493245"/>
                  <a:gd name="connsiteY6" fmla="*/ 246623 h 493245"/>
                  <a:gd name="connsiteX7" fmla="*/ 246623 w 493245"/>
                  <a:gd name="connsiteY7" fmla="*/ 25304 h 493245"/>
                  <a:gd name="connsiteX8" fmla="*/ 467942 w 493245"/>
                  <a:gd name="connsiteY8" fmla="*/ 246623 h 493245"/>
                  <a:gd name="connsiteX9" fmla="*/ 246623 w 493245"/>
                  <a:gd name="connsiteY9" fmla="*/ 467942 h 49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3245" h="493245">
                    <a:moveTo>
                      <a:pt x="246623" y="0"/>
                    </a:moveTo>
                    <a:cubicBezTo>
                      <a:pt x="110634" y="0"/>
                      <a:pt x="0" y="110634"/>
                      <a:pt x="0" y="246623"/>
                    </a:cubicBezTo>
                    <a:cubicBezTo>
                      <a:pt x="0" y="382611"/>
                      <a:pt x="110634" y="493246"/>
                      <a:pt x="246623" y="493246"/>
                    </a:cubicBezTo>
                    <a:cubicBezTo>
                      <a:pt x="382611" y="493246"/>
                      <a:pt x="493246" y="382611"/>
                      <a:pt x="493246" y="246623"/>
                    </a:cubicBezTo>
                    <a:cubicBezTo>
                      <a:pt x="493246" y="110634"/>
                      <a:pt x="382611" y="0"/>
                      <a:pt x="246623" y="0"/>
                    </a:cubicBezTo>
                    <a:close/>
                    <a:moveTo>
                      <a:pt x="246623" y="467942"/>
                    </a:moveTo>
                    <a:cubicBezTo>
                      <a:pt x="124587" y="467942"/>
                      <a:pt x="25304" y="368659"/>
                      <a:pt x="25304" y="246623"/>
                    </a:cubicBezTo>
                    <a:cubicBezTo>
                      <a:pt x="25304" y="124587"/>
                      <a:pt x="124587" y="25304"/>
                      <a:pt x="246623" y="25304"/>
                    </a:cubicBezTo>
                    <a:cubicBezTo>
                      <a:pt x="368659" y="25304"/>
                      <a:pt x="467942" y="124587"/>
                      <a:pt x="467942" y="246623"/>
                    </a:cubicBezTo>
                    <a:cubicBezTo>
                      <a:pt x="467942" y="368659"/>
                      <a:pt x="368659" y="467942"/>
                      <a:pt x="246623" y="467942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9F0FD98-29B5-4FBD-9F6D-E48ED446229C}"/>
                  </a:ext>
                </a:extLst>
              </p:cNvPr>
              <p:cNvSpPr/>
              <p:nvPr/>
            </p:nvSpPr>
            <p:spPr>
              <a:xfrm>
                <a:off x="806037" y="346170"/>
                <a:ext cx="213050" cy="64187"/>
              </a:xfrm>
              <a:custGeom>
                <a:avLst/>
                <a:gdLst>
                  <a:gd name="connsiteX0" fmla="*/ 3705 w 213050"/>
                  <a:gd name="connsiteY0" fmla="*/ 42591 h 64187"/>
                  <a:gd name="connsiteX1" fmla="*/ 3705 w 213050"/>
                  <a:gd name="connsiteY1" fmla="*/ 60482 h 64187"/>
                  <a:gd name="connsiteX2" fmla="*/ 12651 w 213050"/>
                  <a:gd name="connsiteY2" fmla="*/ 64187 h 64187"/>
                  <a:gd name="connsiteX3" fmla="*/ 21598 w 213050"/>
                  <a:gd name="connsiteY3" fmla="*/ 60481 h 64187"/>
                  <a:gd name="connsiteX4" fmla="*/ 106527 w 213050"/>
                  <a:gd name="connsiteY4" fmla="*/ 25304 h 64187"/>
                  <a:gd name="connsiteX5" fmla="*/ 191453 w 213050"/>
                  <a:gd name="connsiteY5" fmla="*/ 60481 h 64187"/>
                  <a:gd name="connsiteX6" fmla="*/ 209344 w 213050"/>
                  <a:gd name="connsiteY6" fmla="*/ 60482 h 64187"/>
                  <a:gd name="connsiteX7" fmla="*/ 209344 w 213050"/>
                  <a:gd name="connsiteY7" fmla="*/ 42591 h 64187"/>
                  <a:gd name="connsiteX8" fmla="*/ 106527 w 213050"/>
                  <a:gd name="connsiteY8" fmla="*/ 0 h 64187"/>
                  <a:gd name="connsiteX9" fmla="*/ 3705 w 213050"/>
                  <a:gd name="connsiteY9" fmla="*/ 42591 h 6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050" h="64187">
                    <a:moveTo>
                      <a:pt x="3705" y="42591"/>
                    </a:moveTo>
                    <a:cubicBezTo>
                      <a:pt x="-1236" y="47532"/>
                      <a:pt x="-1234" y="55543"/>
                      <a:pt x="3705" y="60482"/>
                    </a:cubicBezTo>
                    <a:cubicBezTo>
                      <a:pt x="6176" y="62952"/>
                      <a:pt x="9414" y="64187"/>
                      <a:pt x="12651" y="64187"/>
                    </a:cubicBezTo>
                    <a:cubicBezTo>
                      <a:pt x="15888" y="64187"/>
                      <a:pt x="19127" y="62952"/>
                      <a:pt x="21598" y="60481"/>
                    </a:cubicBezTo>
                    <a:cubicBezTo>
                      <a:pt x="44284" y="37797"/>
                      <a:pt x="74444" y="25304"/>
                      <a:pt x="106527" y="25304"/>
                    </a:cubicBezTo>
                    <a:cubicBezTo>
                      <a:pt x="138609" y="25304"/>
                      <a:pt x="168769" y="37795"/>
                      <a:pt x="191453" y="60481"/>
                    </a:cubicBezTo>
                    <a:cubicBezTo>
                      <a:pt x="196392" y="65423"/>
                      <a:pt x="204403" y="65422"/>
                      <a:pt x="209344" y="60482"/>
                    </a:cubicBezTo>
                    <a:cubicBezTo>
                      <a:pt x="214285" y="55542"/>
                      <a:pt x="214285" y="47530"/>
                      <a:pt x="209344" y="42591"/>
                    </a:cubicBezTo>
                    <a:cubicBezTo>
                      <a:pt x="181882" y="15125"/>
                      <a:pt x="145367" y="0"/>
                      <a:pt x="106527" y="0"/>
                    </a:cubicBezTo>
                    <a:cubicBezTo>
                      <a:pt x="67685" y="0"/>
                      <a:pt x="31170" y="15127"/>
                      <a:pt x="3705" y="42591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1CBE840-7103-4849-BBB1-A1C2214CC9EE}"/>
                  </a:ext>
                </a:extLst>
              </p:cNvPr>
              <p:cNvSpPr/>
              <p:nvPr/>
            </p:nvSpPr>
            <p:spPr>
              <a:xfrm>
                <a:off x="374789" y="668100"/>
                <a:ext cx="361251" cy="361268"/>
              </a:xfrm>
              <a:custGeom>
                <a:avLst/>
                <a:gdLst>
                  <a:gd name="connsiteX0" fmla="*/ 339654 w 361251"/>
                  <a:gd name="connsiteY0" fmla="*/ 3704 h 361268"/>
                  <a:gd name="connsiteX1" fmla="*/ 291014 w 361251"/>
                  <a:gd name="connsiteY1" fmla="*/ 52345 h 361268"/>
                  <a:gd name="connsiteX2" fmla="*/ 255073 w 361251"/>
                  <a:gd name="connsiteY2" fmla="*/ 41468 h 361268"/>
                  <a:gd name="connsiteX3" fmla="*/ 209315 w 361251"/>
                  <a:gd name="connsiteY3" fmla="*/ 60420 h 361268"/>
                  <a:gd name="connsiteX4" fmla="*/ 14231 w 361251"/>
                  <a:gd name="connsiteY4" fmla="*/ 255506 h 361268"/>
                  <a:gd name="connsiteX5" fmla="*/ 1712 w 361251"/>
                  <a:gd name="connsiteY5" fmla="*/ 298812 h 361268"/>
                  <a:gd name="connsiteX6" fmla="*/ 26117 w 361251"/>
                  <a:gd name="connsiteY6" fmla="*/ 335137 h 361268"/>
                  <a:gd name="connsiteX7" fmla="*/ 74337 w 361251"/>
                  <a:gd name="connsiteY7" fmla="*/ 361269 h 361268"/>
                  <a:gd name="connsiteX8" fmla="*/ 74342 w 361251"/>
                  <a:gd name="connsiteY8" fmla="*/ 361269 h 361268"/>
                  <a:gd name="connsiteX9" fmla="*/ 105744 w 361251"/>
                  <a:gd name="connsiteY9" fmla="*/ 347023 h 361268"/>
                  <a:gd name="connsiteX10" fmla="*/ 277040 w 361251"/>
                  <a:gd name="connsiteY10" fmla="*/ 175727 h 361268"/>
                  <a:gd name="connsiteX11" fmla="*/ 277057 w 361251"/>
                  <a:gd name="connsiteY11" fmla="*/ 175712 h 361268"/>
                  <a:gd name="connsiteX12" fmla="*/ 277072 w 361251"/>
                  <a:gd name="connsiteY12" fmla="*/ 175695 h 361268"/>
                  <a:gd name="connsiteX13" fmla="*/ 300828 w 361251"/>
                  <a:gd name="connsiteY13" fmla="*/ 151938 h 361268"/>
                  <a:gd name="connsiteX14" fmla="*/ 319783 w 361251"/>
                  <a:gd name="connsiteY14" fmla="*/ 106181 h 361268"/>
                  <a:gd name="connsiteX15" fmla="*/ 308905 w 361251"/>
                  <a:gd name="connsiteY15" fmla="*/ 70238 h 361268"/>
                  <a:gd name="connsiteX16" fmla="*/ 357546 w 361251"/>
                  <a:gd name="connsiteY16" fmla="*/ 21598 h 361268"/>
                  <a:gd name="connsiteX17" fmla="*/ 357546 w 361251"/>
                  <a:gd name="connsiteY17" fmla="*/ 3704 h 361268"/>
                  <a:gd name="connsiteX18" fmla="*/ 339654 w 361251"/>
                  <a:gd name="connsiteY18" fmla="*/ 3704 h 361268"/>
                  <a:gd name="connsiteX19" fmla="*/ 87854 w 361251"/>
                  <a:gd name="connsiteY19" fmla="*/ 329128 h 361268"/>
                  <a:gd name="connsiteX20" fmla="*/ 74344 w 361251"/>
                  <a:gd name="connsiteY20" fmla="*/ 335965 h 361268"/>
                  <a:gd name="connsiteX21" fmla="*/ 74342 w 361251"/>
                  <a:gd name="connsiteY21" fmla="*/ 335965 h 361268"/>
                  <a:gd name="connsiteX22" fmla="*/ 44010 w 361251"/>
                  <a:gd name="connsiteY22" fmla="*/ 317242 h 361268"/>
                  <a:gd name="connsiteX23" fmla="*/ 32124 w 361251"/>
                  <a:gd name="connsiteY23" fmla="*/ 273399 h 361268"/>
                  <a:gd name="connsiteX24" fmla="*/ 194487 w 361251"/>
                  <a:gd name="connsiteY24" fmla="*/ 111034 h 361268"/>
                  <a:gd name="connsiteX25" fmla="*/ 250218 w 361251"/>
                  <a:gd name="connsiteY25" fmla="*/ 166765 h 361268"/>
                  <a:gd name="connsiteX26" fmla="*/ 87854 w 361251"/>
                  <a:gd name="connsiteY26" fmla="*/ 329128 h 361268"/>
                  <a:gd name="connsiteX27" fmla="*/ 282937 w 361251"/>
                  <a:gd name="connsiteY27" fmla="*/ 134045 h 361268"/>
                  <a:gd name="connsiteX28" fmla="*/ 268111 w 361251"/>
                  <a:gd name="connsiteY28" fmla="*/ 148871 h 361268"/>
                  <a:gd name="connsiteX29" fmla="*/ 212380 w 361251"/>
                  <a:gd name="connsiteY29" fmla="*/ 93143 h 361268"/>
                  <a:gd name="connsiteX30" fmla="*/ 227207 w 361251"/>
                  <a:gd name="connsiteY30" fmla="*/ 78316 h 361268"/>
                  <a:gd name="connsiteX31" fmla="*/ 255073 w 361251"/>
                  <a:gd name="connsiteY31" fmla="*/ 66773 h 361268"/>
                  <a:gd name="connsiteX32" fmla="*/ 282939 w 361251"/>
                  <a:gd name="connsiteY32" fmla="*/ 78316 h 361268"/>
                  <a:gd name="connsiteX33" fmla="*/ 294481 w 361251"/>
                  <a:gd name="connsiteY33" fmla="*/ 106181 h 361268"/>
                  <a:gd name="connsiteX34" fmla="*/ 282937 w 361251"/>
                  <a:gd name="connsiteY34" fmla="*/ 134045 h 36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61251" h="361268">
                    <a:moveTo>
                      <a:pt x="339654" y="3704"/>
                    </a:moveTo>
                    <a:lnTo>
                      <a:pt x="291014" y="52345"/>
                    </a:lnTo>
                    <a:cubicBezTo>
                      <a:pt x="280464" y="45270"/>
                      <a:pt x="268060" y="41468"/>
                      <a:pt x="255073" y="41468"/>
                    </a:cubicBezTo>
                    <a:cubicBezTo>
                      <a:pt x="237787" y="41468"/>
                      <a:pt x="221537" y="48198"/>
                      <a:pt x="209315" y="60420"/>
                    </a:cubicBezTo>
                    <a:lnTo>
                      <a:pt x="14231" y="255506"/>
                    </a:lnTo>
                    <a:cubicBezTo>
                      <a:pt x="-1791" y="271528"/>
                      <a:pt x="-1420" y="287900"/>
                      <a:pt x="1712" y="298812"/>
                    </a:cubicBezTo>
                    <a:cubicBezTo>
                      <a:pt x="4985" y="310218"/>
                      <a:pt x="12741" y="321761"/>
                      <a:pt x="26117" y="335137"/>
                    </a:cubicBezTo>
                    <a:cubicBezTo>
                      <a:pt x="37335" y="346353"/>
                      <a:pt x="54538" y="361265"/>
                      <a:pt x="74337" y="361269"/>
                    </a:cubicBezTo>
                    <a:cubicBezTo>
                      <a:pt x="74339" y="361269"/>
                      <a:pt x="74341" y="361269"/>
                      <a:pt x="74342" y="361269"/>
                    </a:cubicBezTo>
                    <a:cubicBezTo>
                      <a:pt x="85726" y="361269"/>
                      <a:pt x="96291" y="356474"/>
                      <a:pt x="105744" y="347023"/>
                    </a:cubicBezTo>
                    <a:lnTo>
                      <a:pt x="277040" y="175727"/>
                    </a:lnTo>
                    <a:cubicBezTo>
                      <a:pt x="277045" y="175722"/>
                      <a:pt x="277050" y="175717"/>
                      <a:pt x="277057" y="175712"/>
                    </a:cubicBezTo>
                    <a:cubicBezTo>
                      <a:pt x="277063" y="175707"/>
                      <a:pt x="277067" y="175702"/>
                      <a:pt x="277072" y="175695"/>
                    </a:cubicBezTo>
                    <a:lnTo>
                      <a:pt x="300828" y="151938"/>
                    </a:lnTo>
                    <a:cubicBezTo>
                      <a:pt x="313052" y="139715"/>
                      <a:pt x="319783" y="123465"/>
                      <a:pt x="319783" y="106181"/>
                    </a:cubicBezTo>
                    <a:cubicBezTo>
                      <a:pt x="319783" y="93192"/>
                      <a:pt x="315982" y="80789"/>
                      <a:pt x="308905" y="70238"/>
                    </a:cubicBezTo>
                    <a:lnTo>
                      <a:pt x="357546" y="21598"/>
                    </a:lnTo>
                    <a:cubicBezTo>
                      <a:pt x="362487" y="16655"/>
                      <a:pt x="362487" y="8645"/>
                      <a:pt x="357546" y="3704"/>
                    </a:cubicBezTo>
                    <a:cubicBezTo>
                      <a:pt x="352605" y="-1235"/>
                      <a:pt x="344594" y="-1235"/>
                      <a:pt x="339654" y="3704"/>
                    </a:cubicBezTo>
                    <a:close/>
                    <a:moveTo>
                      <a:pt x="87854" y="329128"/>
                    </a:moveTo>
                    <a:cubicBezTo>
                      <a:pt x="83254" y="333730"/>
                      <a:pt x="78835" y="335965"/>
                      <a:pt x="74344" y="335965"/>
                    </a:cubicBezTo>
                    <a:cubicBezTo>
                      <a:pt x="74344" y="335965"/>
                      <a:pt x="74342" y="335965"/>
                      <a:pt x="74342" y="335965"/>
                    </a:cubicBezTo>
                    <a:cubicBezTo>
                      <a:pt x="66638" y="335963"/>
                      <a:pt x="56432" y="329666"/>
                      <a:pt x="44010" y="317242"/>
                    </a:cubicBezTo>
                    <a:cubicBezTo>
                      <a:pt x="18296" y="291530"/>
                      <a:pt x="24039" y="281485"/>
                      <a:pt x="32124" y="273399"/>
                    </a:cubicBezTo>
                    <a:lnTo>
                      <a:pt x="194487" y="111034"/>
                    </a:lnTo>
                    <a:lnTo>
                      <a:pt x="250218" y="166765"/>
                    </a:lnTo>
                    <a:lnTo>
                      <a:pt x="87854" y="329128"/>
                    </a:lnTo>
                    <a:close/>
                    <a:moveTo>
                      <a:pt x="282937" y="134045"/>
                    </a:moveTo>
                    <a:lnTo>
                      <a:pt x="268111" y="148871"/>
                    </a:lnTo>
                    <a:lnTo>
                      <a:pt x="212380" y="93143"/>
                    </a:lnTo>
                    <a:lnTo>
                      <a:pt x="227207" y="78316"/>
                    </a:lnTo>
                    <a:cubicBezTo>
                      <a:pt x="234651" y="70874"/>
                      <a:pt x="244546" y="66773"/>
                      <a:pt x="255073" y="66773"/>
                    </a:cubicBezTo>
                    <a:cubicBezTo>
                      <a:pt x="265599" y="66773"/>
                      <a:pt x="275494" y="70872"/>
                      <a:pt x="282939" y="78316"/>
                    </a:cubicBezTo>
                    <a:cubicBezTo>
                      <a:pt x="290381" y="85759"/>
                      <a:pt x="294481" y="95655"/>
                      <a:pt x="294481" y="106181"/>
                    </a:cubicBezTo>
                    <a:cubicBezTo>
                      <a:pt x="294479" y="116705"/>
                      <a:pt x="290380" y="126603"/>
                      <a:pt x="282937" y="134045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D1E1369-5216-4005-9AC6-F4F4F64AB1B3}"/>
                  </a:ext>
                </a:extLst>
              </p:cNvPr>
              <p:cNvSpPr/>
              <p:nvPr/>
            </p:nvSpPr>
            <p:spPr>
              <a:xfrm>
                <a:off x="716036" y="295052"/>
                <a:ext cx="391328" cy="393053"/>
              </a:xfrm>
              <a:custGeom>
                <a:avLst/>
                <a:gdLst>
                  <a:gd name="connsiteX0" fmla="*/ 380402 w 391328"/>
                  <a:gd name="connsiteY0" fmla="*/ 209302 h 393053"/>
                  <a:gd name="connsiteX1" fmla="*/ 366142 w 391328"/>
                  <a:gd name="connsiteY1" fmla="*/ 220110 h 393053"/>
                  <a:gd name="connsiteX2" fmla="*/ 196528 w 391328"/>
                  <a:gd name="connsiteY2" fmla="*/ 367750 h 393053"/>
                  <a:gd name="connsiteX3" fmla="*/ 25305 w 391328"/>
                  <a:gd name="connsiteY3" fmla="*/ 196527 h 393053"/>
                  <a:gd name="connsiteX4" fmla="*/ 196527 w 391328"/>
                  <a:gd name="connsiteY4" fmla="*/ 25304 h 393053"/>
                  <a:gd name="connsiteX5" fmla="*/ 366140 w 391328"/>
                  <a:gd name="connsiteY5" fmla="*/ 172945 h 393053"/>
                  <a:gd name="connsiteX6" fmla="*/ 380400 w 391328"/>
                  <a:gd name="connsiteY6" fmla="*/ 183753 h 393053"/>
                  <a:gd name="connsiteX7" fmla="*/ 391210 w 391328"/>
                  <a:gd name="connsiteY7" fmla="*/ 169496 h 393053"/>
                  <a:gd name="connsiteX8" fmla="*/ 326191 w 391328"/>
                  <a:gd name="connsiteY8" fmla="*/ 48841 h 393053"/>
                  <a:gd name="connsiteX9" fmla="*/ 196527 w 391328"/>
                  <a:gd name="connsiteY9" fmla="*/ 0 h 393053"/>
                  <a:gd name="connsiteX10" fmla="*/ 0 w 391328"/>
                  <a:gd name="connsiteY10" fmla="*/ 196527 h 393053"/>
                  <a:gd name="connsiteX11" fmla="*/ 196527 w 391328"/>
                  <a:gd name="connsiteY11" fmla="*/ 393053 h 393053"/>
                  <a:gd name="connsiteX12" fmla="*/ 326189 w 391328"/>
                  <a:gd name="connsiteY12" fmla="*/ 344214 h 393053"/>
                  <a:gd name="connsiteX13" fmla="*/ 391208 w 391328"/>
                  <a:gd name="connsiteY13" fmla="*/ 223559 h 393053"/>
                  <a:gd name="connsiteX14" fmla="*/ 380402 w 391328"/>
                  <a:gd name="connsiteY14" fmla="*/ 209302 h 393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1328" h="393053">
                    <a:moveTo>
                      <a:pt x="380402" y="209302"/>
                    </a:moveTo>
                    <a:cubicBezTo>
                      <a:pt x="373478" y="208349"/>
                      <a:pt x="367095" y="213187"/>
                      <a:pt x="366142" y="220110"/>
                    </a:cubicBezTo>
                    <a:cubicBezTo>
                      <a:pt x="354556" y="304280"/>
                      <a:pt x="281638" y="367750"/>
                      <a:pt x="196528" y="367750"/>
                    </a:cubicBezTo>
                    <a:cubicBezTo>
                      <a:pt x="102115" y="367750"/>
                      <a:pt x="25305" y="290940"/>
                      <a:pt x="25305" y="196527"/>
                    </a:cubicBezTo>
                    <a:cubicBezTo>
                      <a:pt x="25305" y="102114"/>
                      <a:pt x="102114" y="25304"/>
                      <a:pt x="196527" y="25304"/>
                    </a:cubicBezTo>
                    <a:cubicBezTo>
                      <a:pt x="281638" y="25304"/>
                      <a:pt x="354556" y="88777"/>
                      <a:pt x="366140" y="172945"/>
                    </a:cubicBezTo>
                    <a:cubicBezTo>
                      <a:pt x="367093" y="179868"/>
                      <a:pt x="373482" y="184717"/>
                      <a:pt x="380400" y="183753"/>
                    </a:cubicBezTo>
                    <a:cubicBezTo>
                      <a:pt x="387323" y="182802"/>
                      <a:pt x="392161" y="176417"/>
                      <a:pt x="391210" y="169496"/>
                    </a:cubicBezTo>
                    <a:cubicBezTo>
                      <a:pt x="384794" y="122891"/>
                      <a:pt x="361704" y="80042"/>
                      <a:pt x="326191" y="48841"/>
                    </a:cubicBezTo>
                    <a:cubicBezTo>
                      <a:pt x="290344" y="17345"/>
                      <a:pt x="244295" y="0"/>
                      <a:pt x="196527" y="0"/>
                    </a:cubicBezTo>
                    <a:cubicBezTo>
                      <a:pt x="88161" y="0"/>
                      <a:pt x="0" y="88161"/>
                      <a:pt x="0" y="196527"/>
                    </a:cubicBezTo>
                    <a:cubicBezTo>
                      <a:pt x="0" y="304892"/>
                      <a:pt x="88161" y="393053"/>
                      <a:pt x="196527" y="393053"/>
                    </a:cubicBezTo>
                    <a:cubicBezTo>
                      <a:pt x="244295" y="393053"/>
                      <a:pt x="290342" y="375709"/>
                      <a:pt x="326189" y="344214"/>
                    </a:cubicBezTo>
                    <a:cubicBezTo>
                      <a:pt x="361702" y="313011"/>
                      <a:pt x="384793" y="270164"/>
                      <a:pt x="391208" y="223559"/>
                    </a:cubicBezTo>
                    <a:cubicBezTo>
                      <a:pt x="392161" y="216636"/>
                      <a:pt x="387323" y="210253"/>
                      <a:pt x="380402" y="209302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4" name="Graphic 164">
            <a:extLst>
              <a:ext uri="{FF2B5EF4-FFF2-40B4-BE49-F238E27FC236}">
                <a16:creationId xmlns:a16="http://schemas.microsoft.com/office/drawing/2014/main" id="{B2CED856-4A45-4C7C-9532-2FD19C5F7EB8}"/>
              </a:ext>
            </a:extLst>
          </p:cNvPr>
          <p:cNvGrpSpPr/>
          <p:nvPr/>
        </p:nvGrpSpPr>
        <p:grpSpPr>
          <a:xfrm>
            <a:off x="6196709" y="2250934"/>
            <a:ext cx="384901" cy="384901"/>
            <a:chOff x="400084" y="270259"/>
            <a:chExt cx="733806" cy="733806"/>
          </a:xfrm>
          <a:solidFill>
            <a:schemeClr val="accent1"/>
          </a:solidFill>
        </p:grpSpPr>
        <p:grpSp>
          <p:nvGrpSpPr>
            <p:cNvPr id="35" name="Graphic 164">
              <a:extLst>
                <a:ext uri="{FF2B5EF4-FFF2-40B4-BE49-F238E27FC236}">
                  <a16:creationId xmlns:a16="http://schemas.microsoft.com/office/drawing/2014/main" id="{C308C63D-B20C-4174-91A9-F3BEE5083E09}"/>
                </a:ext>
              </a:extLst>
            </p:cNvPr>
            <p:cNvGrpSpPr/>
            <p:nvPr/>
          </p:nvGrpSpPr>
          <p:grpSpPr>
            <a:xfrm>
              <a:off x="400084" y="307628"/>
              <a:ext cx="733806" cy="659065"/>
              <a:chOff x="400084" y="307628"/>
              <a:chExt cx="733806" cy="659065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8F8C7EE-3180-4E6E-9ACD-520128A8F7C3}"/>
                  </a:ext>
                </a:extLst>
              </p:cNvPr>
              <p:cNvSpPr/>
              <p:nvPr/>
            </p:nvSpPr>
            <p:spPr>
              <a:xfrm>
                <a:off x="493699" y="881507"/>
                <a:ext cx="26990" cy="26990"/>
              </a:xfrm>
              <a:custGeom>
                <a:avLst/>
                <a:gdLst>
                  <a:gd name="connsiteX0" fmla="*/ 26991 w 26990"/>
                  <a:gd name="connsiteY0" fmla="*/ 13495 h 26990"/>
                  <a:gd name="connsiteX1" fmla="*/ 13495 w 26990"/>
                  <a:gd name="connsiteY1" fmla="*/ 0 h 26990"/>
                  <a:gd name="connsiteX2" fmla="*/ 0 w 26990"/>
                  <a:gd name="connsiteY2" fmla="*/ 13495 h 26990"/>
                  <a:gd name="connsiteX3" fmla="*/ 13495 w 26990"/>
                  <a:gd name="connsiteY3" fmla="*/ 26991 h 26990"/>
                  <a:gd name="connsiteX4" fmla="*/ 26991 w 26990"/>
                  <a:gd name="connsiteY4" fmla="*/ 13495 h 2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90" h="26990">
                    <a:moveTo>
                      <a:pt x="26991" y="13495"/>
                    </a:moveTo>
                    <a:cubicBezTo>
                      <a:pt x="26991" y="6054"/>
                      <a:pt x="20936" y="0"/>
                      <a:pt x="13495" y="0"/>
                    </a:cubicBezTo>
                    <a:cubicBezTo>
                      <a:pt x="6054" y="0"/>
                      <a:pt x="0" y="6054"/>
                      <a:pt x="0" y="13495"/>
                    </a:cubicBezTo>
                    <a:cubicBezTo>
                      <a:pt x="0" y="20936"/>
                      <a:pt x="6054" y="26991"/>
                      <a:pt x="13495" y="26991"/>
                    </a:cubicBezTo>
                    <a:cubicBezTo>
                      <a:pt x="20936" y="26991"/>
                      <a:pt x="26991" y="20936"/>
                      <a:pt x="26991" y="13495"/>
                    </a:cubicBezTo>
                    <a:close/>
                  </a:path>
                </a:pathLst>
              </a:custGeom>
              <a:grpFill/>
              <a:ln w="16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2E9887E-6D26-4502-A4FC-A5EB46C5EFD0}"/>
                  </a:ext>
                </a:extLst>
              </p:cNvPr>
              <p:cNvSpPr/>
              <p:nvPr/>
            </p:nvSpPr>
            <p:spPr>
              <a:xfrm>
                <a:off x="400084" y="307628"/>
                <a:ext cx="733806" cy="659065"/>
              </a:xfrm>
              <a:custGeom>
                <a:avLst/>
                <a:gdLst>
                  <a:gd name="connsiteX0" fmla="*/ 733806 w 733806"/>
                  <a:gd name="connsiteY0" fmla="*/ 300460 h 659065"/>
                  <a:gd name="connsiteX1" fmla="*/ 671731 w 733806"/>
                  <a:gd name="connsiteY1" fmla="*/ 238385 h 659065"/>
                  <a:gd name="connsiteX2" fmla="*/ 527711 w 733806"/>
                  <a:gd name="connsiteY2" fmla="*/ 238385 h 659065"/>
                  <a:gd name="connsiteX3" fmla="*/ 562873 w 733806"/>
                  <a:gd name="connsiteY3" fmla="*/ 58539 h 659065"/>
                  <a:gd name="connsiteX4" fmla="*/ 542219 w 733806"/>
                  <a:gd name="connsiteY4" fmla="*/ 15752 h 659065"/>
                  <a:gd name="connsiteX5" fmla="*/ 497360 w 733806"/>
                  <a:gd name="connsiteY5" fmla="*/ 104 h 659065"/>
                  <a:gd name="connsiteX6" fmla="*/ 454575 w 733806"/>
                  <a:gd name="connsiteY6" fmla="*/ 20759 h 659065"/>
                  <a:gd name="connsiteX7" fmla="*/ 438927 w 733806"/>
                  <a:gd name="connsiteY7" fmla="*/ 65617 h 659065"/>
                  <a:gd name="connsiteX8" fmla="*/ 401264 w 733806"/>
                  <a:gd name="connsiteY8" fmla="*/ 210826 h 659065"/>
                  <a:gd name="connsiteX9" fmla="*/ 353177 w 733806"/>
                  <a:gd name="connsiteY9" fmla="*/ 244925 h 659065"/>
                  <a:gd name="connsiteX10" fmla="*/ 239867 w 733806"/>
                  <a:gd name="connsiteY10" fmla="*/ 319785 h 659065"/>
                  <a:gd name="connsiteX11" fmla="*/ 178804 w 733806"/>
                  <a:gd name="connsiteY11" fmla="*/ 319785 h 659065"/>
                  <a:gd name="connsiteX12" fmla="*/ 178804 w 733806"/>
                  <a:gd name="connsiteY12" fmla="*/ 251035 h 659065"/>
                  <a:gd name="connsiteX13" fmla="*/ 166152 w 733806"/>
                  <a:gd name="connsiteY13" fmla="*/ 238383 h 659065"/>
                  <a:gd name="connsiteX14" fmla="*/ 12652 w 733806"/>
                  <a:gd name="connsiteY14" fmla="*/ 238383 h 659065"/>
                  <a:gd name="connsiteX15" fmla="*/ 0 w 733806"/>
                  <a:gd name="connsiteY15" fmla="*/ 251035 h 659065"/>
                  <a:gd name="connsiteX16" fmla="*/ 12652 w 733806"/>
                  <a:gd name="connsiteY16" fmla="*/ 263687 h 659065"/>
                  <a:gd name="connsiteX17" fmla="*/ 153500 w 733806"/>
                  <a:gd name="connsiteY17" fmla="*/ 263687 h 659065"/>
                  <a:gd name="connsiteX18" fmla="*/ 153500 w 733806"/>
                  <a:gd name="connsiteY18" fmla="*/ 633762 h 659065"/>
                  <a:gd name="connsiteX19" fmla="*/ 12652 w 733806"/>
                  <a:gd name="connsiteY19" fmla="*/ 633762 h 659065"/>
                  <a:gd name="connsiteX20" fmla="*/ 0 w 733806"/>
                  <a:gd name="connsiteY20" fmla="*/ 646413 h 659065"/>
                  <a:gd name="connsiteX21" fmla="*/ 12652 w 733806"/>
                  <a:gd name="connsiteY21" fmla="*/ 659065 h 659065"/>
                  <a:gd name="connsiteX22" fmla="*/ 166152 w 733806"/>
                  <a:gd name="connsiteY22" fmla="*/ 659065 h 659065"/>
                  <a:gd name="connsiteX23" fmla="*/ 178804 w 733806"/>
                  <a:gd name="connsiteY23" fmla="*/ 646413 h 659065"/>
                  <a:gd name="connsiteX24" fmla="*/ 178804 w 733806"/>
                  <a:gd name="connsiteY24" fmla="*/ 577663 h 659065"/>
                  <a:gd name="connsiteX25" fmla="*/ 239870 w 733806"/>
                  <a:gd name="connsiteY25" fmla="*/ 577663 h 659065"/>
                  <a:gd name="connsiteX26" fmla="*/ 406012 w 733806"/>
                  <a:gd name="connsiteY26" fmla="*/ 659065 h 659065"/>
                  <a:gd name="connsiteX27" fmla="*/ 560395 w 733806"/>
                  <a:gd name="connsiteY27" fmla="*/ 659065 h 659065"/>
                  <a:gd name="connsiteX28" fmla="*/ 573047 w 733806"/>
                  <a:gd name="connsiteY28" fmla="*/ 646413 h 659065"/>
                  <a:gd name="connsiteX29" fmla="*/ 560395 w 733806"/>
                  <a:gd name="connsiteY29" fmla="*/ 633762 h 659065"/>
                  <a:gd name="connsiteX30" fmla="*/ 406012 w 733806"/>
                  <a:gd name="connsiteY30" fmla="*/ 633762 h 659065"/>
                  <a:gd name="connsiteX31" fmla="*/ 256404 w 733806"/>
                  <a:gd name="connsiteY31" fmla="*/ 557560 h 659065"/>
                  <a:gd name="connsiteX32" fmla="*/ 246179 w 733806"/>
                  <a:gd name="connsiteY32" fmla="*/ 552360 h 659065"/>
                  <a:gd name="connsiteX33" fmla="*/ 178804 w 733806"/>
                  <a:gd name="connsiteY33" fmla="*/ 552360 h 659065"/>
                  <a:gd name="connsiteX34" fmla="*/ 178804 w 733806"/>
                  <a:gd name="connsiteY34" fmla="*/ 345091 h 659065"/>
                  <a:gd name="connsiteX35" fmla="*/ 246179 w 733806"/>
                  <a:gd name="connsiteY35" fmla="*/ 345091 h 659065"/>
                  <a:gd name="connsiteX36" fmla="*/ 256404 w 733806"/>
                  <a:gd name="connsiteY36" fmla="*/ 339890 h 659065"/>
                  <a:gd name="connsiteX37" fmla="*/ 359489 w 733806"/>
                  <a:gd name="connsiteY37" fmla="*/ 269428 h 659065"/>
                  <a:gd name="connsiteX38" fmla="*/ 422600 w 733806"/>
                  <a:gd name="connsiteY38" fmla="*/ 224428 h 659065"/>
                  <a:gd name="connsiteX39" fmla="*/ 464189 w 733806"/>
                  <a:gd name="connsiteY39" fmla="*/ 64171 h 659065"/>
                  <a:gd name="connsiteX40" fmla="*/ 473458 w 733806"/>
                  <a:gd name="connsiteY40" fmla="*/ 37599 h 659065"/>
                  <a:gd name="connsiteX41" fmla="*/ 498803 w 733806"/>
                  <a:gd name="connsiteY41" fmla="*/ 25364 h 659065"/>
                  <a:gd name="connsiteX42" fmla="*/ 525375 w 733806"/>
                  <a:gd name="connsiteY42" fmla="*/ 34633 h 659065"/>
                  <a:gd name="connsiteX43" fmla="*/ 537610 w 733806"/>
                  <a:gd name="connsiteY43" fmla="*/ 59977 h 659065"/>
                  <a:gd name="connsiteX44" fmla="*/ 499427 w 733806"/>
                  <a:gd name="connsiteY44" fmla="*/ 238382 h 659065"/>
                  <a:gd name="connsiteX45" fmla="*/ 473266 w 733806"/>
                  <a:gd name="connsiteY45" fmla="*/ 238382 h 659065"/>
                  <a:gd name="connsiteX46" fmla="*/ 460614 w 733806"/>
                  <a:gd name="connsiteY46" fmla="*/ 251034 h 659065"/>
                  <a:gd name="connsiteX47" fmla="*/ 473266 w 733806"/>
                  <a:gd name="connsiteY47" fmla="*/ 263685 h 659065"/>
                  <a:gd name="connsiteX48" fmla="*/ 506866 w 733806"/>
                  <a:gd name="connsiteY48" fmla="*/ 263685 h 659065"/>
                  <a:gd name="connsiteX49" fmla="*/ 506987 w 733806"/>
                  <a:gd name="connsiteY49" fmla="*/ 263685 h 659065"/>
                  <a:gd name="connsiteX50" fmla="*/ 671731 w 733806"/>
                  <a:gd name="connsiteY50" fmla="*/ 263685 h 659065"/>
                  <a:gd name="connsiteX51" fmla="*/ 708502 w 733806"/>
                  <a:gd name="connsiteY51" fmla="*/ 300457 h 659065"/>
                  <a:gd name="connsiteX52" fmla="*/ 671731 w 733806"/>
                  <a:gd name="connsiteY52" fmla="*/ 337226 h 659065"/>
                  <a:gd name="connsiteX53" fmla="*/ 651488 w 733806"/>
                  <a:gd name="connsiteY53" fmla="*/ 337226 h 659065"/>
                  <a:gd name="connsiteX54" fmla="*/ 611002 w 733806"/>
                  <a:gd name="connsiteY54" fmla="*/ 337226 h 659065"/>
                  <a:gd name="connsiteX55" fmla="*/ 598350 w 733806"/>
                  <a:gd name="connsiteY55" fmla="*/ 349878 h 659065"/>
                  <a:gd name="connsiteX56" fmla="*/ 611002 w 733806"/>
                  <a:gd name="connsiteY56" fmla="*/ 362530 h 659065"/>
                  <a:gd name="connsiteX57" fmla="*/ 651488 w 733806"/>
                  <a:gd name="connsiteY57" fmla="*/ 362530 h 659065"/>
                  <a:gd name="connsiteX58" fmla="*/ 688259 w 733806"/>
                  <a:gd name="connsiteY58" fmla="*/ 399301 h 659065"/>
                  <a:gd name="connsiteX59" fmla="*/ 651488 w 733806"/>
                  <a:gd name="connsiteY59" fmla="*/ 436071 h 659065"/>
                  <a:gd name="connsiteX60" fmla="*/ 631245 w 733806"/>
                  <a:gd name="connsiteY60" fmla="*/ 436071 h 659065"/>
                  <a:gd name="connsiteX61" fmla="*/ 611002 w 733806"/>
                  <a:gd name="connsiteY61" fmla="*/ 436071 h 659065"/>
                  <a:gd name="connsiteX62" fmla="*/ 598350 w 733806"/>
                  <a:gd name="connsiteY62" fmla="*/ 448723 h 659065"/>
                  <a:gd name="connsiteX63" fmla="*/ 611002 w 733806"/>
                  <a:gd name="connsiteY63" fmla="*/ 461374 h 659065"/>
                  <a:gd name="connsiteX64" fmla="*/ 631245 w 733806"/>
                  <a:gd name="connsiteY64" fmla="*/ 461374 h 659065"/>
                  <a:gd name="connsiteX65" fmla="*/ 668017 w 733806"/>
                  <a:gd name="connsiteY65" fmla="*/ 498146 h 659065"/>
                  <a:gd name="connsiteX66" fmla="*/ 631245 w 733806"/>
                  <a:gd name="connsiteY66" fmla="*/ 534915 h 659065"/>
                  <a:gd name="connsiteX67" fmla="*/ 611002 w 733806"/>
                  <a:gd name="connsiteY67" fmla="*/ 534915 h 659065"/>
                  <a:gd name="connsiteX68" fmla="*/ 598350 w 733806"/>
                  <a:gd name="connsiteY68" fmla="*/ 547567 h 659065"/>
                  <a:gd name="connsiteX69" fmla="*/ 611002 w 733806"/>
                  <a:gd name="connsiteY69" fmla="*/ 560219 h 659065"/>
                  <a:gd name="connsiteX70" fmla="*/ 647774 w 733806"/>
                  <a:gd name="connsiteY70" fmla="*/ 596990 h 659065"/>
                  <a:gd name="connsiteX71" fmla="*/ 611002 w 733806"/>
                  <a:gd name="connsiteY71" fmla="*/ 633760 h 659065"/>
                  <a:gd name="connsiteX72" fmla="*/ 598350 w 733806"/>
                  <a:gd name="connsiteY72" fmla="*/ 646412 h 659065"/>
                  <a:gd name="connsiteX73" fmla="*/ 611002 w 733806"/>
                  <a:gd name="connsiteY73" fmla="*/ 659063 h 659065"/>
                  <a:gd name="connsiteX74" fmla="*/ 673077 w 733806"/>
                  <a:gd name="connsiteY74" fmla="*/ 596990 h 659065"/>
                  <a:gd name="connsiteX75" fmla="*/ 656529 w 733806"/>
                  <a:gd name="connsiteY75" fmla="*/ 554834 h 659065"/>
                  <a:gd name="connsiteX76" fmla="*/ 693320 w 733806"/>
                  <a:gd name="connsiteY76" fmla="*/ 498146 h 659065"/>
                  <a:gd name="connsiteX77" fmla="*/ 676772 w 733806"/>
                  <a:gd name="connsiteY77" fmla="*/ 455990 h 659065"/>
                  <a:gd name="connsiteX78" fmla="*/ 713563 w 733806"/>
                  <a:gd name="connsiteY78" fmla="*/ 399301 h 659065"/>
                  <a:gd name="connsiteX79" fmla="*/ 697015 w 733806"/>
                  <a:gd name="connsiteY79" fmla="*/ 357145 h 659065"/>
                  <a:gd name="connsiteX80" fmla="*/ 733806 w 733806"/>
                  <a:gd name="connsiteY80" fmla="*/ 300460 h 65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733806" h="659065">
                    <a:moveTo>
                      <a:pt x="733806" y="300460"/>
                    </a:moveTo>
                    <a:cubicBezTo>
                      <a:pt x="733806" y="266231"/>
                      <a:pt x="705960" y="238385"/>
                      <a:pt x="671731" y="238385"/>
                    </a:cubicBezTo>
                    <a:lnTo>
                      <a:pt x="527711" y="238385"/>
                    </a:lnTo>
                    <a:cubicBezTo>
                      <a:pt x="554307" y="182714"/>
                      <a:pt x="566439" y="120976"/>
                      <a:pt x="562873" y="58539"/>
                    </a:cubicBezTo>
                    <a:cubicBezTo>
                      <a:pt x="561928" y="41985"/>
                      <a:pt x="554592" y="26789"/>
                      <a:pt x="542219" y="15752"/>
                    </a:cubicBezTo>
                    <a:cubicBezTo>
                      <a:pt x="529845" y="4716"/>
                      <a:pt x="513907" y="-844"/>
                      <a:pt x="497360" y="104"/>
                    </a:cubicBezTo>
                    <a:cubicBezTo>
                      <a:pt x="480807" y="1049"/>
                      <a:pt x="465613" y="8385"/>
                      <a:pt x="454575" y="20759"/>
                    </a:cubicBezTo>
                    <a:cubicBezTo>
                      <a:pt x="443538" y="33132"/>
                      <a:pt x="437981" y="49063"/>
                      <a:pt x="438927" y="65617"/>
                    </a:cubicBezTo>
                    <a:cubicBezTo>
                      <a:pt x="441881" y="117336"/>
                      <a:pt x="428858" y="167550"/>
                      <a:pt x="401264" y="210826"/>
                    </a:cubicBezTo>
                    <a:cubicBezTo>
                      <a:pt x="394347" y="221675"/>
                      <a:pt x="372708" y="239893"/>
                      <a:pt x="353177" y="244925"/>
                    </a:cubicBezTo>
                    <a:cubicBezTo>
                      <a:pt x="308509" y="256430"/>
                      <a:pt x="268507" y="282911"/>
                      <a:pt x="239867" y="319785"/>
                    </a:cubicBezTo>
                    <a:lnTo>
                      <a:pt x="178804" y="319785"/>
                    </a:lnTo>
                    <a:lnTo>
                      <a:pt x="178804" y="251035"/>
                    </a:lnTo>
                    <a:cubicBezTo>
                      <a:pt x="178804" y="244048"/>
                      <a:pt x="173139" y="238383"/>
                      <a:pt x="166152" y="238383"/>
                    </a:cubicBezTo>
                    <a:lnTo>
                      <a:pt x="12652" y="238383"/>
                    </a:lnTo>
                    <a:cubicBezTo>
                      <a:pt x="5665" y="238383"/>
                      <a:pt x="0" y="244048"/>
                      <a:pt x="0" y="251035"/>
                    </a:cubicBezTo>
                    <a:cubicBezTo>
                      <a:pt x="0" y="258022"/>
                      <a:pt x="5665" y="263687"/>
                      <a:pt x="12652" y="263687"/>
                    </a:cubicBezTo>
                    <a:lnTo>
                      <a:pt x="153500" y="263687"/>
                    </a:lnTo>
                    <a:lnTo>
                      <a:pt x="153500" y="633762"/>
                    </a:lnTo>
                    <a:lnTo>
                      <a:pt x="12652" y="633762"/>
                    </a:lnTo>
                    <a:cubicBezTo>
                      <a:pt x="5665" y="633762"/>
                      <a:pt x="0" y="639426"/>
                      <a:pt x="0" y="646413"/>
                    </a:cubicBezTo>
                    <a:cubicBezTo>
                      <a:pt x="0" y="653401"/>
                      <a:pt x="5665" y="659065"/>
                      <a:pt x="12652" y="659065"/>
                    </a:cubicBezTo>
                    <a:lnTo>
                      <a:pt x="166152" y="659065"/>
                    </a:lnTo>
                    <a:cubicBezTo>
                      <a:pt x="173139" y="659065"/>
                      <a:pt x="178804" y="653401"/>
                      <a:pt x="178804" y="646413"/>
                    </a:cubicBezTo>
                    <a:lnTo>
                      <a:pt x="178804" y="577663"/>
                    </a:lnTo>
                    <a:lnTo>
                      <a:pt x="239870" y="577663"/>
                    </a:lnTo>
                    <a:cubicBezTo>
                      <a:pt x="279599" y="628751"/>
                      <a:pt x="341220" y="659065"/>
                      <a:pt x="406012" y="659065"/>
                    </a:cubicBezTo>
                    <a:lnTo>
                      <a:pt x="560395" y="659065"/>
                    </a:lnTo>
                    <a:cubicBezTo>
                      <a:pt x="567382" y="659065"/>
                      <a:pt x="573047" y="653401"/>
                      <a:pt x="573047" y="646413"/>
                    </a:cubicBezTo>
                    <a:cubicBezTo>
                      <a:pt x="573047" y="639426"/>
                      <a:pt x="567382" y="633762"/>
                      <a:pt x="560395" y="633762"/>
                    </a:cubicBezTo>
                    <a:lnTo>
                      <a:pt x="406012" y="633762"/>
                    </a:lnTo>
                    <a:cubicBezTo>
                      <a:pt x="347107" y="633762"/>
                      <a:pt x="291179" y="605275"/>
                      <a:pt x="256404" y="557560"/>
                    </a:cubicBezTo>
                    <a:cubicBezTo>
                      <a:pt x="254022" y="554293"/>
                      <a:pt x="250223" y="552360"/>
                      <a:pt x="246179" y="552360"/>
                    </a:cubicBezTo>
                    <a:lnTo>
                      <a:pt x="178804" y="552360"/>
                    </a:lnTo>
                    <a:lnTo>
                      <a:pt x="178804" y="345091"/>
                    </a:lnTo>
                    <a:lnTo>
                      <a:pt x="246179" y="345091"/>
                    </a:lnTo>
                    <a:cubicBezTo>
                      <a:pt x="250223" y="345091"/>
                      <a:pt x="254022" y="343157"/>
                      <a:pt x="256404" y="339890"/>
                    </a:cubicBezTo>
                    <a:cubicBezTo>
                      <a:pt x="281807" y="305032"/>
                      <a:pt x="318416" y="280008"/>
                      <a:pt x="359489" y="269428"/>
                    </a:cubicBezTo>
                    <a:cubicBezTo>
                      <a:pt x="384928" y="262876"/>
                      <a:pt x="412057" y="240966"/>
                      <a:pt x="422600" y="224428"/>
                    </a:cubicBezTo>
                    <a:cubicBezTo>
                      <a:pt x="453067" y="176644"/>
                      <a:pt x="467448" y="121228"/>
                      <a:pt x="464189" y="64171"/>
                    </a:cubicBezTo>
                    <a:cubicBezTo>
                      <a:pt x="463629" y="54365"/>
                      <a:pt x="466922" y="44929"/>
                      <a:pt x="473458" y="37599"/>
                    </a:cubicBezTo>
                    <a:cubicBezTo>
                      <a:pt x="479995" y="30269"/>
                      <a:pt x="488997" y="25924"/>
                      <a:pt x="498803" y="25364"/>
                    </a:cubicBezTo>
                    <a:cubicBezTo>
                      <a:pt x="508603" y="24807"/>
                      <a:pt x="518045" y="28095"/>
                      <a:pt x="525375" y="34633"/>
                    </a:cubicBezTo>
                    <a:cubicBezTo>
                      <a:pt x="532704" y="41170"/>
                      <a:pt x="537050" y="50171"/>
                      <a:pt x="537610" y="59977"/>
                    </a:cubicBezTo>
                    <a:cubicBezTo>
                      <a:pt x="541168" y="122258"/>
                      <a:pt x="527971" y="183773"/>
                      <a:pt x="499427" y="238382"/>
                    </a:cubicBezTo>
                    <a:lnTo>
                      <a:pt x="473266" y="238382"/>
                    </a:lnTo>
                    <a:cubicBezTo>
                      <a:pt x="466279" y="238382"/>
                      <a:pt x="460614" y="244046"/>
                      <a:pt x="460614" y="251034"/>
                    </a:cubicBezTo>
                    <a:cubicBezTo>
                      <a:pt x="460614" y="258021"/>
                      <a:pt x="466279" y="263685"/>
                      <a:pt x="473266" y="263685"/>
                    </a:cubicBezTo>
                    <a:lnTo>
                      <a:pt x="506866" y="263685"/>
                    </a:lnTo>
                    <a:cubicBezTo>
                      <a:pt x="506906" y="263685"/>
                      <a:pt x="506947" y="263685"/>
                      <a:pt x="506987" y="263685"/>
                    </a:cubicBezTo>
                    <a:lnTo>
                      <a:pt x="671731" y="263685"/>
                    </a:lnTo>
                    <a:cubicBezTo>
                      <a:pt x="692008" y="263685"/>
                      <a:pt x="708502" y="280180"/>
                      <a:pt x="708502" y="300457"/>
                    </a:cubicBezTo>
                    <a:cubicBezTo>
                      <a:pt x="708502" y="320732"/>
                      <a:pt x="692008" y="337226"/>
                      <a:pt x="671731" y="337226"/>
                    </a:cubicBezTo>
                    <a:lnTo>
                      <a:pt x="651488" y="337226"/>
                    </a:lnTo>
                    <a:lnTo>
                      <a:pt x="611002" y="337226"/>
                    </a:lnTo>
                    <a:cubicBezTo>
                      <a:pt x="604015" y="337226"/>
                      <a:pt x="598350" y="342891"/>
                      <a:pt x="598350" y="349878"/>
                    </a:cubicBezTo>
                    <a:cubicBezTo>
                      <a:pt x="598350" y="356865"/>
                      <a:pt x="604015" y="362530"/>
                      <a:pt x="611002" y="362530"/>
                    </a:cubicBezTo>
                    <a:lnTo>
                      <a:pt x="651488" y="362530"/>
                    </a:lnTo>
                    <a:cubicBezTo>
                      <a:pt x="671765" y="362530"/>
                      <a:pt x="688259" y="379025"/>
                      <a:pt x="688259" y="399301"/>
                    </a:cubicBezTo>
                    <a:cubicBezTo>
                      <a:pt x="688259" y="419576"/>
                      <a:pt x="671765" y="436071"/>
                      <a:pt x="651488" y="436071"/>
                    </a:cubicBezTo>
                    <a:lnTo>
                      <a:pt x="631245" y="436071"/>
                    </a:lnTo>
                    <a:lnTo>
                      <a:pt x="611002" y="436071"/>
                    </a:lnTo>
                    <a:cubicBezTo>
                      <a:pt x="604015" y="436071"/>
                      <a:pt x="598350" y="441735"/>
                      <a:pt x="598350" y="448723"/>
                    </a:cubicBezTo>
                    <a:cubicBezTo>
                      <a:pt x="598350" y="455710"/>
                      <a:pt x="604015" y="461374"/>
                      <a:pt x="611002" y="461374"/>
                    </a:cubicBezTo>
                    <a:lnTo>
                      <a:pt x="631245" y="461374"/>
                    </a:lnTo>
                    <a:cubicBezTo>
                      <a:pt x="651522" y="461374"/>
                      <a:pt x="668017" y="477869"/>
                      <a:pt x="668017" y="498146"/>
                    </a:cubicBezTo>
                    <a:cubicBezTo>
                      <a:pt x="668017" y="518421"/>
                      <a:pt x="651522" y="534915"/>
                      <a:pt x="631245" y="534915"/>
                    </a:cubicBezTo>
                    <a:lnTo>
                      <a:pt x="611002" y="534915"/>
                    </a:lnTo>
                    <a:cubicBezTo>
                      <a:pt x="604015" y="534915"/>
                      <a:pt x="598350" y="540580"/>
                      <a:pt x="598350" y="547567"/>
                    </a:cubicBezTo>
                    <a:cubicBezTo>
                      <a:pt x="598350" y="554554"/>
                      <a:pt x="604015" y="560219"/>
                      <a:pt x="611002" y="560219"/>
                    </a:cubicBezTo>
                    <a:cubicBezTo>
                      <a:pt x="631279" y="560219"/>
                      <a:pt x="647774" y="576714"/>
                      <a:pt x="647774" y="596990"/>
                    </a:cubicBezTo>
                    <a:cubicBezTo>
                      <a:pt x="647774" y="617265"/>
                      <a:pt x="631279" y="633760"/>
                      <a:pt x="611002" y="633760"/>
                    </a:cubicBezTo>
                    <a:cubicBezTo>
                      <a:pt x="604015" y="633760"/>
                      <a:pt x="598350" y="639424"/>
                      <a:pt x="598350" y="646412"/>
                    </a:cubicBezTo>
                    <a:cubicBezTo>
                      <a:pt x="598350" y="653399"/>
                      <a:pt x="604015" y="659063"/>
                      <a:pt x="611002" y="659063"/>
                    </a:cubicBezTo>
                    <a:cubicBezTo>
                      <a:pt x="645231" y="659063"/>
                      <a:pt x="673077" y="631218"/>
                      <a:pt x="673077" y="596990"/>
                    </a:cubicBezTo>
                    <a:cubicBezTo>
                      <a:pt x="673077" y="580732"/>
                      <a:pt x="666794" y="565914"/>
                      <a:pt x="656529" y="554834"/>
                    </a:cubicBezTo>
                    <a:cubicBezTo>
                      <a:pt x="678190" y="545135"/>
                      <a:pt x="693320" y="523373"/>
                      <a:pt x="693320" y="498146"/>
                    </a:cubicBezTo>
                    <a:cubicBezTo>
                      <a:pt x="693320" y="481889"/>
                      <a:pt x="687036" y="467069"/>
                      <a:pt x="676772" y="455990"/>
                    </a:cubicBezTo>
                    <a:cubicBezTo>
                      <a:pt x="698433" y="446290"/>
                      <a:pt x="713563" y="424529"/>
                      <a:pt x="713563" y="399301"/>
                    </a:cubicBezTo>
                    <a:cubicBezTo>
                      <a:pt x="713563" y="383044"/>
                      <a:pt x="707279" y="368225"/>
                      <a:pt x="697015" y="357145"/>
                    </a:cubicBezTo>
                    <a:cubicBezTo>
                      <a:pt x="718676" y="347449"/>
                      <a:pt x="733806" y="325688"/>
                      <a:pt x="733806" y="300460"/>
                    </a:cubicBezTo>
                    <a:close/>
                  </a:path>
                </a:pathLst>
              </a:custGeom>
              <a:grpFill/>
              <a:ln w="16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7C8F89C7-411E-446E-B1EF-30BC72A49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701" y="263368"/>
            <a:ext cx="9575479" cy="534944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+mn-lt"/>
              </a:rPr>
              <a:t>Grupa EBI w Polsce w 2020 r.</a:t>
            </a:r>
            <a:r>
              <a:rPr lang="en-US" sz="2400" dirty="0" smtClean="0">
                <a:latin typeface="+mn-lt"/>
              </a:rPr>
              <a:t>: </a:t>
            </a:r>
            <a:r>
              <a:rPr lang="pl-PL" sz="2400" dirty="0" smtClean="0">
                <a:latin typeface="+mn-lt"/>
              </a:rPr>
              <a:t>najważniejsze fakty</a:t>
            </a:r>
            <a:endParaRPr lang="en-GB" sz="2400" dirty="0">
              <a:latin typeface="+mn-lt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717D0CF-4811-41AC-8B43-C129A34F9AE4}"/>
              </a:ext>
            </a:extLst>
          </p:cNvPr>
          <p:cNvGrpSpPr/>
          <p:nvPr/>
        </p:nvGrpSpPr>
        <p:grpSpPr>
          <a:xfrm>
            <a:off x="6221081" y="3224024"/>
            <a:ext cx="359351" cy="359351"/>
            <a:chOff x="6296024" y="2669607"/>
            <a:chExt cx="479135" cy="479135"/>
          </a:xfrm>
        </p:grpSpPr>
        <p:grpSp>
          <p:nvGrpSpPr>
            <p:cNvPr id="88" name="Graphic 2">
              <a:extLst>
                <a:ext uri="{FF2B5EF4-FFF2-40B4-BE49-F238E27FC236}">
                  <a16:creationId xmlns:a16="http://schemas.microsoft.com/office/drawing/2014/main" id="{911177E5-F7A5-403E-9F12-3FE430157445}"/>
                </a:ext>
              </a:extLst>
            </p:cNvPr>
            <p:cNvGrpSpPr/>
            <p:nvPr/>
          </p:nvGrpSpPr>
          <p:grpSpPr>
            <a:xfrm>
              <a:off x="6296024" y="2669607"/>
              <a:ext cx="479135" cy="479135"/>
              <a:chOff x="334964" y="495301"/>
              <a:chExt cx="685799" cy="685799"/>
            </a:xfrm>
            <a:solidFill>
              <a:schemeClr val="accent1"/>
            </a:solidFill>
          </p:grpSpPr>
          <p:sp>
            <p:nvSpPr>
              <p:cNvPr id="93" name="Freeform: Shape 102">
                <a:extLst>
                  <a:ext uri="{FF2B5EF4-FFF2-40B4-BE49-F238E27FC236}">
                    <a16:creationId xmlns:a16="http://schemas.microsoft.com/office/drawing/2014/main" id="{EE603E5A-1F30-4113-B043-AE1DA62971B0}"/>
                  </a:ext>
                </a:extLst>
              </p:cNvPr>
              <p:cNvSpPr/>
              <p:nvPr/>
            </p:nvSpPr>
            <p:spPr>
              <a:xfrm>
                <a:off x="722109" y="981997"/>
                <a:ext cx="88490" cy="154858"/>
              </a:xfrm>
              <a:custGeom>
                <a:avLst/>
                <a:gdLst>
                  <a:gd name="connsiteX0" fmla="*/ 44245 w 88490"/>
                  <a:gd name="connsiteY0" fmla="*/ 0 h 154857"/>
                  <a:gd name="connsiteX1" fmla="*/ 0 w 88490"/>
                  <a:gd name="connsiteY1" fmla="*/ 44245 h 154857"/>
                  <a:gd name="connsiteX2" fmla="*/ 0 w 88490"/>
                  <a:gd name="connsiteY2" fmla="*/ 110613 h 154857"/>
                  <a:gd name="connsiteX3" fmla="*/ 44245 w 88490"/>
                  <a:gd name="connsiteY3" fmla="*/ 154858 h 154857"/>
                  <a:gd name="connsiteX4" fmla="*/ 88490 w 88490"/>
                  <a:gd name="connsiteY4" fmla="*/ 110613 h 154857"/>
                  <a:gd name="connsiteX5" fmla="*/ 88490 w 88490"/>
                  <a:gd name="connsiteY5" fmla="*/ 44245 h 154857"/>
                  <a:gd name="connsiteX6" fmla="*/ 44245 w 88490"/>
                  <a:gd name="connsiteY6" fmla="*/ 0 h 154857"/>
                  <a:gd name="connsiteX7" fmla="*/ 66368 w 88490"/>
                  <a:gd name="connsiteY7" fmla="*/ 110613 h 154857"/>
                  <a:gd name="connsiteX8" fmla="*/ 44245 w 88490"/>
                  <a:gd name="connsiteY8" fmla="*/ 132735 h 154857"/>
                  <a:gd name="connsiteX9" fmla="*/ 22123 w 88490"/>
                  <a:gd name="connsiteY9" fmla="*/ 110613 h 154857"/>
                  <a:gd name="connsiteX10" fmla="*/ 22123 w 88490"/>
                  <a:gd name="connsiteY10" fmla="*/ 44245 h 154857"/>
                  <a:gd name="connsiteX11" fmla="*/ 44245 w 88490"/>
                  <a:gd name="connsiteY11" fmla="*/ 22123 h 154857"/>
                  <a:gd name="connsiteX12" fmla="*/ 66368 w 88490"/>
                  <a:gd name="connsiteY12" fmla="*/ 44245 h 154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490" h="154857">
                    <a:moveTo>
                      <a:pt x="44245" y="0"/>
                    </a:moveTo>
                    <a:cubicBezTo>
                      <a:pt x="19844" y="0"/>
                      <a:pt x="0" y="19844"/>
                      <a:pt x="0" y="44245"/>
                    </a:cubicBezTo>
                    <a:lnTo>
                      <a:pt x="0" y="110613"/>
                    </a:lnTo>
                    <a:cubicBezTo>
                      <a:pt x="0" y="135014"/>
                      <a:pt x="19844" y="154858"/>
                      <a:pt x="44245" y="154858"/>
                    </a:cubicBezTo>
                    <a:cubicBezTo>
                      <a:pt x="68646" y="154858"/>
                      <a:pt x="88490" y="135014"/>
                      <a:pt x="88490" y="110613"/>
                    </a:cubicBezTo>
                    <a:lnTo>
                      <a:pt x="88490" y="44245"/>
                    </a:lnTo>
                    <a:cubicBezTo>
                      <a:pt x="88490" y="19844"/>
                      <a:pt x="68646" y="0"/>
                      <a:pt x="44245" y="0"/>
                    </a:cubicBezTo>
                    <a:close/>
                    <a:moveTo>
                      <a:pt x="66368" y="110613"/>
                    </a:moveTo>
                    <a:cubicBezTo>
                      <a:pt x="66368" y="122813"/>
                      <a:pt x="56446" y="132735"/>
                      <a:pt x="44245" y="132735"/>
                    </a:cubicBezTo>
                    <a:cubicBezTo>
                      <a:pt x="32045" y="132735"/>
                      <a:pt x="22123" y="122813"/>
                      <a:pt x="22123" y="110613"/>
                    </a:cubicBezTo>
                    <a:lnTo>
                      <a:pt x="22123" y="44245"/>
                    </a:lnTo>
                    <a:cubicBezTo>
                      <a:pt x="22123" y="32045"/>
                      <a:pt x="32045" y="22123"/>
                      <a:pt x="44245" y="22123"/>
                    </a:cubicBezTo>
                    <a:cubicBezTo>
                      <a:pt x="56446" y="22123"/>
                      <a:pt x="66368" y="32045"/>
                      <a:pt x="66368" y="44245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Freeform: Shape 103">
                <a:extLst>
                  <a:ext uri="{FF2B5EF4-FFF2-40B4-BE49-F238E27FC236}">
                    <a16:creationId xmlns:a16="http://schemas.microsoft.com/office/drawing/2014/main" id="{158AA8AA-AA4C-4C3C-BA66-608EBD0901C0}"/>
                  </a:ext>
                </a:extLst>
              </p:cNvPr>
              <p:cNvSpPr/>
              <p:nvPr/>
            </p:nvSpPr>
            <p:spPr>
              <a:xfrm>
                <a:off x="545128" y="107048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Freeform: Shape 104">
                <a:extLst>
                  <a:ext uri="{FF2B5EF4-FFF2-40B4-BE49-F238E27FC236}">
                    <a16:creationId xmlns:a16="http://schemas.microsoft.com/office/drawing/2014/main" id="{63735FE0-F49A-4151-A020-BBB3A9148AF5}"/>
                  </a:ext>
                </a:extLst>
              </p:cNvPr>
              <p:cNvSpPr/>
              <p:nvPr/>
            </p:nvSpPr>
            <p:spPr>
              <a:xfrm>
                <a:off x="633618" y="107048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Freeform: Shape 105">
                <a:extLst>
                  <a:ext uri="{FF2B5EF4-FFF2-40B4-BE49-F238E27FC236}">
                    <a16:creationId xmlns:a16="http://schemas.microsoft.com/office/drawing/2014/main" id="{D362E1AE-128E-46BF-97C4-654A36BB110C}"/>
                  </a:ext>
                </a:extLst>
              </p:cNvPr>
              <p:cNvSpPr/>
              <p:nvPr/>
            </p:nvSpPr>
            <p:spPr>
              <a:xfrm>
                <a:off x="545128" y="98199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7" name="Freeform: Shape 106">
                <a:extLst>
                  <a:ext uri="{FF2B5EF4-FFF2-40B4-BE49-F238E27FC236}">
                    <a16:creationId xmlns:a16="http://schemas.microsoft.com/office/drawing/2014/main" id="{9A3F643F-4F95-43B9-B07C-CF09CB035BFD}"/>
                  </a:ext>
                </a:extLst>
              </p:cNvPr>
              <p:cNvSpPr/>
              <p:nvPr/>
            </p:nvSpPr>
            <p:spPr>
              <a:xfrm>
                <a:off x="633618" y="98199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Freeform: Shape 107">
                <a:extLst>
                  <a:ext uri="{FF2B5EF4-FFF2-40B4-BE49-F238E27FC236}">
                    <a16:creationId xmlns:a16="http://schemas.microsoft.com/office/drawing/2014/main" id="{30E4422D-802E-433E-A426-AFE434E24D08}"/>
                  </a:ext>
                </a:extLst>
              </p:cNvPr>
              <p:cNvSpPr/>
              <p:nvPr/>
            </p:nvSpPr>
            <p:spPr>
              <a:xfrm>
                <a:off x="545128" y="89350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Freeform: Shape 108">
                <a:extLst>
                  <a:ext uri="{FF2B5EF4-FFF2-40B4-BE49-F238E27FC236}">
                    <a16:creationId xmlns:a16="http://schemas.microsoft.com/office/drawing/2014/main" id="{55ED1A7A-9FD2-482D-8EF4-E109FBE56BDE}"/>
                  </a:ext>
                </a:extLst>
              </p:cNvPr>
              <p:cNvSpPr/>
              <p:nvPr/>
            </p:nvSpPr>
            <p:spPr>
              <a:xfrm>
                <a:off x="633618" y="89350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Freeform: Shape 109">
                <a:extLst>
                  <a:ext uri="{FF2B5EF4-FFF2-40B4-BE49-F238E27FC236}">
                    <a16:creationId xmlns:a16="http://schemas.microsoft.com/office/drawing/2014/main" id="{7B6A60B2-8B6D-4C7A-8B82-AB62AE4874F2}"/>
                  </a:ext>
                </a:extLst>
              </p:cNvPr>
              <p:cNvSpPr/>
              <p:nvPr/>
            </p:nvSpPr>
            <p:spPr>
              <a:xfrm>
                <a:off x="722109" y="893507"/>
                <a:ext cx="66368" cy="66368"/>
              </a:xfrm>
              <a:custGeom>
                <a:avLst/>
                <a:gdLst>
                  <a:gd name="connsiteX0" fmla="*/ 66368 w 66367"/>
                  <a:gd name="connsiteY0" fmla="*/ 0 h 66367"/>
                  <a:gd name="connsiteX1" fmla="*/ 0 w 66367"/>
                  <a:gd name="connsiteY1" fmla="*/ 0 h 66367"/>
                  <a:gd name="connsiteX2" fmla="*/ 0 w 66367"/>
                  <a:gd name="connsiteY2" fmla="*/ 66368 h 66367"/>
                  <a:gd name="connsiteX3" fmla="*/ 66368 w 66367"/>
                  <a:gd name="connsiteY3" fmla="*/ 66368 h 66367"/>
                  <a:gd name="connsiteX4" fmla="*/ 44245 w 66367"/>
                  <a:gd name="connsiteY4" fmla="*/ 44245 h 66367"/>
                  <a:gd name="connsiteX5" fmla="*/ 22123 w 66367"/>
                  <a:gd name="connsiteY5" fmla="*/ 44245 h 66367"/>
                  <a:gd name="connsiteX6" fmla="*/ 22123 w 66367"/>
                  <a:gd name="connsiteY6" fmla="*/ 22123 h 66367"/>
                  <a:gd name="connsiteX7" fmla="*/ 44245 w 66367"/>
                  <a:gd name="connsiteY7" fmla="*/ 22123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66368" y="0"/>
                    </a:moveTo>
                    <a:lnTo>
                      <a:pt x="0" y="0"/>
                    </a:lnTo>
                    <a:lnTo>
                      <a:pt x="0" y="66368"/>
                    </a:lnTo>
                    <a:lnTo>
                      <a:pt x="66368" y="66368"/>
                    </a:lnTo>
                    <a:close/>
                    <a:moveTo>
                      <a:pt x="44245" y="44245"/>
                    </a:moveTo>
                    <a:lnTo>
                      <a:pt x="22123" y="44245"/>
                    </a:lnTo>
                    <a:lnTo>
                      <a:pt x="22123" y="22123"/>
                    </a:lnTo>
                    <a:lnTo>
                      <a:pt x="44245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Freeform: Shape 111">
                <a:extLst>
                  <a:ext uri="{FF2B5EF4-FFF2-40B4-BE49-F238E27FC236}">
                    <a16:creationId xmlns:a16="http://schemas.microsoft.com/office/drawing/2014/main" id="{45B2E548-CE0F-4CA7-A0B0-39F30C16C846}"/>
                  </a:ext>
                </a:extLst>
              </p:cNvPr>
              <p:cNvSpPr/>
              <p:nvPr/>
            </p:nvSpPr>
            <p:spPr>
              <a:xfrm>
                <a:off x="334964" y="605914"/>
                <a:ext cx="685799" cy="575186"/>
              </a:xfrm>
              <a:custGeom>
                <a:avLst/>
                <a:gdLst>
                  <a:gd name="connsiteX0" fmla="*/ 519880 w 685799"/>
                  <a:gd name="connsiteY0" fmla="*/ 393627 h 575186"/>
                  <a:gd name="connsiteX1" fmla="*/ 519880 w 685799"/>
                  <a:gd name="connsiteY1" fmla="*/ 143797 h 575186"/>
                  <a:gd name="connsiteX2" fmla="*/ 486696 w 685799"/>
                  <a:gd name="connsiteY2" fmla="*/ 110613 h 575186"/>
                  <a:gd name="connsiteX3" fmla="*/ 464012 w 685799"/>
                  <a:gd name="connsiteY3" fmla="*/ 110613 h 575186"/>
                  <a:gd name="connsiteX4" fmla="*/ 342900 w 685799"/>
                  <a:gd name="connsiteY4" fmla="*/ 0 h 575186"/>
                  <a:gd name="connsiteX5" fmla="*/ 221787 w 685799"/>
                  <a:gd name="connsiteY5" fmla="*/ 110613 h 575186"/>
                  <a:gd name="connsiteX6" fmla="*/ 199103 w 685799"/>
                  <a:gd name="connsiteY6" fmla="*/ 110613 h 575186"/>
                  <a:gd name="connsiteX7" fmla="*/ 165919 w 685799"/>
                  <a:gd name="connsiteY7" fmla="*/ 143797 h 575186"/>
                  <a:gd name="connsiteX8" fmla="*/ 165919 w 685799"/>
                  <a:gd name="connsiteY8" fmla="*/ 265471 h 575186"/>
                  <a:gd name="connsiteX9" fmla="*/ 149327 w 685799"/>
                  <a:gd name="connsiteY9" fmla="*/ 243348 h 575186"/>
                  <a:gd name="connsiteX10" fmla="*/ 132735 w 685799"/>
                  <a:gd name="connsiteY10" fmla="*/ 243348 h 575186"/>
                  <a:gd name="connsiteX11" fmla="*/ 132735 w 685799"/>
                  <a:gd name="connsiteY11" fmla="*/ 165919 h 575186"/>
                  <a:gd name="connsiteX12" fmla="*/ 110613 w 685799"/>
                  <a:gd name="connsiteY12" fmla="*/ 165919 h 575186"/>
                  <a:gd name="connsiteX13" fmla="*/ 110613 w 685799"/>
                  <a:gd name="connsiteY13" fmla="*/ 243348 h 575186"/>
                  <a:gd name="connsiteX14" fmla="*/ 88490 w 685799"/>
                  <a:gd name="connsiteY14" fmla="*/ 243348 h 575186"/>
                  <a:gd name="connsiteX15" fmla="*/ 88490 w 685799"/>
                  <a:gd name="connsiteY15" fmla="*/ 132735 h 575186"/>
                  <a:gd name="connsiteX16" fmla="*/ 66368 w 685799"/>
                  <a:gd name="connsiteY16" fmla="*/ 132735 h 575186"/>
                  <a:gd name="connsiteX17" fmla="*/ 66368 w 685799"/>
                  <a:gd name="connsiteY17" fmla="*/ 243348 h 575186"/>
                  <a:gd name="connsiteX18" fmla="*/ 44245 w 685799"/>
                  <a:gd name="connsiteY18" fmla="*/ 243348 h 575186"/>
                  <a:gd name="connsiteX19" fmla="*/ 44245 w 685799"/>
                  <a:gd name="connsiteY19" fmla="*/ 99551 h 575186"/>
                  <a:gd name="connsiteX20" fmla="*/ 22123 w 685799"/>
                  <a:gd name="connsiteY20" fmla="*/ 99551 h 575186"/>
                  <a:gd name="connsiteX21" fmla="*/ 22123 w 685799"/>
                  <a:gd name="connsiteY21" fmla="*/ 243348 h 575186"/>
                  <a:gd name="connsiteX22" fmla="*/ 0 w 685799"/>
                  <a:gd name="connsiteY22" fmla="*/ 243348 h 575186"/>
                  <a:gd name="connsiteX23" fmla="*/ 0 w 685799"/>
                  <a:gd name="connsiteY23" fmla="*/ 265471 h 575186"/>
                  <a:gd name="connsiteX24" fmla="*/ 138266 w 685799"/>
                  <a:gd name="connsiteY24" fmla="*/ 265471 h 575186"/>
                  <a:gd name="connsiteX25" fmla="*/ 165919 w 685799"/>
                  <a:gd name="connsiteY25" fmla="*/ 302338 h 575186"/>
                  <a:gd name="connsiteX26" fmla="*/ 165919 w 685799"/>
                  <a:gd name="connsiteY26" fmla="*/ 542002 h 575186"/>
                  <a:gd name="connsiteX27" fmla="*/ 199103 w 685799"/>
                  <a:gd name="connsiteY27" fmla="*/ 575186 h 575186"/>
                  <a:gd name="connsiteX28" fmla="*/ 486696 w 685799"/>
                  <a:gd name="connsiteY28" fmla="*/ 575186 h 575186"/>
                  <a:gd name="connsiteX29" fmla="*/ 519880 w 685799"/>
                  <a:gd name="connsiteY29" fmla="*/ 542002 h 575186"/>
                  <a:gd name="connsiteX30" fmla="*/ 519880 w 685799"/>
                  <a:gd name="connsiteY30" fmla="*/ 424909 h 575186"/>
                  <a:gd name="connsiteX31" fmla="*/ 557644 w 685799"/>
                  <a:gd name="connsiteY31" fmla="*/ 387145 h 575186"/>
                  <a:gd name="connsiteX32" fmla="*/ 685799 w 685799"/>
                  <a:gd name="connsiteY32" fmla="*/ 387145 h 575186"/>
                  <a:gd name="connsiteX33" fmla="*/ 685799 w 685799"/>
                  <a:gd name="connsiteY33" fmla="*/ 365022 h 575186"/>
                  <a:gd name="connsiteX34" fmla="*/ 548484 w 685799"/>
                  <a:gd name="connsiteY34" fmla="*/ 365022 h 575186"/>
                  <a:gd name="connsiteX35" fmla="*/ 453512 w 685799"/>
                  <a:gd name="connsiteY35" fmla="*/ 188042 h 575186"/>
                  <a:gd name="connsiteX36" fmla="*/ 453512 w 685799"/>
                  <a:gd name="connsiteY36" fmla="*/ 199103 h 575186"/>
                  <a:gd name="connsiteX37" fmla="*/ 436812 w 685799"/>
                  <a:gd name="connsiteY37" fmla="*/ 199103 h 575186"/>
                  <a:gd name="connsiteX38" fmla="*/ 444984 w 685799"/>
                  <a:gd name="connsiteY38" fmla="*/ 188042 h 575186"/>
                  <a:gd name="connsiteX39" fmla="*/ 240815 w 685799"/>
                  <a:gd name="connsiteY39" fmla="*/ 188042 h 575186"/>
                  <a:gd name="connsiteX40" fmla="*/ 248987 w 685799"/>
                  <a:gd name="connsiteY40" fmla="*/ 199103 h 575186"/>
                  <a:gd name="connsiteX41" fmla="*/ 232287 w 685799"/>
                  <a:gd name="connsiteY41" fmla="*/ 199103 h 575186"/>
                  <a:gd name="connsiteX42" fmla="*/ 232287 w 685799"/>
                  <a:gd name="connsiteY42" fmla="*/ 188042 h 575186"/>
                  <a:gd name="connsiteX43" fmla="*/ 232287 w 685799"/>
                  <a:gd name="connsiteY43" fmla="*/ 221225 h 575186"/>
                  <a:gd name="connsiteX44" fmla="*/ 453512 w 685799"/>
                  <a:gd name="connsiteY44" fmla="*/ 221225 h 575186"/>
                  <a:gd name="connsiteX45" fmla="*/ 453512 w 685799"/>
                  <a:gd name="connsiteY45" fmla="*/ 243348 h 575186"/>
                  <a:gd name="connsiteX46" fmla="*/ 232287 w 685799"/>
                  <a:gd name="connsiteY46" fmla="*/ 243348 h 575186"/>
                  <a:gd name="connsiteX47" fmla="*/ 342900 w 685799"/>
                  <a:gd name="connsiteY47" fmla="*/ 22123 h 575186"/>
                  <a:gd name="connsiteX48" fmla="*/ 442451 w 685799"/>
                  <a:gd name="connsiteY48" fmla="*/ 121674 h 575186"/>
                  <a:gd name="connsiteX49" fmla="*/ 405255 w 685799"/>
                  <a:gd name="connsiteY49" fmla="*/ 199103 h 575186"/>
                  <a:gd name="connsiteX50" fmla="*/ 280544 w 685799"/>
                  <a:gd name="connsiteY50" fmla="*/ 199103 h 575186"/>
                  <a:gd name="connsiteX51" fmla="*/ 243348 w 685799"/>
                  <a:gd name="connsiteY51" fmla="*/ 121674 h 575186"/>
                  <a:gd name="connsiteX52" fmla="*/ 342900 w 685799"/>
                  <a:gd name="connsiteY52" fmla="*/ 22123 h 575186"/>
                  <a:gd name="connsiteX53" fmla="*/ 497757 w 685799"/>
                  <a:gd name="connsiteY53" fmla="*/ 542002 h 575186"/>
                  <a:gd name="connsiteX54" fmla="*/ 486696 w 685799"/>
                  <a:gd name="connsiteY54" fmla="*/ 553064 h 575186"/>
                  <a:gd name="connsiteX55" fmla="*/ 199103 w 685799"/>
                  <a:gd name="connsiteY55" fmla="*/ 553064 h 575186"/>
                  <a:gd name="connsiteX56" fmla="*/ 188042 w 685799"/>
                  <a:gd name="connsiteY56" fmla="*/ 542002 h 575186"/>
                  <a:gd name="connsiteX57" fmla="*/ 188042 w 685799"/>
                  <a:gd name="connsiteY57" fmla="*/ 143797 h 575186"/>
                  <a:gd name="connsiteX58" fmla="*/ 199103 w 685799"/>
                  <a:gd name="connsiteY58" fmla="*/ 132735 h 575186"/>
                  <a:gd name="connsiteX59" fmla="*/ 221857 w 685799"/>
                  <a:gd name="connsiteY59" fmla="*/ 132735 h 575186"/>
                  <a:gd name="connsiteX60" fmla="*/ 229575 w 685799"/>
                  <a:gd name="connsiteY60" fmla="*/ 165919 h 575186"/>
                  <a:gd name="connsiteX61" fmla="*/ 210164 w 685799"/>
                  <a:gd name="connsiteY61" fmla="*/ 165919 h 575186"/>
                  <a:gd name="connsiteX62" fmla="*/ 210164 w 685799"/>
                  <a:gd name="connsiteY62" fmla="*/ 265471 h 575186"/>
                  <a:gd name="connsiteX63" fmla="*/ 475635 w 685799"/>
                  <a:gd name="connsiteY63" fmla="*/ 265471 h 575186"/>
                  <a:gd name="connsiteX64" fmla="*/ 475635 w 685799"/>
                  <a:gd name="connsiteY64" fmla="*/ 165919 h 575186"/>
                  <a:gd name="connsiteX65" fmla="*/ 456224 w 685799"/>
                  <a:gd name="connsiteY65" fmla="*/ 165919 h 575186"/>
                  <a:gd name="connsiteX66" fmla="*/ 463942 w 685799"/>
                  <a:gd name="connsiteY66" fmla="*/ 132735 h 575186"/>
                  <a:gd name="connsiteX67" fmla="*/ 486696 w 685799"/>
                  <a:gd name="connsiteY67" fmla="*/ 132735 h 575186"/>
                  <a:gd name="connsiteX68" fmla="*/ 497757 w 685799"/>
                  <a:gd name="connsiteY68" fmla="*/ 143797 h 57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85799" h="575186">
                    <a:moveTo>
                      <a:pt x="519880" y="393627"/>
                    </a:moveTo>
                    <a:lnTo>
                      <a:pt x="519880" y="143797"/>
                    </a:lnTo>
                    <a:cubicBezTo>
                      <a:pt x="519880" y="125504"/>
                      <a:pt x="504989" y="110613"/>
                      <a:pt x="486696" y="110613"/>
                    </a:cubicBezTo>
                    <a:lnTo>
                      <a:pt x="464012" y="110613"/>
                    </a:lnTo>
                    <a:cubicBezTo>
                      <a:pt x="458400" y="48690"/>
                      <a:pt x="406259" y="0"/>
                      <a:pt x="342900" y="0"/>
                    </a:cubicBezTo>
                    <a:cubicBezTo>
                      <a:pt x="279541" y="0"/>
                      <a:pt x="227399" y="48690"/>
                      <a:pt x="221787" y="110613"/>
                    </a:cubicBezTo>
                    <a:lnTo>
                      <a:pt x="199103" y="110613"/>
                    </a:lnTo>
                    <a:cubicBezTo>
                      <a:pt x="180810" y="110613"/>
                      <a:pt x="165919" y="125504"/>
                      <a:pt x="165919" y="143797"/>
                    </a:cubicBezTo>
                    <a:lnTo>
                      <a:pt x="165919" y="265471"/>
                    </a:lnTo>
                    <a:lnTo>
                      <a:pt x="149327" y="243348"/>
                    </a:lnTo>
                    <a:lnTo>
                      <a:pt x="132735" y="243348"/>
                    </a:lnTo>
                    <a:lnTo>
                      <a:pt x="132735" y="165919"/>
                    </a:lnTo>
                    <a:lnTo>
                      <a:pt x="110613" y="165919"/>
                    </a:lnTo>
                    <a:lnTo>
                      <a:pt x="110613" y="243348"/>
                    </a:lnTo>
                    <a:lnTo>
                      <a:pt x="88490" y="243348"/>
                    </a:lnTo>
                    <a:lnTo>
                      <a:pt x="88490" y="132735"/>
                    </a:lnTo>
                    <a:lnTo>
                      <a:pt x="66368" y="132735"/>
                    </a:lnTo>
                    <a:lnTo>
                      <a:pt x="66368" y="243348"/>
                    </a:lnTo>
                    <a:lnTo>
                      <a:pt x="44245" y="243348"/>
                    </a:lnTo>
                    <a:lnTo>
                      <a:pt x="44245" y="99551"/>
                    </a:lnTo>
                    <a:lnTo>
                      <a:pt x="22123" y="99551"/>
                    </a:lnTo>
                    <a:lnTo>
                      <a:pt x="22123" y="243348"/>
                    </a:lnTo>
                    <a:lnTo>
                      <a:pt x="0" y="243348"/>
                    </a:lnTo>
                    <a:lnTo>
                      <a:pt x="0" y="265471"/>
                    </a:lnTo>
                    <a:lnTo>
                      <a:pt x="138266" y="265471"/>
                    </a:lnTo>
                    <a:lnTo>
                      <a:pt x="165919" y="302338"/>
                    </a:lnTo>
                    <a:lnTo>
                      <a:pt x="165919" y="542002"/>
                    </a:lnTo>
                    <a:cubicBezTo>
                      <a:pt x="165919" y="560295"/>
                      <a:pt x="180810" y="575186"/>
                      <a:pt x="199103" y="575186"/>
                    </a:cubicBezTo>
                    <a:lnTo>
                      <a:pt x="486696" y="575186"/>
                    </a:lnTo>
                    <a:cubicBezTo>
                      <a:pt x="504989" y="575186"/>
                      <a:pt x="519880" y="560295"/>
                      <a:pt x="519880" y="542002"/>
                    </a:cubicBezTo>
                    <a:lnTo>
                      <a:pt x="519880" y="424909"/>
                    </a:lnTo>
                    <a:lnTo>
                      <a:pt x="557644" y="387145"/>
                    </a:lnTo>
                    <a:lnTo>
                      <a:pt x="685799" y="387145"/>
                    </a:lnTo>
                    <a:lnTo>
                      <a:pt x="685799" y="365022"/>
                    </a:lnTo>
                    <a:lnTo>
                      <a:pt x="548484" y="365022"/>
                    </a:lnTo>
                    <a:close/>
                    <a:moveTo>
                      <a:pt x="453512" y="188042"/>
                    </a:moveTo>
                    <a:lnTo>
                      <a:pt x="453512" y="199103"/>
                    </a:lnTo>
                    <a:lnTo>
                      <a:pt x="436812" y="199103"/>
                    </a:lnTo>
                    <a:cubicBezTo>
                      <a:pt x="439751" y="195565"/>
                      <a:pt x="442483" y="191872"/>
                      <a:pt x="444984" y="188042"/>
                    </a:cubicBezTo>
                    <a:close/>
                    <a:moveTo>
                      <a:pt x="240815" y="188042"/>
                    </a:moveTo>
                    <a:cubicBezTo>
                      <a:pt x="243316" y="191872"/>
                      <a:pt x="246048" y="195565"/>
                      <a:pt x="248987" y="199103"/>
                    </a:cubicBezTo>
                    <a:lnTo>
                      <a:pt x="232287" y="199103"/>
                    </a:lnTo>
                    <a:lnTo>
                      <a:pt x="232287" y="188042"/>
                    </a:lnTo>
                    <a:close/>
                    <a:moveTo>
                      <a:pt x="232287" y="221225"/>
                    </a:moveTo>
                    <a:lnTo>
                      <a:pt x="453512" y="221225"/>
                    </a:lnTo>
                    <a:lnTo>
                      <a:pt x="453512" y="243348"/>
                    </a:lnTo>
                    <a:lnTo>
                      <a:pt x="232287" y="243348"/>
                    </a:lnTo>
                    <a:close/>
                    <a:moveTo>
                      <a:pt x="342900" y="22123"/>
                    </a:moveTo>
                    <a:cubicBezTo>
                      <a:pt x="397784" y="22123"/>
                      <a:pt x="442451" y="66789"/>
                      <a:pt x="442451" y="121674"/>
                    </a:cubicBezTo>
                    <a:cubicBezTo>
                      <a:pt x="442451" y="152124"/>
                      <a:pt x="428868" y="180102"/>
                      <a:pt x="405255" y="199103"/>
                    </a:cubicBezTo>
                    <a:lnTo>
                      <a:pt x="280544" y="199103"/>
                    </a:lnTo>
                    <a:cubicBezTo>
                      <a:pt x="256931" y="180102"/>
                      <a:pt x="243348" y="152124"/>
                      <a:pt x="243348" y="121674"/>
                    </a:cubicBezTo>
                    <a:cubicBezTo>
                      <a:pt x="243348" y="66789"/>
                      <a:pt x="288015" y="22123"/>
                      <a:pt x="342900" y="22123"/>
                    </a:cubicBezTo>
                    <a:close/>
                    <a:moveTo>
                      <a:pt x="497757" y="542002"/>
                    </a:moveTo>
                    <a:cubicBezTo>
                      <a:pt x="497757" y="548094"/>
                      <a:pt x="492788" y="553064"/>
                      <a:pt x="486696" y="553064"/>
                    </a:cubicBezTo>
                    <a:lnTo>
                      <a:pt x="199103" y="553064"/>
                    </a:lnTo>
                    <a:cubicBezTo>
                      <a:pt x="193011" y="553064"/>
                      <a:pt x="188042" y="548094"/>
                      <a:pt x="188042" y="542002"/>
                    </a:cubicBezTo>
                    <a:lnTo>
                      <a:pt x="188042" y="143797"/>
                    </a:lnTo>
                    <a:cubicBezTo>
                      <a:pt x="188042" y="137705"/>
                      <a:pt x="193011" y="132735"/>
                      <a:pt x="199103" y="132735"/>
                    </a:cubicBezTo>
                    <a:lnTo>
                      <a:pt x="221857" y="132735"/>
                    </a:lnTo>
                    <a:cubicBezTo>
                      <a:pt x="222883" y="144261"/>
                      <a:pt x="225481" y="155387"/>
                      <a:pt x="229575" y="165919"/>
                    </a:cubicBezTo>
                    <a:lnTo>
                      <a:pt x="210164" y="165919"/>
                    </a:lnTo>
                    <a:lnTo>
                      <a:pt x="210164" y="265471"/>
                    </a:lnTo>
                    <a:lnTo>
                      <a:pt x="475635" y="265471"/>
                    </a:lnTo>
                    <a:lnTo>
                      <a:pt x="475635" y="165919"/>
                    </a:lnTo>
                    <a:lnTo>
                      <a:pt x="456224" y="165919"/>
                    </a:lnTo>
                    <a:cubicBezTo>
                      <a:pt x="460318" y="155387"/>
                      <a:pt x="462916" y="144261"/>
                      <a:pt x="463942" y="132735"/>
                    </a:cubicBezTo>
                    <a:lnTo>
                      <a:pt x="486696" y="132735"/>
                    </a:lnTo>
                    <a:cubicBezTo>
                      <a:pt x="492788" y="132735"/>
                      <a:pt x="497757" y="137705"/>
                      <a:pt x="497757" y="143797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Freeform: Shape 112">
                <a:extLst>
                  <a:ext uri="{FF2B5EF4-FFF2-40B4-BE49-F238E27FC236}">
                    <a16:creationId xmlns:a16="http://schemas.microsoft.com/office/drawing/2014/main" id="{3FA66DCE-3C85-456E-9DA8-D29D6B60F68C}"/>
                  </a:ext>
                </a:extLst>
              </p:cNvPr>
              <p:cNvSpPr/>
              <p:nvPr/>
            </p:nvSpPr>
            <p:spPr>
              <a:xfrm>
                <a:off x="965457" y="926691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3" name="Freeform: Shape 113">
                <a:extLst>
                  <a:ext uri="{FF2B5EF4-FFF2-40B4-BE49-F238E27FC236}">
                    <a16:creationId xmlns:a16="http://schemas.microsoft.com/office/drawing/2014/main" id="{E0A828A6-1B04-4E5D-BF5A-32398AD2DFA5}"/>
                  </a:ext>
                </a:extLst>
              </p:cNvPr>
              <p:cNvSpPr/>
              <p:nvPr/>
            </p:nvSpPr>
            <p:spPr>
              <a:xfrm>
                <a:off x="965457" y="882446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4" name="Freeform: Shape 114">
                <a:extLst>
                  <a:ext uri="{FF2B5EF4-FFF2-40B4-BE49-F238E27FC236}">
                    <a16:creationId xmlns:a16="http://schemas.microsoft.com/office/drawing/2014/main" id="{74868EA2-7031-4FEB-9481-D845887896F8}"/>
                  </a:ext>
                </a:extLst>
              </p:cNvPr>
              <p:cNvSpPr/>
              <p:nvPr/>
            </p:nvSpPr>
            <p:spPr>
              <a:xfrm>
                <a:off x="935514" y="756192"/>
                <a:ext cx="81577" cy="103699"/>
              </a:xfrm>
              <a:custGeom>
                <a:avLst/>
                <a:gdLst>
                  <a:gd name="connsiteX0" fmla="*/ 52065 w 81576"/>
                  <a:gd name="connsiteY0" fmla="*/ 42344 h 103699"/>
                  <a:gd name="connsiteX1" fmla="*/ 66368 w 81576"/>
                  <a:gd name="connsiteY1" fmla="*/ 56645 h 103699"/>
                  <a:gd name="connsiteX2" fmla="*/ 82008 w 81576"/>
                  <a:gd name="connsiteY2" fmla="*/ 41004 h 103699"/>
                  <a:gd name="connsiteX3" fmla="*/ 41004 w 81576"/>
                  <a:gd name="connsiteY3" fmla="*/ 0 h 103699"/>
                  <a:gd name="connsiteX4" fmla="*/ 0 w 81576"/>
                  <a:gd name="connsiteY4" fmla="*/ 41004 h 103699"/>
                  <a:gd name="connsiteX5" fmla="*/ 15641 w 81576"/>
                  <a:gd name="connsiteY5" fmla="*/ 56645 h 103699"/>
                  <a:gd name="connsiteX6" fmla="*/ 29943 w 81576"/>
                  <a:gd name="connsiteY6" fmla="*/ 42344 h 103699"/>
                  <a:gd name="connsiteX7" fmla="*/ 29943 w 81576"/>
                  <a:gd name="connsiteY7" fmla="*/ 104131 h 103699"/>
                  <a:gd name="connsiteX8" fmla="*/ 52065 w 81576"/>
                  <a:gd name="connsiteY8" fmla="*/ 104131 h 10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576" h="103699">
                    <a:moveTo>
                      <a:pt x="52065" y="42344"/>
                    </a:moveTo>
                    <a:lnTo>
                      <a:pt x="66368" y="56645"/>
                    </a:lnTo>
                    <a:lnTo>
                      <a:pt x="82008" y="41004"/>
                    </a:lnTo>
                    <a:lnTo>
                      <a:pt x="41004" y="0"/>
                    </a:lnTo>
                    <a:lnTo>
                      <a:pt x="0" y="41004"/>
                    </a:lnTo>
                    <a:lnTo>
                      <a:pt x="15641" y="56645"/>
                    </a:lnTo>
                    <a:lnTo>
                      <a:pt x="29943" y="42344"/>
                    </a:lnTo>
                    <a:lnTo>
                      <a:pt x="29943" y="104131"/>
                    </a:lnTo>
                    <a:lnTo>
                      <a:pt x="52065" y="104131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Freeform: Shape 115">
                <a:extLst>
                  <a:ext uri="{FF2B5EF4-FFF2-40B4-BE49-F238E27FC236}">
                    <a16:creationId xmlns:a16="http://schemas.microsoft.com/office/drawing/2014/main" id="{07A11603-9B73-46AD-8FCC-CCF46F30649C}"/>
                  </a:ext>
                </a:extLst>
              </p:cNvPr>
              <p:cNvSpPr/>
              <p:nvPr/>
            </p:nvSpPr>
            <p:spPr>
              <a:xfrm>
                <a:off x="888028" y="827139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Freeform: Shape 116">
                <a:extLst>
                  <a:ext uri="{FF2B5EF4-FFF2-40B4-BE49-F238E27FC236}">
                    <a16:creationId xmlns:a16="http://schemas.microsoft.com/office/drawing/2014/main" id="{251A022B-8AD9-4053-AD15-835408D3B520}"/>
                  </a:ext>
                </a:extLst>
              </p:cNvPr>
              <p:cNvSpPr/>
              <p:nvPr/>
            </p:nvSpPr>
            <p:spPr>
              <a:xfrm>
                <a:off x="888028" y="782894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7" name="Freeform: Shape 117">
                <a:extLst>
                  <a:ext uri="{FF2B5EF4-FFF2-40B4-BE49-F238E27FC236}">
                    <a16:creationId xmlns:a16="http://schemas.microsoft.com/office/drawing/2014/main" id="{50B134DF-F2D4-439E-9A5B-4EC8F5C27AE9}"/>
                  </a:ext>
                </a:extLst>
              </p:cNvPr>
              <p:cNvSpPr/>
              <p:nvPr/>
            </p:nvSpPr>
            <p:spPr>
              <a:xfrm>
                <a:off x="858085" y="656641"/>
                <a:ext cx="81577" cy="103699"/>
              </a:xfrm>
              <a:custGeom>
                <a:avLst/>
                <a:gdLst>
                  <a:gd name="connsiteX0" fmla="*/ 52065 w 81576"/>
                  <a:gd name="connsiteY0" fmla="*/ 42344 h 103699"/>
                  <a:gd name="connsiteX1" fmla="*/ 66368 w 81576"/>
                  <a:gd name="connsiteY1" fmla="*/ 56645 h 103699"/>
                  <a:gd name="connsiteX2" fmla="*/ 82008 w 81576"/>
                  <a:gd name="connsiteY2" fmla="*/ 41004 h 103699"/>
                  <a:gd name="connsiteX3" fmla="*/ 41004 w 81576"/>
                  <a:gd name="connsiteY3" fmla="*/ 0 h 103699"/>
                  <a:gd name="connsiteX4" fmla="*/ 0 w 81576"/>
                  <a:gd name="connsiteY4" fmla="*/ 41004 h 103699"/>
                  <a:gd name="connsiteX5" fmla="*/ 15641 w 81576"/>
                  <a:gd name="connsiteY5" fmla="*/ 56645 h 103699"/>
                  <a:gd name="connsiteX6" fmla="*/ 29943 w 81576"/>
                  <a:gd name="connsiteY6" fmla="*/ 42344 h 103699"/>
                  <a:gd name="connsiteX7" fmla="*/ 29943 w 81576"/>
                  <a:gd name="connsiteY7" fmla="*/ 104131 h 103699"/>
                  <a:gd name="connsiteX8" fmla="*/ 52065 w 81576"/>
                  <a:gd name="connsiteY8" fmla="*/ 104131 h 10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576" h="103699">
                    <a:moveTo>
                      <a:pt x="52065" y="42344"/>
                    </a:moveTo>
                    <a:lnTo>
                      <a:pt x="66368" y="56645"/>
                    </a:lnTo>
                    <a:lnTo>
                      <a:pt x="82008" y="41004"/>
                    </a:lnTo>
                    <a:lnTo>
                      <a:pt x="41004" y="0"/>
                    </a:lnTo>
                    <a:lnTo>
                      <a:pt x="0" y="41004"/>
                    </a:lnTo>
                    <a:lnTo>
                      <a:pt x="15641" y="56645"/>
                    </a:lnTo>
                    <a:lnTo>
                      <a:pt x="29943" y="42344"/>
                    </a:lnTo>
                    <a:lnTo>
                      <a:pt x="29943" y="104131"/>
                    </a:lnTo>
                    <a:lnTo>
                      <a:pt x="52065" y="104131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Freeform: Shape 118">
                <a:extLst>
                  <a:ext uri="{FF2B5EF4-FFF2-40B4-BE49-F238E27FC236}">
                    <a16:creationId xmlns:a16="http://schemas.microsoft.com/office/drawing/2014/main" id="{CA9F5C89-F840-4EFF-BD34-C0AC662C3CB2}"/>
                  </a:ext>
                </a:extLst>
              </p:cNvPr>
              <p:cNvSpPr/>
              <p:nvPr/>
            </p:nvSpPr>
            <p:spPr>
              <a:xfrm>
                <a:off x="334964" y="495301"/>
                <a:ext cx="685799" cy="154858"/>
              </a:xfrm>
              <a:custGeom>
                <a:avLst/>
                <a:gdLst>
                  <a:gd name="connsiteX0" fmla="*/ 33184 w 685799"/>
                  <a:gd name="connsiteY0" fmla="*/ 154858 h 154857"/>
                  <a:gd name="connsiteX1" fmla="*/ 66368 w 685799"/>
                  <a:gd name="connsiteY1" fmla="*/ 121674 h 154857"/>
                  <a:gd name="connsiteX2" fmla="*/ 64861 w 685799"/>
                  <a:gd name="connsiteY2" fmla="*/ 112314 h 154857"/>
                  <a:gd name="connsiteX3" fmla="*/ 136100 w 685799"/>
                  <a:gd name="connsiteY3" fmla="*/ 60518 h 154857"/>
                  <a:gd name="connsiteX4" fmla="*/ 154858 w 685799"/>
                  <a:gd name="connsiteY4" fmla="*/ 66368 h 154857"/>
                  <a:gd name="connsiteX5" fmla="*/ 184494 w 685799"/>
                  <a:gd name="connsiteY5" fmla="*/ 47804 h 154857"/>
                  <a:gd name="connsiteX6" fmla="*/ 310591 w 685799"/>
                  <a:gd name="connsiteY6" fmla="*/ 62641 h 154857"/>
                  <a:gd name="connsiteX7" fmla="*/ 342900 w 685799"/>
                  <a:gd name="connsiteY7" fmla="*/ 88490 h 154857"/>
                  <a:gd name="connsiteX8" fmla="*/ 368927 w 685799"/>
                  <a:gd name="connsiteY8" fmla="*/ 75636 h 154857"/>
                  <a:gd name="connsiteX9" fmla="*/ 475700 w 685799"/>
                  <a:gd name="connsiteY9" fmla="*/ 111234 h 154857"/>
                  <a:gd name="connsiteX10" fmla="*/ 508819 w 685799"/>
                  <a:gd name="connsiteY10" fmla="*/ 143797 h 154857"/>
                  <a:gd name="connsiteX11" fmla="*/ 542002 w 685799"/>
                  <a:gd name="connsiteY11" fmla="*/ 110613 h 154857"/>
                  <a:gd name="connsiteX12" fmla="*/ 541495 w 685799"/>
                  <a:gd name="connsiteY12" fmla="*/ 105579 h 154857"/>
                  <a:gd name="connsiteX13" fmla="*/ 630439 w 685799"/>
                  <a:gd name="connsiteY13" fmla="*/ 57694 h 154857"/>
                  <a:gd name="connsiteX14" fmla="*/ 652615 w 685799"/>
                  <a:gd name="connsiteY14" fmla="*/ 66368 h 154857"/>
                  <a:gd name="connsiteX15" fmla="*/ 685799 w 685799"/>
                  <a:gd name="connsiteY15" fmla="*/ 33184 h 154857"/>
                  <a:gd name="connsiteX16" fmla="*/ 652615 w 685799"/>
                  <a:gd name="connsiteY16" fmla="*/ 0 h 154857"/>
                  <a:gd name="connsiteX17" fmla="*/ 619431 w 685799"/>
                  <a:gd name="connsiteY17" fmla="*/ 33184 h 154857"/>
                  <a:gd name="connsiteX18" fmla="*/ 619939 w 685799"/>
                  <a:gd name="connsiteY18" fmla="*/ 38218 h 154857"/>
                  <a:gd name="connsiteX19" fmla="*/ 530995 w 685799"/>
                  <a:gd name="connsiteY19" fmla="*/ 86103 h 154857"/>
                  <a:gd name="connsiteX20" fmla="*/ 508819 w 685799"/>
                  <a:gd name="connsiteY20" fmla="*/ 77429 h 154857"/>
                  <a:gd name="connsiteX21" fmla="*/ 482791 w 685799"/>
                  <a:gd name="connsiteY21" fmla="*/ 90283 h 154857"/>
                  <a:gd name="connsiteX22" fmla="*/ 376018 w 685799"/>
                  <a:gd name="connsiteY22" fmla="*/ 54685 h 154857"/>
                  <a:gd name="connsiteX23" fmla="*/ 342900 w 685799"/>
                  <a:gd name="connsiteY23" fmla="*/ 22123 h 154857"/>
                  <a:gd name="connsiteX24" fmla="*/ 313264 w 685799"/>
                  <a:gd name="connsiteY24" fmla="*/ 40686 h 154857"/>
                  <a:gd name="connsiteX25" fmla="*/ 187166 w 685799"/>
                  <a:gd name="connsiteY25" fmla="*/ 25849 h 154857"/>
                  <a:gd name="connsiteX26" fmla="*/ 154858 w 685799"/>
                  <a:gd name="connsiteY26" fmla="*/ 0 h 154857"/>
                  <a:gd name="connsiteX27" fmla="*/ 121674 w 685799"/>
                  <a:gd name="connsiteY27" fmla="*/ 33184 h 154857"/>
                  <a:gd name="connsiteX28" fmla="*/ 123181 w 685799"/>
                  <a:gd name="connsiteY28" fmla="*/ 42544 h 154857"/>
                  <a:gd name="connsiteX29" fmla="*/ 51942 w 685799"/>
                  <a:gd name="connsiteY29" fmla="*/ 94350 h 154857"/>
                  <a:gd name="connsiteX30" fmla="*/ 33184 w 685799"/>
                  <a:gd name="connsiteY30" fmla="*/ 88490 h 154857"/>
                  <a:gd name="connsiteX31" fmla="*/ 0 w 685799"/>
                  <a:gd name="connsiteY31" fmla="*/ 121674 h 154857"/>
                  <a:gd name="connsiteX32" fmla="*/ 33184 w 685799"/>
                  <a:gd name="connsiteY32" fmla="*/ 154858 h 154857"/>
                  <a:gd name="connsiteX33" fmla="*/ 652615 w 685799"/>
                  <a:gd name="connsiteY33" fmla="*/ 22123 h 154857"/>
                  <a:gd name="connsiteX34" fmla="*/ 663676 w 685799"/>
                  <a:gd name="connsiteY34" fmla="*/ 33184 h 154857"/>
                  <a:gd name="connsiteX35" fmla="*/ 652615 w 685799"/>
                  <a:gd name="connsiteY35" fmla="*/ 44245 h 154857"/>
                  <a:gd name="connsiteX36" fmla="*/ 641554 w 685799"/>
                  <a:gd name="connsiteY36" fmla="*/ 33184 h 154857"/>
                  <a:gd name="connsiteX37" fmla="*/ 652615 w 685799"/>
                  <a:gd name="connsiteY37" fmla="*/ 22123 h 154857"/>
                  <a:gd name="connsiteX38" fmla="*/ 508819 w 685799"/>
                  <a:gd name="connsiteY38" fmla="*/ 99551 h 154857"/>
                  <a:gd name="connsiteX39" fmla="*/ 519880 w 685799"/>
                  <a:gd name="connsiteY39" fmla="*/ 110613 h 154857"/>
                  <a:gd name="connsiteX40" fmla="*/ 508819 w 685799"/>
                  <a:gd name="connsiteY40" fmla="*/ 121674 h 154857"/>
                  <a:gd name="connsiteX41" fmla="*/ 497757 w 685799"/>
                  <a:gd name="connsiteY41" fmla="*/ 110613 h 154857"/>
                  <a:gd name="connsiteX42" fmla="*/ 508819 w 685799"/>
                  <a:gd name="connsiteY42" fmla="*/ 99551 h 154857"/>
                  <a:gd name="connsiteX43" fmla="*/ 342900 w 685799"/>
                  <a:gd name="connsiteY43" fmla="*/ 44245 h 154857"/>
                  <a:gd name="connsiteX44" fmla="*/ 353961 w 685799"/>
                  <a:gd name="connsiteY44" fmla="*/ 55306 h 154857"/>
                  <a:gd name="connsiteX45" fmla="*/ 342900 w 685799"/>
                  <a:gd name="connsiteY45" fmla="*/ 66368 h 154857"/>
                  <a:gd name="connsiteX46" fmla="*/ 331838 w 685799"/>
                  <a:gd name="connsiteY46" fmla="*/ 55306 h 154857"/>
                  <a:gd name="connsiteX47" fmla="*/ 342900 w 685799"/>
                  <a:gd name="connsiteY47" fmla="*/ 44245 h 154857"/>
                  <a:gd name="connsiteX48" fmla="*/ 154858 w 685799"/>
                  <a:gd name="connsiteY48" fmla="*/ 22123 h 154857"/>
                  <a:gd name="connsiteX49" fmla="*/ 165919 w 685799"/>
                  <a:gd name="connsiteY49" fmla="*/ 33184 h 154857"/>
                  <a:gd name="connsiteX50" fmla="*/ 154858 w 685799"/>
                  <a:gd name="connsiteY50" fmla="*/ 44245 h 154857"/>
                  <a:gd name="connsiteX51" fmla="*/ 143797 w 685799"/>
                  <a:gd name="connsiteY51" fmla="*/ 33184 h 154857"/>
                  <a:gd name="connsiteX52" fmla="*/ 154858 w 685799"/>
                  <a:gd name="connsiteY52" fmla="*/ 22123 h 154857"/>
                  <a:gd name="connsiteX53" fmla="*/ 33184 w 685799"/>
                  <a:gd name="connsiteY53" fmla="*/ 110613 h 154857"/>
                  <a:gd name="connsiteX54" fmla="*/ 44245 w 685799"/>
                  <a:gd name="connsiteY54" fmla="*/ 121674 h 154857"/>
                  <a:gd name="connsiteX55" fmla="*/ 33184 w 685799"/>
                  <a:gd name="connsiteY55" fmla="*/ 132735 h 154857"/>
                  <a:gd name="connsiteX56" fmla="*/ 22123 w 685799"/>
                  <a:gd name="connsiteY56" fmla="*/ 121674 h 154857"/>
                  <a:gd name="connsiteX57" fmla="*/ 33184 w 685799"/>
                  <a:gd name="connsiteY57" fmla="*/ 110613 h 154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85799" h="154857">
                    <a:moveTo>
                      <a:pt x="33184" y="154858"/>
                    </a:moveTo>
                    <a:cubicBezTo>
                      <a:pt x="51477" y="154858"/>
                      <a:pt x="66368" y="139967"/>
                      <a:pt x="66368" y="121674"/>
                    </a:cubicBezTo>
                    <a:cubicBezTo>
                      <a:pt x="66368" y="118401"/>
                      <a:pt x="65747" y="115301"/>
                      <a:pt x="64861" y="112314"/>
                    </a:cubicBezTo>
                    <a:lnTo>
                      <a:pt x="136100" y="60518"/>
                    </a:lnTo>
                    <a:cubicBezTo>
                      <a:pt x="141442" y="64191"/>
                      <a:pt x="147891" y="66368"/>
                      <a:pt x="154858" y="66368"/>
                    </a:cubicBezTo>
                    <a:cubicBezTo>
                      <a:pt x="167891" y="66368"/>
                      <a:pt x="179071" y="58758"/>
                      <a:pt x="184494" y="47804"/>
                    </a:cubicBezTo>
                    <a:lnTo>
                      <a:pt x="310591" y="62641"/>
                    </a:lnTo>
                    <a:cubicBezTo>
                      <a:pt x="313951" y="77407"/>
                      <a:pt x="327129" y="88490"/>
                      <a:pt x="342900" y="88490"/>
                    </a:cubicBezTo>
                    <a:cubicBezTo>
                      <a:pt x="353496" y="88490"/>
                      <a:pt x="362857" y="83402"/>
                      <a:pt x="368927" y="75636"/>
                    </a:cubicBezTo>
                    <a:lnTo>
                      <a:pt x="475700" y="111234"/>
                    </a:lnTo>
                    <a:cubicBezTo>
                      <a:pt x="476034" y="129241"/>
                      <a:pt x="490736" y="143797"/>
                      <a:pt x="508819" y="143797"/>
                    </a:cubicBezTo>
                    <a:cubicBezTo>
                      <a:pt x="527111" y="143797"/>
                      <a:pt x="542002" y="128906"/>
                      <a:pt x="542002" y="110613"/>
                    </a:cubicBezTo>
                    <a:cubicBezTo>
                      <a:pt x="542002" y="108890"/>
                      <a:pt x="541748" y="107226"/>
                      <a:pt x="541495" y="105579"/>
                    </a:cubicBezTo>
                    <a:lnTo>
                      <a:pt x="630439" y="57694"/>
                    </a:lnTo>
                    <a:cubicBezTo>
                      <a:pt x="636321" y="63030"/>
                      <a:pt x="644065" y="66368"/>
                      <a:pt x="652615" y="66368"/>
                    </a:cubicBezTo>
                    <a:cubicBezTo>
                      <a:pt x="670908" y="66368"/>
                      <a:pt x="685799" y="51477"/>
                      <a:pt x="685799" y="33184"/>
                    </a:cubicBezTo>
                    <a:cubicBezTo>
                      <a:pt x="685799" y="14891"/>
                      <a:pt x="670908" y="0"/>
                      <a:pt x="652615" y="0"/>
                    </a:cubicBezTo>
                    <a:cubicBezTo>
                      <a:pt x="634323" y="0"/>
                      <a:pt x="619431" y="14891"/>
                      <a:pt x="619431" y="33184"/>
                    </a:cubicBezTo>
                    <a:cubicBezTo>
                      <a:pt x="619431" y="34907"/>
                      <a:pt x="619686" y="36570"/>
                      <a:pt x="619939" y="38218"/>
                    </a:cubicBezTo>
                    <a:lnTo>
                      <a:pt x="530995" y="86103"/>
                    </a:lnTo>
                    <a:cubicBezTo>
                      <a:pt x="525113" y="80767"/>
                      <a:pt x="517369" y="77429"/>
                      <a:pt x="508819" y="77429"/>
                    </a:cubicBezTo>
                    <a:cubicBezTo>
                      <a:pt x="498222" y="77429"/>
                      <a:pt x="488861" y="82517"/>
                      <a:pt x="482791" y="90283"/>
                    </a:cubicBezTo>
                    <a:lnTo>
                      <a:pt x="376018" y="54685"/>
                    </a:lnTo>
                    <a:cubicBezTo>
                      <a:pt x="375684" y="36678"/>
                      <a:pt x="360982" y="22123"/>
                      <a:pt x="342900" y="22123"/>
                    </a:cubicBezTo>
                    <a:cubicBezTo>
                      <a:pt x="329867" y="22123"/>
                      <a:pt x="318686" y="29733"/>
                      <a:pt x="313264" y="40686"/>
                    </a:cubicBezTo>
                    <a:lnTo>
                      <a:pt x="187166" y="25849"/>
                    </a:lnTo>
                    <a:cubicBezTo>
                      <a:pt x="183808" y="11083"/>
                      <a:pt x="170628" y="0"/>
                      <a:pt x="154858" y="0"/>
                    </a:cubicBezTo>
                    <a:cubicBezTo>
                      <a:pt x="136565" y="0"/>
                      <a:pt x="121674" y="14891"/>
                      <a:pt x="121674" y="33184"/>
                    </a:cubicBezTo>
                    <a:cubicBezTo>
                      <a:pt x="121674" y="36457"/>
                      <a:pt x="122295" y="39557"/>
                      <a:pt x="123181" y="42544"/>
                    </a:cubicBezTo>
                    <a:lnTo>
                      <a:pt x="51942" y="94350"/>
                    </a:lnTo>
                    <a:cubicBezTo>
                      <a:pt x="46600" y="90667"/>
                      <a:pt x="40151" y="88490"/>
                      <a:pt x="33184" y="88490"/>
                    </a:cubicBezTo>
                    <a:cubicBezTo>
                      <a:pt x="14891" y="88490"/>
                      <a:pt x="0" y="103381"/>
                      <a:pt x="0" y="121674"/>
                    </a:cubicBezTo>
                    <a:cubicBezTo>
                      <a:pt x="0" y="139967"/>
                      <a:pt x="14891" y="154858"/>
                      <a:pt x="33184" y="154858"/>
                    </a:cubicBezTo>
                    <a:close/>
                    <a:moveTo>
                      <a:pt x="652615" y="22123"/>
                    </a:moveTo>
                    <a:cubicBezTo>
                      <a:pt x="658707" y="22123"/>
                      <a:pt x="663676" y="27092"/>
                      <a:pt x="663676" y="33184"/>
                    </a:cubicBezTo>
                    <a:cubicBezTo>
                      <a:pt x="663676" y="39276"/>
                      <a:pt x="658707" y="44245"/>
                      <a:pt x="652615" y="44245"/>
                    </a:cubicBezTo>
                    <a:cubicBezTo>
                      <a:pt x="646523" y="44245"/>
                      <a:pt x="641554" y="39276"/>
                      <a:pt x="641554" y="33184"/>
                    </a:cubicBezTo>
                    <a:cubicBezTo>
                      <a:pt x="641554" y="27092"/>
                      <a:pt x="646523" y="22123"/>
                      <a:pt x="652615" y="22123"/>
                    </a:cubicBezTo>
                    <a:close/>
                    <a:moveTo>
                      <a:pt x="508819" y="99551"/>
                    </a:moveTo>
                    <a:cubicBezTo>
                      <a:pt x="514911" y="99551"/>
                      <a:pt x="519880" y="104520"/>
                      <a:pt x="519880" y="110613"/>
                    </a:cubicBezTo>
                    <a:cubicBezTo>
                      <a:pt x="519880" y="116705"/>
                      <a:pt x="514911" y="121674"/>
                      <a:pt x="508819" y="121674"/>
                    </a:cubicBezTo>
                    <a:cubicBezTo>
                      <a:pt x="502727" y="121674"/>
                      <a:pt x="497757" y="116705"/>
                      <a:pt x="497757" y="110613"/>
                    </a:cubicBezTo>
                    <a:cubicBezTo>
                      <a:pt x="497757" y="104520"/>
                      <a:pt x="502727" y="99551"/>
                      <a:pt x="508819" y="99551"/>
                    </a:cubicBezTo>
                    <a:close/>
                    <a:moveTo>
                      <a:pt x="342900" y="44245"/>
                    </a:moveTo>
                    <a:cubicBezTo>
                      <a:pt x="348992" y="44245"/>
                      <a:pt x="353961" y="49214"/>
                      <a:pt x="353961" y="55306"/>
                    </a:cubicBezTo>
                    <a:cubicBezTo>
                      <a:pt x="353961" y="61399"/>
                      <a:pt x="348992" y="66368"/>
                      <a:pt x="342900" y="66368"/>
                    </a:cubicBezTo>
                    <a:cubicBezTo>
                      <a:pt x="336808" y="66368"/>
                      <a:pt x="331838" y="61399"/>
                      <a:pt x="331838" y="55306"/>
                    </a:cubicBezTo>
                    <a:cubicBezTo>
                      <a:pt x="331838" y="49214"/>
                      <a:pt x="336808" y="44245"/>
                      <a:pt x="342900" y="44245"/>
                    </a:cubicBezTo>
                    <a:close/>
                    <a:moveTo>
                      <a:pt x="154858" y="22123"/>
                    </a:moveTo>
                    <a:cubicBezTo>
                      <a:pt x="160950" y="22123"/>
                      <a:pt x="165919" y="27092"/>
                      <a:pt x="165919" y="33184"/>
                    </a:cubicBezTo>
                    <a:cubicBezTo>
                      <a:pt x="165919" y="39276"/>
                      <a:pt x="160950" y="44245"/>
                      <a:pt x="154858" y="44245"/>
                    </a:cubicBezTo>
                    <a:cubicBezTo>
                      <a:pt x="148766" y="44245"/>
                      <a:pt x="143797" y="39276"/>
                      <a:pt x="143797" y="33184"/>
                    </a:cubicBezTo>
                    <a:cubicBezTo>
                      <a:pt x="143797" y="27092"/>
                      <a:pt x="148766" y="22123"/>
                      <a:pt x="154858" y="22123"/>
                    </a:cubicBezTo>
                    <a:close/>
                    <a:moveTo>
                      <a:pt x="33184" y="110613"/>
                    </a:moveTo>
                    <a:cubicBezTo>
                      <a:pt x="39276" y="110613"/>
                      <a:pt x="44245" y="115582"/>
                      <a:pt x="44245" y="121674"/>
                    </a:cubicBezTo>
                    <a:cubicBezTo>
                      <a:pt x="44245" y="127766"/>
                      <a:pt x="39276" y="132735"/>
                      <a:pt x="33184" y="132735"/>
                    </a:cubicBezTo>
                    <a:cubicBezTo>
                      <a:pt x="27092" y="132735"/>
                      <a:pt x="22123" y="127766"/>
                      <a:pt x="22123" y="121674"/>
                    </a:cubicBezTo>
                    <a:cubicBezTo>
                      <a:pt x="22123" y="115582"/>
                      <a:pt x="27092" y="110613"/>
                      <a:pt x="33184" y="110613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9" name="Graphic 42">
              <a:extLst>
                <a:ext uri="{FF2B5EF4-FFF2-40B4-BE49-F238E27FC236}">
                  <a16:creationId xmlns:a16="http://schemas.microsoft.com/office/drawing/2014/main" id="{1840FC13-9DD6-4D11-8D2A-C0F9763BB55E}"/>
                </a:ext>
              </a:extLst>
            </p:cNvPr>
            <p:cNvGrpSpPr/>
            <p:nvPr/>
          </p:nvGrpSpPr>
          <p:grpSpPr>
            <a:xfrm>
              <a:off x="6504634" y="2786492"/>
              <a:ext cx="61914" cy="85131"/>
              <a:chOff x="5180008" y="2309812"/>
              <a:chExt cx="1625603" cy="2235203"/>
            </a:xfrm>
            <a:solidFill>
              <a:schemeClr val="accent1"/>
            </a:solidFill>
          </p:grpSpPr>
          <p:sp>
            <p:nvSpPr>
              <p:cNvPr id="90" name="Freeform: Shape 124">
                <a:extLst>
                  <a:ext uri="{FF2B5EF4-FFF2-40B4-BE49-F238E27FC236}">
                    <a16:creationId xmlns:a16="http://schemas.microsoft.com/office/drawing/2014/main" id="{397753C9-9ACC-41B1-8933-B3150E157A03}"/>
                  </a:ext>
                </a:extLst>
              </p:cNvPr>
              <p:cNvSpPr/>
              <p:nvPr/>
            </p:nvSpPr>
            <p:spPr>
              <a:xfrm>
                <a:off x="5383205" y="2309812"/>
                <a:ext cx="1422406" cy="2235203"/>
              </a:xfrm>
              <a:custGeom>
                <a:avLst/>
                <a:gdLst>
                  <a:gd name="connsiteX0" fmla="*/ 1320803 w 1422406"/>
                  <a:gd name="connsiteY0" fmla="*/ 1524000 h 2235203"/>
                  <a:gd name="connsiteX1" fmla="*/ 1219200 w 1422406"/>
                  <a:gd name="connsiteY1" fmla="*/ 1625603 h 2235203"/>
                  <a:gd name="connsiteX2" fmla="*/ 711203 w 1422406"/>
                  <a:gd name="connsiteY2" fmla="*/ 2032007 h 2235203"/>
                  <a:gd name="connsiteX3" fmla="*/ 203206 w 1422406"/>
                  <a:gd name="connsiteY3" fmla="*/ 1625603 h 2235203"/>
                  <a:gd name="connsiteX4" fmla="*/ 203206 w 1422406"/>
                  <a:gd name="connsiteY4" fmla="*/ 609600 h 2235203"/>
                  <a:gd name="connsiteX5" fmla="*/ 711203 w 1422406"/>
                  <a:gd name="connsiteY5" fmla="*/ 203197 h 2235203"/>
                  <a:gd name="connsiteX6" fmla="*/ 1219200 w 1422406"/>
                  <a:gd name="connsiteY6" fmla="*/ 609600 h 2235203"/>
                  <a:gd name="connsiteX7" fmla="*/ 1320803 w 1422406"/>
                  <a:gd name="connsiteY7" fmla="*/ 711203 h 2235203"/>
                  <a:gd name="connsiteX8" fmla="*/ 1422406 w 1422406"/>
                  <a:gd name="connsiteY8" fmla="*/ 609600 h 2235203"/>
                  <a:gd name="connsiteX9" fmla="*/ 711203 w 1422406"/>
                  <a:gd name="connsiteY9" fmla="*/ 0 h 2235203"/>
                  <a:gd name="connsiteX10" fmla="*/ 0 w 1422406"/>
                  <a:gd name="connsiteY10" fmla="*/ 609600 h 2235203"/>
                  <a:gd name="connsiteX11" fmla="*/ 0 w 1422406"/>
                  <a:gd name="connsiteY11" fmla="*/ 1625603 h 2235203"/>
                  <a:gd name="connsiteX12" fmla="*/ 711203 w 1422406"/>
                  <a:gd name="connsiteY12" fmla="*/ 2235203 h 2235203"/>
                  <a:gd name="connsiteX13" fmla="*/ 1422406 w 1422406"/>
                  <a:gd name="connsiteY13" fmla="*/ 1625603 h 2235203"/>
                  <a:gd name="connsiteX14" fmla="*/ 1320803 w 1422406"/>
                  <a:gd name="connsiteY14" fmla="*/ 1524000 h 22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2406" h="2235203">
                    <a:moveTo>
                      <a:pt x="1320803" y="1524000"/>
                    </a:moveTo>
                    <a:cubicBezTo>
                      <a:pt x="1264720" y="1524000"/>
                      <a:pt x="1219200" y="1569520"/>
                      <a:pt x="1219200" y="1625603"/>
                    </a:cubicBezTo>
                    <a:cubicBezTo>
                      <a:pt x="1219200" y="1849736"/>
                      <a:pt x="991210" y="2032007"/>
                      <a:pt x="711203" y="2032007"/>
                    </a:cubicBezTo>
                    <a:cubicBezTo>
                      <a:pt x="431197" y="2032007"/>
                      <a:pt x="203206" y="1849726"/>
                      <a:pt x="203206" y="1625603"/>
                    </a:cubicBezTo>
                    <a:lnTo>
                      <a:pt x="203206" y="609600"/>
                    </a:lnTo>
                    <a:cubicBezTo>
                      <a:pt x="203206" y="385467"/>
                      <a:pt x="431197" y="203197"/>
                      <a:pt x="711203" y="203197"/>
                    </a:cubicBezTo>
                    <a:cubicBezTo>
                      <a:pt x="991210" y="203197"/>
                      <a:pt x="1219200" y="385467"/>
                      <a:pt x="1219200" y="609600"/>
                    </a:cubicBezTo>
                    <a:cubicBezTo>
                      <a:pt x="1219200" y="665683"/>
                      <a:pt x="1264720" y="711203"/>
                      <a:pt x="1320803" y="711203"/>
                    </a:cubicBezTo>
                    <a:cubicBezTo>
                      <a:pt x="1376887" y="711203"/>
                      <a:pt x="1422406" y="665683"/>
                      <a:pt x="1422406" y="609600"/>
                    </a:cubicBezTo>
                    <a:cubicBezTo>
                      <a:pt x="1422406" y="273510"/>
                      <a:pt x="1103385" y="0"/>
                      <a:pt x="711203" y="0"/>
                    </a:cubicBezTo>
                    <a:cubicBezTo>
                      <a:pt x="319021" y="0"/>
                      <a:pt x="0" y="273510"/>
                      <a:pt x="0" y="609600"/>
                    </a:cubicBezTo>
                    <a:lnTo>
                      <a:pt x="0" y="1625603"/>
                    </a:lnTo>
                    <a:cubicBezTo>
                      <a:pt x="0" y="1961693"/>
                      <a:pt x="319021" y="2235203"/>
                      <a:pt x="711203" y="2235203"/>
                    </a:cubicBezTo>
                    <a:cubicBezTo>
                      <a:pt x="1103385" y="2235203"/>
                      <a:pt x="1422406" y="1961693"/>
                      <a:pt x="1422406" y="1625603"/>
                    </a:cubicBezTo>
                    <a:cubicBezTo>
                      <a:pt x="1422406" y="1569520"/>
                      <a:pt x="1376887" y="1524000"/>
                      <a:pt x="1320803" y="1524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Freeform: Shape 128">
                <a:extLst>
                  <a:ext uri="{FF2B5EF4-FFF2-40B4-BE49-F238E27FC236}">
                    <a16:creationId xmlns:a16="http://schemas.microsoft.com/office/drawing/2014/main" id="{531956F4-6A20-4036-BA86-82CB4DE769B8}"/>
                  </a:ext>
                </a:extLst>
              </p:cNvPr>
              <p:cNvSpPr/>
              <p:nvPr/>
            </p:nvSpPr>
            <p:spPr>
              <a:xfrm>
                <a:off x="5180008" y="3122608"/>
                <a:ext cx="1219209" cy="203206"/>
              </a:xfrm>
              <a:custGeom>
                <a:avLst/>
                <a:gdLst>
                  <a:gd name="connsiteX0" fmla="*/ 1117606 w 1219209"/>
                  <a:gd name="connsiteY0" fmla="*/ 0 h 203206"/>
                  <a:gd name="connsiteX1" fmla="*/ 101603 w 1219209"/>
                  <a:gd name="connsiteY1" fmla="*/ 0 h 203206"/>
                  <a:gd name="connsiteX2" fmla="*/ 0 w 1219209"/>
                  <a:gd name="connsiteY2" fmla="*/ 101603 h 203206"/>
                  <a:gd name="connsiteX3" fmla="*/ 101603 w 1219209"/>
                  <a:gd name="connsiteY3" fmla="*/ 203206 h 203206"/>
                  <a:gd name="connsiteX4" fmla="*/ 1117606 w 1219209"/>
                  <a:gd name="connsiteY4" fmla="*/ 203206 h 203206"/>
                  <a:gd name="connsiteX5" fmla="*/ 1219210 w 1219209"/>
                  <a:gd name="connsiteY5" fmla="*/ 101603 h 203206"/>
                  <a:gd name="connsiteX6" fmla="*/ 1117606 w 1219209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9209" h="203206">
                    <a:moveTo>
                      <a:pt x="1117606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117606" y="203206"/>
                    </a:lnTo>
                    <a:cubicBezTo>
                      <a:pt x="1173690" y="203206"/>
                      <a:pt x="1219210" y="157686"/>
                      <a:pt x="1219210" y="101603"/>
                    </a:cubicBezTo>
                    <a:cubicBezTo>
                      <a:pt x="1219210" y="45520"/>
                      <a:pt x="1173690" y="0"/>
                      <a:pt x="111760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2" name="Freeform: Shape 129">
                <a:extLst>
                  <a:ext uri="{FF2B5EF4-FFF2-40B4-BE49-F238E27FC236}">
                    <a16:creationId xmlns:a16="http://schemas.microsoft.com/office/drawing/2014/main" id="{441CE772-009A-4E3B-8436-DF0916DFD550}"/>
                  </a:ext>
                </a:extLst>
              </p:cNvPr>
              <p:cNvSpPr/>
              <p:nvPr/>
            </p:nvSpPr>
            <p:spPr>
              <a:xfrm>
                <a:off x="5180008" y="3529012"/>
                <a:ext cx="1422406" cy="203206"/>
              </a:xfrm>
              <a:custGeom>
                <a:avLst/>
                <a:gdLst>
                  <a:gd name="connsiteX0" fmla="*/ 1320803 w 1422406"/>
                  <a:gd name="connsiteY0" fmla="*/ 0 h 203206"/>
                  <a:gd name="connsiteX1" fmla="*/ 101603 w 1422406"/>
                  <a:gd name="connsiteY1" fmla="*/ 0 h 203206"/>
                  <a:gd name="connsiteX2" fmla="*/ 0 w 1422406"/>
                  <a:gd name="connsiteY2" fmla="*/ 101603 h 203206"/>
                  <a:gd name="connsiteX3" fmla="*/ 101603 w 1422406"/>
                  <a:gd name="connsiteY3" fmla="*/ 203206 h 203206"/>
                  <a:gd name="connsiteX4" fmla="*/ 1320803 w 1422406"/>
                  <a:gd name="connsiteY4" fmla="*/ 203206 h 203206"/>
                  <a:gd name="connsiteX5" fmla="*/ 1422406 w 1422406"/>
                  <a:gd name="connsiteY5" fmla="*/ 101603 h 203206"/>
                  <a:gd name="connsiteX6" fmla="*/ 1320803 w 1422406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2406" h="203206">
                    <a:moveTo>
                      <a:pt x="1320803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320803" y="203206"/>
                    </a:lnTo>
                    <a:cubicBezTo>
                      <a:pt x="1376887" y="203206"/>
                      <a:pt x="1422406" y="157686"/>
                      <a:pt x="1422406" y="101603"/>
                    </a:cubicBezTo>
                    <a:cubicBezTo>
                      <a:pt x="1422406" y="45520"/>
                      <a:pt x="1376887" y="0"/>
                      <a:pt x="132080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8B17721-0857-4128-9E44-9DE2FE19C8DD}"/>
              </a:ext>
            </a:extLst>
          </p:cNvPr>
          <p:cNvGrpSpPr/>
          <p:nvPr/>
        </p:nvGrpSpPr>
        <p:grpSpPr>
          <a:xfrm>
            <a:off x="6708372" y="5104368"/>
            <a:ext cx="5000408" cy="1016881"/>
            <a:chOff x="6742555" y="3214553"/>
            <a:chExt cx="7510649" cy="1355841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08C8708-EBFE-4F44-9B70-95536D573501}"/>
                </a:ext>
              </a:extLst>
            </p:cNvPr>
            <p:cNvSpPr/>
            <p:nvPr/>
          </p:nvSpPr>
          <p:spPr>
            <a:xfrm>
              <a:off x="6993676" y="3214553"/>
              <a:ext cx="7259528" cy="135584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just" defTabSz="457200">
                <a:lnSpc>
                  <a:spcPct val="120000"/>
                </a:lnSpc>
              </a:pPr>
              <a:r>
                <a:rPr lang="pl-PL" sz="1400" dirty="0" smtClean="0">
                  <a:solidFill>
                    <a:prstClr val="black"/>
                  </a:solidFill>
                </a:rPr>
                <a:t>Dzięki partnerstwu z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19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instytucjami finansowymi </a:t>
              </a:r>
              <a:r>
                <a:rPr lang="pl-PL" sz="1400" dirty="0" smtClean="0">
                  <a:solidFill>
                    <a:prstClr val="black"/>
                  </a:solidFill>
                </a:rPr>
                <a:t>w Polsce Grupa EBI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pl-PL" sz="1400" dirty="0" smtClean="0">
                  <a:solidFill>
                    <a:prstClr val="black"/>
                  </a:solidFill>
                </a:rPr>
                <a:t>udzieliła silnego wsparcie sektorowi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MŚP i spółkom o średniej kapitalizacji, </a:t>
              </a:r>
              <a:r>
                <a:rPr lang="pl-PL" sz="1400" dirty="0" smtClean="0">
                  <a:solidFill>
                    <a:prstClr val="black"/>
                  </a:solidFill>
                </a:rPr>
                <a:t>które zostały szczególnie mocno dotknięte kryzysem wywołanym </a:t>
              </a:r>
              <a:r>
                <a:rPr lang="pl-PL" sz="1400" dirty="0" err="1" smtClean="0">
                  <a:solidFill>
                    <a:prstClr val="black"/>
                  </a:solidFill>
                </a:rPr>
                <a:t>koronawirusem</a:t>
              </a:r>
              <a:r>
                <a:rPr lang="pl-PL" sz="1400" dirty="0" smtClean="0">
                  <a:solidFill>
                    <a:prstClr val="black"/>
                  </a:solidFill>
                </a:rPr>
                <a:t>.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229D069-A939-4837-8E6C-26BA46A4E923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3576492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aphic 20">
            <a:extLst>
              <a:ext uri="{FF2B5EF4-FFF2-40B4-BE49-F238E27FC236}">
                <a16:creationId xmlns:a16="http://schemas.microsoft.com/office/drawing/2014/main" id="{B94EBBF1-D081-4B6F-9C6F-C46A341DF1EB}"/>
              </a:ext>
            </a:extLst>
          </p:cNvPr>
          <p:cNvGrpSpPr/>
          <p:nvPr/>
        </p:nvGrpSpPr>
        <p:grpSpPr>
          <a:xfrm>
            <a:off x="6253733" y="4238833"/>
            <a:ext cx="289432" cy="289432"/>
            <a:chOff x="8111196" y="5444196"/>
            <a:chExt cx="1032803" cy="1032803"/>
          </a:xfrm>
          <a:solidFill>
            <a:schemeClr val="accent1"/>
          </a:solidFill>
        </p:grpSpPr>
        <p:sp>
          <p:nvSpPr>
            <p:cNvPr id="135" name="Freeform: Shape 86">
              <a:extLst>
                <a:ext uri="{FF2B5EF4-FFF2-40B4-BE49-F238E27FC236}">
                  <a16:creationId xmlns:a16="http://schemas.microsoft.com/office/drawing/2014/main" id="{774D55C1-43FB-4BD3-9AAE-252027F5CDA0}"/>
                </a:ext>
              </a:extLst>
            </p:cNvPr>
            <p:cNvSpPr/>
            <p:nvPr/>
          </p:nvSpPr>
          <p:spPr>
            <a:xfrm>
              <a:off x="8438250" y="5891743"/>
              <a:ext cx="378694" cy="585255"/>
            </a:xfrm>
            <a:custGeom>
              <a:avLst/>
              <a:gdLst>
                <a:gd name="connsiteX0" fmla="*/ 265951 w 378694"/>
                <a:gd name="connsiteY0" fmla="*/ 240987 h 585255"/>
                <a:gd name="connsiteX1" fmla="*/ 292628 w 378694"/>
                <a:gd name="connsiteY1" fmla="*/ 172134 h 585255"/>
                <a:gd name="connsiteX2" fmla="*/ 292628 w 378694"/>
                <a:gd name="connsiteY2" fmla="*/ 164730 h 585255"/>
                <a:gd name="connsiteX3" fmla="*/ 341957 w 378694"/>
                <a:gd name="connsiteY3" fmla="*/ 68458 h 585255"/>
                <a:gd name="connsiteX4" fmla="*/ 258201 w 378694"/>
                <a:gd name="connsiteY4" fmla="*/ 0 h 585255"/>
                <a:gd name="connsiteX5" fmla="*/ 65407 w 378694"/>
                <a:gd name="connsiteY5" fmla="*/ 0 h 585255"/>
                <a:gd name="connsiteX6" fmla="*/ 34427 w 378694"/>
                <a:gd name="connsiteY6" fmla="*/ 30980 h 585255"/>
                <a:gd name="connsiteX7" fmla="*/ 34427 w 378694"/>
                <a:gd name="connsiteY7" fmla="*/ 86067 h 585255"/>
                <a:gd name="connsiteX8" fmla="*/ 86067 w 378694"/>
                <a:gd name="connsiteY8" fmla="*/ 164730 h 585255"/>
                <a:gd name="connsiteX9" fmla="*/ 86067 w 378694"/>
                <a:gd name="connsiteY9" fmla="*/ 172134 h 585255"/>
                <a:gd name="connsiteX10" fmla="*/ 112744 w 378694"/>
                <a:gd name="connsiteY10" fmla="*/ 240987 h 585255"/>
                <a:gd name="connsiteX11" fmla="*/ 0 w 378694"/>
                <a:gd name="connsiteY11" fmla="*/ 361481 h 585255"/>
                <a:gd name="connsiteX12" fmla="*/ 0 w 378694"/>
                <a:gd name="connsiteY12" fmla="*/ 568042 h 585255"/>
                <a:gd name="connsiteX13" fmla="*/ 17214 w 378694"/>
                <a:gd name="connsiteY13" fmla="*/ 585255 h 585255"/>
                <a:gd name="connsiteX14" fmla="*/ 34427 w 378694"/>
                <a:gd name="connsiteY14" fmla="*/ 568042 h 585255"/>
                <a:gd name="connsiteX15" fmla="*/ 34427 w 378694"/>
                <a:gd name="connsiteY15" fmla="*/ 361481 h 585255"/>
                <a:gd name="connsiteX16" fmla="*/ 120494 w 378694"/>
                <a:gd name="connsiteY16" fmla="*/ 275414 h 585255"/>
                <a:gd name="connsiteX17" fmla="*/ 140631 w 378694"/>
                <a:gd name="connsiteY17" fmla="*/ 275414 h 585255"/>
                <a:gd name="connsiteX18" fmla="*/ 152509 w 378694"/>
                <a:gd name="connsiteY18" fmla="*/ 328778 h 585255"/>
                <a:gd name="connsiteX19" fmla="*/ 137707 w 378694"/>
                <a:gd name="connsiteY19" fmla="*/ 445480 h 585255"/>
                <a:gd name="connsiteX20" fmla="*/ 140464 w 378694"/>
                <a:gd name="connsiteY20" fmla="*/ 457011 h 585255"/>
                <a:gd name="connsiteX21" fmla="*/ 174890 w 378694"/>
                <a:gd name="connsiteY21" fmla="*/ 508651 h 585255"/>
                <a:gd name="connsiteX22" fmla="*/ 189180 w 378694"/>
                <a:gd name="connsiteY22" fmla="*/ 516268 h 585255"/>
                <a:gd name="connsiteX23" fmla="*/ 203460 w 378694"/>
                <a:gd name="connsiteY23" fmla="*/ 508651 h 585255"/>
                <a:gd name="connsiteX24" fmla="*/ 237887 w 378694"/>
                <a:gd name="connsiteY24" fmla="*/ 457011 h 585255"/>
                <a:gd name="connsiteX25" fmla="*/ 240643 w 378694"/>
                <a:gd name="connsiteY25" fmla="*/ 445480 h 585255"/>
                <a:gd name="connsiteX26" fmla="*/ 226010 w 378694"/>
                <a:gd name="connsiteY26" fmla="*/ 328601 h 585255"/>
                <a:gd name="connsiteX27" fmla="*/ 238064 w 378694"/>
                <a:gd name="connsiteY27" fmla="*/ 275414 h 585255"/>
                <a:gd name="connsiteX28" fmla="*/ 258201 w 378694"/>
                <a:gd name="connsiteY28" fmla="*/ 275414 h 585255"/>
                <a:gd name="connsiteX29" fmla="*/ 344268 w 378694"/>
                <a:gd name="connsiteY29" fmla="*/ 361481 h 585255"/>
                <a:gd name="connsiteX30" fmla="*/ 344268 w 378694"/>
                <a:gd name="connsiteY30" fmla="*/ 568042 h 585255"/>
                <a:gd name="connsiteX31" fmla="*/ 361481 w 378694"/>
                <a:gd name="connsiteY31" fmla="*/ 585255 h 585255"/>
                <a:gd name="connsiteX32" fmla="*/ 378695 w 378694"/>
                <a:gd name="connsiteY32" fmla="*/ 568042 h 585255"/>
                <a:gd name="connsiteX33" fmla="*/ 378695 w 378694"/>
                <a:gd name="connsiteY33" fmla="*/ 361481 h 585255"/>
                <a:gd name="connsiteX34" fmla="*/ 265951 w 378694"/>
                <a:gd name="connsiteY34" fmla="*/ 240987 h 585255"/>
                <a:gd name="connsiteX35" fmla="*/ 120494 w 378694"/>
                <a:gd name="connsiteY35" fmla="*/ 172134 h 585255"/>
                <a:gd name="connsiteX36" fmla="*/ 120494 w 378694"/>
                <a:gd name="connsiteY36" fmla="*/ 103280 h 585255"/>
                <a:gd name="connsiteX37" fmla="*/ 258201 w 378694"/>
                <a:gd name="connsiteY37" fmla="*/ 103280 h 585255"/>
                <a:gd name="connsiteX38" fmla="*/ 258201 w 378694"/>
                <a:gd name="connsiteY38" fmla="*/ 172134 h 585255"/>
                <a:gd name="connsiteX39" fmla="*/ 189347 w 378694"/>
                <a:gd name="connsiteY39" fmla="*/ 240987 h 585255"/>
                <a:gd name="connsiteX40" fmla="*/ 120494 w 378694"/>
                <a:gd name="connsiteY40" fmla="*/ 172134 h 585255"/>
                <a:gd name="connsiteX41" fmla="*/ 68854 w 378694"/>
                <a:gd name="connsiteY41" fmla="*/ 86067 h 585255"/>
                <a:gd name="connsiteX42" fmla="*/ 68854 w 378694"/>
                <a:gd name="connsiteY42" fmla="*/ 34427 h 585255"/>
                <a:gd name="connsiteX43" fmla="*/ 258201 w 378694"/>
                <a:gd name="connsiteY43" fmla="*/ 34427 h 585255"/>
                <a:gd name="connsiteX44" fmla="*/ 309841 w 378694"/>
                <a:gd name="connsiteY44" fmla="*/ 86067 h 585255"/>
                <a:gd name="connsiteX45" fmla="*/ 292628 w 378694"/>
                <a:gd name="connsiteY45" fmla="*/ 124285 h 585255"/>
                <a:gd name="connsiteX46" fmla="*/ 292628 w 378694"/>
                <a:gd name="connsiteY46" fmla="*/ 86067 h 585255"/>
                <a:gd name="connsiteX47" fmla="*/ 275414 w 378694"/>
                <a:gd name="connsiteY47" fmla="*/ 68854 h 585255"/>
                <a:gd name="connsiteX48" fmla="*/ 103281 w 378694"/>
                <a:gd name="connsiteY48" fmla="*/ 68854 h 585255"/>
                <a:gd name="connsiteX49" fmla="*/ 86067 w 378694"/>
                <a:gd name="connsiteY49" fmla="*/ 86067 h 585255"/>
                <a:gd name="connsiteX50" fmla="*/ 86067 w 378694"/>
                <a:gd name="connsiteY50" fmla="*/ 124285 h 585255"/>
                <a:gd name="connsiteX51" fmla="*/ 68854 w 378694"/>
                <a:gd name="connsiteY51" fmla="*/ 86067 h 585255"/>
                <a:gd name="connsiteX52" fmla="*/ 189347 w 378694"/>
                <a:gd name="connsiteY52" fmla="*/ 468208 h 585255"/>
                <a:gd name="connsiteX53" fmla="*/ 172134 w 378694"/>
                <a:gd name="connsiteY53" fmla="*/ 443245 h 585255"/>
                <a:gd name="connsiteX54" fmla="*/ 185212 w 378694"/>
                <a:gd name="connsiteY54" fmla="*/ 344268 h 585255"/>
                <a:gd name="connsiteX55" fmla="*/ 193483 w 378694"/>
                <a:gd name="connsiteY55" fmla="*/ 344268 h 585255"/>
                <a:gd name="connsiteX56" fmla="*/ 206561 w 378694"/>
                <a:gd name="connsiteY56" fmla="*/ 443245 h 585255"/>
                <a:gd name="connsiteX57" fmla="*/ 206561 w 378694"/>
                <a:gd name="connsiteY57" fmla="*/ 292628 h 585255"/>
                <a:gd name="connsiteX58" fmla="*/ 199333 w 378694"/>
                <a:gd name="connsiteY58" fmla="*/ 306740 h 585255"/>
                <a:gd name="connsiteX59" fmla="*/ 180741 w 378694"/>
                <a:gd name="connsiteY59" fmla="*/ 306740 h 585255"/>
                <a:gd name="connsiteX60" fmla="*/ 172134 w 378694"/>
                <a:gd name="connsiteY60" fmla="*/ 292628 h 585255"/>
                <a:gd name="connsiteX61" fmla="*/ 189347 w 378694"/>
                <a:gd name="connsiteY61" fmla="*/ 275414 h 585255"/>
                <a:gd name="connsiteX62" fmla="*/ 206561 w 378694"/>
                <a:gd name="connsiteY62" fmla="*/ 292628 h 5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78694" h="585255">
                  <a:moveTo>
                    <a:pt x="265951" y="240987"/>
                  </a:moveTo>
                  <a:cubicBezTo>
                    <a:pt x="283021" y="222111"/>
                    <a:pt x="292527" y="197592"/>
                    <a:pt x="292628" y="172134"/>
                  </a:cubicBezTo>
                  <a:lnTo>
                    <a:pt x="292628" y="164730"/>
                  </a:lnTo>
                  <a:cubicBezTo>
                    <a:pt x="329701" y="148272"/>
                    <a:pt x="350260" y="108165"/>
                    <a:pt x="341957" y="68458"/>
                  </a:cubicBezTo>
                  <a:cubicBezTo>
                    <a:pt x="333660" y="28753"/>
                    <a:pt x="298764" y="226"/>
                    <a:pt x="258201" y="0"/>
                  </a:cubicBezTo>
                  <a:lnTo>
                    <a:pt x="65407" y="0"/>
                  </a:lnTo>
                  <a:cubicBezTo>
                    <a:pt x="48338" y="93"/>
                    <a:pt x="34520" y="13911"/>
                    <a:pt x="34427" y="30980"/>
                  </a:cubicBezTo>
                  <a:lnTo>
                    <a:pt x="34427" y="86067"/>
                  </a:lnTo>
                  <a:cubicBezTo>
                    <a:pt x="34511" y="120208"/>
                    <a:pt x="54775" y="151071"/>
                    <a:pt x="86067" y="164730"/>
                  </a:cubicBezTo>
                  <a:lnTo>
                    <a:pt x="86067" y="172134"/>
                  </a:lnTo>
                  <a:cubicBezTo>
                    <a:pt x="86168" y="197592"/>
                    <a:pt x="95674" y="222111"/>
                    <a:pt x="112744" y="240987"/>
                  </a:cubicBezTo>
                  <a:cubicBezTo>
                    <a:pt x="49246" y="245080"/>
                    <a:pt x="-133" y="297847"/>
                    <a:pt x="0" y="361481"/>
                  </a:cubicBezTo>
                  <a:lnTo>
                    <a:pt x="0" y="568042"/>
                  </a:lnTo>
                  <a:cubicBezTo>
                    <a:pt x="0" y="577548"/>
                    <a:pt x="7708" y="585255"/>
                    <a:pt x="17214" y="585255"/>
                  </a:cubicBezTo>
                  <a:cubicBezTo>
                    <a:pt x="26720" y="585255"/>
                    <a:pt x="34427" y="577548"/>
                    <a:pt x="34427" y="568042"/>
                  </a:cubicBezTo>
                  <a:lnTo>
                    <a:pt x="34427" y="361481"/>
                  </a:lnTo>
                  <a:cubicBezTo>
                    <a:pt x="34427" y="313951"/>
                    <a:pt x="72964" y="275414"/>
                    <a:pt x="120494" y="275414"/>
                  </a:cubicBezTo>
                  <a:lnTo>
                    <a:pt x="140631" y="275414"/>
                  </a:lnTo>
                  <a:cubicBezTo>
                    <a:pt x="134084" y="294015"/>
                    <a:pt x="138691" y="314717"/>
                    <a:pt x="152509" y="328778"/>
                  </a:cubicBezTo>
                  <a:lnTo>
                    <a:pt x="137707" y="445480"/>
                  </a:lnTo>
                  <a:cubicBezTo>
                    <a:pt x="137228" y="449532"/>
                    <a:pt x="138202" y="453616"/>
                    <a:pt x="140464" y="457011"/>
                  </a:cubicBezTo>
                  <a:lnTo>
                    <a:pt x="174890" y="508651"/>
                  </a:lnTo>
                  <a:cubicBezTo>
                    <a:pt x="178086" y="513417"/>
                    <a:pt x="183439" y="516268"/>
                    <a:pt x="189180" y="516268"/>
                  </a:cubicBezTo>
                  <a:cubicBezTo>
                    <a:pt x="194912" y="516268"/>
                    <a:pt x="200265" y="513417"/>
                    <a:pt x="203460" y="508651"/>
                  </a:cubicBezTo>
                  <a:lnTo>
                    <a:pt x="237887" y="457011"/>
                  </a:lnTo>
                  <a:cubicBezTo>
                    <a:pt x="240146" y="453616"/>
                    <a:pt x="241123" y="449532"/>
                    <a:pt x="240643" y="445480"/>
                  </a:cubicBezTo>
                  <a:lnTo>
                    <a:pt x="226010" y="328601"/>
                  </a:lnTo>
                  <a:cubicBezTo>
                    <a:pt x="239828" y="314615"/>
                    <a:pt x="244501" y="293990"/>
                    <a:pt x="238064" y="275414"/>
                  </a:cubicBezTo>
                  <a:lnTo>
                    <a:pt x="258201" y="275414"/>
                  </a:lnTo>
                  <a:cubicBezTo>
                    <a:pt x="305731" y="275414"/>
                    <a:pt x="344268" y="313951"/>
                    <a:pt x="344268" y="361481"/>
                  </a:cubicBezTo>
                  <a:lnTo>
                    <a:pt x="344268" y="568042"/>
                  </a:lnTo>
                  <a:cubicBezTo>
                    <a:pt x="344268" y="577548"/>
                    <a:pt x="351975" y="585255"/>
                    <a:pt x="361481" y="585255"/>
                  </a:cubicBezTo>
                  <a:cubicBezTo>
                    <a:pt x="370987" y="585255"/>
                    <a:pt x="378695" y="577548"/>
                    <a:pt x="378695" y="568042"/>
                  </a:cubicBezTo>
                  <a:lnTo>
                    <a:pt x="378695" y="361481"/>
                  </a:lnTo>
                  <a:cubicBezTo>
                    <a:pt x="378830" y="297847"/>
                    <a:pt x="329449" y="245080"/>
                    <a:pt x="265951" y="240987"/>
                  </a:cubicBezTo>
                  <a:close/>
                  <a:moveTo>
                    <a:pt x="120494" y="172134"/>
                  </a:moveTo>
                  <a:lnTo>
                    <a:pt x="120494" y="103280"/>
                  </a:lnTo>
                  <a:lnTo>
                    <a:pt x="258201" y="103280"/>
                  </a:lnTo>
                  <a:lnTo>
                    <a:pt x="258201" y="172134"/>
                  </a:lnTo>
                  <a:cubicBezTo>
                    <a:pt x="258201" y="210158"/>
                    <a:pt x="227372" y="240987"/>
                    <a:pt x="189347" y="240987"/>
                  </a:cubicBezTo>
                  <a:cubicBezTo>
                    <a:pt x="151323" y="240987"/>
                    <a:pt x="120494" y="210158"/>
                    <a:pt x="120494" y="172134"/>
                  </a:cubicBezTo>
                  <a:close/>
                  <a:moveTo>
                    <a:pt x="68854" y="86067"/>
                  </a:moveTo>
                  <a:lnTo>
                    <a:pt x="68854" y="34427"/>
                  </a:lnTo>
                  <a:lnTo>
                    <a:pt x="258201" y="34427"/>
                  </a:lnTo>
                  <a:cubicBezTo>
                    <a:pt x="286719" y="34427"/>
                    <a:pt x="309841" y="57549"/>
                    <a:pt x="309841" y="86067"/>
                  </a:cubicBezTo>
                  <a:cubicBezTo>
                    <a:pt x="309766" y="100666"/>
                    <a:pt x="303513" y="114551"/>
                    <a:pt x="292628" y="124285"/>
                  </a:cubicBezTo>
                  <a:lnTo>
                    <a:pt x="292628" y="86067"/>
                  </a:lnTo>
                  <a:cubicBezTo>
                    <a:pt x="292628" y="76561"/>
                    <a:pt x="284921" y="68854"/>
                    <a:pt x="275414" y="68854"/>
                  </a:cubicBezTo>
                  <a:lnTo>
                    <a:pt x="103281" y="68854"/>
                  </a:lnTo>
                  <a:cubicBezTo>
                    <a:pt x="93774" y="68854"/>
                    <a:pt x="86067" y="76561"/>
                    <a:pt x="86067" y="86067"/>
                  </a:cubicBezTo>
                  <a:lnTo>
                    <a:pt x="86067" y="124285"/>
                  </a:lnTo>
                  <a:cubicBezTo>
                    <a:pt x="75182" y="114551"/>
                    <a:pt x="68929" y="100666"/>
                    <a:pt x="68854" y="86067"/>
                  </a:cubicBezTo>
                  <a:close/>
                  <a:moveTo>
                    <a:pt x="189347" y="468208"/>
                  </a:moveTo>
                  <a:lnTo>
                    <a:pt x="172134" y="443245"/>
                  </a:lnTo>
                  <a:lnTo>
                    <a:pt x="185212" y="344268"/>
                  </a:lnTo>
                  <a:lnTo>
                    <a:pt x="193483" y="344268"/>
                  </a:lnTo>
                  <a:lnTo>
                    <a:pt x="206561" y="443245"/>
                  </a:lnTo>
                  <a:close/>
                  <a:moveTo>
                    <a:pt x="206561" y="292628"/>
                  </a:moveTo>
                  <a:cubicBezTo>
                    <a:pt x="206595" y="298226"/>
                    <a:pt x="203897" y="303496"/>
                    <a:pt x="199333" y="306740"/>
                  </a:cubicBezTo>
                  <a:cubicBezTo>
                    <a:pt x="193668" y="310379"/>
                    <a:pt x="186406" y="310379"/>
                    <a:pt x="180741" y="306740"/>
                  </a:cubicBezTo>
                  <a:cubicBezTo>
                    <a:pt x="175656" y="303814"/>
                    <a:pt x="172412" y="298495"/>
                    <a:pt x="172134" y="292628"/>
                  </a:cubicBezTo>
                  <a:cubicBezTo>
                    <a:pt x="172134" y="283121"/>
                    <a:pt x="179841" y="275414"/>
                    <a:pt x="189347" y="275414"/>
                  </a:cubicBezTo>
                  <a:cubicBezTo>
                    <a:pt x="198854" y="275414"/>
                    <a:pt x="206561" y="283121"/>
                    <a:pt x="206561" y="292628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reeform: Shape 87">
              <a:extLst>
                <a:ext uri="{FF2B5EF4-FFF2-40B4-BE49-F238E27FC236}">
                  <a16:creationId xmlns:a16="http://schemas.microsoft.com/office/drawing/2014/main" id="{ECAF03CA-0EF3-46A7-A781-0D51C850DD0A}"/>
                </a:ext>
              </a:extLst>
            </p:cNvPr>
            <p:cNvSpPr/>
            <p:nvPr/>
          </p:nvSpPr>
          <p:spPr>
            <a:xfrm>
              <a:off x="8507103" y="6253225"/>
              <a:ext cx="34426" cy="223773"/>
            </a:xfrm>
            <a:custGeom>
              <a:avLst/>
              <a:gdLst>
                <a:gd name="connsiteX0" fmla="*/ 17213 w 34426"/>
                <a:gd name="connsiteY0" fmla="*/ 0 h 223773"/>
                <a:gd name="connsiteX1" fmla="*/ 0 w 34426"/>
                <a:gd name="connsiteY1" fmla="*/ 17213 h 223773"/>
                <a:gd name="connsiteX2" fmla="*/ 0 w 34426"/>
                <a:gd name="connsiteY2" fmla="*/ 206561 h 223773"/>
                <a:gd name="connsiteX3" fmla="*/ 17213 w 34426"/>
                <a:gd name="connsiteY3" fmla="*/ 223774 h 223773"/>
                <a:gd name="connsiteX4" fmla="*/ 34427 w 34426"/>
                <a:gd name="connsiteY4" fmla="*/ 206561 h 223773"/>
                <a:gd name="connsiteX5" fmla="*/ 34427 w 34426"/>
                <a:gd name="connsiteY5" fmla="*/ 17213 h 223773"/>
                <a:gd name="connsiteX6" fmla="*/ 17213 w 34426"/>
                <a:gd name="connsiteY6" fmla="*/ 0 h 22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26" h="223773">
                  <a:moveTo>
                    <a:pt x="17213" y="0"/>
                  </a:moveTo>
                  <a:cubicBezTo>
                    <a:pt x="7707" y="0"/>
                    <a:pt x="0" y="7707"/>
                    <a:pt x="0" y="17213"/>
                  </a:cubicBezTo>
                  <a:lnTo>
                    <a:pt x="0" y="206561"/>
                  </a:lnTo>
                  <a:cubicBezTo>
                    <a:pt x="0" y="216067"/>
                    <a:pt x="7707" y="223774"/>
                    <a:pt x="17213" y="223774"/>
                  </a:cubicBezTo>
                  <a:cubicBezTo>
                    <a:pt x="26719" y="223774"/>
                    <a:pt x="34427" y="216067"/>
                    <a:pt x="34427" y="206561"/>
                  </a:cubicBezTo>
                  <a:lnTo>
                    <a:pt x="34427" y="17213"/>
                  </a:lnTo>
                  <a:cubicBezTo>
                    <a:pt x="34427" y="7707"/>
                    <a:pt x="26719" y="0"/>
                    <a:pt x="17213" y="0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: Shape 88">
              <a:extLst>
                <a:ext uri="{FF2B5EF4-FFF2-40B4-BE49-F238E27FC236}">
                  <a16:creationId xmlns:a16="http://schemas.microsoft.com/office/drawing/2014/main" id="{1CA5BE2F-89AB-417F-9D49-1DD365ED8FD5}"/>
                </a:ext>
              </a:extLst>
            </p:cNvPr>
            <p:cNvSpPr/>
            <p:nvPr/>
          </p:nvSpPr>
          <p:spPr>
            <a:xfrm>
              <a:off x="8713664" y="6253225"/>
              <a:ext cx="34426" cy="223773"/>
            </a:xfrm>
            <a:custGeom>
              <a:avLst/>
              <a:gdLst>
                <a:gd name="connsiteX0" fmla="*/ 17213 w 34426"/>
                <a:gd name="connsiteY0" fmla="*/ 0 h 223773"/>
                <a:gd name="connsiteX1" fmla="*/ 0 w 34426"/>
                <a:gd name="connsiteY1" fmla="*/ 17213 h 223773"/>
                <a:gd name="connsiteX2" fmla="*/ 0 w 34426"/>
                <a:gd name="connsiteY2" fmla="*/ 206561 h 223773"/>
                <a:gd name="connsiteX3" fmla="*/ 17213 w 34426"/>
                <a:gd name="connsiteY3" fmla="*/ 223774 h 223773"/>
                <a:gd name="connsiteX4" fmla="*/ 34427 w 34426"/>
                <a:gd name="connsiteY4" fmla="*/ 206561 h 223773"/>
                <a:gd name="connsiteX5" fmla="*/ 34427 w 34426"/>
                <a:gd name="connsiteY5" fmla="*/ 17213 h 223773"/>
                <a:gd name="connsiteX6" fmla="*/ 17213 w 34426"/>
                <a:gd name="connsiteY6" fmla="*/ 0 h 22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26" h="223773">
                  <a:moveTo>
                    <a:pt x="17213" y="0"/>
                  </a:moveTo>
                  <a:cubicBezTo>
                    <a:pt x="7707" y="0"/>
                    <a:pt x="0" y="7707"/>
                    <a:pt x="0" y="17213"/>
                  </a:cubicBezTo>
                  <a:lnTo>
                    <a:pt x="0" y="206561"/>
                  </a:lnTo>
                  <a:cubicBezTo>
                    <a:pt x="0" y="216067"/>
                    <a:pt x="7707" y="223774"/>
                    <a:pt x="17213" y="223774"/>
                  </a:cubicBezTo>
                  <a:cubicBezTo>
                    <a:pt x="26719" y="223774"/>
                    <a:pt x="34427" y="216067"/>
                    <a:pt x="34427" y="206561"/>
                  </a:cubicBezTo>
                  <a:lnTo>
                    <a:pt x="34427" y="17213"/>
                  </a:lnTo>
                  <a:cubicBezTo>
                    <a:pt x="34427" y="7707"/>
                    <a:pt x="26719" y="0"/>
                    <a:pt x="17213" y="0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reeform: Shape 89">
              <a:extLst>
                <a:ext uri="{FF2B5EF4-FFF2-40B4-BE49-F238E27FC236}">
                  <a16:creationId xmlns:a16="http://schemas.microsoft.com/office/drawing/2014/main" id="{046DFEA7-0BCD-452C-AE7E-889CF8AAC787}"/>
                </a:ext>
              </a:extLst>
            </p:cNvPr>
            <p:cNvSpPr/>
            <p:nvPr/>
          </p:nvSpPr>
          <p:spPr>
            <a:xfrm>
              <a:off x="8805950" y="5908957"/>
              <a:ext cx="217554" cy="481974"/>
            </a:xfrm>
            <a:custGeom>
              <a:avLst/>
              <a:gdLst>
                <a:gd name="connsiteX0" fmla="*/ 161443 w 217554"/>
                <a:gd name="connsiteY0" fmla="*/ 211897 h 481974"/>
                <a:gd name="connsiteX1" fmla="*/ 183128 w 217554"/>
                <a:gd name="connsiteY1" fmla="*/ 154920 h 481974"/>
                <a:gd name="connsiteX2" fmla="*/ 183128 w 217554"/>
                <a:gd name="connsiteY2" fmla="*/ 86067 h 481974"/>
                <a:gd name="connsiteX3" fmla="*/ 97061 w 217554"/>
                <a:gd name="connsiteY3" fmla="*/ 0 h 481974"/>
                <a:gd name="connsiteX4" fmla="*/ 28207 w 217554"/>
                <a:gd name="connsiteY4" fmla="*/ 0 h 481974"/>
                <a:gd name="connsiteX5" fmla="*/ 10994 w 217554"/>
                <a:gd name="connsiteY5" fmla="*/ 17213 h 481974"/>
                <a:gd name="connsiteX6" fmla="*/ 10994 w 217554"/>
                <a:gd name="connsiteY6" fmla="*/ 154920 h 481974"/>
                <a:gd name="connsiteX7" fmla="*/ 32679 w 217554"/>
                <a:gd name="connsiteY7" fmla="*/ 211897 h 481974"/>
                <a:gd name="connsiteX8" fmla="*/ 5834 w 217554"/>
                <a:gd name="connsiteY8" fmla="*/ 228077 h 481974"/>
                <a:gd name="connsiteX9" fmla="*/ 4279 w 217554"/>
                <a:gd name="connsiteY9" fmla="*/ 252350 h 481974"/>
                <a:gd name="connsiteX10" fmla="*/ 28552 w 217554"/>
                <a:gd name="connsiteY10" fmla="*/ 253897 h 481974"/>
                <a:gd name="connsiteX11" fmla="*/ 39050 w 217554"/>
                <a:gd name="connsiteY11" fmla="*/ 246670 h 481974"/>
                <a:gd name="connsiteX12" fmla="*/ 79848 w 217554"/>
                <a:gd name="connsiteY12" fmla="*/ 315523 h 481974"/>
                <a:gd name="connsiteX13" fmla="*/ 79848 w 217554"/>
                <a:gd name="connsiteY13" fmla="*/ 464761 h 481974"/>
                <a:gd name="connsiteX14" fmla="*/ 97061 w 217554"/>
                <a:gd name="connsiteY14" fmla="*/ 481975 h 481974"/>
                <a:gd name="connsiteX15" fmla="*/ 114274 w 217554"/>
                <a:gd name="connsiteY15" fmla="*/ 464761 h 481974"/>
                <a:gd name="connsiteX16" fmla="*/ 114274 w 217554"/>
                <a:gd name="connsiteY16" fmla="*/ 314656 h 481974"/>
                <a:gd name="connsiteX17" fmla="*/ 155072 w 217554"/>
                <a:gd name="connsiteY17" fmla="*/ 245803 h 481974"/>
                <a:gd name="connsiteX18" fmla="*/ 183128 w 217554"/>
                <a:gd name="connsiteY18" fmla="*/ 292628 h 481974"/>
                <a:gd name="connsiteX19" fmla="*/ 183128 w 217554"/>
                <a:gd name="connsiteY19" fmla="*/ 464761 h 481974"/>
                <a:gd name="connsiteX20" fmla="*/ 200341 w 217554"/>
                <a:gd name="connsiteY20" fmla="*/ 481975 h 481974"/>
                <a:gd name="connsiteX21" fmla="*/ 217555 w 217554"/>
                <a:gd name="connsiteY21" fmla="*/ 464761 h 481974"/>
                <a:gd name="connsiteX22" fmla="*/ 217555 w 217554"/>
                <a:gd name="connsiteY22" fmla="*/ 292628 h 481974"/>
                <a:gd name="connsiteX23" fmla="*/ 161443 w 217554"/>
                <a:gd name="connsiteY23" fmla="*/ 211897 h 481974"/>
                <a:gd name="connsiteX24" fmla="*/ 45421 w 217554"/>
                <a:gd name="connsiteY24" fmla="*/ 154920 h 481974"/>
                <a:gd name="connsiteX25" fmla="*/ 45421 w 217554"/>
                <a:gd name="connsiteY25" fmla="*/ 103280 h 481974"/>
                <a:gd name="connsiteX26" fmla="*/ 148701 w 217554"/>
                <a:gd name="connsiteY26" fmla="*/ 103280 h 481974"/>
                <a:gd name="connsiteX27" fmla="*/ 148701 w 217554"/>
                <a:gd name="connsiteY27" fmla="*/ 154920 h 481974"/>
                <a:gd name="connsiteX28" fmla="*/ 97061 w 217554"/>
                <a:gd name="connsiteY28" fmla="*/ 206561 h 481974"/>
                <a:gd name="connsiteX29" fmla="*/ 45421 w 217554"/>
                <a:gd name="connsiteY29" fmla="*/ 154920 h 481974"/>
                <a:gd name="connsiteX30" fmla="*/ 45421 w 217554"/>
                <a:gd name="connsiteY30" fmla="*/ 34427 h 481974"/>
                <a:gd name="connsiteX31" fmla="*/ 97061 w 217554"/>
                <a:gd name="connsiteY31" fmla="*/ 34427 h 481974"/>
                <a:gd name="connsiteX32" fmla="*/ 145777 w 217554"/>
                <a:gd name="connsiteY32" fmla="*/ 68854 h 481974"/>
                <a:gd name="connsiteX33" fmla="*/ 45421 w 217554"/>
                <a:gd name="connsiteY33" fmla="*/ 68854 h 481974"/>
                <a:gd name="connsiteX34" fmla="*/ 97061 w 217554"/>
                <a:gd name="connsiteY34" fmla="*/ 276447 h 481974"/>
                <a:gd name="connsiteX35" fmla="*/ 75888 w 217554"/>
                <a:gd name="connsiteY35" fmla="*/ 240987 h 481974"/>
                <a:gd name="connsiteX36" fmla="*/ 118233 w 217554"/>
                <a:gd name="connsiteY36" fmla="*/ 240987 h 48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7554" h="481974">
                  <a:moveTo>
                    <a:pt x="161443" y="211897"/>
                  </a:moveTo>
                  <a:cubicBezTo>
                    <a:pt x="175378" y="196190"/>
                    <a:pt x="183093" y="175925"/>
                    <a:pt x="183128" y="154920"/>
                  </a:cubicBezTo>
                  <a:lnTo>
                    <a:pt x="183128" y="86067"/>
                  </a:lnTo>
                  <a:cubicBezTo>
                    <a:pt x="183128" y="38536"/>
                    <a:pt x="144591" y="0"/>
                    <a:pt x="97061" y="0"/>
                  </a:cubicBezTo>
                  <a:lnTo>
                    <a:pt x="28207" y="0"/>
                  </a:lnTo>
                  <a:cubicBezTo>
                    <a:pt x="18701" y="0"/>
                    <a:pt x="10994" y="7707"/>
                    <a:pt x="10994" y="17213"/>
                  </a:cubicBezTo>
                  <a:lnTo>
                    <a:pt x="10994" y="154920"/>
                  </a:lnTo>
                  <a:cubicBezTo>
                    <a:pt x="11028" y="175925"/>
                    <a:pt x="18744" y="196190"/>
                    <a:pt x="32679" y="211897"/>
                  </a:cubicBezTo>
                  <a:cubicBezTo>
                    <a:pt x="22794" y="215563"/>
                    <a:pt x="13692" y="221050"/>
                    <a:pt x="5834" y="228077"/>
                  </a:cubicBezTo>
                  <a:cubicBezTo>
                    <a:pt x="-1294" y="234356"/>
                    <a:pt x="-1983" y="245215"/>
                    <a:pt x="4279" y="252350"/>
                  </a:cubicBezTo>
                  <a:cubicBezTo>
                    <a:pt x="10557" y="259470"/>
                    <a:pt x="21417" y="260159"/>
                    <a:pt x="28552" y="253897"/>
                  </a:cubicBezTo>
                  <a:cubicBezTo>
                    <a:pt x="31712" y="251023"/>
                    <a:pt x="35243" y="248594"/>
                    <a:pt x="39050" y="246670"/>
                  </a:cubicBezTo>
                  <a:lnTo>
                    <a:pt x="79848" y="315523"/>
                  </a:lnTo>
                  <a:lnTo>
                    <a:pt x="79848" y="464761"/>
                  </a:lnTo>
                  <a:cubicBezTo>
                    <a:pt x="79848" y="474267"/>
                    <a:pt x="87555" y="481975"/>
                    <a:pt x="97061" y="481975"/>
                  </a:cubicBezTo>
                  <a:cubicBezTo>
                    <a:pt x="106567" y="481975"/>
                    <a:pt x="114274" y="474267"/>
                    <a:pt x="114274" y="464761"/>
                  </a:cubicBezTo>
                  <a:lnTo>
                    <a:pt x="114274" y="314656"/>
                  </a:lnTo>
                  <a:lnTo>
                    <a:pt x="155072" y="245803"/>
                  </a:lnTo>
                  <a:cubicBezTo>
                    <a:pt x="172580" y="254788"/>
                    <a:pt x="183463" y="272951"/>
                    <a:pt x="183128" y="292628"/>
                  </a:cubicBezTo>
                  <a:lnTo>
                    <a:pt x="183128" y="464761"/>
                  </a:lnTo>
                  <a:cubicBezTo>
                    <a:pt x="183128" y="474267"/>
                    <a:pt x="190835" y="481975"/>
                    <a:pt x="200341" y="481975"/>
                  </a:cubicBezTo>
                  <a:cubicBezTo>
                    <a:pt x="209847" y="481975"/>
                    <a:pt x="217555" y="474267"/>
                    <a:pt x="217555" y="464761"/>
                  </a:cubicBezTo>
                  <a:lnTo>
                    <a:pt x="217555" y="292628"/>
                  </a:lnTo>
                  <a:cubicBezTo>
                    <a:pt x="217572" y="256630"/>
                    <a:pt x="195188" y="224422"/>
                    <a:pt x="161443" y="211897"/>
                  </a:cubicBezTo>
                  <a:close/>
                  <a:moveTo>
                    <a:pt x="45421" y="154920"/>
                  </a:moveTo>
                  <a:lnTo>
                    <a:pt x="45421" y="103280"/>
                  </a:lnTo>
                  <a:lnTo>
                    <a:pt x="148701" y="103280"/>
                  </a:lnTo>
                  <a:lnTo>
                    <a:pt x="148701" y="154920"/>
                  </a:lnTo>
                  <a:cubicBezTo>
                    <a:pt x="148701" y="183439"/>
                    <a:pt x="125579" y="206561"/>
                    <a:pt x="97061" y="206561"/>
                  </a:cubicBezTo>
                  <a:cubicBezTo>
                    <a:pt x="68543" y="206561"/>
                    <a:pt x="45421" y="183439"/>
                    <a:pt x="45421" y="154920"/>
                  </a:cubicBezTo>
                  <a:close/>
                  <a:moveTo>
                    <a:pt x="45421" y="34427"/>
                  </a:moveTo>
                  <a:lnTo>
                    <a:pt x="97061" y="34427"/>
                  </a:lnTo>
                  <a:cubicBezTo>
                    <a:pt x="118956" y="34418"/>
                    <a:pt x="138481" y="48210"/>
                    <a:pt x="145777" y="68854"/>
                  </a:cubicBezTo>
                  <a:lnTo>
                    <a:pt x="45421" y="68854"/>
                  </a:lnTo>
                  <a:close/>
                  <a:moveTo>
                    <a:pt x="97061" y="276447"/>
                  </a:moveTo>
                  <a:lnTo>
                    <a:pt x="75888" y="240987"/>
                  </a:lnTo>
                  <a:lnTo>
                    <a:pt x="118233" y="24098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: Shape 90">
              <a:extLst>
                <a:ext uri="{FF2B5EF4-FFF2-40B4-BE49-F238E27FC236}">
                  <a16:creationId xmlns:a16="http://schemas.microsoft.com/office/drawing/2014/main" id="{275CC0E7-A710-4811-AD06-05E29EE1E48E}"/>
                </a:ext>
              </a:extLst>
            </p:cNvPr>
            <p:cNvSpPr/>
            <p:nvPr/>
          </p:nvSpPr>
          <p:spPr>
            <a:xfrm>
              <a:off x="8231689" y="5908957"/>
              <a:ext cx="220918" cy="481974"/>
            </a:xfrm>
            <a:custGeom>
              <a:avLst/>
              <a:gdLst>
                <a:gd name="connsiteX0" fmla="*/ 215856 w 220918"/>
                <a:gd name="connsiteY0" fmla="*/ 231692 h 481974"/>
                <a:gd name="connsiteX1" fmla="*/ 184876 w 220918"/>
                <a:gd name="connsiteY1" fmla="*/ 211897 h 481974"/>
                <a:gd name="connsiteX2" fmla="*/ 206561 w 220918"/>
                <a:gd name="connsiteY2" fmla="*/ 154920 h 481974"/>
                <a:gd name="connsiteX3" fmla="*/ 206561 w 220918"/>
                <a:gd name="connsiteY3" fmla="*/ 51640 h 481974"/>
                <a:gd name="connsiteX4" fmla="*/ 154920 w 220918"/>
                <a:gd name="connsiteY4" fmla="*/ 0 h 481974"/>
                <a:gd name="connsiteX5" fmla="*/ 86067 w 220918"/>
                <a:gd name="connsiteY5" fmla="*/ 0 h 481974"/>
                <a:gd name="connsiteX6" fmla="*/ 34427 w 220918"/>
                <a:gd name="connsiteY6" fmla="*/ 51640 h 481974"/>
                <a:gd name="connsiteX7" fmla="*/ 34427 w 220918"/>
                <a:gd name="connsiteY7" fmla="*/ 154920 h 481974"/>
                <a:gd name="connsiteX8" fmla="*/ 56112 w 220918"/>
                <a:gd name="connsiteY8" fmla="*/ 211897 h 481974"/>
                <a:gd name="connsiteX9" fmla="*/ 0 w 220918"/>
                <a:gd name="connsiteY9" fmla="*/ 292628 h 481974"/>
                <a:gd name="connsiteX10" fmla="*/ 0 w 220918"/>
                <a:gd name="connsiteY10" fmla="*/ 464761 h 481974"/>
                <a:gd name="connsiteX11" fmla="*/ 17213 w 220918"/>
                <a:gd name="connsiteY11" fmla="*/ 481975 h 481974"/>
                <a:gd name="connsiteX12" fmla="*/ 34427 w 220918"/>
                <a:gd name="connsiteY12" fmla="*/ 464761 h 481974"/>
                <a:gd name="connsiteX13" fmla="*/ 34427 w 220918"/>
                <a:gd name="connsiteY13" fmla="*/ 292628 h 481974"/>
                <a:gd name="connsiteX14" fmla="*/ 62483 w 220918"/>
                <a:gd name="connsiteY14" fmla="*/ 246670 h 481974"/>
                <a:gd name="connsiteX15" fmla="*/ 103280 w 220918"/>
                <a:gd name="connsiteY15" fmla="*/ 315523 h 481974"/>
                <a:gd name="connsiteX16" fmla="*/ 103280 w 220918"/>
                <a:gd name="connsiteY16" fmla="*/ 464761 h 481974"/>
                <a:gd name="connsiteX17" fmla="*/ 120494 w 220918"/>
                <a:gd name="connsiteY17" fmla="*/ 481975 h 481974"/>
                <a:gd name="connsiteX18" fmla="*/ 137707 w 220918"/>
                <a:gd name="connsiteY18" fmla="*/ 464761 h 481974"/>
                <a:gd name="connsiteX19" fmla="*/ 137707 w 220918"/>
                <a:gd name="connsiteY19" fmla="*/ 314656 h 481974"/>
                <a:gd name="connsiteX20" fmla="*/ 178505 w 220918"/>
                <a:gd name="connsiteY20" fmla="*/ 245803 h 481974"/>
                <a:gd name="connsiteX21" fmla="*/ 191415 w 220918"/>
                <a:gd name="connsiteY21" fmla="*/ 255277 h 481974"/>
                <a:gd name="connsiteX22" fmla="*/ 215856 w 220918"/>
                <a:gd name="connsiteY22" fmla="*/ 255277 h 481974"/>
                <a:gd name="connsiteX23" fmla="*/ 215856 w 220918"/>
                <a:gd name="connsiteY23" fmla="*/ 230834 h 481974"/>
                <a:gd name="connsiteX24" fmla="*/ 68854 w 220918"/>
                <a:gd name="connsiteY24" fmla="*/ 154920 h 481974"/>
                <a:gd name="connsiteX25" fmla="*/ 68854 w 220918"/>
                <a:gd name="connsiteY25" fmla="*/ 103280 h 481974"/>
                <a:gd name="connsiteX26" fmla="*/ 172134 w 220918"/>
                <a:gd name="connsiteY26" fmla="*/ 103280 h 481974"/>
                <a:gd name="connsiteX27" fmla="*/ 172134 w 220918"/>
                <a:gd name="connsiteY27" fmla="*/ 154920 h 481974"/>
                <a:gd name="connsiteX28" fmla="*/ 120494 w 220918"/>
                <a:gd name="connsiteY28" fmla="*/ 206561 h 481974"/>
                <a:gd name="connsiteX29" fmla="*/ 68854 w 220918"/>
                <a:gd name="connsiteY29" fmla="*/ 154920 h 481974"/>
                <a:gd name="connsiteX30" fmla="*/ 68854 w 220918"/>
                <a:gd name="connsiteY30" fmla="*/ 51640 h 481974"/>
                <a:gd name="connsiteX31" fmla="*/ 86067 w 220918"/>
                <a:gd name="connsiteY31" fmla="*/ 34427 h 481974"/>
                <a:gd name="connsiteX32" fmla="*/ 154920 w 220918"/>
                <a:gd name="connsiteY32" fmla="*/ 34427 h 481974"/>
                <a:gd name="connsiteX33" fmla="*/ 172134 w 220918"/>
                <a:gd name="connsiteY33" fmla="*/ 51640 h 481974"/>
                <a:gd name="connsiteX34" fmla="*/ 172134 w 220918"/>
                <a:gd name="connsiteY34" fmla="*/ 68854 h 481974"/>
                <a:gd name="connsiteX35" fmla="*/ 68854 w 220918"/>
                <a:gd name="connsiteY35" fmla="*/ 68854 h 481974"/>
                <a:gd name="connsiteX36" fmla="*/ 120494 w 220918"/>
                <a:gd name="connsiteY36" fmla="*/ 276447 h 481974"/>
                <a:gd name="connsiteX37" fmla="*/ 99321 w 220918"/>
                <a:gd name="connsiteY37" fmla="*/ 240987 h 481974"/>
                <a:gd name="connsiteX38" fmla="*/ 141666 w 220918"/>
                <a:gd name="connsiteY38" fmla="*/ 240987 h 48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0918" h="481974">
                  <a:moveTo>
                    <a:pt x="215856" y="231692"/>
                  </a:moveTo>
                  <a:cubicBezTo>
                    <a:pt x="207032" y="222993"/>
                    <a:pt x="196476" y="216252"/>
                    <a:pt x="184876" y="211897"/>
                  </a:cubicBezTo>
                  <a:cubicBezTo>
                    <a:pt x="198810" y="196190"/>
                    <a:pt x="206526" y="175925"/>
                    <a:pt x="206561" y="154920"/>
                  </a:cubicBezTo>
                  <a:lnTo>
                    <a:pt x="206561" y="51640"/>
                  </a:lnTo>
                  <a:cubicBezTo>
                    <a:pt x="206561" y="23122"/>
                    <a:pt x="183439" y="0"/>
                    <a:pt x="154920" y="0"/>
                  </a:cubicBezTo>
                  <a:lnTo>
                    <a:pt x="86067" y="0"/>
                  </a:lnTo>
                  <a:cubicBezTo>
                    <a:pt x="57549" y="0"/>
                    <a:pt x="34427" y="23122"/>
                    <a:pt x="34427" y="51640"/>
                  </a:cubicBezTo>
                  <a:lnTo>
                    <a:pt x="34427" y="154920"/>
                  </a:lnTo>
                  <a:cubicBezTo>
                    <a:pt x="34460" y="175925"/>
                    <a:pt x="42176" y="196190"/>
                    <a:pt x="56112" y="211897"/>
                  </a:cubicBezTo>
                  <a:cubicBezTo>
                    <a:pt x="22366" y="224422"/>
                    <a:pt x="-17" y="256630"/>
                    <a:pt x="0" y="292628"/>
                  </a:cubicBezTo>
                  <a:lnTo>
                    <a:pt x="0" y="464761"/>
                  </a:lnTo>
                  <a:cubicBezTo>
                    <a:pt x="0" y="474267"/>
                    <a:pt x="7707" y="481975"/>
                    <a:pt x="17213" y="481975"/>
                  </a:cubicBezTo>
                  <a:cubicBezTo>
                    <a:pt x="26719" y="481975"/>
                    <a:pt x="34427" y="474267"/>
                    <a:pt x="34427" y="464761"/>
                  </a:cubicBezTo>
                  <a:lnTo>
                    <a:pt x="34427" y="292628"/>
                  </a:lnTo>
                  <a:cubicBezTo>
                    <a:pt x="34418" y="273254"/>
                    <a:pt x="45252" y="255511"/>
                    <a:pt x="62483" y="246670"/>
                  </a:cubicBezTo>
                  <a:lnTo>
                    <a:pt x="103280" y="315523"/>
                  </a:lnTo>
                  <a:lnTo>
                    <a:pt x="103280" y="464761"/>
                  </a:lnTo>
                  <a:cubicBezTo>
                    <a:pt x="103280" y="474267"/>
                    <a:pt x="110988" y="481975"/>
                    <a:pt x="120494" y="481975"/>
                  </a:cubicBezTo>
                  <a:cubicBezTo>
                    <a:pt x="130000" y="481975"/>
                    <a:pt x="137707" y="474267"/>
                    <a:pt x="137707" y="464761"/>
                  </a:cubicBezTo>
                  <a:lnTo>
                    <a:pt x="137707" y="314656"/>
                  </a:lnTo>
                  <a:lnTo>
                    <a:pt x="178505" y="245803"/>
                  </a:lnTo>
                  <a:cubicBezTo>
                    <a:pt x="183297" y="248232"/>
                    <a:pt x="187658" y="251434"/>
                    <a:pt x="191415" y="255277"/>
                  </a:cubicBezTo>
                  <a:cubicBezTo>
                    <a:pt x="198165" y="262024"/>
                    <a:pt x="209108" y="262024"/>
                    <a:pt x="215856" y="255277"/>
                  </a:cubicBezTo>
                  <a:cubicBezTo>
                    <a:pt x="222606" y="248527"/>
                    <a:pt x="222606" y="237583"/>
                    <a:pt x="215856" y="230834"/>
                  </a:cubicBezTo>
                  <a:close/>
                  <a:moveTo>
                    <a:pt x="68854" y="154920"/>
                  </a:moveTo>
                  <a:lnTo>
                    <a:pt x="68854" y="103280"/>
                  </a:lnTo>
                  <a:lnTo>
                    <a:pt x="172134" y="103280"/>
                  </a:lnTo>
                  <a:lnTo>
                    <a:pt x="172134" y="154920"/>
                  </a:lnTo>
                  <a:cubicBezTo>
                    <a:pt x="172134" y="183439"/>
                    <a:pt x="149012" y="206561"/>
                    <a:pt x="120494" y="206561"/>
                  </a:cubicBezTo>
                  <a:cubicBezTo>
                    <a:pt x="91976" y="206561"/>
                    <a:pt x="68854" y="183439"/>
                    <a:pt x="68854" y="154920"/>
                  </a:cubicBezTo>
                  <a:close/>
                  <a:moveTo>
                    <a:pt x="68854" y="51640"/>
                  </a:moveTo>
                  <a:cubicBezTo>
                    <a:pt x="68854" y="42134"/>
                    <a:pt x="76561" y="34427"/>
                    <a:pt x="86067" y="34427"/>
                  </a:cubicBezTo>
                  <a:lnTo>
                    <a:pt x="154920" y="34427"/>
                  </a:lnTo>
                  <a:cubicBezTo>
                    <a:pt x="164427" y="34427"/>
                    <a:pt x="172134" y="42134"/>
                    <a:pt x="172134" y="51640"/>
                  </a:cubicBezTo>
                  <a:lnTo>
                    <a:pt x="172134" y="68854"/>
                  </a:lnTo>
                  <a:lnTo>
                    <a:pt x="68854" y="68854"/>
                  </a:lnTo>
                  <a:close/>
                  <a:moveTo>
                    <a:pt x="120494" y="276447"/>
                  </a:moveTo>
                  <a:lnTo>
                    <a:pt x="99321" y="240987"/>
                  </a:lnTo>
                  <a:lnTo>
                    <a:pt x="141666" y="24098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: Shape 91">
              <a:extLst>
                <a:ext uri="{FF2B5EF4-FFF2-40B4-BE49-F238E27FC236}">
                  <a16:creationId xmlns:a16="http://schemas.microsoft.com/office/drawing/2014/main" id="{0822736F-8B76-4C8E-A626-A3953003982C}"/>
                </a:ext>
              </a:extLst>
            </p:cNvPr>
            <p:cNvSpPr/>
            <p:nvPr/>
          </p:nvSpPr>
          <p:spPr>
            <a:xfrm>
              <a:off x="8334969" y="5444196"/>
              <a:ext cx="585255" cy="430334"/>
            </a:xfrm>
            <a:custGeom>
              <a:avLst/>
              <a:gdLst>
                <a:gd name="connsiteX0" fmla="*/ 17213 w 585255"/>
                <a:gd name="connsiteY0" fmla="*/ 430335 h 430334"/>
                <a:gd name="connsiteX1" fmla="*/ 34427 w 585255"/>
                <a:gd name="connsiteY1" fmla="*/ 413121 h 430334"/>
                <a:gd name="connsiteX2" fmla="*/ 34427 w 585255"/>
                <a:gd name="connsiteY2" fmla="*/ 34427 h 430334"/>
                <a:gd name="connsiteX3" fmla="*/ 550828 w 585255"/>
                <a:gd name="connsiteY3" fmla="*/ 34427 h 430334"/>
                <a:gd name="connsiteX4" fmla="*/ 550828 w 585255"/>
                <a:gd name="connsiteY4" fmla="*/ 413121 h 430334"/>
                <a:gd name="connsiteX5" fmla="*/ 568042 w 585255"/>
                <a:gd name="connsiteY5" fmla="*/ 430335 h 430334"/>
                <a:gd name="connsiteX6" fmla="*/ 585255 w 585255"/>
                <a:gd name="connsiteY6" fmla="*/ 413121 h 430334"/>
                <a:gd name="connsiteX7" fmla="*/ 585255 w 585255"/>
                <a:gd name="connsiteY7" fmla="*/ 17213 h 430334"/>
                <a:gd name="connsiteX8" fmla="*/ 568042 w 585255"/>
                <a:gd name="connsiteY8" fmla="*/ 0 h 430334"/>
                <a:gd name="connsiteX9" fmla="*/ 17213 w 585255"/>
                <a:gd name="connsiteY9" fmla="*/ 0 h 430334"/>
                <a:gd name="connsiteX10" fmla="*/ 0 w 585255"/>
                <a:gd name="connsiteY10" fmla="*/ 17213 h 430334"/>
                <a:gd name="connsiteX11" fmla="*/ 0 w 585255"/>
                <a:gd name="connsiteY11" fmla="*/ 413121 h 430334"/>
                <a:gd name="connsiteX12" fmla="*/ 17213 w 585255"/>
                <a:gd name="connsiteY12" fmla="*/ 430335 h 43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5255" h="430334">
                  <a:moveTo>
                    <a:pt x="17213" y="430335"/>
                  </a:moveTo>
                  <a:cubicBezTo>
                    <a:pt x="26719" y="430335"/>
                    <a:pt x="34427" y="422627"/>
                    <a:pt x="34427" y="413121"/>
                  </a:cubicBezTo>
                  <a:lnTo>
                    <a:pt x="34427" y="34427"/>
                  </a:lnTo>
                  <a:lnTo>
                    <a:pt x="550828" y="34427"/>
                  </a:lnTo>
                  <a:lnTo>
                    <a:pt x="550828" y="413121"/>
                  </a:lnTo>
                  <a:cubicBezTo>
                    <a:pt x="550828" y="422627"/>
                    <a:pt x="558536" y="430335"/>
                    <a:pt x="568042" y="430335"/>
                  </a:cubicBezTo>
                  <a:cubicBezTo>
                    <a:pt x="577548" y="430335"/>
                    <a:pt x="585255" y="422627"/>
                    <a:pt x="585255" y="413121"/>
                  </a:cubicBezTo>
                  <a:lnTo>
                    <a:pt x="585255" y="17213"/>
                  </a:lnTo>
                  <a:cubicBezTo>
                    <a:pt x="585255" y="7707"/>
                    <a:pt x="577548" y="0"/>
                    <a:pt x="568042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413121"/>
                  </a:lnTo>
                  <a:cubicBezTo>
                    <a:pt x="0" y="422627"/>
                    <a:pt x="7707" y="430335"/>
                    <a:pt x="17213" y="430335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: Shape 92">
              <a:extLst>
                <a:ext uri="{FF2B5EF4-FFF2-40B4-BE49-F238E27FC236}">
                  <a16:creationId xmlns:a16="http://schemas.microsoft.com/office/drawing/2014/main" id="{E0DBB009-3EAF-47D0-9F64-9BF085F1B605}"/>
                </a:ext>
              </a:extLst>
            </p:cNvPr>
            <p:cNvSpPr/>
            <p:nvPr/>
          </p:nvSpPr>
          <p:spPr>
            <a:xfrm>
              <a:off x="8455463" y="5513049"/>
              <a:ext cx="344267" cy="103280"/>
            </a:xfrm>
            <a:custGeom>
              <a:avLst/>
              <a:gdLst>
                <a:gd name="connsiteX0" fmla="*/ 344268 w 344267"/>
                <a:gd name="connsiteY0" fmla="*/ 86067 h 103280"/>
                <a:gd name="connsiteX1" fmla="*/ 327054 w 344267"/>
                <a:gd name="connsiteY1" fmla="*/ 68854 h 103280"/>
                <a:gd name="connsiteX2" fmla="*/ 34427 w 344267"/>
                <a:gd name="connsiteY2" fmla="*/ 68854 h 103280"/>
                <a:gd name="connsiteX3" fmla="*/ 34427 w 344267"/>
                <a:gd name="connsiteY3" fmla="*/ 34427 h 103280"/>
                <a:gd name="connsiteX4" fmla="*/ 327054 w 344267"/>
                <a:gd name="connsiteY4" fmla="*/ 34427 h 103280"/>
                <a:gd name="connsiteX5" fmla="*/ 344268 w 344267"/>
                <a:gd name="connsiteY5" fmla="*/ 17213 h 103280"/>
                <a:gd name="connsiteX6" fmla="*/ 327054 w 344267"/>
                <a:gd name="connsiteY6" fmla="*/ 0 h 103280"/>
                <a:gd name="connsiteX7" fmla="*/ 17213 w 344267"/>
                <a:gd name="connsiteY7" fmla="*/ 0 h 103280"/>
                <a:gd name="connsiteX8" fmla="*/ 0 w 344267"/>
                <a:gd name="connsiteY8" fmla="*/ 17213 h 103280"/>
                <a:gd name="connsiteX9" fmla="*/ 0 w 344267"/>
                <a:gd name="connsiteY9" fmla="*/ 86067 h 103280"/>
                <a:gd name="connsiteX10" fmla="*/ 17213 w 344267"/>
                <a:gd name="connsiteY10" fmla="*/ 103280 h 103280"/>
                <a:gd name="connsiteX11" fmla="*/ 327054 w 344267"/>
                <a:gd name="connsiteY11" fmla="*/ 103280 h 103280"/>
                <a:gd name="connsiteX12" fmla="*/ 344268 w 344267"/>
                <a:gd name="connsiteY12" fmla="*/ 86067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267" h="103280">
                  <a:moveTo>
                    <a:pt x="344268" y="86067"/>
                  </a:moveTo>
                  <a:cubicBezTo>
                    <a:pt x="344268" y="76561"/>
                    <a:pt x="336560" y="68854"/>
                    <a:pt x="327054" y="68854"/>
                  </a:cubicBezTo>
                  <a:lnTo>
                    <a:pt x="34427" y="68854"/>
                  </a:lnTo>
                  <a:lnTo>
                    <a:pt x="34427" y="34427"/>
                  </a:lnTo>
                  <a:lnTo>
                    <a:pt x="327054" y="34427"/>
                  </a:lnTo>
                  <a:cubicBezTo>
                    <a:pt x="336560" y="34427"/>
                    <a:pt x="344268" y="26719"/>
                    <a:pt x="344268" y="17213"/>
                  </a:cubicBezTo>
                  <a:cubicBezTo>
                    <a:pt x="344268" y="7707"/>
                    <a:pt x="336560" y="0"/>
                    <a:pt x="327054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327054" y="103280"/>
                  </a:lnTo>
                  <a:cubicBezTo>
                    <a:pt x="336560" y="103280"/>
                    <a:pt x="344268" y="95573"/>
                    <a:pt x="344268" y="86067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: Shape 93">
              <a:extLst>
                <a:ext uri="{FF2B5EF4-FFF2-40B4-BE49-F238E27FC236}">
                  <a16:creationId xmlns:a16="http://schemas.microsoft.com/office/drawing/2014/main" id="{4EE77BB1-983E-48E9-A9C8-471BA2154A35}"/>
                </a:ext>
              </a:extLst>
            </p:cNvPr>
            <p:cNvSpPr/>
            <p:nvPr/>
          </p:nvSpPr>
          <p:spPr>
            <a:xfrm>
              <a:off x="8412430" y="5702396"/>
              <a:ext cx="120493" cy="120493"/>
            </a:xfrm>
            <a:custGeom>
              <a:avLst/>
              <a:gdLst>
                <a:gd name="connsiteX0" fmla="*/ 17213 w 120493"/>
                <a:gd name="connsiteY0" fmla="*/ 0 h 120493"/>
                <a:gd name="connsiteX1" fmla="*/ 0 w 120493"/>
                <a:gd name="connsiteY1" fmla="*/ 17213 h 120493"/>
                <a:gd name="connsiteX2" fmla="*/ 0 w 120493"/>
                <a:gd name="connsiteY2" fmla="*/ 103280 h 120493"/>
                <a:gd name="connsiteX3" fmla="*/ 17213 w 120493"/>
                <a:gd name="connsiteY3" fmla="*/ 120494 h 120493"/>
                <a:gd name="connsiteX4" fmla="*/ 103280 w 120493"/>
                <a:gd name="connsiteY4" fmla="*/ 120494 h 120493"/>
                <a:gd name="connsiteX5" fmla="*/ 120494 w 120493"/>
                <a:gd name="connsiteY5" fmla="*/ 103280 h 120493"/>
                <a:gd name="connsiteX6" fmla="*/ 120494 w 120493"/>
                <a:gd name="connsiteY6" fmla="*/ 17213 h 120493"/>
                <a:gd name="connsiteX7" fmla="*/ 103280 w 120493"/>
                <a:gd name="connsiteY7" fmla="*/ 0 h 120493"/>
                <a:gd name="connsiteX8" fmla="*/ 86067 w 120493"/>
                <a:gd name="connsiteY8" fmla="*/ 86067 h 120493"/>
                <a:gd name="connsiteX9" fmla="*/ 34427 w 120493"/>
                <a:gd name="connsiteY9" fmla="*/ 86067 h 120493"/>
                <a:gd name="connsiteX10" fmla="*/ 34427 w 120493"/>
                <a:gd name="connsiteY10" fmla="*/ 34427 h 120493"/>
                <a:gd name="connsiteX11" fmla="*/ 86067 w 120493"/>
                <a:gd name="connsiteY11" fmla="*/ 34427 h 1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20493">
                  <a:moveTo>
                    <a:pt x="17213" y="0"/>
                  </a:moveTo>
                  <a:cubicBezTo>
                    <a:pt x="7707" y="0"/>
                    <a:pt x="0" y="7707"/>
                    <a:pt x="0" y="17213"/>
                  </a:cubicBezTo>
                  <a:lnTo>
                    <a:pt x="0" y="103280"/>
                  </a:lnTo>
                  <a:cubicBezTo>
                    <a:pt x="0" y="112786"/>
                    <a:pt x="7707" y="120494"/>
                    <a:pt x="17213" y="120494"/>
                  </a:cubicBezTo>
                  <a:lnTo>
                    <a:pt x="103280" y="120494"/>
                  </a:lnTo>
                  <a:cubicBezTo>
                    <a:pt x="112786" y="120494"/>
                    <a:pt x="120494" y="112786"/>
                    <a:pt x="120494" y="103280"/>
                  </a:cubicBezTo>
                  <a:lnTo>
                    <a:pt x="120494" y="17213"/>
                  </a:lnTo>
                  <a:cubicBezTo>
                    <a:pt x="120494" y="7707"/>
                    <a:pt x="112786" y="0"/>
                    <a:pt x="103280" y="0"/>
                  </a:cubicBezTo>
                  <a:close/>
                  <a:moveTo>
                    <a:pt x="86067" y="86067"/>
                  </a:moveTo>
                  <a:lnTo>
                    <a:pt x="34427" y="86067"/>
                  </a:lnTo>
                  <a:lnTo>
                    <a:pt x="34427" y="34427"/>
                  </a:lnTo>
                  <a:lnTo>
                    <a:pt x="8606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: Shape 94">
              <a:extLst>
                <a:ext uri="{FF2B5EF4-FFF2-40B4-BE49-F238E27FC236}">
                  <a16:creationId xmlns:a16="http://schemas.microsoft.com/office/drawing/2014/main" id="{47D90261-2111-4240-8352-015CEBCCE74E}"/>
                </a:ext>
              </a:extLst>
            </p:cNvPr>
            <p:cNvSpPr/>
            <p:nvPr/>
          </p:nvSpPr>
          <p:spPr>
            <a:xfrm>
              <a:off x="8567350" y="5702396"/>
              <a:ext cx="120493" cy="120493"/>
            </a:xfrm>
            <a:custGeom>
              <a:avLst/>
              <a:gdLst>
                <a:gd name="connsiteX0" fmla="*/ 103280 w 120493"/>
                <a:gd name="connsiteY0" fmla="*/ 34427 h 120493"/>
                <a:gd name="connsiteX1" fmla="*/ 120494 w 120493"/>
                <a:gd name="connsiteY1" fmla="*/ 17213 h 120493"/>
                <a:gd name="connsiteX2" fmla="*/ 103280 w 120493"/>
                <a:gd name="connsiteY2" fmla="*/ 0 h 120493"/>
                <a:gd name="connsiteX3" fmla="*/ 17213 w 120493"/>
                <a:gd name="connsiteY3" fmla="*/ 0 h 120493"/>
                <a:gd name="connsiteX4" fmla="*/ 0 w 120493"/>
                <a:gd name="connsiteY4" fmla="*/ 17213 h 120493"/>
                <a:gd name="connsiteX5" fmla="*/ 0 w 120493"/>
                <a:gd name="connsiteY5" fmla="*/ 103280 h 120493"/>
                <a:gd name="connsiteX6" fmla="*/ 17213 w 120493"/>
                <a:gd name="connsiteY6" fmla="*/ 120494 h 120493"/>
                <a:gd name="connsiteX7" fmla="*/ 103280 w 120493"/>
                <a:gd name="connsiteY7" fmla="*/ 120494 h 120493"/>
                <a:gd name="connsiteX8" fmla="*/ 120494 w 120493"/>
                <a:gd name="connsiteY8" fmla="*/ 103280 h 120493"/>
                <a:gd name="connsiteX9" fmla="*/ 103280 w 120493"/>
                <a:gd name="connsiteY9" fmla="*/ 86067 h 120493"/>
                <a:gd name="connsiteX10" fmla="*/ 34427 w 120493"/>
                <a:gd name="connsiteY10" fmla="*/ 86067 h 120493"/>
                <a:gd name="connsiteX11" fmla="*/ 34427 w 120493"/>
                <a:gd name="connsiteY11" fmla="*/ 34427 h 1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20493">
                  <a:moveTo>
                    <a:pt x="103280" y="34427"/>
                  </a:moveTo>
                  <a:cubicBezTo>
                    <a:pt x="112786" y="34427"/>
                    <a:pt x="120494" y="26719"/>
                    <a:pt x="120494" y="17213"/>
                  </a:cubicBez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103280"/>
                  </a:lnTo>
                  <a:cubicBezTo>
                    <a:pt x="0" y="112786"/>
                    <a:pt x="7707" y="120494"/>
                    <a:pt x="17213" y="120494"/>
                  </a:cubicBezTo>
                  <a:lnTo>
                    <a:pt x="103280" y="120494"/>
                  </a:lnTo>
                  <a:cubicBezTo>
                    <a:pt x="112786" y="120494"/>
                    <a:pt x="120494" y="112786"/>
                    <a:pt x="120494" y="103280"/>
                  </a:cubicBezTo>
                  <a:cubicBezTo>
                    <a:pt x="120494" y="93774"/>
                    <a:pt x="112786" y="86067"/>
                    <a:pt x="103280" y="86067"/>
                  </a:cubicBezTo>
                  <a:lnTo>
                    <a:pt x="34427" y="86067"/>
                  </a:lnTo>
                  <a:lnTo>
                    <a:pt x="3442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: Shape 95">
              <a:extLst>
                <a:ext uri="{FF2B5EF4-FFF2-40B4-BE49-F238E27FC236}">
                  <a16:creationId xmlns:a16="http://schemas.microsoft.com/office/drawing/2014/main" id="{0A907A9B-8B13-4026-84AE-CC19F48DAFC1}"/>
                </a:ext>
              </a:extLst>
            </p:cNvPr>
            <p:cNvSpPr/>
            <p:nvPr/>
          </p:nvSpPr>
          <p:spPr>
            <a:xfrm>
              <a:off x="8722271" y="5702396"/>
              <a:ext cx="120493" cy="120493"/>
            </a:xfrm>
            <a:custGeom>
              <a:avLst/>
              <a:gdLst>
                <a:gd name="connsiteX0" fmla="*/ 17213 w 120493"/>
                <a:gd name="connsiteY0" fmla="*/ 120494 h 120493"/>
                <a:gd name="connsiteX1" fmla="*/ 103280 w 120493"/>
                <a:gd name="connsiteY1" fmla="*/ 120494 h 120493"/>
                <a:gd name="connsiteX2" fmla="*/ 120494 w 120493"/>
                <a:gd name="connsiteY2" fmla="*/ 103280 h 120493"/>
                <a:gd name="connsiteX3" fmla="*/ 120494 w 120493"/>
                <a:gd name="connsiteY3" fmla="*/ 17213 h 120493"/>
                <a:gd name="connsiteX4" fmla="*/ 103280 w 120493"/>
                <a:gd name="connsiteY4" fmla="*/ 0 h 120493"/>
                <a:gd name="connsiteX5" fmla="*/ 17213 w 120493"/>
                <a:gd name="connsiteY5" fmla="*/ 0 h 120493"/>
                <a:gd name="connsiteX6" fmla="*/ 0 w 120493"/>
                <a:gd name="connsiteY6" fmla="*/ 17213 h 120493"/>
                <a:gd name="connsiteX7" fmla="*/ 0 w 120493"/>
                <a:gd name="connsiteY7" fmla="*/ 103280 h 120493"/>
                <a:gd name="connsiteX8" fmla="*/ 17213 w 120493"/>
                <a:gd name="connsiteY8" fmla="*/ 120494 h 120493"/>
                <a:gd name="connsiteX9" fmla="*/ 34427 w 120493"/>
                <a:gd name="connsiteY9" fmla="*/ 34427 h 120493"/>
                <a:gd name="connsiteX10" fmla="*/ 86067 w 120493"/>
                <a:gd name="connsiteY10" fmla="*/ 34427 h 120493"/>
                <a:gd name="connsiteX11" fmla="*/ 86067 w 120493"/>
                <a:gd name="connsiteY11" fmla="*/ 86067 h 120493"/>
                <a:gd name="connsiteX12" fmla="*/ 34427 w 120493"/>
                <a:gd name="connsiteY12" fmla="*/ 86067 h 1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493" h="120493">
                  <a:moveTo>
                    <a:pt x="17213" y="120494"/>
                  </a:moveTo>
                  <a:lnTo>
                    <a:pt x="103280" y="120494"/>
                  </a:lnTo>
                  <a:cubicBezTo>
                    <a:pt x="112786" y="120494"/>
                    <a:pt x="120494" y="112786"/>
                    <a:pt x="120494" y="103280"/>
                  </a:cubicBezTo>
                  <a:lnTo>
                    <a:pt x="120494" y="17213"/>
                  </a:ln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103280"/>
                  </a:lnTo>
                  <a:cubicBezTo>
                    <a:pt x="0" y="112786"/>
                    <a:pt x="7707" y="120494"/>
                    <a:pt x="17213" y="120494"/>
                  </a:cubicBezTo>
                  <a:close/>
                  <a:moveTo>
                    <a:pt x="34427" y="34427"/>
                  </a:moveTo>
                  <a:lnTo>
                    <a:pt x="86067" y="34427"/>
                  </a:lnTo>
                  <a:lnTo>
                    <a:pt x="86067" y="86067"/>
                  </a:lnTo>
                  <a:lnTo>
                    <a:pt x="34427" y="8606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: Shape 96">
              <a:extLst>
                <a:ext uri="{FF2B5EF4-FFF2-40B4-BE49-F238E27FC236}">
                  <a16:creationId xmlns:a16="http://schemas.microsoft.com/office/drawing/2014/main" id="{33F62B0C-07B5-4BC7-90DA-4F0E1099BA67}"/>
                </a:ext>
              </a:extLst>
            </p:cNvPr>
            <p:cNvSpPr/>
            <p:nvPr/>
          </p:nvSpPr>
          <p:spPr>
            <a:xfrm>
              <a:off x="8954651" y="5633543"/>
              <a:ext cx="189347" cy="757388"/>
            </a:xfrm>
            <a:custGeom>
              <a:avLst/>
              <a:gdLst>
                <a:gd name="connsiteX0" fmla="*/ 172134 w 189347"/>
                <a:gd name="connsiteY0" fmla="*/ 0 h 757388"/>
                <a:gd name="connsiteX1" fmla="*/ 17213 w 189347"/>
                <a:gd name="connsiteY1" fmla="*/ 0 h 757388"/>
                <a:gd name="connsiteX2" fmla="*/ 0 w 189347"/>
                <a:gd name="connsiteY2" fmla="*/ 17213 h 757388"/>
                <a:gd name="connsiteX3" fmla="*/ 17213 w 189347"/>
                <a:gd name="connsiteY3" fmla="*/ 34427 h 757388"/>
                <a:gd name="connsiteX4" fmla="*/ 154920 w 189347"/>
                <a:gd name="connsiteY4" fmla="*/ 34427 h 757388"/>
                <a:gd name="connsiteX5" fmla="*/ 154920 w 189347"/>
                <a:gd name="connsiteY5" fmla="*/ 68854 h 757388"/>
                <a:gd name="connsiteX6" fmla="*/ 17213 w 189347"/>
                <a:gd name="connsiteY6" fmla="*/ 68854 h 757388"/>
                <a:gd name="connsiteX7" fmla="*/ 0 w 189347"/>
                <a:gd name="connsiteY7" fmla="*/ 86067 h 757388"/>
                <a:gd name="connsiteX8" fmla="*/ 17213 w 189347"/>
                <a:gd name="connsiteY8" fmla="*/ 103280 h 757388"/>
                <a:gd name="connsiteX9" fmla="*/ 154920 w 189347"/>
                <a:gd name="connsiteY9" fmla="*/ 103280 h 757388"/>
                <a:gd name="connsiteX10" fmla="*/ 154920 w 189347"/>
                <a:gd name="connsiteY10" fmla="*/ 137707 h 757388"/>
                <a:gd name="connsiteX11" fmla="*/ 17213 w 189347"/>
                <a:gd name="connsiteY11" fmla="*/ 137707 h 757388"/>
                <a:gd name="connsiteX12" fmla="*/ 0 w 189347"/>
                <a:gd name="connsiteY12" fmla="*/ 154920 h 757388"/>
                <a:gd name="connsiteX13" fmla="*/ 17213 w 189347"/>
                <a:gd name="connsiteY13" fmla="*/ 172134 h 757388"/>
                <a:gd name="connsiteX14" fmla="*/ 154920 w 189347"/>
                <a:gd name="connsiteY14" fmla="*/ 172134 h 757388"/>
                <a:gd name="connsiteX15" fmla="*/ 154920 w 189347"/>
                <a:gd name="connsiteY15" fmla="*/ 206561 h 757388"/>
                <a:gd name="connsiteX16" fmla="*/ 17213 w 189347"/>
                <a:gd name="connsiteY16" fmla="*/ 206561 h 757388"/>
                <a:gd name="connsiteX17" fmla="*/ 0 w 189347"/>
                <a:gd name="connsiteY17" fmla="*/ 223774 h 757388"/>
                <a:gd name="connsiteX18" fmla="*/ 17213 w 189347"/>
                <a:gd name="connsiteY18" fmla="*/ 240987 h 757388"/>
                <a:gd name="connsiteX19" fmla="*/ 154920 w 189347"/>
                <a:gd name="connsiteY19" fmla="*/ 240987 h 757388"/>
                <a:gd name="connsiteX20" fmla="*/ 154920 w 189347"/>
                <a:gd name="connsiteY20" fmla="*/ 275414 h 757388"/>
                <a:gd name="connsiteX21" fmla="*/ 68854 w 189347"/>
                <a:gd name="connsiteY21" fmla="*/ 275414 h 757388"/>
                <a:gd name="connsiteX22" fmla="*/ 51640 w 189347"/>
                <a:gd name="connsiteY22" fmla="*/ 292628 h 757388"/>
                <a:gd name="connsiteX23" fmla="*/ 68854 w 189347"/>
                <a:gd name="connsiteY23" fmla="*/ 309841 h 757388"/>
                <a:gd name="connsiteX24" fmla="*/ 154920 w 189347"/>
                <a:gd name="connsiteY24" fmla="*/ 309841 h 757388"/>
                <a:gd name="connsiteX25" fmla="*/ 154920 w 189347"/>
                <a:gd name="connsiteY25" fmla="*/ 344268 h 757388"/>
                <a:gd name="connsiteX26" fmla="*/ 86067 w 189347"/>
                <a:gd name="connsiteY26" fmla="*/ 344268 h 757388"/>
                <a:gd name="connsiteX27" fmla="*/ 68854 w 189347"/>
                <a:gd name="connsiteY27" fmla="*/ 361481 h 757388"/>
                <a:gd name="connsiteX28" fmla="*/ 86067 w 189347"/>
                <a:gd name="connsiteY28" fmla="*/ 378694 h 757388"/>
                <a:gd name="connsiteX29" fmla="*/ 154920 w 189347"/>
                <a:gd name="connsiteY29" fmla="*/ 378694 h 757388"/>
                <a:gd name="connsiteX30" fmla="*/ 154920 w 189347"/>
                <a:gd name="connsiteY30" fmla="*/ 740176 h 757388"/>
                <a:gd name="connsiteX31" fmla="*/ 172134 w 189347"/>
                <a:gd name="connsiteY31" fmla="*/ 757389 h 757388"/>
                <a:gd name="connsiteX32" fmla="*/ 189347 w 189347"/>
                <a:gd name="connsiteY32" fmla="*/ 740176 h 757388"/>
                <a:gd name="connsiteX33" fmla="*/ 189347 w 189347"/>
                <a:gd name="connsiteY33" fmla="*/ 17213 h 757388"/>
                <a:gd name="connsiteX34" fmla="*/ 172134 w 189347"/>
                <a:gd name="connsiteY34" fmla="*/ 0 h 75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9347" h="757388">
                  <a:moveTo>
                    <a:pt x="172134" y="0"/>
                  </a:move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cubicBezTo>
                    <a:pt x="0" y="26719"/>
                    <a:pt x="7707" y="34427"/>
                    <a:pt x="17213" y="34427"/>
                  </a:cubicBezTo>
                  <a:lnTo>
                    <a:pt x="154920" y="34427"/>
                  </a:lnTo>
                  <a:lnTo>
                    <a:pt x="154920" y="68854"/>
                  </a:lnTo>
                  <a:lnTo>
                    <a:pt x="17213" y="68854"/>
                  </a:lnTo>
                  <a:cubicBezTo>
                    <a:pt x="7707" y="68854"/>
                    <a:pt x="0" y="76561"/>
                    <a:pt x="0" y="86067"/>
                  </a:cubicBezTo>
                  <a:cubicBezTo>
                    <a:pt x="0" y="95573"/>
                    <a:pt x="7707" y="103280"/>
                    <a:pt x="17213" y="103280"/>
                  </a:cubicBezTo>
                  <a:lnTo>
                    <a:pt x="154920" y="103280"/>
                  </a:lnTo>
                  <a:lnTo>
                    <a:pt x="154920" y="137707"/>
                  </a:lnTo>
                  <a:lnTo>
                    <a:pt x="17213" y="137707"/>
                  </a:lnTo>
                  <a:cubicBezTo>
                    <a:pt x="7707" y="137707"/>
                    <a:pt x="0" y="145414"/>
                    <a:pt x="0" y="154920"/>
                  </a:cubicBezTo>
                  <a:cubicBezTo>
                    <a:pt x="0" y="164427"/>
                    <a:pt x="7707" y="172134"/>
                    <a:pt x="17213" y="172134"/>
                  </a:cubicBezTo>
                  <a:lnTo>
                    <a:pt x="154920" y="172134"/>
                  </a:lnTo>
                  <a:lnTo>
                    <a:pt x="154920" y="206561"/>
                  </a:lnTo>
                  <a:lnTo>
                    <a:pt x="17213" y="206561"/>
                  </a:lnTo>
                  <a:cubicBezTo>
                    <a:pt x="7707" y="206561"/>
                    <a:pt x="0" y="214268"/>
                    <a:pt x="0" y="223774"/>
                  </a:cubicBezTo>
                  <a:cubicBezTo>
                    <a:pt x="0" y="233280"/>
                    <a:pt x="7707" y="240987"/>
                    <a:pt x="17213" y="240987"/>
                  </a:cubicBezTo>
                  <a:lnTo>
                    <a:pt x="154920" y="240987"/>
                  </a:lnTo>
                  <a:lnTo>
                    <a:pt x="154920" y="275414"/>
                  </a:lnTo>
                  <a:lnTo>
                    <a:pt x="68854" y="275414"/>
                  </a:lnTo>
                  <a:cubicBezTo>
                    <a:pt x="59347" y="275414"/>
                    <a:pt x="51640" y="283121"/>
                    <a:pt x="51640" y="292628"/>
                  </a:cubicBezTo>
                  <a:cubicBezTo>
                    <a:pt x="51640" y="302134"/>
                    <a:pt x="59347" y="309841"/>
                    <a:pt x="68854" y="309841"/>
                  </a:cubicBezTo>
                  <a:lnTo>
                    <a:pt x="154920" y="309841"/>
                  </a:lnTo>
                  <a:lnTo>
                    <a:pt x="154920" y="344268"/>
                  </a:lnTo>
                  <a:lnTo>
                    <a:pt x="86067" y="344268"/>
                  </a:lnTo>
                  <a:cubicBezTo>
                    <a:pt x="76561" y="344268"/>
                    <a:pt x="68854" y="351975"/>
                    <a:pt x="68854" y="361481"/>
                  </a:cubicBezTo>
                  <a:cubicBezTo>
                    <a:pt x="68854" y="370987"/>
                    <a:pt x="76561" y="378694"/>
                    <a:pt x="86067" y="378694"/>
                  </a:cubicBezTo>
                  <a:lnTo>
                    <a:pt x="154920" y="378694"/>
                  </a:lnTo>
                  <a:lnTo>
                    <a:pt x="154920" y="740176"/>
                  </a:lnTo>
                  <a:cubicBezTo>
                    <a:pt x="154920" y="749682"/>
                    <a:pt x="162628" y="757389"/>
                    <a:pt x="172134" y="757389"/>
                  </a:cubicBezTo>
                  <a:cubicBezTo>
                    <a:pt x="181640" y="757389"/>
                    <a:pt x="189347" y="749682"/>
                    <a:pt x="189347" y="740176"/>
                  </a:cubicBezTo>
                  <a:lnTo>
                    <a:pt x="189347" y="17213"/>
                  </a:lnTo>
                  <a:cubicBezTo>
                    <a:pt x="189347" y="7707"/>
                    <a:pt x="181640" y="0"/>
                    <a:pt x="172134" y="0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: Shape 97">
              <a:extLst>
                <a:ext uri="{FF2B5EF4-FFF2-40B4-BE49-F238E27FC236}">
                  <a16:creationId xmlns:a16="http://schemas.microsoft.com/office/drawing/2014/main" id="{E9A28843-8766-48CF-8018-2EAB1532605F}"/>
                </a:ext>
              </a:extLst>
            </p:cNvPr>
            <p:cNvSpPr/>
            <p:nvPr/>
          </p:nvSpPr>
          <p:spPr>
            <a:xfrm>
              <a:off x="8111196" y="5513049"/>
              <a:ext cx="189347" cy="877882"/>
            </a:xfrm>
            <a:custGeom>
              <a:avLst/>
              <a:gdLst>
                <a:gd name="connsiteX0" fmla="*/ 189347 w 189347"/>
                <a:gd name="connsiteY0" fmla="*/ 17213 h 877882"/>
                <a:gd name="connsiteX1" fmla="*/ 172134 w 189347"/>
                <a:gd name="connsiteY1" fmla="*/ 0 h 877882"/>
                <a:gd name="connsiteX2" fmla="*/ 17213 w 189347"/>
                <a:gd name="connsiteY2" fmla="*/ 0 h 877882"/>
                <a:gd name="connsiteX3" fmla="*/ 0 w 189347"/>
                <a:gd name="connsiteY3" fmla="*/ 17213 h 877882"/>
                <a:gd name="connsiteX4" fmla="*/ 0 w 189347"/>
                <a:gd name="connsiteY4" fmla="*/ 860669 h 877882"/>
                <a:gd name="connsiteX5" fmla="*/ 17213 w 189347"/>
                <a:gd name="connsiteY5" fmla="*/ 877883 h 877882"/>
                <a:gd name="connsiteX6" fmla="*/ 34427 w 189347"/>
                <a:gd name="connsiteY6" fmla="*/ 860669 h 877882"/>
                <a:gd name="connsiteX7" fmla="*/ 34427 w 189347"/>
                <a:gd name="connsiteY7" fmla="*/ 34427 h 877882"/>
                <a:gd name="connsiteX8" fmla="*/ 172134 w 189347"/>
                <a:gd name="connsiteY8" fmla="*/ 34427 h 877882"/>
                <a:gd name="connsiteX9" fmla="*/ 189347 w 189347"/>
                <a:gd name="connsiteY9" fmla="*/ 17213 h 87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347" h="877882">
                  <a:moveTo>
                    <a:pt x="189347" y="17213"/>
                  </a:moveTo>
                  <a:cubicBezTo>
                    <a:pt x="189347" y="7707"/>
                    <a:pt x="181640" y="0"/>
                    <a:pt x="172134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69"/>
                  </a:lnTo>
                  <a:cubicBezTo>
                    <a:pt x="0" y="870175"/>
                    <a:pt x="7707" y="877883"/>
                    <a:pt x="17213" y="877883"/>
                  </a:cubicBezTo>
                  <a:cubicBezTo>
                    <a:pt x="26719" y="877883"/>
                    <a:pt x="34427" y="870175"/>
                    <a:pt x="34427" y="860669"/>
                  </a:cubicBezTo>
                  <a:lnTo>
                    <a:pt x="34427" y="34427"/>
                  </a:lnTo>
                  <a:lnTo>
                    <a:pt x="172134" y="34427"/>
                  </a:lnTo>
                  <a:cubicBezTo>
                    <a:pt x="181640" y="34427"/>
                    <a:pt x="189347" y="26719"/>
                    <a:pt x="189347" y="17213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: Shape 98">
              <a:extLst>
                <a:ext uri="{FF2B5EF4-FFF2-40B4-BE49-F238E27FC236}">
                  <a16:creationId xmlns:a16="http://schemas.microsoft.com/office/drawing/2014/main" id="{240F0FE0-0DEC-4F52-BE62-44B3C87767CC}"/>
                </a:ext>
              </a:extLst>
            </p:cNvPr>
            <p:cNvSpPr/>
            <p:nvPr/>
          </p:nvSpPr>
          <p:spPr>
            <a:xfrm>
              <a:off x="8180049" y="5599116"/>
              <a:ext cx="120493" cy="103280"/>
            </a:xfrm>
            <a:custGeom>
              <a:avLst/>
              <a:gdLst>
                <a:gd name="connsiteX0" fmla="*/ 103280 w 120493"/>
                <a:gd name="connsiteY0" fmla="*/ 34427 h 103280"/>
                <a:gd name="connsiteX1" fmla="*/ 120494 w 120493"/>
                <a:gd name="connsiteY1" fmla="*/ 17213 h 103280"/>
                <a:gd name="connsiteX2" fmla="*/ 103280 w 120493"/>
                <a:gd name="connsiteY2" fmla="*/ 0 h 103280"/>
                <a:gd name="connsiteX3" fmla="*/ 17213 w 120493"/>
                <a:gd name="connsiteY3" fmla="*/ 0 h 103280"/>
                <a:gd name="connsiteX4" fmla="*/ 0 w 120493"/>
                <a:gd name="connsiteY4" fmla="*/ 17213 h 103280"/>
                <a:gd name="connsiteX5" fmla="*/ 0 w 120493"/>
                <a:gd name="connsiteY5" fmla="*/ 86067 h 103280"/>
                <a:gd name="connsiteX6" fmla="*/ 17213 w 120493"/>
                <a:gd name="connsiteY6" fmla="*/ 103280 h 103280"/>
                <a:gd name="connsiteX7" fmla="*/ 103280 w 120493"/>
                <a:gd name="connsiteY7" fmla="*/ 103280 h 103280"/>
                <a:gd name="connsiteX8" fmla="*/ 120494 w 120493"/>
                <a:gd name="connsiteY8" fmla="*/ 86067 h 103280"/>
                <a:gd name="connsiteX9" fmla="*/ 103280 w 120493"/>
                <a:gd name="connsiteY9" fmla="*/ 68854 h 103280"/>
                <a:gd name="connsiteX10" fmla="*/ 34427 w 120493"/>
                <a:gd name="connsiteY10" fmla="*/ 68854 h 103280"/>
                <a:gd name="connsiteX11" fmla="*/ 34427 w 120493"/>
                <a:gd name="connsiteY11" fmla="*/ 34427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03280">
                  <a:moveTo>
                    <a:pt x="103280" y="34427"/>
                  </a:moveTo>
                  <a:cubicBezTo>
                    <a:pt x="112786" y="34427"/>
                    <a:pt x="120494" y="26719"/>
                    <a:pt x="120494" y="17213"/>
                  </a:cubicBez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103280" y="103280"/>
                  </a:lnTo>
                  <a:cubicBezTo>
                    <a:pt x="112786" y="103280"/>
                    <a:pt x="120494" y="95573"/>
                    <a:pt x="120494" y="86067"/>
                  </a:cubicBezTo>
                  <a:cubicBezTo>
                    <a:pt x="120494" y="76561"/>
                    <a:pt x="112786" y="68854"/>
                    <a:pt x="103280" y="68854"/>
                  </a:cubicBezTo>
                  <a:lnTo>
                    <a:pt x="34427" y="68854"/>
                  </a:lnTo>
                  <a:lnTo>
                    <a:pt x="3442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reeform: Shape 99">
              <a:extLst>
                <a:ext uri="{FF2B5EF4-FFF2-40B4-BE49-F238E27FC236}">
                  <a16:creationId xmlns:a16="http://schemas.microsoft.com/office/drawing/2014/main" id="{380FCC3E-32FC-4103-B2D0-9FCFEC91D13B}"/>
                </a:ext>
              </a:extLst>
            </p:cNvPr>
            <p:cNvSpPr/>
            <p:nvPr/>
          </p:nvSpPr>
          <p:spPr>
            <a:xfrm>
              <a:off x="8180049" y="5754036"/>
              <a:ext cx="120493" cy="103280"/>
            </a:xfrm>
            <a:custGeom>
              <a:avLst/>
              <a:gdLst>
                <a:gd name="connsiteX0" fmla="*/ 103280 w 120493"/>
                <a:gd name="connsiteY0" fmla="*/ 34427 h 103280"/>
                <a:gd name="connsiteX1" fmla="*/ 120494 w 120493"/>
                <a:gd name="connsiteY1" fmla="*/ 17213 h 103280"/>
                <a:gd name="connsiteX2" fmla="*/ 103280 w 120493"/>
                <a:gd name="connsiteY2" fmla="*/ 0 h 103280"/>
                <a:gd name="connsiteX3" fmla="*/ 17213 w 120493"/>
                <a:gd name="connsiteY3" fmla="*/ 0 h 103280"/>
                <a:gd name="connsiteX4" fmla="*/ 0 w 120493"/>
                <a:gd name="connsiteY4" fmla="*/ 17213 h 103280"/>
                <a:gd name="connsiteX5" fmla="*/ 0 w 120493"/>
                <a:gd name="connsiteY5" fmla="*/ 86067 h 103280"/>
                <a:gd name="connsiteX6" fmla="*/ 17213 w 120493"/>
                <a:gd name="connsiteY6" fmla="*/ 103280 h 103280"/>
                <a:gd name="connsiteX7" fmla="*/ 103280 w 120493"/>
                <a:gd name="connsiteY7" fmla="*/ 103280 h 103280"/>
                <a:gd name="connsiteX8" fmla="*/ 120494 w 120493"/>
                <a:gd name="connsiteY8" fmla="*/ 86067 h 103280"/>
                <a:gd name="connsiteX9" fmla="*/ 103280 w 120493"/>
                <a:gd name="connsiteY9" fmla="*/ 68854 h 103280"/>
                <a:gd name="connsiteX10" fmla="*/ 34427 w 120493"/>
                <a:gd name="connsiteY10" fmla="*/ 68854 h 103280"/>
                <a:gd name="connsiteX11" fmla="*/ 34427 w 120493"/>
                <a:gd name="connsiteY11" fmla="*/ 34427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03280">
                  <a:moveTo>
                    <a:pt x="103280" y="34427"/>
                  </a:moveTo>
                  <a:cubicBezTo>
                    <a:pt x="112786" y="34427"/>
                    <a:pt x="120494" y="26719"/>
                    <a:pt x="120494" y="17213"/>
                  </a:cubicBez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103280" y="103280"/>
                  </a:lnTo>
                  <a:cubicBezTo>
                    <a:pt x="112786" y="103280"/>
                    <a:pt x="120494" y="95573"/>
                    <a:pt x="120494" y="86067"/>
                  </a:cubicBezTo>
                  <a:cubicBezTo>
                    <a:pt x="120494" y="76561"/>
                    <a:pt x="112786" y="68854"/>
                    <a:pt x="103280" y="68854"/>
                  </a:cubicBezTo>
                  <a:lnTo>
                    <a:pt x="34427" y="68854"/>
                  </a:lnTo>
                  <a:lnTo>
                    <a:pt x="3442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: Shape 100">
              <a:extLst>
                <a:ext uri="{FF2B5EF4-FFF2-40B4-BE49-F238E27FC236}">
                  <a16:creationId xmlns:a16="http://schemas.microsoft.com/office/drawing/2014/main" id="{C196B8FC-178F-468C-BFB9-00BCF9B471C1}"/>
                </a:ext>
              </a:extLst>
            </p:cNvPr>
            <p:cNvSpPr/>
            <p:nvPr/>
          </p:nvSpPr>
          <p:spPr>
            <a:xfrm>
              <a:off x="8180049" y="5908957"/>
              <a:ext cx="68853" cy="103280"/>
            </a:xfrm>
            <a:custGeom>
              <a:avLst/>
              <a:gdLst>
                <a:gd name="connsiteX0" fmla="*/ 34427 w 68853"/>
                <a:gd name="connsiteY0" fmla="*/ 68854 h 103280"/>
                <a:gd name="connsiteX1" fmla="*/ 34427 w 68853"/>
                <a:gd name="connsiteY1" fmla="*/ 34427 h 103280"/>
                <a:gd name="connsiteX2" fmla="*/ 51640 w 68853"/>
                <a:gd name="connsiteY2" fmla="*/ 34427 h 103280"/>
                <a:gd name="connsiteX3" fmla="*/ 68854 w 68853"/>
                <a:gd name="connsiteY3" fmla="*/ 17213 h 103280"/>
                <a:gd name="connsiteX4" fmla="*/ 51640 w 68853"/>
                <a:gd name="connsiteY4" fmla="*/ 0 h 103280"/>
                <a:gd name="connsiteX5" fmla="*/ 17213 w 68853"/>
                <a:gd name="connsiteY5" fmla="*/ 0 h 103280"/>
                <a:gd name="connsiteX6" fmla="*/ 0 w 68853"/>
                <a:gd name="connsiteY6" fmla="*/ 17213 h 103280"/>
                <a:gd name="connsiteX7" fmla="*/ 0 w 68853"/>
                <a:gd name="connsiteY7" fmla="*/ 86067 h 103280"/>
                <a:gd name="connsiteX8" fmla="*/ 17213 w 68853"/>
                <a:gd name="connsiteY8" fmla="*/ 103280 h 103280"/>
                <a:gd name="connsiteX9" fmla="*/ 34427 w 68853"/>
                <a:gd name="connsiteY9" fmla="*/ 103280 h 103280"/>
                <a:gd name="connsiteX10" fmla="*/ 51640 w 68853"/>
                <a:gd name="connsiteY10" fmla="*/ 86067 h 103280"/>
                <a:gd name="connsiteX11" fmla="*/ 34427 w 68853"/>
                <a:gd name="connsiteY11" fmla="*/ 68854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853" h="103280">
                  <a:moveTo>
                    <a:pt x="34427" y="68854"/>
                  </a:moveTo>
                  <a:lnTo>
                    <a:pt x="34427" y="34427"/>
                  </a:lnTo>
                  <a:lnTo>
                    <a:pt x="51640" y="34427"/>
                  </a:lnTo>
                  <a:cubicBezTo>
                    <a:pt x="61146" y="34427"/>
                    <a:pt x="68854" y="26719"/>
                    <a:pt x="68854" y="17213"/>
                  </a:cubicBezTo>
                  <a:cubicBezTo>
                    <a:pt x="68854" y="7707"/>
                    <a:pt x="61146" y="0"/>
                    <a:pt x="5164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34427" y="103280"/>
                  </a:lnTo>
                  <a:cubicBezTo>
                    <a:pt x="43933" y="103280"/>
                    <a:pt x="51640" y="95573"/>
                    <a:pt x="51640" y="86067"/>
                  </a:cubicBezTo>
                  <a:cubicBezTo>
                    <a:pt x="51640" y="76561"/>
                    <a:pt x="43933" y="68854"/>
                    <a:pt x="34427" y="68854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3"/>
          <a:stretch/>
        </p:blipFill>
        <p:spPr>
          <a:xfrm>
            <a:off x="815184" y="1579561"/>
            <a:ext cx="4792757" cy="29373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8872" y="4321793"/>
            <a:ext cx="3943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pl-PL" sz="1600" b="1" dirty="0" smtClean="0">
                <a:solidFill>
                  <a:srgbClr val="005BAA"/>
                </a:solidFill>
              </a:rPr>
              <a:t>Pożyczki EBI w 2020 r. w podziale na obszary</a:t>
            </a:r>
            <a:endParaRPr lang="en-GB" sz="1600" b="1" dirty="0">
              <a:solidFill>
                <a:srgbClr val="005BAA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17721-0857-4128-9E44-9DE2FE19C8DD}"/>
              </a:ext>
            </a:extLst>
          </p:cNvPr>
          <p:cNvGrpSpPr/>
          <p:nvPr/>
        </p:nvGrpSpPr>
        <p:grpSpPr>
          <a:xfrm>
            <a:off x="6697889" y="4013530"/>
            <a:ext cx="5088950" cy="775597"/>
            <a:chOff x="6742555" y="3113958"/>
            <a:chExt cx="5177708" cy="103413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08C8708-EBFE-4F44-9B70-95536D573501}"/>
                </a:ext>
              </a:extLst>
            </p:cNvPr>
            <p:cNvSpPr/>
            <p:nvPr/>
          </p:nvSpPr>
          <p:spPr>
            <a:xfrm>
              <a:off x="6923328" y="3113958"/>
              <a:ext cx="4996935" cy="103413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just" defTabSz="457200">
                <a:lnSpc>
                  <a:spcPct val="120000"/>
                </a:lnSpc>
              </a:pPr>
              <a:r>
                <a:rPr lang="pl-PL" sz="1400" b="1" dirty="0" smtClean="0">
                  <a:solidFill>
                    <a:prstClr val="black"/>
                  </a:solidFill>
                </a:rPr>
                <a:t>Zielone finansowanie </a:t>
              </a:r>
              <a:r>
                <a:rPr lang="en-US" sz="1400" dirty="0" smtClean="0">
                  <a:solidFill>
                    <a:prstClr val="black"/>
                  </a:solidFill>
                </a:rPr>
                <a:t>(</a:t>
              </a:r>
              <a:r>
                <a:rPr lang="pl-PL" sz="1400" dirty="0" smtClean="0">
                  <a:solidFill>
                    <a:prstClr val="black"/>
                  </a:solidFill>
                </a:rPr>
                <a:t>działania na rzecz klimatu i projekty zrównoważonego rozwoju</a:t>
              </a:r>
              <a:r>
                <a:rPr lang="en-US" sz="1400" dirty="0" smtClean="0">
                  <a:solidFill>
                    <a:prstClr val="black"/>
                  </a:solidFill>
                </a:rPr>
                <a:t>) </a:t>
              </a:r>
              <a:r>
                <a:rPr lang="pl-PL" sz="1400" dirty="0" smtClean="0">
                  <a:solidFill>
                    <a:prstClr val="black"/>
                  </a:solidFill>
                </a:rPr>
                <a:t>osiągnęło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rekordowe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4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1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% </a:t>
              </a:r>
              <a:r>
                <a:rPr lang="pl-PL" sz="1400" dirty="0" smtClean="0">
                  <a:solidFill>
                    <a:prstClr val="black"/>
                  </a:solidFill>
                </a:rPr>
                <a:t>całego finansowania EBI w Polsce</a:t>
              </a:r>
              <a:r>
                <a:rPr lang="pt-PT" sz="1400" dirty="0" smtClean="0">
                  <a:solidFill>
                    <a:prstClr val="black"/>
                  </a:solidFill>
                </a:rPr>
                <a:t> (i </a:t>
              </a:r>
              <a:r>
                <a:rPr lang="pt-PT" sz="1400" b="1" dirty="0" smtClean="0">
                  <a:solidFill>
                    <a:prstClr val="black"/>
                  </a:solidFill>
                </a:rPr>
                <a:t>42% w 2021</a:t>
              </a:r>
              <a:r>
                <a:rPr lang="pt-PT" sz="1400" dirty="0" smtClean="0">
                  <a:solidFill>
                    <a:prstClr val="black"/>
                  </a:solidFill>
                </a:rPr>
                <a:t>)</a:t>
              </a:r>
              <a:r>
                <a:rPr lang="pl-PL" sz="1400" dirty="0" smtClean="0">
                  <a:solidFill>
                    <a:prstClr val="black"/>
                  </a:solidFill>
                </a:rPr>
                <a:t>.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229D069-A939-4837-8E6C-26BA46A4E923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3338604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aphic 30">
            <a:extLst>
              <a:ext uri="{FF2B5EF4-FFF2-40B4-BE49-F238E27FC236}">
                <a16:creationId xmlns:a16="http://schemas.microsoft.com/office/drawing/2014/main" id="{36D8B57C-9BA8-46FE-9176-5FF454186D02}"/>
              </a:ext>
            </a:extLst>
          </p:cNvPr>
          <p:cNvGrpSpPr/>
          <p:nvPr/>
        </p:nvGrpSpPr>
        <p:grpSpPr>
          <a:xfrm>
            <a:off x="6176729" y="5303261"/>
            <a:ext cx="418705" cy="418705"/>
            <a:chOff x="7013835" y="3989456"/>
            <a:chExt cx="558273" cy="558273"/>
          </a:xfrm>
          <a:solidFill>
            <a:schemeClr val="accent1"/>
          </a:solidFill>
        </p:grpSpPr>
        <p:grpSp>
          <p:nvGrpSpPr>
            <p:cNvPr id="114" name="Graphic 30">
              <a:extLst>
                <a:ext uri="{FF2B5EF4-FFF2-40B4-BE49-F238E27FC236}">
                  <a16:creationId xmlns:a16="http://schemas.microsoft.com/office/drawing/2014/main" id="{36D8B57C-9BA8-46FE-9176-5FF454186D02}"/>
                </a:ext>
              </a:extLst>
            </p:cNvPr>
            <p:cNvGrpSpPr/>
            <p:nvPr/>
          </p:nvGrpSpPr>
          <p:grpSpPr>
            <a:xfrm>
              <a:off x="7013835" y="4031326"/>
              <a:ext cx="558273" cy="474532"/>
              <a:chOff x="7013835" y="4031326"/>
              <a:chExt cx="558273" cy="474532"/>
            </a:xfrm>
            <a:grpFill/>
          </p:grpSpPr>
          <p:sp>
            <p:nvSpPr>
              <p:cNvPr id="115" name="Freeform: Shape 33">
                <a:extLst>
                  <a:ext uri="{FF2B5EF4-FFF2-40B4-BE49-F238E27FC236}">
                    <a16:creationId xmlns:a16="http://schemas.microsoft.com/office/drawing/2014/main" id="{D18702E9-D2AC-4102-8B06-E4318253F7DA}"/>
                  </a:ext>
                </a:extLst>
              </p:cNvPr>
              <p:cNvSpPr/>
              <p:nvPr/>
            </p:nvSpPr>
            <p:spPr>
              <a:xfrm>
                <a:off x="7013835" y="4031326"/>
                <a:ext cx="558273" cy="474532"/>
              </a:xfrm>
              <a:custGeom>
                <a:avLst/>
                <a:gdLst>
                  <a:gd name="connsiteX0" fmla="*/ 530359 w 558273"/>
                  <a:gd name="connsiteY0" fmla="*/ 0 h 474532"/>
                  <a:gd name="connsiteX1" fmla="*/ 27914 w 558273"/>
                  <a:gd name="connsiteY1" fmla="*/ 0 h 474532"/>
                  <a:gd name="connsiteX2" fmla="*/ 0 w 558273"/>
                  <a:gd name="connsiteY2" fmla="*/ 27914 h 474532"/>
                  <a:gd name="connsiteX3" fmla="*/ 0 w 558273"/>
                  <a:gd name="connsiteY3" fmla="*/ 362877 h 474532"/>
                  <a:gd name="connsiteX4" fmla="*/ 27914 w 558273"/>
                  <a:gd name="connsiteY4" fmla="*/ 390791 h 474532"/>
                  <a:gd name="connsiteX5" fmla="*/ 121733 w 558273"/>
                  <a:gd name="connsiteY5" fmla="*/ 390791 h 474532"/>
                  <a:gd name="connsiteX6" fmla="*/ 279137 w 558273"/>
                  <a:gd name="connsiteY6" fmla="*/ 474532 h 474532"/>
                  <a:gd name="connsiteX7" fmla="*/ 436540 w 558273"/>
                  <a:gd name="connsiteY7" fmla="*/ 390791 h 474532"/>
                  <a:gd name="connsiteX8" fmla="*/ 530359 w 558273"/>
                  <a:gd name="connsiteY8" fmla="*/ 390791 h 474532"/>
                  <a:gd name="connsiteX9" fmla="*/ 558273 w 558273"/>
                  <a:gd name="connsiteY9" fmla="*/ 362877 h 474532"/>
                  <a:gd name="connsiteX10" fmla="*/ 558273 w 558273"/>
                  <a:gd name="connsiteY10" fmla="*/ 27914 h 474532"/>
                  <a:gd name="connsiteX11" fmla="*/ 530359 w 558273"/>
                  <a:gd name="connsiteY11" fmla="*/ 0 h 474532"/>
                  <a:gd name="connsiteX12" fmla="*/ 279137 w 558273"/>
                  <a:gd name="connsiteY12" fmla="*/ 455923 h 474532"/>
                  <a:gd name="connsiteX13" fmla="*/ 139568 w 558273"/>
                  <a:gd name="connsiteY13" fmla="*/ 381486 h 474532"/>
                  <a:gd name="connsiteX14" fmla="*/ 279137 w 558273"/>
                  <a:gd name="connsiteY14" fmla="*/ 307050 h 474532"/>
                  <a:gd name="connsiteX15" fmla="*/ 418705 w 558273"/>
                  <a:gd name="connsiteY15" fmla="*/ 381487 h 474532"/>
                  <a:gd name="connsiteX16" fmla="*/ 279137 w 558273"/>
                  <a:gd name="connsiteY16" fmla="*/ 455923 h 474532"/>
                  <a:gd name="connsiteX17" fmla="*/ 539664 w 558273"/>
                  <a:gd name="connsiteY17" fmla="*/ 362877 h 474532"/>
                  <a:gd name="connsiteX18" fmla="*/ 530359 w 558273"/>
                  <a:gd name="connsiteY18" fmla="*/ 372182 h 474532"/>
                  <a:gd name="connsiteX19" fmla="*/ 436540 w 558273"/>
                  <a:gd name="connsiteY19" fmla="*/ 372182 h 474532"/>
                  <a:gd name="connsiteX20" fmla="*/ 279137 w 558273"/>
                  <a:gd name="connsiteY20" fmla="*/ 288441 h 474532"/>
                  <a:gd name="connsiteX21" fmla="*/ 121733 w 558273"/>
                  <a:gd name="connsiteY21" fmla="*/ 372182 h 474532"/>
                  <a:gd name="connsiteX22" fmla="*/ 27914 w 558273"/>
                  <a:gd name="connsiteY22" fmla="*/ 372182 h 474532"/>
                  <a:gd name="connsiteX23" fmla="*/ 18609 w 558273"/>
                  <a:gd name="connsiteY23" fmla="*/ 362877 h 474532"/>
                  <a:gd name="connsiteX24" fmla="*/ 18609 w 558273"/>
                  <a:gd name="connsiteY24" fmla="*/ 27914 h 474532"/>
                  <a:gd name="connsiteX25" fmla="*/ 27914 w 558273"/>
                  <a:gd name="connsiteY25" fmla="*/ 18609 h 474532"/>
                  <a:gd name="connsiteX26" fmla="*/ 530359 w 558273"/>
                  <a:gd name="connsiteY26" fmla="*/ 18609 h 474532"/>
                  <a:gd name="connsiteX27" fmla="*/ 539664 w 558273"/>
                  <a:gd name="connsiteY27" fmla="*/ 27914 h 474532"/>
                  <a:gd name="connsiteX28" fmla="*/ 539664 w 558273"/>
                  <a:gd name="connsiteY28" fmla="*/ 362877 h 47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58273" h="474532">
                    <a:moveTo>
                      <a:pt x="530359" y="0"/>
                    </a:moveTo>
                    <a:lnTo>
                      <a:pt x="27914" y="0"/>
                    </a:lnTo>
                    <a:cubicBezTo>
                      <a:pt x="12504" y="16"/>
                      <a:pt x="16" y="12504"/>
                      <a:pt x="0" y="27914"/>
                    </a:cubicBezTo>
                    <a:lnTo>
                      <a:pt x="0" y="362877"/>
                    </a:lnTo>
                    <a:cubicBezTo>
                      <a:pt x="16" y="378287"/>
                      <a:pt x="12504" y="390775"/>
                      <a:pt x="27914" y="390791"/>
                    </a:cubicBezTo>
                    <a:lnTo>
                      <a:pt x="121733" y="390791"/>
                    </a:lnTo>
                    <a:cubicBezTo>
                      <a:pt x="129436" y="438437"/>
                      <a:pt x="195788" y="474532"/>
                      <a:pt x="279137" y="474532"/>
                    </a:cubicBezTo>
                    <a:cubicBezTo>
                      <a:pt x="362485" y="474532"/>
                      <a:pt x="428838" y="438437"/>
                      <a:pt x="436540" y="390791"/>
                    </a:cubicBezTo>
                    <a:lnTo>
                      <a:pt x="530359" y="390791"/>
                    </a:lnTo>
                    <a:cubicBezTo>
                      <a:pt x="545769" y="390775"/>
                      <a:pt x="558257" y="378287"/>
                      <a:pt x="558273" y="362877"/>
                    </a:cubicBezTo>
                    <a:lnTo>
                      <a:pt x="558273" y="27914"/>
                    </a:lnTo>
                    <a:cubicBezTo>
                      <a:pt x="558257" y="12504"/>
                      <a:pt x="545769" y="16"/>
                      <a:pt x="530359" y="0"/>
                    </a:cubicBezTo>
                    <a:close/>
                    <a:moveTo>
                      <a:pt x="279137" y="455923"/>
                    </a:moveTo>
                    <a:cubicBezTo>
                      <a:pt x="203483" y="455923"/>
                      <a:pt x="139568" y="421835"/>
                      <a:pt x="139568" y="381486"/>
                    </a:cubicBezTo>
                    <a:cubicBezTo>
                      <a:pt x="139568" y="341136"/>
                      <a:pt x="203483" y="307050"/>
                      <a:pt x="279137" y="307050"/>
                    </a:cubicBezTo>
                    <a:cubicBezTo>
                      <a:pt x="354790" y="307050"/>
                      <a:pt x="418705" y="341138"/>
                      <a:pt x="418705" y="381487"/>
                    </a:cubicBezTo>
                    <a:cubicBezTo>
                      <a:pt x="418705" y="421836"/>
                      <a:pt x="354790" y="455923"/>
                      <a:pt x="279137" y="455923"/>
                    </a:cubicBezTo>
                    <a:close/>
                    <a:moveTo>
                      <a:pt x="539664" y="362877"/>
                    </a:moveTo>
                    <a:cubicBezTo>
                      <a:pt x="539657" y="368013"/>
                      <a:pt x="535495" y="372175"/>
                      <a:pt x="530359" y="372182"/>
                    </a:cubicBezTo>
                    <a:lnTo>
                      <a:pt x="436540" y="372182"/>
                    </a:lnTo>
                    <a:cubicBezTo>
                      <a:pt x="428838" y="324535"/>
                      <a:pt x="362485" y="288441"/>
                      <a:pt x="279137" y="288441"/>
                    </a:cubicBezTo>
                    <a:cubicBezTo>
                      <a:pt x="195788" y="288441"/>
                      <a:pt x="129435" y="324535"/>
                      <a:pt x="121733" y="372182"/>
                    </a:cubicBezTo>
                    <a:lnTo>
                      <a:pt x="27914" y="372182"/>
                    </a:lnTo>
                    <a:cubicBezTo>
                      <a:pt x="22778" y="372175"/>
                      <a:pt x="18616" y="368013"/>
                      <a:pt x="18609" y="362877"/>
                    </a:cubicBezTo>
                    <a:lnTo>
                      <a:pt x="18609" y="27914"/>
                    </a:lnTo>
                    <a:cubicBezTo>
                      <a:pt x="18616" y="22778"/>
                      <a:pt x="22778" y="18616"/>
                      <a:pt x="27914" y="18609"/>
                    </a:cubicBezTo>
                    <a:lnTo>
                      <a:pt x="530359" y="18609"/>
                    </a:lnTo>
                    <a:cubicBezTo>
                      <a:pt x="535495" y="18616"/>
                      <a:pt x="539657" y="22778"/>
                      <a:pt x="539664" y="27914"/>
                    </a:cubicBezTo>
                    <a:lnTo>
                      <a:pt x="539664" y="362877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Freeform: Shape 34">
                <a:extLst>
                  <a:ext uri="{FF2B5EF4-FFF2-40B4-BE49-F238E27FC236}">
                    <a16:creationId xmlns:a16="http://schemas.microsoft.com/office/drawing/2014/main" id="{5F6A088D-E05E-444F-99D4-BC65321939DD}"/>
                  </a:ext>
                </a:extLst>
              </p:cNvPr>
              <p:cNvSpPr/>
              <p:nvPr/>
            </p:nvSpPr>
            <p:spPr>
              <a:xfrm>
                <a:off x="7246449" y="4068544"/>
                <a:ext cx="93045" cy="93045"/>
              </a:xfrm>
              <a:custGeom>
                <a:avLst/>
                <a:gdLst>
                  <a:gd name="connsiteX0" fmla="*/ 85144 w 93045"/>
                  <a:gd name="connsiteY0" fmla="*/ 28541 h 93045"/>
                  <a:gd name="connsiteX1" fmla="*/ 64337 w 93045"/>
                  <a:gd name="connsiteY1" fmla="*/ 25360 h 93045"/>
                  <a:gd name="connsiteX2" fmla="*/ 54945 w 93045"/>
                  <a:gd name="connsiteY2" fmla="*/ 5352 h 93045"/>
                  <a:gd name="connsiteX3" fmla="*/ 46522 w 93045"/>
                  <a:gd name="connsiteY3" fmla="*/ 0 h 93045"/>
                  <a:gd name="connsiteX4" fmla="*/ 38099 w 93045"/>
                  <a:gd name="connsiteY4" fmla="*/ 5352 h 93045"/>
                  <a:gd name="connsiteX5" fmla="*/ 28709 w 93045"/>
                  <a:gd name="connsiteY5" fmla="*/ 25360 h 93045"/>
                  <a:gd name="connsiteX6" fmla="*/ 7901 w 93045"/>
                  <a:gd name="connsiteY6" fmla="*/ 28541 h 93045"/>
                  <a:gd name="connsiteX7" fmla="*/ 482 w 93045"/>
                  <a:gd name="connsiteY7" fmla="*/ 34782 h 93045"/>
                  <a:gd name="connsiteX8" fmla="*/ 2644 w 93045"/>
                  <a:gd name="connsiteY8" fmla="*/ 44233 h 93045"/>
                  <a:gd name="connsiteX9" fmla="*/ 17973 w 93045"/>
                  <a:gd name="connsiteY9" fmla="*/ 59943 h 93045"/>
                  <a:gd name="connsiteX10" fmla="*/ 14338 w 93045"/>
                  <a:gd name="connsiteY10" fmla="*/ 82242 h 93045"/>
                  <a:gd name="connsiteX11" fmla="*/ 18161 w 93045"/>
                  <a:gd name="connsiteY11" fmla="*/ 91347 h 93045"/>
                  <a:gd name="connsiteX12" fmla="*/ 28023 w 93045"/>
                  <a:gd name="connsiteY12" fmla="*/ 91882 h 93045"/>
                  <a:gd name="connsiteX13" fmla="*/ 46522 w 93045"/>
                  <a:gd name="connsiteY13" fmla="*/ 81656 h 93045"/>
                  <a:gd name="connsiteX14" fmla="*/ 65023 w 93045"/>
                  <a:gd name="connsiteY14" fmla="*/ 91883 h 93045"/>
                  <a:gd name="connsiteX15" fmla="*/ 74884 w 93045"/>
                  <a:gd name="connsiteY15" fmla="*/ 91349 h 93045"/>
                  <a:gd name="connsiteX16" fmla="*/ 78707 w 93045"/>
                  <a:gd name="connsiteY16" fmla="*/ 82243 h 93045"/>
                  <a:gd name="connsiteX17" fmla="*/ 75072 w 93045"/>
                  <a:gd name="connsiteY17" fmla="*/ 59945 h 93045"/>
                  <a:gd name="connsiteX18" fmla="*/ 90401 w 93045"/>
                  <a:gd name="connsiteY18" fmla="*/ 44234 h 93045"/>
                  <a:gd name="connsiteX19" fmla="*/ 92563 w 93045"/>
                  <a:gd name="connsiteY19" fmla="*/ 34783 h 93045"/>
                  <a:gd name="connsiteX20" fmla="*/ 85144 w 93045"/>
                  <a:gd name="connsiteY20" fmla="*/ 28541 h 93045"/>
                  <a:gd name="connsiteX21" fmla="*/ 58470 w 93045"/>
                  <a:gd name="connsiteY21" fmla="*/ 50312 h 93045"/>
                  <a:gd name="connsiteX22" fmla="*/ 55948 w 93045"/>
                  <a:gd name="connsiteY22" fmla="*/ 58308 h 93045"/>
                  <a:gd name="connsiteX23" fmla="*/ 57257 w 93045"/>
                  <a:gd name="connsiteY23" fmla="*/ 66327 h 93045"/>
                  <a:gd name="connsiteX24" fmla="*/ 51023 w 93045"/>
                  <a:gd name="connsiteY24" fmla="*/ 62883 h 93045"/>
                  <a:gd name="connsiteX25" fmla="*/ 42019 w 93045"/>
                  <a:gd name="connsiteY25" fmla="*/ 62883 h 93045"/>
                  <a:gd name="connsiteX26" fmla="*/ 35785 w 93045"/>
                  <a:gd name="connsiteY26" fmla="*/ 66327 h 93045"/>
                  <a:gd name="connsiteX27" fmla="*/ 37094 w 93045"/>
                  <a:gd name="connsiteY27" fmla="*/ 58308 h 93045"/>
                  <a:gd name="connsiteX28" fmla="*/ 34572 w 93045"/>
                  <a:gd name="connsiteY28" fmla="*/ 50312 h 93045"/>
                  <a:gd name="connsiteX29" fmla="*/ 28606 w 93045"/>
                  <a:gd name="connsiteY29" fmla="*/ 44197 h 93045"/>
                  <a:gd name="connsiteX30" fmla="*/ 36425 w 93045"/>
                  <a:gd name="connsiteY30" fmla="*/ 43007 h 93045"/>
                  <a:gd name="connsiteX31" fmla="*/ 43444 w 93045"/>
                  <a:gd name="connsiteY31" fmla="*/ 37759 h 93045"/>
                  <a:gd name="connsiteX32" fmla="*/ 46522 w 93045"/>
                  <a:gd name="connsiteY32" fmla="*/ 31203 h 93045"/>
                  <a:gd name="connsiteX33" fmla="*/ 49598 w 93045"/>
                  <a:gd name="connsiteY33" fmla="*/ 37760 h 93045"/>
                  <a:gd name="connsiteX34" fmla="*/ 56618 w 93045"/>
                  <a:gd name="connsiteY34" fmla="*/ 43008 h 93045"/>
                  <a:gd name="connsiteX35" fmla="*/ 64437 w 93045"/>
                  <a:gd name="connsiteY35" fmla="*/ 44198 h 93045"/>
                  <a:gd name="connsiteX36" fmla="*/ 58470 w 93045"/>
                  <a:gd name="connsiteY36" fmla="*/ 50312 h 9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5">
                    <a:moveTo>
                      <a:pt x="85144" y="28541"/>
                    </a:moveTo>
                    <a:lnTo>
                      <a:pt x="64337" y="25360"/>
                    </a:lnTo>
                    <a:lnTo>
                      <a:pt x="54945" y="5352"/>
                    </a:lnTo>
                    <a:cubicBezTo>
                      <a:pt x="53412" y="2086"/>
                      <a:pt x="50130" y="0"/>
                      <a:pt x="46522" y="0"/>
                    </a:cubicBezTo>
                    <a:cubicBezTo>
                      <a:pt x="42914" y="0"/>
                      <a:pt x="39632" y="2086"/>
                      <a:pt x="38099" y="5352"/>
                    </a:cubicBezTo>
                    <a:lnTo>
                      <a:pt x="28709" y="25360"/>
                    </a:lnTo>
                    <a:lnTo>
                      <a:pt x="7901" y="28541"/>
                    </a:lnTo>
                    <a:cubicBezTo>
                      <a:pt x="4453" y="29066"/>
                      <a:pt x="1590" y="31476"/>
                      <a:pt x="482" y="34782"/>
                    </a:cubicBezTo>
                    <a:cubicBezTo>
                      <a:pt x="-626" y="38088"/>
                      <a:pt x="209" y="41736"/>
                      <a:pt x="2644" y="44233"/>
                    </a:cubicBezTo>
                    <a:lnTo>
                      <a:pt x="17973" y="59943"/>
                    </a:lnTo>
                    <a:lnTo>
                      <a:pt x="14338" y="82242"/>
                    </a:lnTo>
                    <a:cubicBezTo>
                      <a:pt x="13763" y="85758"/>
                      <a:pt x="15248" y="89295"/>
                      <a:pt x="18161" y="91347"/>
                    </a:cubicBezTo>
                    <a:cubicBezTo>
                      <a:pt x="21075" y="93400"/>
                      <a:pt x="24904" y="93608"/>
                      <a:pt x="28023" y="91882"/>
                    </a:cubicBezTo>
                    <a:lnTo>
                      <a:pt x="46522" y="81656"/>
                    </a:lnTo>
                    <a:lnTo>
                      <a:pt x="65023" y="91883"/>
                    </a:lnTo>
                    <a:cubicBezTo>
                      <a:pt x="68141" y="93608"/>
                      <a:pt x="71970" y="93401"/>
                      <a:pt x="74884" y="91349"/>
                    </a:cubicBezTo>
                    <a:cubicBezTo>
                      <a:pt x="77797" y="89296"/>
                      <a:pt x="79281" y="85759"/>
                      <a:pt x="78707" y="82243"/>
                    </a:cubicBezTo>
                    <a:lnTo>
                      <a:pt x="75072" y="59945"/>
                    </a:lnTo>
                    <a:lnTo>
                      <a:pt x="90401" y="44234"/>
                    </a:lnTo>
                    <a:cubicBezTo>
                      <a:pt x="92836" y="41739"/>
                      <a:pt x="93671" y="38090"/>
                      <a:pt x="92563" y="34783"/>
                    </a:cubicBezTo>
                    <a:cubicBezTo>
                      <a:pt x="91455" y="31476"/>
                      <a:pt x="88591" y="29066"/>
                      <a:pt x="85144" y="28541"/>
                    </a:cubicBezTo>
                    <a:close/>
                    <a:moveTo>
                      <a:pt x="58470" y="50312"/>
                    </a:moveTo>
                    <a:cubicBezTo>
                      <a:pt x="56407" y="52425"/>
                      <a:pt x="55472" y="55393"/>
                      <a:pt x="55948" y="58308"/>
                    </a:cubicBezTo>
                    <a:lnTo>
                      <a:pt x="57257" y="66327"/>
                    </a:lnTo>
                    <a:lnTo>
                      <a:pt x="51023" y="62883"/>
                    </a:lnTo>
                    <a:cubicBezTo>
                      <a:pt x="48222" y="61333"/>
                      <a:pt x="44820" y="61333"/>
                      <a:pt x="42019" y="62883"/>
                    </a:cubicBezTo>
                    <a:lnTo>
                      <a:pt x="35785" y="66327"/>
                    </a:lnTo>
                    <a:lnTo>
                      <a:pt x="37094" y="58308"/>
                    </a:lnTo>
                    <a:cubicBezTo>
                      <a:pt x="37571" y="55393"/>
                      <a:pt x="36636" y="52425"/>
                      <a:pt x="34572" y="50312"/>
                    </a:cubicBezTo>
                    <a:lnTo>
                      <a:pt x="28606" y="44197"/>
                    </a:lnTo>
                    <a:lnTo>
                      <a:pt x="36425" y="43007"/>
                    </a:lnTo>
                    <a:cubicBezTo>
                      <a:pt x="39494" y="42537"/>
                      <a:pt x="42126" y="40569"/>
                      <a:pt x="43444" y="37759"/>
                    </a:cubicBezTo>
                    <a:lnTo>
                      <a:pt x="46522" y="31203"/>
                    </a:lnTo>
                    <a:lnTo>
                      <a:pt x="49598" y="37760"/>
                    </a:lnTo>
                    <a:cubicBezTo>
                      <a:pt x="50917" y="40570"/>
                      <a:pt x="53550" y="42537"/>
                      <a:pt x="56618" y="43008"/>
                    </a:cubicBezTo>
                    <a:lnTo>
                      <a:pt x="64437" y="44198"/>
                    </a:lnTo>
                    <a:lnTo>
                      <a:pt x="58470" y="50312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7" name="Freeform: Shape 35">
                <a:extLst>
                  <a:ext uri="{FF2B5EF4-FFF2-40B4-BE49-F238E27FC236}">
                    <a16:creationId xmlns:a16="http://schemas.microsoft.com/office/drawing/2014/main" id="{EF5236E9-ED3B-4B33-9775-657BC3209BE6}"/>
                  </a:ext>
                </a:extLst>
              </p:cNvPr>
              <p:cNvSpPr/>
              <p:nvPr/>
            </p:nvSpPr>
            <p:spPr>
              <a:xfrm>
                <a:off x="7145868" y="4116835"/>
                <a:ext cx="93720" cy="93722"/>
              </a:xfrm>
              <a:custGeom>
                <a:avLst/>
                <a:gdLst>
                  <a:gd name="connsiteX0" fmla="*/ 89850 w 93720"/>
                  <a:gd name="connsiteY0" fmla="*/ 44336 h 93722"/>
                  <a:gd name="connsiteX1" fmla="*/ 89850 w 93720"/>
                  <a:gd name="connsiteY1" fmla="*/ 44336 h 93722"/>
                  <a:gd name="connsiteX2" fmla="*/ 71514 w 93720"/>
                  <a:gd name="connsiteY2" fmla="*/ 31138 h 93722"/>
                  <a:gd name="connsiteX3" fmla="*/ 71246 w 93720"/>
                  <a:gd name="connsiteY3" fmla="*/ 9190 h 93722"/>
                  <a:gd name="connsiteX4" fmla="*/ 66091 w 93720"/>
                  <a:gd name="connsiteY4" fmla="*/ 977 h 93722"/>
                  <a:gd name="connsiteX5" fmla="*/ 56431 w 93720"/>
                  <a:gd name="connsiteY5" fmla="*/ 1808 h 93722"/>
                  <a:gd name="connsiteX6" fmla="*/ 39471 w 93720"/>
                  <a:gd name="connsiteY6" fmla="*/ 14274 h 93722"/>
                  <a:gd name="connsiteX7" fmla="*/ 18681 w 93720"/>
                  <a:gd name="connsiteY7" fmla="*/ 6769 h 93722"/>
                  <a:gd name="connsiteX8" fmla="*/ 8940 w 93720"/>
                  <a:gd name="connsiteY8" fmla="*/ 8941 h 93722"/>
                  <a:gd name="connsiteX9" fmla="*/ 6768 w 93720"/>
                  <a:gd name="connsiteY9" fmla="*/ 18682 h 93722"/>
                  <a:gd name="connsiteX10" fmla="*/ 14273 w 93720"/>
                  <a:gd name="connsiteY10" fmla="*/ 39472 h 93722"/>
                  <a:gd name="connsiteX11" fmla="*/ 1807 w 93720"/>
                  <a:gd name="connsiteY11" fmla="*/ 56432 h 93722"/>
                  <a:gd name="connsiteX12" fmla="*/ 976 w 93720"/>
                  <a:gd name="connsiteY12" fmla="*/ 66092 h 93722"/>
                  <a:gd name="connsiteX13" fmla="*/ 9189 w 93720"/>
                  <a:gd name="connsiteY13" fmla="*/ 71246 h 93722"/>
                  <a:gd name="connsiteX14" fmla="*/ 31137 w 93720"/>
                  <a:gd name="connsiteY14" fmla="*/ 71515 h 93722"/>
                  <a:gd name="connsiteX15" fmla="*/ 44335 w 93720"/>
                  <a:gd name="connsiteY15" fmla="*/ 89852 h 93722"/>
                  <a:gd name="connsiteX16" fmla="*/ 51886 w 93720"/>
                  <a:gd name="connsiteY16" fmla="*/ 93722 h 93722"/>
                  <a:gd name="connsiteX17" fmla="*/ 53476 w 93720"/>
                  <a:gd name="connsiteY17" fmla="*/ 93586 h 93722"/>
                  <a:gd name="connsiteX18" fmla="*/ 60826 w 93720"/>
                  <a:gd name="connsiteY18" fmla="*/ 86994 h 93722"/>
                  <a:gd name="connsiteX19" fmla="*/ 66678 w 93720"/>
                  <a:gd name="connsiteY19" fmla="*/ 66681 h 93722"/>
                  <a:gd name="connsiteX20" fmla="*/ 86991 w 93720"/>
                  <a:gd name="connsiteY20" fmla="*/ 60829 h 93722"/>
                  <a:gd name="connsiteX21" fmla="*/ 93583 w 93720"/>
                  <a:gd name="connsiteY21" fmla="*/ 53478 h 93722"/>
                  <a:gd name="connsiteX22" fmla="*/ 89850 w 93720"/>
                  <a:gd name="connsiteY22" fmla="*/ 44336 h 93722"/>
                  <a:gd name="connsiteX23" fmla="*/ 56583 w 93720"/>
                  <a:gd name="connsiteY23" fmla="*/ 50220 h 93722"/>
                  <a:gd name="connsiteX24" fmla="*/ 50218 w 93720"/>
                  <a:gd name="connsiteY24" fmla="*/ 56584 h 93722"/>
                  <a:gd name="connsiteX25" fmla="*/ 48246 w 93720"/>
                  <a:gd name="connsiteY25" fmla="*/ 63431 h 93722"/>
                  <a:gd name="connsiteX26" fmla="*/ 43499 w 93720"/>
                  <a:gd name="connsiteY26" fmla="*/ 56834 h 93722"/>
                  <a:gd name="connsiteX27" fmla="*/ 36061 w 93720"/>
                  <a:gd name="connsiteY27" fmla="*/ 52963 h 93722"/>
                  <a:gd name="connsiteX28" fmla="*/ 27525 w 93720"/>
                  <a:gd name="connsiteY28" fmla="*/ 52858 h 93722"/>
                  <a:gd name="connsiteX29" fmla="*/ 32209 w 93720"/>
                  <a:gd name="connsiteY29" fmla="*/ 46488 h 93722"/>
                  <a:gd name="connsiteX30" fmla="*/ 33463 w 93720"/>
                  <a:gd name="connsiteY30" fmla="*/ 37816 h 93722"/>
                  <a:gd name="connsiteX31" fmla="*/ 31005 w 93720"/>
                  <a:gd name="connsiteY31" fmla="*/ 31005 h 93722"/>
                  <a:gd name="connsiteX32" fmla="*/ 37816 w 93720"/>
                  <a:gd name="connsiteY32" fmla="*/ 33463 h 93722"/>
                  <a:gd name="connsiteX33" fmla="*/ 46489 w 93720"/>
                  <a:gd name="connsiteY33" fmla="*/ 32209 h 93722"/>
                  <a:gd name="connsiteX34" fmla="*/ 52859 w 93720"/>
                  <a:gd name="connsiteY34" fmla="*/ 27525 h 93722"/>
                  <a:gd name="connsiteX35" fmla="*/ 52963 w 93720"/>
                  <a:gd name="connsiteY35" fmla="*/ 36061 h 93722"/>
                  <a:gd name="connsiteX36" fmla="*/ 56834 w 93720"/>
                  <a:gd name="connsiteY36" fmla="*/ 43499 h 93722"/>
                  <a:gd name="connsiteX37" fmla="*/ 63431 w 93720"/>
                  <a:gd name="connsiteY37" fmla="*/ 48246 h 93722"/>
                  <a:gd name="connsiteX38" fmla="*/ 56583 w 93720"/>
                  <a:gd name="connsiteY38" fmla="*/ 50220 h 9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720" h="93722">
                    <a:moveTo>
                      <a:pt x="89850" y="44336"/>
                    </a:moveTo>
                    <a:lnTo>
                      <a:pt x="89850" y="44336"/>
                    </a:lnTo>
                    <a:lnTo>
                      <a:pt x="71514" y="31138"/>
                    </a:lnTo>
                    <a:lnTo>
                      <a:pt x="71246" y="9190"/>
                    </a:lnTo>
                    <a:cubicBezTo>
                      <a:pt x="71202" y="5703"/>
                      <a:pt x="69212" y="2532"/>
                      <a:pt x="66091" y="977"/>
                    </a:cubicBezTo>
                    <a:cubicBezTo>
                      <a:pt x="62970" y="-579"/>
                      <a:pt x="59241" y="-258"/>
                      <a:pt x="56431" y="1808"/>
                    </a:cubicBezTo>
                    <a:lnTo>
                      <a:pt x="39471" y="14274"/>
                    </a:lnTo>
                    <a:lnTo>
                      <a:pt x="18681" y="6769"/>
                    </a:lnTo>
                    <a:cubicBezTo>
                      <a:pt x="15288" y="5544"/>
                      <a:pt x="11492" y="6390"/>
                      <a:pt x="8940" y="8941"/>
                    </a:cubicBezTo>
                    <a:cubicBezTo>
                      <a:pt x="6389" y="11493"/>
                      <a:pt x="5543" y="15288"/>
                      <a:pt x="6768" y="18682"/>
                    </a:cubicBezTo>
                    <a:lnTo>
                      <a:pt x="14273" y="39472"/>
                    </a:lnTo>
                    <a:lnTo>
                      <a:pt x="1807" y="56432"/>
                    </a:lnTo>
                    <a:cubicBezTo>
                      <a:pt x="-258" y="59241"/>
                      <a:pt x="-579" y="62971"/>
                      <a:pt x="976" y="66092"/>
                    </a:cubicBezTo>
                    <a:cubicBezTo>
                      <a:pt x="2532" y="69214"/>
                      <a:pt x="5702" y="71204"/>
                      <a:pt x="9189" y="71246"/>
                    </a:cubicBezTo>
                    <a:lnTo>
                      <a:pt x="31137" y="71515"/>
                    </a:lnTo>
                    <a:lnTo>
                      <a:pt x="44335" y="89852"/>
                    </a:lnTo>
                    <a:cubicBezTo>
                      <a:pt x="46082" y="92283"/>
                      <a:pt x="48893" y="93725"/>
                      <a:pt x="51886" y="93722"/>
                    </a:cubicBezTo>
                    <a:cubicBezTo>
                      <a:pt x="52419" y="93722"/>
                      <a:pt x="52951" y="93677"/>
                      <a:pt x="53476" y="93586"/>
                    </a:cubicBezTo>
                    <a:cubicBezTo>
                      <a:pt x="56986" y="92977"/>
                      <a:pt x="59840" y="90418"/>
                      <a:pt x="60826" y="86994"/>
                    </a:cubicBezTo>
                    <a:lnTo>
                      <a:pt x="66678" y="66681"/>
                    </a:lnTo>
                    <a:lnTo>
                      <a:pt x="86991" y="60829"/>
                    </a:lnTo>
                    <a:cubicBezTo>
                      <a:pt x="90415" y="59843"/>
                      <a:pt x="92975" y="56989"/>
                      <a:pt x="93583" y="53478"/>
                    </a:cubicBezTo>
                    <a:cubicBezTo>
                      <a:pt x="94192" y="49967"/>
                      <a:pt x="92741" y="46416"/>
                      <a:pt x="89850" y="44336"/>
                    </a:cubicBezTo>
                    <a:close/>
                    <a:moveTo>
                      <a:pt x="56583" y="50220"/>
                    </a:moveTo>
                    <a:cubicBezTo>
                      <a:pt x="53509" y="51105"/>
                      <a:pt x="51104" y="53509"/>
                      <a:pt x="50218" y="56584"/>
                    </a:cubicBezTo>
                    <a:lnTo>
                      <a:pt x="48246" y="63431"/>
                    </a:lnTo>
                    <a:lnTo>
                      <a:pt x="43499" y="56834"/>
                    </a:lnTo>
                    <a:cubicBezTo>
                      <a:pt x="41775" y="54435"/>
                      <a:pt x="39015" y="52999"/>
                      <a:pt x="36061" y="52963"/>
                    </a:cubicBezTo>
                    <a:lnTo>
                      <a:pt x="27525" y="52858"/>
                    </a:lnTo>
                    <a:lnTo>
                      <a:pt x="32209" y="46488"/>
                    </a:lnTo>
                    <a:cubicBezTo>
                      <a:pt x="34049" y="43988"/>
                      <a:pt x="34519" y="40734"/>
                      <a:pt x="33463" y="37816"/>
                    </a:cubicBezTo>
                    <a:lnTo>
                      <a:pt x="31005" y="31005"/>
                    </a:lnTo>
                    <a:lnTo>
                      <a:pt x="37816" y="33463"/>
                    </a:lnTo>
                    <a:cubicBezTo>
                      <a:pt x="40735" y="34525"/>
                      <a:pt x="43991" y="34055"/>
                      <a:pt x="46489" y="32209"/>
                    </a:cubicBezTo>
                    <a:lnTo>
                      <a:pt x="52859" y="27525"/>
                    </a:lnTo>
                    <a:lnTo>
                      <a:pt x="52963" y="36061"/>
                    </a:lnTo>
                    <a:cubicBezTo>
                      <a:pt x="52998" y="39014"/>
                      <a:pt x="54435" y="41775"/>
                      <a:pt x="56834" y="43499"/>
                    </a:cubicBezTo>
                    <a:lnTo>
                      <a:pt x="63431" y="48246"/>
                    </a:lnTo>
                    <a:lnTo>
                      <a:pt x="56583" y="50220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8" name="Freeform: Shape 36">
                <a:extLst>
                  <a:ext uri="{FF2B5EF4-FFF2-40B4-BE49-F238E27FC236}">
                    <a16:creationId xmlns:a16="http://schemas.microsoft.com/office/drawing/2014/main" id="{55DE22A5-4800-4A29-83AE-CB29553EAF24}"/>
                  </a:ext>
                </a:extLst>
              </p:cNvPr>
              <p:cNvSpPr/>
              <p:nvPr/>
            </p:nvSpPr>
            <p:spPr>
              <a:xfrm>
                <a:off x="7097575" y="4217417"/>
                <a:ext cx="93045" cy="93046"/>
              </a:xfrm>
              <a:custGeom>
                <a:avLst/>
                <a:gdLst>
                  <a:gd name="connsiteX0" fmla="*/ 91346 w 93045"/>
                  <a:gd name="connsiteY0" fmla="*/ 18159 h 93046"/>
                  <a:gd name="connsiteX1" fmla="*/ 82242 w 93045"/>
                  <a:gd name="connsiteY1" fmla="*/ 14338 h 93046"/>
                  <a:gd name="connsiteX2" fmla="*/ 59943 w 93045"/>
                  <a:gd name="connsiteY2" fmla="*/ 17973 h 93046"/>
                  <a:gd name="connsiteX3" fmla="*/ 44233 w 93045"/>
                  <a:gd name="connsiteY3" fmla="*/ 2644 h 93046"/>
                  <a:gd name="connsiteX4" fmla="*/ 34782 w 93045"/>
                  <a:gd name="connsiteY4" fmla="*/ 482 h 93046"/>
                  <a:gd name="connsiteX5" fmla="*/ 28541 w 93045"/>
                  <a:gd name="connsiteY5" fmla="*/ 7901 h 93046"/>
                  <a:gd name="connsiteX6" fmla="*/ 25360 w 93045"/>
                  <a:gd name="connsiteY6" fmla="*/ 28709 h 93046"/>
                  <a:gd name="connsiteX7" fmla="*/ 5352 w 93045"/>
                  <a:gd name="connsiteY7" fmla="*/ 38100 h 93046"/>
                  <a:gd name="connsiteX8" fmla="*/ 0 w 93045"/>
                  <a:gd name="connsiteY8" fmla="*/ 46523 h 93046"/>
                  <a:gd name="connsiteX9" fmla="*/ 5352 w 93045"/>
                  <a:gd name="connsiteY9" fmla="*/ 54946 h 93046"/>
                  <a:gd name="connsiteX10" fmla="*/ 25360 w 93045"/>
                  <a:gd name="connsiteY10" fmla="*/ 64338 h 93046"/>
                  <a:gd name="connsiteX11" fmla="*/ 28541 w 93045"/>
                  <a:gd name="connsiteY11" fmla="*/ 85145 h 93046"/>
                  <a:gd name="connsiteX12" fmla="*/ 34782 w 93045"/>
                  <a:gd name="connsiteY12" fmla="*/ 92564 h 93046"/>
                  <a:gd name="connsiteX13" fmla="*/ 44233 w 93045"/>
                  <a:gd name="connsiteY13" fmla="*/ 90402 h 93046"/>
                  <a:gd name="connsiteX14" fmla="*/ 59943 w 93045"/>
                  <a:gd name="connsiteY14" fmla="*/ 75074 h 93046"/>
                  <a:gd name="connsiteX15" fmla="*/ 82242 w 93045"/>
                  <a:gd name="connsiteY15" fmla="*/ 78708 h 93046"/>
                  <a:gd name="connsiteX16" fmla="*/ 91347 w 93045"/>
                  <a:gd name="connsiteY16" fmla="*/ 74885 h 93046"/>
                  <a:gd name="connsiteX17" fmla="*/ 91882 w 93045"/>
                  <a:gd name="connsiteY17" fmla="*/ 65024 h 93046"/>
                  <a:gd name="connsiteX18" fmla="*/ 81655 w 93045"/>
                  <a:gd name="connsiteY18" fmla="*/ 46523 h 93046"/>
                  <a:gd name="connsiteX19" fmla="*/ 91882 w 93045"/>
                  <a:gd name="connsiteY19" fmla="*/ 28023 h 93046"/>
                  <a:gd name="connsiteX20" fmla="*/ 91346 w 93045"/>
                  <a:gd name="connsiteY20" fmla="*/ 18159 h 93046"/>
                  <a:gd name="connsiteX21" fmla="*/ 62883 w 93045"/>
                  <a:gd name="connsiteY21" fmla="*/ 51025 h 93046"/>
                  <a:gd name="connsiteX22" fmla="*/ 66327 w 93045"/>
                  <a:gd name="connsiteY22" fmla="*/ 57259 h 93046"/>
                  <a:gd name="connsiteX23" fmla="*/ 58308 w 93045"/>
                  <a:gd name="connsiteY23" fmla="*/ 55951 h 93046"/>
                  <a:gd name="connsiteX24" fmla="*/ 50312 w 93045"/>
                  <a:gd name="connsiteY24" fmla="*/ 58473 h 93046"/>
                  <a:gd name="connsiteX25" fmla="*/ 44197 w 93045"/>
                  <a:gd name="connsiteY25" fmla="*/ 64438 h 93046"/>
                  <a:gd name="connsiteX26" fmla="*/ 43007 w 93045"/>
                  <a:gd name="connsiteY26" fmla="*/ 56619 h 93046"/>
                  <a:gd name="connsiteX27" fmla="*/ 37759 w 93045"/>
                  <a:gd name="connsiteY27" fmla="*/ 49600 h 93046"/>
                  <a:gd name="connsiteX28" fmla="*/ 31203 w 93045"/>
                  <a:gd name="connsiteY28" fmla="*/ 46524 h 93046"/>
                  <a:gd name="connsiteX29" fmla="*/ 37760 w 93045"/>
                  <a:gd name="connsiteY29" fmla="*/ 43448 h 93046"/>
                  <a:gd name="connsiteX30" fmla="*/ 43008 w 93045"/>
                  <a:gd name="connsiteY30" fmla="*/ 36428 h 93046"/>
                  <a:gd name="connsiteX31" fmla="*/ 44198 w 93045"/>
                  <a:gd name="connsiteY31" fmla="*/ 28609 h 93046"/>
                  <a:gd name="connsiteX32" fmla="*/ 50313 w 93045"/>
                  <a:gd name="connsiteY32" fmla="*/ 34575 h 93046"/>
                  <a:gd name="connsiteX33" fmla="*/ 58309 w 93045"/>
                  <a:gd name="connsiteY33" fmla="*/ 37097 h 93046"/>
                  <a:gd name="connsiteX34" fmla="*/ 66328 w 93045"/>
                  <a:gd name="connsiteY34" fmla="*/ 35788 h 93046"/>
                  <a:gd name="connsiteX35" fmla="*/ 62884 w 93045"/>
                  <a:gd name="connsiteY35" fmla="*/ 42022 h 93046"/>
                  <a:gd name="connsiteX36" fmla="*/ 62883 w 93045"/>
                  <a:gd name="connsiteY36" fmla="*/ 51025 h 9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6">
                    <a:moveTo>
                      <a:pt x="91346" y="18159"/>
                    </a:moveTo>
                    <a:cubicBezTo>
                      <a:pt x="89298" y="15242"/>
                      <a:pt x="85758" y="13757"/>
                      <a:pt x="82242" y="14338"/>
                    </a:cubicBezTo>
                    <a:lnTo>
                      <a:pt x="59943" y="17973"/>
                    </a:lnTo>
                    <a:lnTo>
                      <a:pt x="44233" y="2644"/>
                    </a:lnTo>
                    <a:cubicBezTo>
                      <a:pt x="41737" y="209"/>
                      <a:pt x="38089" y="-626"/>
                      <a:pt x="34782" y="482"/>
                    </a:cubicBezTo>
                    <a:cubicBezTo>
                      <a:pt x="31475" y="1590"/>
                      <a:pt x="29066" y="4453"/>
                      <a:pt x="28541" y="7901"/>
                    </a:cubicBezTo>
                    <a:lnTo>
                      <a:pt x="25360" y="28709"/>
                    </a:lnTo>
                    <a:lnTo>
                      <a:pt x="5352" y="38100"/>
                    </a:lnTo>
                    <a:cubicBezTo>
                      <a:pt x="2086" y="39633"/>
                      <a:pt x="0" y="42915"/>
                      <a:pt x="0" y="46523"/>
                    </a:cubicBezTo>
                    <a:cubicBezTo>
                      <a:pt x="0" y="50131"/>
                      <a:pt x="2086" y="53413"/>
                      <a:pt x="5352" y="54946"/>
                    </a:cubicBezTo>
                    <a:lnTo>
                      <a:pt x="25360" y="64338"/>
                    </a:lnTo>
                    <a:lnTo>
                      <a:pt x="28541" y="85145"/>
                    </a:lnTo>
                    <a:cubicBezTo>
                      <a:pt x="29066" y="88593"/>
                      <a:pt x="31476" y="91456"/>
                      <a:pt x="34782" y="92564"/>
                    </a:cubicBezTo>
                    <a:cubicBezTo>
                      <a:pt x="38088" y="93672"/>
                      <a:pt x="41737" y="92837"/>
                      <a:pt x="44233" y="90402"/>
                    </a:cubicBezTo>
                    <a:lnTo>
                      <a:pt x="59943" y="75074"/>
                    </a:lnTo>
                    <a:lnTo>
                      <a:pt x="82242" y="78708"/>
                    </a:lnTo>
                    <a:cubicBezTo>
                      <a:pt x="85758" y="79282"/>
                      <a:pt x="89295" y="77798"/>
                      <a:pt x="91347" y="74885"/>
                    </a:cubicBezTo>
                    <a:cubicBezTo>
                      <a:pt x="93400" y="71971"/>
                      <a:pt x="93608" y="68142"/>
                      <a:pt x="91882" y="65024"/>
                    </a:cubicBezTo>
                    <a:lnTo>
                      <a:pt x="81655" y="46523"/>
                    </a:lnTo>
                    <a:lnTo>
                      <a:pt x="91882" y="28023"/>
                    </a:lnTo>
                    <a:cubicBezTo>
                      <a:pt x="93609" y="24903"/>
                      <a:pt x="93401" y="21073"/>
                      <a:pt x="91346" y="18159"/>
                    </a:cubicBezTo>
                    <a:close/>
                    <a:moveTo>
                      <a:pt x="62883" y="51025"/>
                    </a:moveTo>
                    <a:lnTo>
                      <a:pt x="66327" y="57259"/>
                    </a:lnTo>
                    <a:lnTo>
                      <a:pt x="58308" y="55951"/>
                    </a:lnTo>
                    <a:cubicBezTo>
                      <a:pt x="55393" y="55480"/>
                      <a:pt x="52429" y="56415"/>
                      <a:pt x="50312" y="58473"/>
                    </a:cubicBezTo>
                    <a:lnTo>
                      <a:pt x="44197" y="64438"/>
                    </a:lnTo>
                    <a:lnTo>
                      <a:pt x="43007" y="56619"/>
                    </a:lnTo>
                    <a:cubicBezTo>
                      <a:pt x="42537" y="53551"/>
                      <a:pt x="40569" y="50918"/>
                      <a:pt x="37759" y="49600"/>
                    </a:cubicBezTo>
                    <a:lnTo>
                      <a:pt x="31203" y="46524"/>
                    </a:lnTo>
                    <a:lnTo>
                      <a:pt x="37760" y="43448"/>
                    </a:lnTo>
                    <a:cubicBezTo>
                      <a:pt x="40570" y="42129"/>
                      <a:pt x="42537" y="39497"/>
                      <a:pt x="43008" y="36428"/>
                    </a:cubicBezTo>
                    <a:lnTo>
                      <a:pt x="44198" y="28609"/>
                    </a:lnTo>
                    <a:lnTo>
                      <a:pt x="50313" y="34575"/>
                    </a:lnTo>
                    <a:cubicBezTo>
                      <a:pt x="52430" y="36632"/>
                      <a:pt x="55396" y="37567"/>
                      <a:pt x="58309" y="37097"/>
                    </a:cubicBezTo>
                    <a:lnTo>
                      <a:pt x="66328" y="35788"/>
                    </a:lnTo>
                    <a:lnTo>
                      <a:pt x="62884" y="42022"/>
                    </a:lnTo>
                    <a:cubicBezTo>
                      <a:pt x="61334" y="44822"/>
                      <a:pt x="61334" y="48223"/>
                      <a:pt x="62883" y="51025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Freeform: Shape 37">
                <a:extLst>
                  <a:ext uri="{FF2B5EF4-FFF2-40B4-BE49-F238E27FC236}">
                    <a16:creationId xmlns:a16="http://schemas.microsoft.com/office/drawing/2014/main" id="{56D150D7-0210-436A-8276-350830F13510}"/>
                  </a:ext>
                </a:extLst>
              </p:cNvPr>
              <p:cNvSpPr/>
              <p:nvPr/>
            </p:nvSpPr>
            <p:spPr>
              <a:xfrm>
                <a:off x="7395321" y="4217417"/>
                <a:ext cx="93045" cy="93046"/>
              </a:xfrm>
              <a:custGeom>
                <a:avLst/>
                <a:gdLst>
                  <a:gd name="connsiteX0" fmla="*/ 91346 w 93045"/>
                  <a:gd name="connsiteY0" fmla="*/ 18159 h 93046"/>
                  <a:gd name="connsiteX1" fmla="*/ 82242 w 93045"/>
                  <a:gd name="connsiteY1" fmla="*/ 14338 h 93046"/>
                  <a:gd name="connsiteX2" fmla="*/ 59943 w 93045"/>
                  <a:gd name="connsiteY2" fmla="*/ 17973 h 93046"/>
                  <a:gd name="connsiteX3" fmla="*/ 44233 w 93045"/>
                  <a:gd name="connsiteY3" fmla="*/ 2644 h 93046"/>
                  <a:gd name="connsiteX4" fmla="*/ 34782 w 93045"/>
                  <a:gd name="connsiteY4" fmla="*/ 482 h 93046"/>
                  <a:gd name="connsiteX5" fmla="*/ 28541 w 93045"/>
                  <a:gd name="connsiteY5" fmla="*/ 7901 h 93046"/>
                  <a:gd name="connsiteX6" fmla="*/ 25360 w 93045"/>
                  <a:gd name="connsiteY6" fmla="*/ 28709 h 93046"/>
                  <a:gd name="connsiteX7" fmla="*/ 5352 w 93045"/>
                  <a:gd name="connsiteY7" fmla="*/ 38100 h 93046"/>
                  <a:gd name="connsiteX8" fmla="*/ 0 w 93045"/>
                  <a:gd name="connsiteY8" fmla="*/ 46523 h 93046"/>
                  <a:gd name="connsiteX9" fmla="*/ 5352 w 93045"/>
                  <a:gd name="connsiteY9" fmla="*/ 54946 h 93046"/>
                  <a:gd name="connsiteX10" fmla="*/ 25360 w 93045"/>
                  <a:gd name="connsiteY10" fmla="*/ 64338 h 93046"/>
                  <a:gd name="connsiteX11" fmla="*/ 28541 w 93045"/>
                  <a:gd name="connsiteY11" fmla="*/ 85145 h 93046"/>
                  <a:gd name="connsiteX12" fmla="*/ 34782 w 93045"/>
                  <a:gd name="connsiteY12" fmla="*/ 92564 h 93046"/>
                  <a:gd name="connsiteX13" fmla="*/ 44233 w 93045"/>
                  <a:gd name="connsiteY13" fmla="*/ 90402 h 93046"/>
                  <a:gd name="connsiteX14" fmla="*/ 59943 w 93045"/>
                  <a:gd name="connsiteY14" fmla="*/ 75074 h 93046"/>
                  <a:gd name="connsiteX15" fmla="*/ 82242 w 93045"/>
                  <a:gd name="connsiteY15" fmla="*/ 78708 h 93046"/>
                  <a:gd name="connsiteX16" fmla="*/ 91347 w 93045"/>
                  <a:gd name="connsiteY16" fmla="*/ 74885 h 93046"/>
                  <a:gd name="connsiteX17" fmla="*/ 91882 w 93045"/>
                  <a:gd name="connsiteY17" fmla="*/ 65024 h 93046"/>
                  <a:gd name="connsiteX18" fmla="*/ 81655 w 93045"/>
                  <a:gd name="connsiteY18" fmla="*/ 46523 h 93046"/>
                  <a:gd name="connsiteX19" fmla="*/ 91882 w 93045"/>
                  <a:gd name="connsiteY19" fmla="*/ 28023 h 93046"/>
                  <a:gd name="connsiteX20" fmla="*/ 91346 w 93045"/>
                  <a:gd name="connsiteY20" fmla="*/ 18159 h 93046"/>
                  <a:gd name="connsiteX21" fmla="*/ 62883 w 93045"/>
                  <a:gd name="connsiteY21" fmla="*/ 51025 h 93046"/>
                  <a:gd name="connsiteX22" fmla="*/ 66327 w 93045"/>
                  <a:gd name="connsiteY22" fmla="*/ 57259 h 93046"/>
                  <a:gd name="connsiteX23" fmla="*/ 58308 w 93045"/>
                  <a:gd name="connsiteY23" fmla="*/ 55951 h 93046"/>
                  <a:gd name="connsiteX24" fmla="*/ 50312 w 93045"/>
                  <a:gd name="connsiteY24" fmla="*/ 58473 h 93046"/>
                  <a:gd name="connsiteX25" fmla="*/ 44197 w 93045"/>
                  <a:gd name="connsiteY25" fmla="*/ 64438 h 93046"/>
                  <a:gd name="connsiteX26" fmla="*/ 43007 w 93045"/>
                  <a:gd name="connsiteY26" fmla="*/ 56619 h 93046"/>
                  <a:gd name="connsiteX27" fmla="*/ 37759 w 93045"/>
                  <a:gd name="connsiteY27" fmla="*/ 49600 h 93046"/>
                  <a:gd name="connsiteX28" fmla="*/ 31203 w 93045"/>
                  <a:gd name="connsiteY28" fmla="*/ 46524 h 93046"/>
                  <a:gd name="connsiteX29" fmla="*/ 37760 w 93045"/>
                  <a:gd name="connsiteY29" fmla="*/ 43448 h 93046"/>
                  <a:gd name="connsiteX30" fmla="*/ 43008 w 93045"/>
                  <a:gd name="connsiteY30" fmla="*/ 36428 h 93046"/>
                  <a:gd name="connsiteX31" fmla="*/ 44198 w 93045"/>
                  <a:gd name="connsiteY31" fmla="*/ 28609 h 93046"/>
                  <a:gd name="connsiteX32" fmla="*/ 50313 w 93045"/>
                  <a:gd name="connsiteY32" fmla="*/ 34575 h 93046"/>
                  <a:gd name="connsiteX33" fmla="*/ 58309 w 93045"/>
                  <a:gd name="connsiteY33" fmla="*/ 37097 h 93046"/>
                  <a:gd name="connsiteX34" fmla="*/ 66328 w 93045"/>
                  <a:gd name="connsiteY34" fmla="*/ 35788 h 93046"/>
                  <a:gd name="connsiteX35" fmla="*/ 62884 w 93045"/>
                  <a:gd name="connsiteY35" fmla="*/ 42022 h 93046"/>
                  <a:gd name="connsiteX36" fmla="*/ 62883 w 93045"/>
                  <a:gd name="connsiteY36" fmla="*/ 51025 h 9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045" h="93046">
                    <a:moveTo>
                      <a:pt x="91346" y="18159"/>
                    </a:moveTo>
                    <a:cubicBezTo>
                      <a:pt x="89296" y="15244"/>
                      <a:pt x="85758" y="13760"/>
                      <a:pt x="82242" y="14338"/>
                    </a:cubicBezTo>
                    <a:lnTo>
                      <a:pt x="59943" y="17973"/>
                    </a:lnTo>
                    <a:lnTo>
                      <a:pt x="44233" y="2644"/>
                    </a:lnTo>
                    <a:cubicBezTo>
                      <a:pt x="41737" y="209"/>
                      <a:pt x="38089" y="-626"/>
                      <a:pt x="34782" y="482"/>
                    </a:cubicBezTo>
                    <a:cubicBezTo>
                      <a:pt x="31475" y="1590"/>
                      <a:pt x="29066" y="4453"/>
                      <a:pt x="28541" y="7901"/>
                    </a:cubicBezTo>
                    <a:lnTo>
                      <a:pt x="25360" y="28709"/>
                    </a:lnTo>
                    <a:lnTo>
                      <a:pt x="5352" y="38100"/>
                    </a:lnTo>
                    <a:cubicBezTo>
                      <a:pt x="2086" y="39633"/>
                      <a:pt x="0" y="42915"/>
                      <a:pt x="0" y="46523"/>
                    </a:cubicBezTo>
                    <a:cubicBezTo>
                      <a:pt x="0" y="50131"/>
                      <a:pt x="2086" y="53413"/>
                      <a:pt x="5352" y="54946"/>
                    </a:cubicBezTo>
                    <a:lnTo>
                      <a:pt x="25360" y="64338"/>
                    </a:lnTo>
                    <a:lnTo>
                      <a:pt x="28541" y="85145"/>
                    </a:lnTo>
                    <a:cubicBezTo>
                      <a:pt x="29066" y="88593"/>
                      <a:pt x="31476" y="91456"/>
                      <a:pt x="34782" y="92564"/>
                    </a:cubicBezTo>
                    <a:cubicBezTo>
                      <a:pt x="38089" y="93672"/>
                      <a:pt x="41737" y="92837"/>
                      <a:pt x="44233" y="90402"/>
                    </a:cubicBezTo>
                    <a:lnTo>
                      <a:pt x="59943" y="75074"/>
                    </a:lnTo>
                    <a:lnTo>
                      <a:pt x="82242" y="78708"/>
                    </a:lnTo>
                    <a:cubicBezTo>
                      <a:pt x="85758" y="79282"/>
                      <a:pt x="89295" y="77798"/>
                      <a:pt x="91347" y="74885"/>
                    </a:cubicBezTo>
                    <a:cubicBezTo>
                      <a:pt x="93400" y="71971"/>
                      <a:pt x="93608" y="68142"/>
                      <a:pt x="91882" y="65024"/>
                    </a:cubicBezTo>
                    <a:lnTo>
                      <a:pt x="81655" y="46523"/>
                    </a:lnTo>
                    <a:lnTo>
                      <a:pt x="91882" y="28023"/>
                    </a:lnTo>
                    <a:cubicBezTo>
                      <a:pt x="93608" y="24903"/>
                      <a:pt x="93400" y="21073"/>
                      <a:pt x="91346" y="18159"/>
                    </a:cubicBezTo>
                    <a:close/>
                    <a:moveTo>
                      <a:pt x="62883" y="51025"/>
                    </a:moveTo>
                    <a:lnTo>
                      <a:pt x="66327" y="57259"/>
                    </a:lnTo>
                    <a:lnTo>
                      <a:pt x="58308" y="55951"/>
                    </a:lnTo>
                    <a:cubicBezTo>
                      <a:pt x="55393" y="55480"/>
                      <a:pt x="52429" y="56415"/>
                      <a:pt x="50312" y="58473"/>
                    </a:cubicBezTo>
                    <a:lnTo>
                      <a:pt x="44197" y="64438"/>
                    </a:lnTo>
                    <a:lnTo>
                      <a:pt x="43007" y="56619"/>
                    </a:lnTo>
                    <a:cubicBezTo>
                      <a:pt x="42537" y="53551"/>
                      <a:pt x="40569" y="50918"/>
                      <a:pt x="37759" y="49600"/>
                    </a:cubicBezTo>
                    <a:lnTo>
                      <a:pt x="31203" y="46524"/>
                    </a:lnTo>
                    <a:lnTo>
                      <a:pt x="37760" y="43448"/>
                    </a:lnTo>
                    <a:cubicBezTo>
                      <a:pt x="40570" y="42129"/>
                      <a:pt x="42537" y="39497"/>
                      <a:pt x="43008" y="36428"/>
                    </a:cubicBezTo>
                    <a:lnTo>
                      <a:pt x="44198" y="28609"/>
                    </a:lnTo>
                    <a:lnTo>
                      <a:pt x="50313" y="34575"/>
                    </a:lnTo>
                    <a:cubicBezTo>
                      <a:pt x="52430" y="36632"/>
                      <a:pt x="55395" y="37567"/>
                      <a:pt x="58309" y="37097"/>
                    </a:cubicBezTo>
                    <a:lnTo>
                      <a:pt x="66328" y="35788"/>
                    </a:lnTo>
                    <a:lnTo>
                      <a:pt x="62884" y="42022"/>
                    </a:lnTo>
                    <a:cubicBezTo>
                      <a:pt x="61334" y="44822"/>
                      <a:pt x="61334" y="48223"/>
                      <a:pt x="62883" y="51025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Freeform: Shape 38">
                <a:extLst>
                  <a:ext uri="{FF2B5EF4-FFF2-40B4-BE49-F238E27FC236}">
                    <a16:creationId xmlns:a16="http://schemas.microsoft.com/office/drawing/2014/main" id="{3B06A4ED-3899-4377-9404-7F5D255B986D}"/>
                  </a:ext>
                </a:extLst>
              </p:cNvPr>
              <p:cNvSpPr/>
              <p:nvPr/>
            </p:nvSpPr>
            <p:spPr>
              <a:xfrm>
                <a:off x="7356404" y="4106784"/>
                <a:ext cx="93723" cy="93723"/>
              </a:xfrm>
              <a:custGeom>
                <a:avLst/>
                <a:gdLst>
                  <a:gd name="connsiteX0" fmla="*/ 56431 w 93723"/>
                  <a:gd name="connsiteY0" fmla="*/ 91915 h 93723"/>
                  <a:gd name="connsiteX1" fmla="*/ 66093 w 93723"/>
                  <a:gd name="connsiteY1" fmla="*/ 92747 h 93723"/>
                  <a:gd name="connsiteX2" fmla="*/ 71246 w 93723"/>
                  <a:gd name="connsiteY2" fmla="*/ 84532 h 93723"/>
                  <a:gd name="connsiteX3" fmla="*/ 71515 w 93723"/>
                  <a:gd name="connsiteY3" fmla="*/ 62584 h 93723"/>
                  <a:gd name="connsiteX4" fmla="*/ 89852 w 93723"/>
                  <a:gd name="connsiteY4" fmla="*/ 49386 h 93723"/>
                  <a:gd name="connsiteX5" fmla="*/ 93587 w 93723"/>
                  <a:gd name="connsiteY5" fmla="*/ 40245 h 93723"/>
                  <a:gd name="connsiteX6" fmla="*/ 86994 w 93723"/>
                  <a:gd name="connsiteY6" fmla="*/ 32894 h 93723"/>
                  <a:gd name="connsiteX7" fmla="*/ 66682 w 93723"/>
                  <a:gd name="connsiteY7" fmla="*/ 27042 h 93723"/>
                  <a:gd name="connsiteX8" fmla="*/ 60830 w 93723"/>
                  <a:gd name="connsiteY8" fmla="*/ 6729 h 93723"/>
                  <a:gd name="connsiteX9" fmla="*/ 53478 w 93723"/>
                  <a:gd name="connsiteY9" fmla="*/ 137 h 93723"/>
                  <a:gd name="connsiteX10" fmla="*/ 44338 w 93723"/>
                  <a:gd name="connsiteY10" fmla="*/ 3871 h 93723"/>
                  <a:gd name="connsiteX11" fmla="*/ 31140 w 93723"/>
                  <a:gd name="connsiteY11" fmla="*/ 22208 h 93723"/>
                  <a:gd name="connsiteX12" fmla="*/ 9192 w 93723"/>
                  <a:gd name="connsiteY12" fmla="*/ 22477 h 93723"/>
                  <a:gd name="connsiteX13" fmla="*/ 977 w 93723"/>
                  <a:gd name="connsiteY13" fmla="*/ 27630 h 93723"/>
                  <a:gd name="connsiteX14" fmla="*/ 1809 w 93723"/>
                  <a:gd name="connsiteY14" fmla="*/ 37292 h 93723"/>
                  <a:gd name="connsiteX15" fmla="*/ 14275 w 93723"/>
                  <a:gd name="connsiteY15" fmla="*/ 54256 h 93723"/>
                  <a:gd name="connsiteX16" fmla="*/ 6770 w 93723"/>
                  <a:gd name="connsiteY16" fmla="*/ 75040 h 93723"/>
                  <a:gd name="connsiteX17" fmla="*/ 8942 w 93723"/>
                  <a:gd name="connsiteY17" fmla="*/ 84781 h 93723"/>
                  <a:gd name="connsiteX18" fmla="*/ 18682 w 93723"/>
                  <a:gd name="connsiteY18" fmla="*/ 86953 h 93723"/>
                  <a:gd name="connsiteX19" fmla="*/ 39468 w 93723"/>
                  <a:gd name="connsiteY19" fmla="*/ 79448 h 93723"/>
                  <a:gd name="connsiteX20" fmla="*/ 56431 w 93723"/>
                  <a:gd name="connsiteY20" fmla="*/ 91915 h 93723"/>
                  <a:gd name="connsiteX21" fmla="*/ 31002 w 93723"/>
                  <a:gd name="connsiteY21" fmla="*/ 62720 h 93723"/>
                  <a:gd name="connsiteX22" fmla="*/ 33460 w 93723"/>
                  <a:gd name="connsiteY22" fmla="*/ 55905 h 93723"/>
                  <a:gd name="connsiteX23" fmla="*/ 32206 w 93723"/>
                  <a:gd name="connsiteY23" fmla="*/ 47237 h 93723"/>
                  <a:gd name="connsiteX24" fmla="*/ 27522 w 93723"/>
                  <a:gd name="connsiteY24" fmla="*/ 40863 h 93723"/>
                  <a:gd name="connsiteX25" fmla="*/ 36064 w 93723"/>
                  <a:gd name="connsiteY25" fmla="*/ 40758 h 93723"/>
                  <a:gd name="connsiteX26" fmla="*/ 43501 w 93723"/>
                  <a:gd name="connsiteY26" fmla="*/ 36887 h 93723"/>
                  <a:gd name="connsiteX27" fmla="*/ 48249 w 93723"/>
                  <a:gd name="connsiteY27" fmla="*/ 30290 h 93723"/>
                  <a:gd name="connsiteX28" fmla="*/ 50220 w 93723"/>
                  <a:gd name="connsiteY28" fmla="*/ 37137 h 93723"/>
                  <a:gd name="connsiteX29" fmla="*/ 56586 w 93723"/>
                  <a:gd name="connsiteY29" fmla="*/ 43502 h 93723"/>
                  <a:gd name="connsiteX30" fmla="*/ 63432 w 93723"/>
                  <a:gd name="connsiteY30" fmla="*/ 45474 h 93723"/>
                  <a:gd name="connsiteX31" fmla="*/ 56836 w 93723"/>
                  <a:gd name="connsiteY31" fmla="*/ 50221 h 93723"/>
                  <a:gd name="connsiteX32" fmla="*/ 52965 w 93723"/>
                  <a:gd name="connsiteY32" fmla="*/ 57659 h 93723"/>
                  <a:gd name="connsiteX33" fmla="*/ 52860 w 93723"/>
                  <a:gd name="connsiteY33" fmla="*/ 66201 h 93723"/>
                  <a:gd name="connsiteX34" fmla="*/ 46486 w 93723"/>
                  <a:gd name="connsiteY34" fmla="*/ 61516 h 93723"/>
                  <a:gd name="connsiteX35" fmla="*/ 37817 w 93723"/>
                  <a:gd name="connsiteY35" fmla="*/ 60262 h 93723"/>
                  <a:gd name="connsiteX36" fmla="*/ 31002 w 93723"/>
                  <a:gd name="connsiteY36" fmla="*/ 62720 h 9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3723" h="93723">
                    <a:moveTo>
                      <a:pt x="56431" y="91915"/>
                    </a:moveTo>
                    <a:cubicBezTo>
                      <a:pt x="59241" y="93981"/>
                      <a:pt x="62971" y="94303"/>
                      <a:pt x="66093" y="92747"/>
                    </a:cubicBezTo>
                    <a:cubicBezTo>
                      <a:pt x="69215" y="91191"/>
                      <a:pt x="71205" y="88020"/>
                      <a:pt x="71246" y="84532"/>
                    </a:cubicBezTo>
                    <a:lnTo>
                      <a:pt x="71515" y="62584"/>
                    </a:lnTo>
                    <a:lnTo>
                      <a:pt x="89852" y="49386"/>
                    </a:lnTo>
                    <a:cubicBezTo>
                      <a:pt x="92745" y="47306"/>
                      <a:pt x="94195" y="43756"/>
                      <a:pt x="93587" y="40245"/>
                    </a:cubicBezTo>
                    <a:cubicBezTo>
                      <a:pt x="92978" y="36734"/>
                      <a:pt x="90418" y="33880"/>
                      <a:pt x="86994" y="32894"/>
                    </a:cubicBezTo>
                    <a:lnTo>
                      <a:pt x="66682" y="27042"/>
                    </a:lnTo>
                    <a:lnTo>
                      <a:pt x="60830" y="6729"/>
                    </a:lnTo>
                    <a:cubicBezTo>
                      <a:pt x="59844" y="3306"/>
                      <a:pt x="56989" y="745"/>
                      <a:pt x="53478" y="137"/>
                    </a:cubicBezTo>
                    <a:cubicBezTo>
                      <a:pt x="49967" y="-472"/>
                      <a:pt x="46418" y="979"/>
                      <a:pt x="44338" y="3871"/>
                    </a:cubicBezTo>
                    <a:lnTo>
                      <a:pt x="31140" y="22208"/>
                    </a:lnTo>
                    <a:lnTo>
                      <a:pt x="9192" y="22477"/>
                    </a:lnTo>
                    <a:cubicBezTo>
                      <a:pt x="5704" y="22519"/>
                      <a:pt x="2533" y="24508"/>
                      <a:pt x="977" y="27630"/>
                    </a:cubicBezTo>
                    <a:cubicBezTo>
                      <a:pt x="-579" y="30751"/>
                      <a:pt x="-258" y="34482"/>
                      <a:pt x="1809" y="37292"/>
                    </a:cubicBezTo>
                    <a:lnTo>
                      <a:pt x="14275" y="54256"/>
                    </a:lnTo>
                    <a:lnTo>
                      <a:pt x="6770" y="75040"/>
                    </a:lnTo>
                    <a:cubicBezTo>
                      <a:pt x="5544" y="78434"/>
                      <a:pt x="6390" y="82230"/>
                      <a:pt x="8942" y="84781"/>
                    </a:cubicBezTo>
                    <a:cubicBezTo>
                      <a:pt x="11493" y="87332"/>
                      <a:pt x="15289" y="88178"/>
                      <a:pt x="18682" y="86953"/>
                    </a:cubicBezTo>
                    <a:lnTo>
                      <a:pt x="39468" y="79448"/>
                    </a:lnTo>
                    <a:lnTo>
                      <a:pt x="56431" y="91915"/>
                    </a:lnTo>
                    <a:close/>
                    <a:moveTo>
                      <a:pt x="31002" y="62720"/>
                    </a:moveTo>
                    <a:lnTo>
                      <a:pt x="33460" y="55905"/>
                    </a:lnTo>
                    <a:cubicBezTo>
                      <a:pt x="34515" y="52988"/>
                      <a:pt x="34045" y="49736"/>
                      <a:pt x="32206" y="47237"/>
                    </a:cubicBezTo>
                    <a:lnTo>
                      <a:pt x="27522" y="40863"/>
                    </a:lnTo>
                    <a:lnTo>
                      <a:pt x="36064" y="40758"/>
                    </a:lnTo>
                    <a:cubicBezTo>
                      <a:pt x="39017" y="40723"/>
                      <a:pt x="41778" y="39286"/>
                      <a:pt x="43501" y="36887"/>
                    </a:cubicBezTo>
                    <a:lnTo>
                      <a:pt x="48249" y="30290"/>
                    </a:lnTo>
                    <a:lnTo>
                      <a:pt x="50220" y="37137"/>
                    </a:lnTo>
                    <a:cubicBezTo>
                      <a:pt x="51106" y="40212"/>
                      <a:pt x="53510" y="42616"/>
                      <a:pt x="56586" y="43502"/>
                    </a:cubicBezTo>
                    <a:lnTo>
                      <a:pt x="63432" y="45474"/>
                    </a:lnTo>
                    <a:lnTo>
                      <a:pt x="56836" y="50221"/>
                    </a:lnTo>
                    <a:cubicBezTo>
                      <a:pt x="54437" y="51945"/>
                      <a:pt x="53001" y="54705"/>
                      <a:pt x="52965" y="57659"/>
                    </a:cubicBezTo>
                    <a:lnTo>
                      <a:pt x="52860" y="66201"/>
                    </a:lnTo>
                    <a:lnTo>
                      <a:pt x="46486" y="61516"/>
                    </a:lnTo>
                    <a:cubicBezTo>
                      <a:pt x="43987" y="59677"/>
                      <a:pt x="40735" y="59207"/>
                      <a:pt x="37817" y="60262"/>
                    </a:cubicBezTo>
                    <a:lnTo>
                      <a:pt x="31002" y="62720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Freeform: Shape 39">
                <a:extLst>
                  <a:ext uri="{FF2B5EF4-FFF2-40B4-BE49-F238E27FC236}">
                    <a16:creationId xmlns:a16="http://schemas.microsoft.com/office/drawing/2014/main" id="{BC946264-B5D2-428E-9741-CEA948B6BE7A}"/>
                  </a:ext>
                </a:extLst>
              </p:cNvPr>
              <p:cNvSpPr/>
              <p:nvPr/>
            </p:nvSpPr>
            <p:spPr>
              <a:xfrm>
                <a:off x="7227840" y="4366291"/>
                <a:ext cx="55826" cy="93044"/>
              </a:xfrm>
              <a:custGeom>
                <a:avLst/>
                <a:gdLst>
                  <a:gd name="connsiteX0" fmla="*/ 46522 w 55826"/>
                  <a:gd name="connsiteY0" fmla="*/ 18608 h 93044"/>
                  <a:gd name="connsiteX1" fmla="*/ 55826 w 55826"/>
                  <a:gd name="connsiteY1" fmla="*/ 9304 h 93044"/>
                  <a:gd name="connsiteX2" fmla="*/ 46522 w 55826"/>
                  <a:gd name="connsiteY2" fmla="*/ 0 h 93044"/>
                  <a:gd name="connsiteX3" fmla="*/ 9304 w 55826"/>
                  <a:gd name="connsiteY3" fmla="*/ 0 h 93044"/>
                  <a:gd name="connsiteX4" fmla="*/ 0 w 55826"/>
                  <a:gd name="connsiteY4" fmla="*/ 9304 h 93044"/>
                  <a:gd name="connsiteX5" fmla="*/ 0 w 55826"/>
                  <a:gd name="connsiteY5" fmla="*/ 83740 h 93044"/>
                  <a:gd name="connsiteX6" fmla="*/ 9304 w 55826"/>
                  <a:gd name="connsiteY6" fmla="*/ 93044 h 93044"/>
                  <a:gd name="connsiteX7" fmla="*/ 46522 w 55826"/>
                  <a:gd name="connsiteY7" fmla="*/ 93044 h 93044"/>
                  <a:gd name="connsiteX8" fmla="*/ 55826 w 55826"/>
                  <a:gd name="connsiteY8" fmla="*/ 83740 h 93044"/>
                  <a:gd name="connsiteX9" fmla="*/ 46522 w 55826"/>
                  <a:gd name="connsiteY9" fmla="*/ 74436 h 93044"/>
                  <a:gd name="connsiteX10" fmla="*/ 18608 w 55826"/>
                  <a:gd name="connsiteY10" fmla="*/ 74436 h 93044"/>
                  <a:gd name="connsiteX11" fmla="*/ 18608 w 55826"/>
                  <a:gd name="connsiteY11" fmla="*/ 55826 h 93044"/>
                  <a:gd name="connsiteX12" fmla="*/ 37218 w 55826"/>
                  <a:gd name="connsiteY12" fmla="*/ 55826 h 93044"/>
                  <a:gd name="connsiteX13" fmla="*/ 46522 w 55826"/>
                  <a:gd name="connsiteY13" fmla="*/ 46522 h 93044"/>
                  <a:gd name="connsiteX14" fmla="*/ 37218 w 55826"/>
                  <a:gd name="connsiteY14" fmla="*/ 37218 h 93044"/>
                  <a:gd name="connsiteX15" fmla="*/ 18608 w 55826"/>
                  <a:gd name="connsiteY15" fmla="*/ 37218 h 93044"/>
                  <a:gd name="connsiteX16" fmla="*/ 18608 w 55826"/>
                  <a:gd name="connsiteY16" fmla="*/ 18608 h 93044"/>
                  <a:gd name="connsiteX17" fmla="*/ 46522 w 55826"/>
                  <a:gd name="connsiteY17" fmla="*/ 18608 h 9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826" h="93044">
                    <a:moveTo>
                      <a:pt x="46522" y="18608"/>
                    </a:moveTo>
                    <a:cubicBezTo>
                      <a:pt x="51661" y="18608"/>
                      <a:pt x="55826" y="14443"/>
                      <a:pt x="55826" y="9304"/>
                    </a:cubicBezTo>
                    <a:cubicBezTo>
                      <a:pt x="55826" y="4165"/>
                      <a:pt x="51661" y="0"/>
                      <a:pt x="46522" y="0"/>
                    </a:cubicBezTo>
                    <a:lnTo>
                      <a:pt x="9304" y="0"/>
                    </a:lnTo>
                    <a:cubicBezTo>
                      <a:pt x="4165" y="0"/>
                      <a:pt x="0" y="4165"/>
                      <a:pt x="0" y="9304"/>
                    </a:cubicBezTo>
                    <a:lnTo>
                      <a:pt x="0" y="83740"/>
                    </a:lnTo>
                    <a:cubicBezTo>
                      <a:pt x="0" y="88879"/>
                      <a:pt x="4165" y="93044"/>
                      <a:pt x="9304" y="93044"/>
                    </a:cubicBezTo>
                    <a:lnTo>
                      <a:pt x="46522" y="93044"/>
                    </a:lnTo>
                    <a:cubicBezTo>
                      <a:pt x="51661" y="93044"/>
                      <a:pt x="55826" y="88879"/>
                      <a:pt x="55826" y="83740"/>
                    </a:cubicBezTo>
                    <a:cubicBezTo>
                      <a:pt x="55826" y="78601"/>
                      <a:pt x="51661" y="74436"/>
                      <a:pt x="46522" y="74436"/>
                    </a:cubicBezTo>
                    <a:lnTo>
                      <a:pt x="18608" y="74436"/>
                    </a:lnTo>
                    <a:lnTo>
                      <a:pt x="18608" y="55826"/>
                    </a:lnTo>
                    <a:lnTo>
                      <a:pt x="37218" y="55826"/>
                    </a:lnTo>
                    <a:cubicBezTo>
                      <a:pt x="42357" y="55826"/>
                      <a:pt x="46522" y="51661"/>
                      <a:pt x="46522" y="46522"/>
                    </a:cubicBezTo>
                    <a:cubicBezTo>
                      <a:pt x="46522" y="41383"/>
                      <a:pt x="42357" y="37218"/>
                      <a:pt x="37218" y="37218"/>
                    </a:cubicBezTo>
                    <a:lnTo>
                      <a:pt x="18608" y="37218"/>
                    </a:lnTo>
                    <a:lnTo>
                      <a:pt x="18608" y="18608"/>
                    </a:lnTo>
                    <a:lnTo>
                      <a:pt x="46522" y="18608"/>
                    </a:ln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2" name="Freeform: Shape 40">
                <a:extLst>
                  <a:ext uri="{FF2B5EF4-FFF2-40B4-BE49-F238E27FC236}">
                    <a16:creationId xmlns:a16="http://schemas.microsoft.com/office/drawing/2014/main" id="{1E994619-C9C3-4648-A6D8-D9B7053835B4}"/>
                  </a:ext>
                </a:extLst>
              </p:cNvPr>
              <p:cNvSpPr/>
              <p:nvPr/>
            </p:nvSpPr>
            <p:spPr>
              <a:xfrm>
                <a:off x="7292972" y="4366290"/>
                <a:ext cx="65131" cy="93045"/>
              </a:xfrm>
              <a:custGeom>
                <a:avLst/>
                <a:gdLst>
                  <a:gd name="connsiteX0" fmla="*/ 55826 w 65131"/>
                  <a:gd name="connsiteY0" fmla="*/ 0 h 93045"/>
                  <a:gd name="connsiteX1" fmla="*/ 46522 w 65131"/>
                  <a:gd name="connsiteY1" fmla="*/ 9304 h 93045"/>
                  <a:gd name="connsiteX2" fmla="*/ 46522 w 65131"/>
                  <a:gd name="connsiteY2" fmla="*/ 65131 h 93045"/>
                  <a:gd name="connsiteX3" fmla="*/ 37218 w 65131"/>
                  <a:gd name="connsiteY3" fmla="*/ 74436 h 93045"/>
                  <a:gd name="connsiteX4" fmla="*/ 27913 w 65131"/>
                  <a:gd name="connsiteY4" fmla="*/ 74436 h 93045"/>
                  <a:gd name="connsiteX5" fmla="*/ 18608 w 65131"/>
                  <a:gd name="connsiteY5" fmla="*/ 65131 h 93045"/>
                  <a:gd name="connsiteX6" fmla="*/ 18608 w 65131"/>
                  <a:gd name="connsiteY6" fmla="*/ 9304 h 93045"/>
                  <a:gd name="connsiteX7" fmla="*/ 9304 w 65131"/>
                  <a:gd name="connsiteY7" fmla="*/ 0 h 93045"/>
                  <a:gd name="connsiteX8" fmla="*/ 0 w 65131"/>
                  <a:gd name="connsiteY8" fmla="*/ 9304 h 93045"/>
                  <a:gd name="connsiteX9" fmla="*/ 0 w 65131"/>
                  <a:gd name="connsiteY9" fmla="*/ 65131 h 93045"/>
                  <a:gd name="connsiteX10" fmla="*/ 27914 w 65131"/>
                  <a:gd name="connsiteY10" fmla="*/ 93045 h 93045"/>
                  <a:gd name="connsiteX11" fmla="*/ 37218 w 65131"/>
                  <a:gd name="connsiteY11" fmla="*/ 93045 h 93045"/>
                  <a:gd name="connsiteX12" fmla="*/ 65131 w 65131"/>
                  <a:gd name="connsiteY12" fmla="*/ 65131 h 93045"/>
                  <a:gd name="connsiteX13" fmla="*/ 65131 w 65131"/>
                  <a:gd name="connsiteY13" fmla="*/ 9304 h 93045"/>
                  <a:gd name="connsiteX14" fmla="*/ 55826 w 65131"/>
                  <a:gd name="connsiteY14" fmla="*/ 0 h 9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131" h="93045">
                    <a:moveTo>
                      <a:pt x="55826" y="0"/>
                    </a:moveTo>
                    <a:cubicBezTo>
                      <a:pt x="50687" y="0"/>
                      <a:pt x="46522" y="4165"/>
                      <a:pt x="46522" y="9304"/>
                    </a:cubicBezTo>
                    <a:lnTo>
                      <a:pt x="46522" y="65131"/>
                    </a:lnTo>
                    <a:cubicBezTo>
                      <a:pt x="46515" y="70267"/>
                      <a:pt x="42353" y="74429"/>
                      <a:pt x="37218" y="74436"/>
                    </a:cubicBezTo>
                    <a:lnTo>
                      <a:pt x="27913" y="74436"/>
                    </a:lnTo>
                    <a:cubicBezTo>
                      <a:pt x="22777" y="74429"/>
                      <a:pt x="18615" y="70267"/>
                      <a:pt x="18608" y="65131"/>
                    </a:cubicBezTo>
                    <a:lnTo>
                      <a:pt x="18608" y="9304"/>
                    </a:lnTo>
                    <a:cubicBezTo>
                      <a:pt x="18608" y="4165"/>
                      <a:pt x="14442" y="0"/>
                      <a:pt x="9304" y="0"/>
                    </a:cubicBezTo>
                    <a:cubicBezTo>
                      <a:pt x="4166" y="0"/>
                      <a:pt x="0" y="4165"/>
                      <a:pt x="0" y="9304"/>
                    </a:cubicBezTo>
                    <a:lnTo>
                      <a:pt x="0" y="65131"/>
                    </a:lnTo>
                    <a:cubicBezTo>
                      <a:pt x="16" y="80541"/>
                      <a:pt x="12504" y="93029"/>
                      <a:pt x="27914" y="93045"/>
                    </a:cubicBezTo>
                    <a:lnTo>
                      <a:pt x="37218" y="93045"/>
                    </a:lnTo>
                    <a:cubicBezTo>
                      <a:pt x="52627" y="93029"/>
                      <a:pt x="65115" y="80541"/>
                      <a:pt x="65131" y="65131"/>
                    </a:cubicBezTo>
                    <a:lnTo>
                      <a:pt x="65131" y="9304"/>
                    </a:lnTo>
                    <a:cubicBezTo>
                      <a:pt x="65130" y="4166"/>
                      <a:pt x="60965" y="0"/>
                      <a:pt x="55826" y="0"/>
                    </a:cubicBezTo>
                    <a:close/>
                  </a:path>
                </a:pathLst>
              </a:custGeom>
              <a:grpFill/>
              <a:ln w="1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28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1C1CA-E299-449E-8189-D8AC5982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83AF-AB7A-4B99-B737-1EBED37E7AB5}" type="slidenum"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7C8F89C7-411E-446E-B1EF-30BC72A49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726" y="268822"/>
            <a:ext cx="8143875" cy="534944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+mn-lt"/>
              </a:rPr>
              <a:t>Grupa EBI w Polsce w </a:t>
            </a:r>
            <a:r>
              <a:rPr lang="en-US" sz="2400" dirty="0" smtClean="0">
                <a:latin typeface="+mn-lt"/>
              </a:rPr>
              <a:t>2020</a:t>
            </a:r>
            <a:r>
              <a:rPr lang="pl-PL" sz="2400" dirty="0" smtClean="0">
                <a:latin typeface="+mn-lt"/>
              </a:rPr>
              <a:t> r.</a:t>
            </a:r>
            <a:r>
              <a:rPr lang="en-US" sz="2400" dirty="0" smtClean="0">
                <a:latin typeface="+mn-lt"/>
              </a:rPr>
              <a:t>: </a:t>
            </a:r>
            <a:r>
              <a:rPr lang="pl-PL" sz="2400" dirty="0" smtClean="0">
                <a:latin typeface="+mn-lt"/>
              </a:rPr>
              <a:t>zielone finansowanie</a:t>
            </a:r>
            <a:endParaRPr lang="en-US" sz="2400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CEEAC2-C519-403F-AD15-7CD33A5BD237}"/>
              </a:ext>
            </a:extLst>
          </p:cNvPr>
          <p:cNvGrpSpPr/>
          <p:nvPr/>
        </p:nvGrpSpPr>
        <p:grpSpPr>
          <a:xfrm>
            <a:off x="5905758" y="1214298"/>
            <a:ext cx="6018070" cy="646331"/>
            <a:chOff x="6742555" y="4076490"/>
            <a:chExt cx="5694127" cy="8617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F3ED21-E488-4B08-8A39-1E440E9D3234}"/>
                </a:ext>
              </a:extLst>
            </p:cNvPr>
            <p:cNvSpPr/>
            <p:nvPr/>
          </p:nvSpPr>
          <p:spPr>
            <a:xfrm>
              <a:off x="6971750" y="4076490"/>
              <a:ext cx="5464932" cy="8617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defTabSz="457200">
                <a:defRPr/>
              </a:pPr>
              <a:r>
                <a:rPr lang="pl-PL" sz="1400" b="1" dirty="0" smtClean="0">
                  <a:solidFill>
                    <a:prstClr val="black"/>
                  </a:solidFill>
                </a:rPr>
                <a:t>Zielone finansowanie  </a:t>
              </a:r>
              <a:r>
                <a:rPr lang="en-US" sz="1400" dirty="0" smtClean="0">
                  <a:solidFill>
                    <a:prstClr val="black"/>
                  </a:solidFill>
                </a:rPr>
                <a:t>(</a:t>
              </a:r>
              <a:r>
                <a:rPr lang="pl-PL" sz="1400" dirty="0" smtClean="0">
                  <a:solidFill>
                    <a:prstClr val="black"/>
                  </a:solidFill>
                </a:rPr>
                <a:t>walka ze zmianami klimatu i zrównoważony rozwój</a:t>
              </a:r>
              <a:r>
                <a:rPr lang="en-US" sz="1400" dirty="0" smtClean="0">
                  <a:solidFill>
                    <a:prstClr val="black"/>
                  </a:solidFill>
                </a:rPr>
                <a:t>)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osiągnęła rekordowe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4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1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%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 </a:t>
              </a:r>
              <a:r>
                <a:rPr lang="pl-PL" sz="1400" dirty="0" smtClean="0">
                  <a:solidFill>
                    <a:prstClr val="black"/>
                  </a:solidFill>
                </a:rPr>
                <a:t>całego finansowania Grupy EBI w Polsce</a:t>
              </a:r>
              <a:r>
                <a:rPr lang="pl-PL" sz="1400" dirty="0">
                  <a:solidFill>
                    <a:prstClr val="black"/>
                  </a:solidFill>
                </a:rPr>
                <a:t> </a:t>
              </a:r>
              <a:r>
                <a:rPr lang="pl-PL" sz="1400" dirty="0" smtClean="0">
                  <a:solidFill>
                    <a:prstClr val="black"/>
                  </a:solidFill>
                </a:rPr>
                <a:t>- z</a:t>
              </a:r>
              <a:r>
                <a:rPr lang="en-US" sz="1400" dirty="0" smtClean="0">
                  <a:solidFill>
                    <a:prstClr val="black"/>
                  </a:solidFill>
                </a:rPr>
                <a:t> 31% </a:t>
              </a:r>
              <a:r>
                <a:rPr lang="pl-PL" sz="1400" dirty="0">
                  <a:solidFill>
                    <a:prstClr val="black"/>
                  </a:solidFill>
                </a:rPr>
                <a:t>w</a:t>
              </a:r>
              <a:r>
                <a:rPr lang="en-US" sz="1400" dirty="0" smtClean="0">
                  <a:solidFill>
                    <a:prstClr val="black"/>
                  </a:solidFill>
                </a:rPr>
                <a:t> 2019</a:t>
              </a:r>
              <a:r>
                <a:rPr lang="pl-PL" sz="1400" dirty="0" smtClean="0">
                  <a:solidFill>
                    <a:prstClr val="black"/>
                  </a:solidFill>
                </a:rPr>
                <a:t> r. i</a:t>
              </a:r>
              <a:r>
                <a:rPr lang="en-US" sz="1400" dirty="0" smtClean="0">
                  <a:solidFill>
                    <a:prstClr val="black"/>
                  </a:solidFill>
                </a:rPr>
                <a:t> 22% </a:t>
              </a:r>
              <a:r>
                <a:rPr lang="pl-PL" sz="1400" dirty="0">
                  <a:solidFill>
                    <a:prstClr val="black"/>
                  </a:solidFill>
                </a:rPr>
                <a:t>w</a:t>
              </a:r>
              <a:r>
                <a:rPr lang="en-US" sz="1400" dirty="0" smtClean="0">
                  <a:solidFill>
                    <a:prstClr val="black"/>
                  </a:solidFill>
                </a:rPr>
                <a:t> 2018</a:t>
              </a:r>
              <a:r>
                <a:rPr lang="pl-PL" sz="1400" dirty="0" smtClean="0">
                  <a:solidFill>
                    <a:prstClr val="black"/>
                  </a:solidFill>
                </a:rPr>
                <a:t> r</a:t>
              </a:r>
              <a:r>
                <a:rPr lang="en-US" sz="1400" dirty="0" smtClean="0">
                  <a:solidFill>
                    <a:prstClr val="black"/>
                  </a:solidFill>
                </a:rPr>
                <a:t>. 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9043CBE-F574-42EC-AE41-D64113CF576D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9DF6D6-88EE-4E64-A8FD-0A8CA377196A}"/>
              </a:ext>
            </a:extLst>
          </p:cNvPr>
          <p:cNvGrpSpPr/>
          <p:nvPr/>
        </p:nvGrpSpPr>
        <p:grpSpPr>
          <a:xfrm>
            <a:off x="5919012" y="2151733"/>
            <a:ext cx="6004816" cy="430887"/>
            <a:chOff x="6742555" y="4220119"/>
            <a:chExt cx="5193302" cy="57451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B4E3BA-CFF0-4BAA-AF28-24727202A849}"/>
                </a:ext>
              </a:extLst>
            </p:cNvPr>
            <p:cNvSpPr/>
            <p:nvPr/>
          </p:nvSpPr>
          <p:spPr>
            <a:xfrm>
              <a:off x="6971753" y="4220119"/>
              <a:ext cx="4964104" cy="57451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defTabSz="457200">
                <a:defRPr/>
              </a:pPr>
              <a:r>
                <a:rPr lang="pl-PL" sz="1400" b="1" dirty="0" smtClean="0">
                  <a:solidFill>
                    <a:prstClr val="black"/>
                  </a:solidFill>
                </a:rPr>
                <a:t>OZE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: </a:t>
              </a:r>
              <a:r>
                <a:rPr lang="pl-PL" sz="1400" dirty="0" smtClean="0">
                  <a:solidFill>
                    <a:prstClr val="black"/>
                  </a:solidFill>
                </a:rPr>
                <a:t>finansowane projekty obejmują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farmy wiatrowe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pl-PL" sz="1400" dirty="0" smtClean="0">
                  <a:solidFill>
                    <a:prstClr val="black"/>
                  </a:solidFill>
                </a:rPr>
                <a:t>i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elektrownie słoneczne </a:t>
              </a:r>
              <a:r>
                <a:rPr lang="en-US" sz="1400" dirty="0" smtClean="0">
                  <a:solidFill>
                    <a:prstClr val="black"/>
                  </a:solidFill>
                </a:rPr>
                <a:t>– </a:t>
              </a:r>
              <a:r>
                <a:rPr lang="pl-PL" sz="1400" dirty="0" smtClean="0">
                  <a:solidFill>
                    <a:prstClr val="black"/>
                  </a:solidFill>
                </a:rPr>
                <a:t>pierwsza pożyczka EBI na rzecz </a:t>
              </a:r>
              <a:r>
                <a:rPr lang="pl-PL" sz="1400" dirty="0" err="1" smtClean="0">
                  <a:solidFill>
                    <a:prstClr val="black"/>
                  </a:solidFill>
                </a:rPr>
                <a:t>fotowoltaiki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</a:t>
              </a:r>
              <a:r>
                <a:rPr lang="pl-PL" sz="1400" dirty="0" smtClean="0">
                  <a:solidFill>
                    <a:prstClr val="black"/>
                  </a:solidFill>
                </a:rPr>
                <a:t>w Polsce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–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pl-PL" sz="1400" dirty="0" smtClean="0">
                  <a:solidFill>
                    <a:prstClr val="black"/>
                  </a:solidFill>
                </a:rPr>
                <a:t>przy wsparciu EFIS.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43D789-BD1C-48E3-9BFA-A75E436B4165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B17721-0857-4128-9E44-9DE2FE19C8DD}"/>
              </a:ext>
            </a:extLst>
          </p:cNvPr>
          <p:cNvGrpSpPr/>
          <p:nvPr/>
        </p:nvGrpSpPr>
        <p:grpSpPr>
          <a:xfrm>
            <a:off x="5919010" y="2804893"/>
            <a:ext cx="6004817" cy="646331"/>
            <a:chOff x="6742555" y="4069230"/>
            <a:chExt cx="5349029" cy="8617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8C8708-EBFE-4F44-9B70-95536D573501}"/>
                </a:ext>
              </a:extLst>
            </p:cNvPr>
            <p:cNvSpPr/>
            <p:nvPr/>
          </p:nvSpPr>
          <p:spPr>
            <a:xfrm>
              <a:off x="6989865" y="4069230"/>
              <a:ext cx="5101719" cy="8617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defTabSz="457200">
                <a:defRPr/>
              </a:pPr>
              <a:r>
                <a:rPr lang="pl-PL" sz="1400" b="1" dirty="0" smtClean="0">
                  <a:solidFill>
                    <a:prstClr val="black"/>
                  </a:solidFill>
                </a:rPr>
                <a:t>Mobilność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: </a:t>
              </a:r>
              <a:r>
                <a:rPr lang="pl-PL" sz="1400" dirty="0" smtClean="0">
                  <a:solidFill>
                    <a:prstClr val="black"/>
                  </a:solidFill>
                </a:rPr>
                <a:t>dwie najważniejsze pożyczki dla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b="1" dirty="0">
                  <a:solidFill>
                    <a:prstClr val="black"/>
                  </a:solidFill>
                </a:rPr>
                <a:t>LG </a:t>
              </a:r>
              <a:r>
                <a:rPr lang="en-US" sz="1400" b="1" dirty="0" err="1">
                  <a:solidFill>
                    <a:prstClr val="black"/>
                  </a:solidFill>
                </a:rPr>
                <a:t>Chem</a:t>
              </a:r>
              <a:r>
                <a:rPr lang="en-US" sz="1400" b="1" dirty="0">
                  <a:solidFill>
                    <a:prstClr val="black"/>
                  </a:solidFill>
                </a:rPr>
                <a:t>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(480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m</a:t>
              </a:r>
              <a:r>
                <a:rPr lang="pl-PL" sz="1400" b="1" dirty="0" err="1" smtClean="0">
                  <a:solidFill>
                    <a:prstClr val="black"/>
                  </a:solidFill>
                </a:rPr>
                <a:t>ln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 euro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) </a:t>
              </a:r>
              <a:r>
                <a:rPr lang="pl-PL" sz="1400" dirty="0">
                  <a:solidFill>
                    <a:prstClr val="black"/>
                  </a:solidFill>
                </a:rPr>
                <a:t>i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b="1" dirty="0" err="1" smtClean="0">
                  <a:solidFill>
                    <a:prstClr val="black"/>
                  </a:solidFill>
                </a:rPr>
                <a:t>Umicore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(125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m</a:t>
              </a:r>
              <a:r>
                <a:rPr lang="pl-PL" sz="1400" b="1" dirty="0" err="1" smtClean="0">
                  <a:solidFill>
                    <a:prstClr val="black"/>
                  </a:solidFill>
                </a:rPr>
                <a:t>ln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 euro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) </a:t>
              </a:r>
              <a:r>
                <a:rPr lang="pl-PL" sz="1400" dirty="0" smtClean="0">
                  <a:solidFill>
                    <a:prstClr val="black"/>
                  </a:solidFill>
                </a:rPr>
                <a:t>wspierające stworzenie ekosystemu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pl-PL" sz="1400" dirty="0" smtClean="0">
                  <a:solidFill>
                    <a:prstClr val="black"/>
                  </a:solidFill>
                </a:rPr>
                <a:t>produkcji akumulatorów do samochodów elektrycznych k. Wrocławia.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29D069-A939-4837-8E6C-26BA46A4E923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aphic 124">
            <a:extLst>
              <a:ext uri="{FF2B5EF4-FFF2-40B4-BE49-F238E27FC236}">
                <a16:creationId xmlns:a16="http://schemas.microsoft.com/office/drawing/2014/main" id="{9E54E616-F382-4221-ABF9-790FB9E2BABC}"/>
              </a:ext>
            </a:extLst>
          </p:cNvPr>
          <p:cNvGrpSpPr/>
          <p:nvPr/>
        </p:nvGrpSpPr>
        <p:grpSpPr>
          <a:xfrm>
            <a:off x="5306410" y="1368533"/>
            <a:ext cx="416864" cy="416864"/>
            <a:chOff x="374781" y="244956"/>
            <a:chExt cx="784413" cy="784413"/>
          </a:xfrm>
          <a:solidFill>
            <a:schemeClr val="accent1"/>
          </a:solidFill>
        </p:grpSpPr>
        <p:grpSp>
          <p:nvGrpSpPr>
            <p:cNvPr id="16" name="Graphic 124">
              <a:extLst>
                <a:ext uri="{FF2B5EF4-FFF2-40B4-BE49-F238E27FC236}">
                  <a16:creationId xmlns:a16="http://schemas.microsoft.com/office/drawing/2014/main" id="{D14C3856-1A87-46AD-8AE9-BDA7E2E119C2}"/>
                </a:ext>
              </a:extLst>
            </p:cNvPr>
            <p:cNvGrpSpPr/>
            <p:nvPr/>
          </p:nvGrpSpPr>
          <p:grpSpPr>
            <a:xfrm>
              <a:off x="374789" y="244956"/>
              <a:ext cx="784396" cy="784413"/>
              <a:chOff x="374789" y="244956"/>
              <a:chExt cx="784396" cy="784413"/>
            </a:xfrm>
            <a:grpFill/>
          </p:grpSpPr>
          <p:sp>
            <p:nvSpPr>
              <p:cNvPr id="17" name="Freeform: Shape 29">
                <a:extLst>
                  <a:ext uri="{FF2B5EF4-FFF2-40B4-BE49-F238E27FC236}">
                    <a16:creationId xmlns:a16="http://schemas.microsoft.com/office/drawing/2014/main" id="{B2005D8B-EB82-408F-9E91-1487976AD682}"/>
                  </a:ext>
                </a:extLst>
              </p:cNvPr>
              <p:cNvSpPr/>
              <p:nvPr/>
            </p:nvSpPr>
            <p:spPr>
              <a:xfrm>
                <a:off x="665939" y="244956"/>
                <a:ext cx="493245" cy="493245"/>
              </a:xfrm>
              <a:custGeom>
                <a:avLst/>
                <a:gdLst>
                  <a:gd name="connsiteX0" fmla="*/ 246623 w 493245"/>
                  <a:gd name="connsiteY0" fmla="*/ 0 h 493245"/>
                  <a:gd name="connsiteX1" fmla="*/ 0 w 493245"/>
                  <a:gd name="connsiteY1" fmla="*/ 246623 h 493245"/>
                  <a:gd name="connsiteX2" fmla="*/ 246623 w 493245"/>
                  <a:gd name="connsiteY2" fmla="*/ 493246 h 493245"/>
                  <a:gd name="connsiteX3" fmla="*/ 493246 w 493245"/>
                  <a:gd name="connsiteY3" fmla="*/ 246623 h 493245"/>
                  <a:gd name="connsiteX4" fmla="*/ 246623 w 493245"/>
                  <a:gd name="connsiteY4" fmla="*/ 0 h 493245"/>
                  <a:gd name="connsiteX5" fmla="*/ 246623 w 493245"/>
                  <a:gd name="connsiteY5" fmla="*/ 467942 h 493245"/>
                  <a:gd name="connsiteX6" fmla="*/ 25304 w 493245"/>
                  <a:gd name="connsiteY6" fmla="*/ 246623 h 493245"/>
                  <a:gd name="connsiteX7" fmla="*/ 246623 w 493245"/>
                  <a:gd name="connsiteY7" fmla="*/ 25304 h 493245"/>
                  <a:gd name="connsiteX8" fmla="*/ 467942 w 493245"/>
                  <a:gd name="connsiteY8" fmla="*/ 246623 h 493245"/>
                  <a:gd name="connsiteX9" fmla="*/ 246623 w 493245"/>
                  <a:gd name="connsiteY9" fmla="*/ 467942 h 49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3245" h="493245">
                    <a:moveTo>
                      <a:pt x="246623" y="0"/>
                    </a:moveTo>
                    <a:cubicBezTo>
                      <a:pt x="110634" y="0"/>
                      <a:pt x="0" y="110634"/>
                      <a:pt x="0" y="246623"/>
                    </a:cubicBezTo>
                    <a:cubicBezTo>
                      <a:pt x="0" y="382611"/>
                      <a:pt x="110634" y="493246"/>
                      <a:pt x="246623" y="493246"/>
                    </a:cubicBezTo>
                    <a:cubicBezTo>
                      <a:pt x="382611" y="493246"/>
                      <a:pt x="493246" y="382611"/>
                      <a:pt x="493246" y="246623"/>
                    </a:cubicBezTo>
                    <a:cubicBezTo>
                      <a:pt x="493246" y="110634"/>
                      <a:pt x="382611" y="0"/>
                      <a:pt x="246623" y="0"/>
                    </a:cubicBezTo>
                    <a:close/>
                    <a:moveTo>
                      <a:pt x="246623" y="467942"/>
                    </a:moveTo>
                    <a:cubicBezTo>
                      <a:pt x="124587" y="467942"/>
                      <a:pt x="25304" y="368659"/>
                      <a:pt x="25304" y="246623"/>
                    </a:cubicBezTo>
                    <a:cubicBezTo>
                      <a:pt x="25304" y="124587"/>
                      <a:pt x="124587" y="25304"/>
                      <a:pt x="246623" y="25304"/>
                    </a:cubicBezTo>
                    <a:cubicBezTo>
                      <a:pt x="368659" y="25304"/>
                      <a:pt x="467942" y="124587"/>
                      <a:pt x="467942" y="246623"/>
                    </a:cubicBezTo>
                    <a:cubicBezTo>
                      <a:pt x="467942" y="368659"/>
                      <a:pt x="368659" y="467942"/>
                      <a:pt x="246623" y="467942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30">
                <a:extLst>
                  <a:ext uri="{FF2B5EF4-FFF2-40B4-BE49-F238E27FC236}">
                    <a16:creationId xmlns:a16="http://schemas.microsoft.com/office/drawing/2014/main" id="{99F0FD98-29B5-4FBD-9F6D-E48ED446229C}"/>
                  </a:ext>
                </a:extLst>
              </p:cNvPr>
              <p:cNvSpPr/>
              <p:nvPr/>
            </p:nvSpPr>
            <p:spPr>
              <a:xfrm>
                <a:off x="806037" y="346170"/>
                <a:ext cx="213050" cy="64187"/>
              </a:xfrm>
              <a:custGeom>
                <a:avLst/>
                <a:gdLst>
                  <a:gd name="connsiteX0" fmla="*/ 3705 w 213050"/>
                  <a:gd name="connsiteY0" fmla="*/ 42591 h 64187"/>
                  <a:gd name="connsiteX1" fmla="*/ 3705 w 213050"/>
                  <a:gd name="connsiteY1" fmla="*/ 60482 h 64187"/>
                  <a:gd name="connsiteX2" fmla="*/ 12651 w 213050"/>
                  <a:gd name="connsiteY2" fmla="*/ 64187 h 64187"/>
                  <a:gd name="connsiteX3" fmla="*/ 21598 w 213050"/>
                  <a:gd name="connsiteY3" fmla="*/ 60481 h 64187"/>
                  <a:gd name="connsiteX4" fmla="*/ 106527 w 213050"/>
                  <a:gd name="connsiteY4" fmla="*/ 25304 h 64187"/>
                  <a:gd name="connsiteX5" fmla="*/ 191453 w 213050"/>
                  <a:gd name="connsiteY5" fmla="*/ 60481 h 64187"/>
                  <a:gd name="connsiteX6" fmla="*/ 209344 w 213050"/>
                  <a:gd name="connsiteY6" fmla="*/ 60482 h 64187"/>
                  <a:gd name="connsiteX7" fmla="*/ 209344 w 213050"/>
                  <a:gd name="connsiteY7" fmla="*/ 42591 h 64187"/>
                  <a:gd name="connsiteX8" fmla="*/ 106527 w 213050"/>
                  <a:gd name="connsiteY8" fmla="*/ 0 h 64187"/>
                  <a:gd name="connsiteX9" fmla="*/ 3705 w 213050"/>
                  <a:gd name="connsiteY9" fmla="*/ 42591 h 6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050" h="64187">
                    <a:moveTo>
                      <a:pt x="3705" y="42591"/>
                    </a:moveTo>
                    <a:cubicBezTo>
                      <a:pt x="-1236" y="47532"/>
                      <a:pt x="-1234" y="55543"/>
                      <a:pt x="3705" y="60482"/>
                    </a:cubicBezTo>
                    <a:cubicBezTo>
                      <a:pt x="6176" y="62952"/>
                      <a:pt x="9414" y="64187"/>
                      <a:pt x="12651" y="64187"/>
                    </a:cubicBezTo>
                    <a:cubicBezTo>
                      <a:pt x="15888" y="64187"/>
                      <a:pt x="19127" y="62952"/>
                      <a:pt x="21598" y="60481"/>
                    </a:cubicBezTo>
                    <a:cubicBezTo>
                      <a:pt x="44284" y="37797"/>
                      <a:pt x="74444" y="25304"/>
                      <a:pt x="106527" y="25304"/>
                    </a:cubicBezTo>
                    <a:cubicBezTo>
                      <a:pt x="138609" y="25304"/>
                      <a:pt x="168769" y="37795"/>
                      <a:pt x="191453" y="60481"/>
                    </a:cubicBezTo>
                    <a:cubicBezTo>
                      <a:pt x="196392" y="65423"/>
                      <a:pt x="204403" y="65422"/>
                      <a:pt x="209344" y="60482"/>
                    </a:cubicBezTo>
                    <a:cubicBezTo>
                      <a:pt x="214285" y="55542"/>
                      <a:pt x="214285" y="47530"/>
                      <a:pt x="209344" y="42591"/>
                    </a:cubicBezTo>
                    <a:cubicBezTo>
                      <a:pt x="181882" y="15125"/>
                      <a:pt x="145367" y="0"/>
                      <a:pt x="106527" y="0"/>
                    </a:cubicBezTo>
                    <a:cubicBezTo>
                      <a:pt x="67685" y="0"/>
                      <a:pt x="31170" y="15127"/>
                      <a:pt x="3705" y="42591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31">
                <a:extLst>
                  <a:ext uri="{FF2B5EF4-FFF2-40B4-BE49-F238E27FC236}">
                    <a16:creationId xmlns:a16="http://schemas.microsoft.com/office/drawing/2014/main" id="{81CBE840-7103-4849-BBB1-A1C2214CC9EE}"/>
                  </a:ext>
                </a:extLst>
              </p:cNvPr>
              <p:cNvSpPr/>
              <p:nvPr/>
            </p:nvSpPr>
            <p:spPr>
              <a:xfrm>
                <a:off x="374789" y="668100"/>
                <a:ext cx="361251" cy="361268"/>
              </a:xfrm>
              <a:custGeom>
                <a:avLst/>
                <a:gdLst>
                  <a:gd name="connsiteX0" fmla="*/ 339654 w 361251"/>
                  <a:gd name="connsiteY0" fmla="*/ 3704 h 361268"/>
                  <a:gd name="connsiteX1" fmla="*/ 291014 w 361251"/>
                  <a:gd name="connsiteY1" fmla="*/ 52345 h 361268"/>
                  <a:gd name="connsiteX2" fmla="*/ 255073 w 361251"/>
                  <a:gd name="connsiteY2" fmla="*/ 41468 h 361268"/>
                  <a:gd name="connsiteX3" fmla="*/ 209315 w 361251"/>
                  <a:gd name="connsiteY3" fmla="*/ 60420 h 361268"/>
                  <a:gd name="connsiteX4" fmla="*/ 14231 w 361251"/>
                  <a:gd name="connsiteY4" fmla="*/ 255506 h 361268"/>
                  <a:gd name="connsiteX5" fmla="*/ 1712 w 361251"/>
                  <a:gd name="connsiteY5" fmla="*/ 298812 h 361268"/>
                  <a:gd name="connsiteX6" fmla="*/ 26117 w 361251"/>
                  <a:gd name="connsiteY6" fmla="*/ 335137 h 361268"/>
                  <a:gd name="connsiteX7" fmla="*/ 74337 w 361251"/>
                  <a:gd name="connsiteY7" fmla="*/ 361269 h 361268"/>
                  <a:gd name="connsiteX8" fmla="*/ 74342 w 361251"/>
                  <a:gd name="connsiteY8" fmla="*/ 361269 h 361268"/>
                  <a:gd name="connsiteX9" fmla="*/ 105744 w 361251"/>
                  <a:gd name="connsiteY9" fmla="*/ 347023 h 361268"/>
                  <a:gd name="connsiteX10" fmla="*/ 277040 w 361251"/>
                  <a:gd name="connsiteY10" fmla="*/ 175727 h 361268"/>
                  <a:gd name="connsiteX11" fmla="*/ 277057 w 361251"/>
                  <a:gd name="connsiteY11" fmla="*/ 175712 h 361268"/>
                  <a:gd name="connsiteX12" fmla="*/ 277072 w 361251"/>
                  <a:gd name="connsiteY12" fmla="*/ 175695 h 361268"/>
                  <a:gd name="connsiteX13" fmla="*/ 300828 w 361251"/>
                  <a:gd name="connsiteY13" fmla="*/ 151938 h 361268"/>
                  <a:gd name="connsiteX14" fmla="*/ 319783 w 361251"/>
                  <a:gd name="connsiteY14" fmla="*/ 106181 h 361268"/>
                  <a:gd name="connsiteX15" fmla="*/ 308905 w 361251"/>
                  <a:gd name="connsiteY15" fmla="*/ 70238 h 361268"/>
                  <a:gd name="connsiteX16" fmla="*/ 357546 w 361251"/>
                  <a:gd name="connsiteY16" fmla="*/ 21598 h 361268"/>
                  <a:gd name="connsiteX17" fmla="*/ 357546 w 361251"/>
                  <a:gd name="connsiteY17" fmla="*/ 3704 h 361268"/>
                  <a:gd name="connsiteX18" fmla="*/ 339654 w 361251"/>
                  <a:gd name="connsiteY18" fmla="*/ 3704 h 361268"/>
                  <a:gd name="connsiteX19" fmla="*/ 87854 w 361251"/>
                  <a:gd name="connsiteY19" fmla="*/ 329128 h 361268"/>
                  <a:gd name="connsiteX20" fmla="*/ 74344 w 361251"/>
                  <a:gd name="connsiteY20" fmla="*/ 335965 h 361268"/>
                  <a:gd name="connsiteX21" fmla="*/ 74342 w 361251"/>
                  <a:gd name="connsiteY21" fmla="*/ 335965 h 361268"/>
                  <a:gd name="connsiteX22" fmla="*/ 44010 w 361251"/>
                  <a:gd name="connsiteY22" fmla="*/ 317242 h 361268"/>
                  <a:gd name="connsiteX23" fmla="*/ 32124 w 361251"/>
                  <a:gd name="connsiteY23" fmla="*/ 273399 h 361268"/>
                  <a:gd name="connsiteX24" fmla="*/ 194487 w 361251"/>
                  <a:gd name="connsiteY24" fmla="*/ 111034 h 361268"/>
                  <a:gd name="connsiteX25" fmla="*/ 250218 w 361251"/>
                  <a:gd name="connsiteY25" fmla="*/ 166765 h 361268"/>
                  <a:gd name="connsiteX26" fmla="*/ 87854 w 361251"/>
                  <a:gd name="connsiteY26" fmla="*/ 329128 h 361268"/>
                  <a:gd name="connsiteX27" fmla="*/ 282937 w 361251"/>
                  <a:gd name="connsiteY27" fmla="*/ 134045 h 361268"/>
                  <a:gd name="connsiteX28" fmla="*/ 268111 w 361251"/>
                  <a:gd name="connsiteY28" fmla="*/ 148871 h 361268"/>
                  <a:gd name="connsiteX29" fmla="*/ 212380 w 361251"/>
                  <a:gd name="connsiteY29" fmla="*/ 93143 h 361268"/>
                  <a:gd name="connsiteX30" fmla="*/ 227207 w 361251"/>
                  <a:gd name="connsiteY30" fmla="*/ 78316 h 361268"/>
                  <a:gd name="connsiteX31" fmla="*/ 255073 w 361251"/>
                  <a:gd name="connsiteY31" fmla="*/ 66773 h 361268"/>
                  <a:gd name="connsiteX32" fmla="*/ 282939 w 361251"/>
                  <a:gd name="connsiteY32" fmla="*/ 78316 h 361268"/>
                  <a:gd name="connsiteX33" fmla="*/ 294481 w 361251"/>
                  <a:gd name="connsiteY33" fmla="*/ 106181 h 361268"/>
                  <a:gd name="connsiteX34" fmla="*/ 282937 w 361251"/>
                  <a:gd name="connsiteY34" fmla="*/ 134045 h 36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61251" h="361268">
                    <a:moveTo>
                      <a:pt x="339654" y="3704"/>
                    </a:moveTo>
                    <a:lnTo>
                      <a:pt x="291014" y="52345"/>
                    </a:lnTo>
                    <a:cubicBezTo>
                      <a:pt x="280464" y="45270"/>
                      <a:pt x="268060" y="41468"/>
                      <a:pt x="255073" y="41468"/>
                    </a:cubicBezTo>
                    <a:cubicBezTo>
                      <a:pt x="237787" y="41468"/>
                      <a:pt x="221537" y="48198"/>
                      <a:pt x="209315" y="60420"/>
                    </a:cubicBezTo>
                    <a:lnTo>
                      <a:pt x="14231" y="255506"/>
                    </a:lnTo>
                    <a:cubicBezTo>
                      <a:pt x="-1791" y="271528"/>
                      <a:pt x="-1420" y="287900"/>
                      <a:pt x="1712" y="298812"/>
                    </a:cubicBezTo>
                    <a:cubicBezTo>
                      <a:pt x="4985" y="310218"/>
                      <a:pt x="12741" y="321761"/>
                      <a:pt x="26117" y="335137"/>
                    </a:cubicBezTo>
                    <a:cubicBezTo>
                      <a:pt x="37335" y="346353"/>
                      <a:pt x="54538" y="361265"/>
                      <a:pt x="74337" y="361269"/>
                    </a:cubicBezTo>
                    <a:cubicBezTo>
                      <a:pt x="74339" y="361269"/>
                      <a:pt x="74341" y="361269"/>
                      <a:pt x="74342" y="361269"/>
                    </a:cubicBezTo>
                    <a:cubicBezTo>
                      <a:pt x="85726" y="361269"/>
                      <a:pt x="96291" y="356474"/>
                      <a:pt x="105744" y="347023"/>
                    </a:cubicBezTo>
                    <a:lnTo>
                      <a:pt x="277040" y="175727"/>
                    </a:lnTo>
                    <a:cubicBezTo>
                      <a:pt x="277045" y="175722"/>
                      <a:pt x="277050" y="175717"/>
                      <a:pt x="277057" y="175712"/>
                    </a:cubicBezTo>
                    <a:cubicBezTo>
                      <a:pt x="277063" y="175707"/>
                      <a:pt x="277067" y="175702"/>
                      <a:pt x="277072" y="175695"/>
                    </a:cubicBezTo>
                    <a:lnTo>
                      <a:pt x="300828" y="151938"/>
                    </a:lnTo>
                    <a:cubicBezTo>
                      <a:pt x="313052" y="139715"/>
                      <a:pt x="319783" y="123465"/>
                      <a:pt x="319783" y="106181"/>
                    </a:cubicBezTo>
                    <a:cubicBezTo>
                      <a:pt x="319783" y="93192"/>
                      <a:pt x="315982" y="80789"/>
                      <a:pt x="308905" y="70238"/>
                    </a:cubicBezTo>
                    <a:lnTo>
                      <a:pt x="357546" y="21598"/>
                    </a:lnTo>
                    <a:cubicBezTo>
                      <a:pt x="362487" y="16655"/>
                      <a:pt x="362487" y="8645"/>
                      <a:pt x="357546" y="3704"/>
                    </a:cubicBezTo>
                    <a:cubicBezTo>
                      <a:pt x="352605" y="-1235"/>
                      <a:pt x="344594" y="-1235"/>
                      <a:pt x="339654" y="3704"/>
                    </a:cubicBezTo>
                    <a:close/>
                    <a:moveTo>
                      <a:pt x="87854" y="329128"/>
                    </a:moveTo>
                    <a:cubicBezTo>
                      <a:pt x="83254" y="333730"/>
                      <a:pt x="78835" y="335965"/>
                      <a:pt x="74344" y="335965"/>
                    </a:cubicBezTo>
                    <a:cubicBezTo>
                      <a:pt x="74344" y="335965"/>
                      <a:pt x="74342" y="335965"/>
                      <a:pt x="74342" y="335965"/>
                    </a:cubicBezTo>
                    <a:cubicBezTo>
                      <a:pt x="66638" y="335963"/>
                      <a:pt x="56432" y="329666"/>
                      <a:pt x="44010" y="317242"/>
                    </a:cubicBezTo>
                    <a:cubicBezTo>
                      <a:pt x="18296" y="291530"/>
                      <a:pt x="24039" y="281485"/>
                      <a:pt x="32124" y="273399"/>
                    </a:cubicBezTo>
                    <a:lnTo>
                      <a:pt x="194487" y="111034"/>
                    </a:lnTo>
                    <a:lnTo>
                      <a:pt x="250218" y="166765"/>
                    </a:lnTo>
                    <a:lnTo>
                      <a:pt x="87854" y="329128"/>
                    </a:lnTo>
                    <a:close/>
                    <a:moveTo>
                      <a:pt x="282937" y="134045"/>
                    </a:moveTo>
                    <a:lnTo>
                      <a:pt x="268111" y="148871"/>
                    </a:lnTo>
                    <a:lnTo>
                      <a:pt x="212380" y="93143"/>
                    </a:lnTo>
                    <a:lnTo>
                      <a:pt x="227207" y="78316"/>
                    </a:lnTo>
                    <a:cubicBezTo>
                      <a:pt x="234651" y="70874"/>
                      <a:pt x="244546" y="66773"/>
                      <a:pt x="255073" y="66773"/>
                    </a:cubicBezTo>
                    <a:cubicBezTo>
                      <a:pt x="265599" y="66773"/>
                      <a:pt x="275494" y="70872"/>
                      <a:pt x="282939" y="78316"/>
                    </a:cubicBezTo>
                    <a:cubicBezTo>
                      <a:pt x="290381" y="85759"/>
                      <a:pt x="294481" y="95655"/>
                      <a:pt x="294481" y="106181"/>
                    </a:cubicBezTo>
                    <a:cubicBezTo>
                      <a:pt x="294479" y="116705"/>
                      <a:pt x="290380" y="126603"/>
                      <a:pt x="282937" y="134045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32">
                <a:extLst>
                  <a:ext uri="{FF2B5EF4-FFF2-40B4-BE49-F238E27FC236}">
                    <a16:creationId xmlns:a16="http://schemas.microsoft.com/office/drawing/2014/main" id="{4D1E1369-5216-4005-9AC6-F4F4F64AB1B3}"/>
                  </a:ext>
                </a:extLst>
              </p:cNvPr>
              <p:cNvSpPr/>
              <p:nvPr/>
            </p:nvSpPr>
            <p:spPr>
              <a:xfrm>
                <a:off x="716036" y="295052"/>
                <a:ext cx="391328" cy="393053"/>
              </a:xfrm>
              <a:custGeom>
                <a:avLst/>
                <a:gdLst>
                  <a:gd name="connsiteX0" fmla="*/ 380402 w 391328"/>
                  <a:gd name="connsiteY0" fmla="*/ 209302 h 393053"/>
                  <a:gd name="connsiteX1" fmla="*/ 366142 w 391328"/>
                  <a:gd name="connsiteY1" fmla="*/ 220110 h 393053"/>
                  <a:gd name="connsiteX2" fmla="*/ 196528 w 391328"/>
                  <a:gd name="connsiteY2" fmla="*/ 367750 h 393053"/>
                  <a:gd name="connsiteX3" fmla="*/ 25305 w 391328"/>
                  <a:gd name="connsiteY3" fmla="*/ 196527 h 393053"/>
                  <a:gd name="connsiteX4" fmla="*/ 196527 w 391328"/>
                  <a:gd name="connsiteY4" fmla="*/ 25304 h 393053"/>
                  <a:gd name="connsiteX5" fmla="*/ 366140 w 391328"/>
                  <a:gd name="connsiteY5" fmla="*/ 172945 h 393053"/>
                  <a:gd name="connsiteX6" fmla="*/ 380400 w 391328"/>
                  <a:gd name="connsiteY6" fmla="*/ 183753 h 393053"/>
                  <a:gd name="connsiteX7" fmla="*/ 391210 w 391328"/>
                  <a:gd name="connsiteY7" fmla="*/ 169496 h 393053"/>
                  <a:gd name="connsiteX8" fmla="*/ 326191 w 391328"/>
                  <a:gd name="connsiteY8" fmla="*/ 48841 h 393053"/>
                  <a:gd name="connsiteX9" fmla="*/ 196527 w 391328"/>
                  <a:gd name="connsiteY9" fmla="*/ 0 h 393053"/>
                  <a:gd name="connsiteX10" fmla="*/ 0 w 391328"/>
                  <a:gd name="connsiteY10" fmla="*/ 196527 h 393053"/>
                  <a:gd name="connsiteX11" fmla="*/ 196527 w 391328"/>
                  <a:gd name="connsiteY11" fmla="*/ 393053 h 393053"/>
                  <a:gd name="connsiteX12" fmla="*/ 326189 w 391328"/>
                  <a:gd name="connsiteY12" fmla="*/ 344214 h 393053"/>
                  <a:gd name="connsiteX13" fmla="*/ 391208 w 391328"/>
                  <a:gd name="connsiteY13" fmla="*/ 223559 h 393053"/>
                  <a:gd name="connsiteX14" fmla="*/ 380402 w 391328"/>
                  <a:gd name="connsiteY14" fmla="*/ 209302 h 393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1328" h="393053">
                    <a:moveTo>
                      <a:pt x="380402" y="209302"/>
                    </a:moveTo>
                    <a:cubicBezTo>
                      <a:pt x="373478" y="208349"/>
                      <a:pt x="367095" y="213187"/>
                      <a:pt x="366142" y="220110"/>
                    </a:cubicBezTo>
                    <a:cubicBezTo>
                      <a:pt x="354556" y="304280"/>
                      <a:pt x="281638" y="367750"/>
                      <a:pt x="196528" y="367750"/>
                    </a:cubicBezTo>
                    <a:cubicBezTo>
                      <a:pt x="102115" y="367750"/>
                      <a:pt x="25305" y="290940"/>
                      <a:pt x="25305" y="196527"/>
                    </a:cubicBezTo>
                    <a:cubicBezTo>
                      <a:pt x="25305" y="102114"/>
                      <a:pt x="102114" y="25304"/>
                      <a:pt x="196527" y="25304"/>
                    </a:cubicBezTo>
                    <a:cubicBezTo>
                      <a:pt x="281638" y="25304"/>
                      <a:pt x="354556" y="88777"/>
                      <a:pt x="366140" y="172945"/>
                    </a:cubicBezTo>
                    <a:cubicBezTo>
                      <a:pt x="367093" y="179868"/>
                      <a:pt x="373482" y="184717"/>
                      <a:pt x="380400" y="183753"/>
                    </a:cubicBezTo>
                    <a:cubicBezTo>
                      <a:pt x="387323" y="182802"/>
                      <a:pt x="392161" y="176417"/>
                      <a:pt x="391210" y="169496"/>
                    </a:cubicBezTo>
                    <a:cubicBezTo>
                      <a:pt x="384794" y="122891"/>
                      <a:pt x="361704" y="80042"/>
                      <a:pt x="326191" y="48841"/>
                    </a:cubicBezTo>
                    <a:cubicBezTo>
                      <a:pt x="290344" y="17345"/>
                      <a:pt x="244295" y="0"/>
                      <a:pt x="196527" y="0"/>
                    </a:cubicBezTo>
                    <a:cubicBezTo>
                      <a:pt x="88161" y="0"/>
                      <a:pt x="0" y="88161"/>
                      <a:pt x="0" y="196527"/>
                    </a:cubicBezTo>
                    <a:cubicBezTo>
                      <a:pt x="0" y="304892"/>
                      <a:pt x="88161" y="393053"/>
                      <a:pt x="196527" y="393053"/>
                    </a:cubicBezTo>
                    <a:cubicBezTo>
                      <a:pt x="244295" y="393053"/>
                      <a:pt x="290342" y="375709"/>
                      <a:pt x="326189" y="344214"/>
                    </a:cubicBezTo>
                    <a:cubicBezTo>
                      <a:pt x="361702" y="313011"/>
                      <a:pt x="384793" y="270164"/>
                      <a:pt x="391208" y="223559"/>
                    </a:cubicBezTo>
                    <a:cubicBezTo>
                      <a:pt x="392161" y="216636"/>
                      <a:pt x="387323" y="210253"/>
                      <a:pt x="380402" y="209302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aphic 164">
            <a:extLst>
              <a:ext uri="{FF2B5EF4-FFF2-40B4-BE49-F238E27FC236}">
                <a16:creationId xmlns:a16="http://schemas.microsoft.com/office/drawing/2014/main" id="{B2CED856-4A45-4C7C-9532-2FD19C5F7EB8}"/>
              </a:ext>
            </a:extLst>
          </p:cNvPr>
          <p:cNvGrpSpPr/>
          <p:nvPr/>
        </p:nvGrpSpPr>
        <p:grpSpPr>
          <a:xfrm>
            <a:off x="5410120" y="2186432"/>
            <a:ext cx="384901" cy="384901"/>
            <a:chOff x="400084" y="270259"/>
            <a:chExt cx="733806" cy="733806"/>
          </a:xfrm>
          <a:solidFill>
            <a:schemeClr val="accent1"/>
          </a:solidFill>
        </p:grpSpPr>
        <p:grpSp>
          <p:nvGrpSpPr>
            <p:cNvPr id="22" name="Graphic 164">
              <a:extLst>
                <a:ext uri="{FF2B5EF4-FFF2-40B4-BE49-F238E27FC236}">
                  <a16:creationId xmlns:a16="http://schemas.microsoft.com/office/drawing/2014/main" id="{C308C63D-B20C-4174-91A9-F3BEE5083E09}"/>
                </a:ext>
              </a:extLst>
            </p:cNvPr>
            <p:cNvGrpSpPr/>
            <p:nvPr/>
          </p:nvGrpSpPr>
          <p:grpSpPr>
            <a:xfrm>
              <a:off x="400084" y="307628"/>
              <a:ext cx="733806" cy="659065"/>
              <a:chOff x="400084" y="307628"/>
              <a:chExt cx="733806" cy="659065"/>
            </a:xfrm>
            <a:grpFill/>
          </p:grpSpPr>
          <p:sp>
            <p:nvSpPr>
              <p:cNvPr id="23" name="Freeform: Shape 35">
                <a:extLst>
                  <a:ext uri="{FF2B5EF4-FFF2-40B4-BE49-F238E27FC236}">
                    <a16:creationId xmlns:a16="http://schemas.microsoft.com/office/drawing/2014/main" id="{98F8C7EE-3180-4E6E-9ACD-520128A8F7C3}"/>
                  </a:ext>
                </a:extLst>
              </p:cNvPr>
              <p:cNvSpPr/>
              <p:nvPr/>
            </p:nvSpPr>
            <p:spPr>
              <a:xfrm>
                <a:off x="493699" y="881507"/>
                <a:ext cx="26990" cy="26990"/>
              </a:xfrm>
              <a:custGeom>
                <a:avLst/>
                <a:gdLst>
                  <a:gd name="connsiteX0" fmla="*/ 26991 w 26990"/>
                  <a:gd name="connsiteY0" fmla="*/ 13495 h 26990"/>
                  <a:gd name="connsiteX1" fmla="*/ 13495 w 26990"/>
                  <a:gd name="connsiteY1" fmla="*/ 0 h 26990"/>
                  <a:gd name="connsiteX2" fmla="*/ 0 w 26990"/>
                  <a:gd name="connsiteY2" fmla="*/ 13495 h 26990"/>
                  <a:gd name="connsiteX3" fmla="*/ 13495 w 26990"/>
                  <a:gd name="connsiteY3" fmla="*/ 26991 h 26990"/>
                  <a:gd name="connsiteX4" fmla="*/ 26991 w 26990"/>
                  <a:gd name="connsiteY4" fmla="*/ 13495 h 2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90" h="26990">
                    <a:moveTo>
                      <a:pt x="26991" y="13495"/>
                    </a:moveTo>
                    <a:cubicBezTo>
                      <a:pt x="26991" y="6054"/>
                      <a:pt x="20936" y="0"/>
                      <a:pt x="13495" y="0"/>
                    </a:cubicBezTo>
                    <a:cubicBezTo>
                      <a:pt x="6054" y="0"/>
                      <a:pt x="0" y="6054"/>
                      <a:pt x="0" y="13495"/>
                    </a:cubicBezTo>
                    <a:cubicBezTo>
                      <a:pt x="0" y="20936"/>
                      <a:pt x="6054" y="26991"/>
                      <a:pt x="13495" y="26991"/>
                    </a:cubicBezTo>
                    <a:cubicBezTo>
                      <a:pt x="20936" y="26991"/>
                      <a:pt x="26991" y="20936"/>
                      <a:pt x="26991" y="13495"/>
                    </a:cubicBezTo>
                    <a:close/>
                  </a:path>
                </a:pathLst>
              </a:custGeom>
              <a:grpFill/>
              <a:ln w="16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36">
                <a:extLst>
                  <a:ext uri="{FF2B5EF4-FFF2-40B4-BE49-F238E27FC236}">
                    <a16:creationId xmlns:a16="http://schemas.microsoft.com/office/drawing/2014/main" id="{62E9887E-6D26-4502-A4FC-A5EB46C5EFD0}"/>
                  </a:ext>
                </a:extLst>
              </p:cNvPr>
              <p:cNvSpPr/>
              <p:nvPr/>
            </p:nvSpPr>
            <p:spPr>
              <a:xfrm>
                <a:off x="400084" y="307628"/>
                <a:ext cx="733806" cy="659065"/>
              </a:xfrm>
              <a:custGeom>
                <a:avLst/>
                <a:gdLst>
                  <a:gd name="connsiteX0" fmla="*/ 733806 w 733806"/>
                  <a:gd name="connsiteY0" fmla="*/ 300460 h 659065"/>
                  <a:gd name="connsiteX1" fmla="*/ 671731 w 733806"/>
                  <a:gd name="connsiteY1" fmla="*/ 238385 h 659065"/>
                  <a:gd name="connsiteX2" fmla="*/ 527711 w 733806"/>
                  <a:gd name="connsiteY2" fmla="*/ 238385 h 659065"/>
                  <a:gd name="connsiteX3" fmla="*/ 562873 w 733806"/>
                  <a:gd name="connsiteY3" fmla="*/ 58539 h 659065"/>
                  <a:gd name="connsiteX4" fmla="*/ 542219 w 733806"/>
                  <a:gd name="connsiteY4" fmla="*/ 15752 h 659065"/>
                  <a:gd name="connsiteX5" fmla="*/ 497360 w 733806"/>
                  <a:gd name="connsiteY5" fmla="*/ 104 h 659065"/>
                  <a:gd name="connsiteX6" fmla="*/ 454575 w 733806"/>
                  <a:gd name="connsiteY6" fmla="*/ 20759 h 659065"/>
                  <a:gd name="connsiteX7" fmla="*/ 438927 w 733806"/>
                  <a:gd name="connsiteY7" fmla="*/ 65617 h 659065"/>
                  <a:gd name="connsiteX8" fmla="*/ 401264 w 733806"/>
                  <a:gd name="connsiteY8" fmla="*/ 210826 h 659065"/>
                  <a:gd name="connsiteX9" fmla="*/ 353177 w 733806"/>
                  <a:gd name="connsiteY9" fmla="*/ 244925 h 659065"/>
                  <a:gd name="connsiteX10" fmla="*/ 239867 w 733806"/>
                  <a:gd name="connsiteY10" fmla="*/ 319785 h 659065"/>
                  <a:gd name="connsiteX11" fmla="*/ 178804 w 733806"/>
                  <a:gd name="connsiteY11" fmla="*/ 319785 h 659065"/>
                  <a:gd name="connsiteX12" fmla="*/ 178804 w 733806"/>
                  <a:gd name="connsiteY12" fmla="*/ 251035 h 659065"/>
                  <a:gd name="connsiteX13" fmla="*/ 166152 w 733806"/>
                  <a:gd name="connsiteY13" fmla="*/ 238383 h 659065"/>
                  <a:gd name="connsiteX14" fmla="*/ 12652 w 733806"/>
                  <a:gd name="connsiteY14" fmla="*/ 238383 h 659065"/>
                  <a:gd name="connsiteX15" fmla="*/ 0 w 733806"/>
                  <a:gd name="connsiteY15" fmla="*/ 251035 h 659065"/>
                  <a:gd name="connsiteX16" fmla="*/ 12652 w 733806"/>
                  <a:gd name="connsiteY16" fmla="*/ 263687 h 659065"/>
                  <a:gd name="connsiteX17" fmla="*/ 153500 w 733806"/>
                  <a:gd name="connsiteY17" fmla="*/ 263687 h 659065"/>
                  <a:gd name="connsiteX18" fmla="*/ 153500 w 733806"/>
                  <a:gd name="connsiteY18" fmla="*/ 633762 h 659065"/>
                  <a:gd name="connsiteX19" fmla="*/ 12652 w 733806"/>
                  <a:gd name="connsiteY19" fmla="*/ 633762 h 659065"/>
                  <a:gd name="connsiteX20" fmla="*/ 0 w 733806"/>
                  <a:gd name="connsiteY20" fmla="*/ 646413 h 659065"/>
                  <a:gd name="connsiteX21" fmla="*/ 12652 w 733806"/>
                  <a:gd name="connsiteY21" fmla="*/ 659065 h 659065"/>
                  <a:gd name="connsiteX22" fmla="*/ 166152 w 733806"/>
                  <a:gd name="connsiteY22" fmla="*/ 659065 h 659065"/>
                  <a:gd name="connsiteX23" fmla="*/ 178804 w 733806"/>
                  <a:gd name="connsiteY23" fmla="*/ 646413 h 659065"/>
                  <a:gd name="connsiteX24" fmla="*/ 178804 w 733806"/>
                  <a:gd name="connsiteY24" fmla="*/ 577663 h 659065"/>
                  <a:gd name="connsiteX25" fmla="*/ 239870 w 733806"/>
                  <a:gd name="connsiteY25" fmla="*/ 577663 h 659065"/>
                  <a:gd name="connsiteX26" fmla="*/ 406012 w 733806"/>
                  <a:gd name="connsiteY26" fmla="*/ 659065 h 659065"/>
                  <a:gd name="connsiteX27" fmla="*/ 560395 w 733806"/>
                  <a:gd name="connsiteY27" fmla="*/ 659065 h 659065"/>
                  <a:gd name="connsiteX28" fmla="*/ 573047 w 733806"/>
                  <a:gd name="connsiteY28" fmla="*/ 646413 h 659065"/>
                  <a:gd name="connsiteX29" fmla="*/ 560395 w 733806"/>
                  <a:gd name="connsiteY29" fmla="*/ 633762 h 659065"/>
                  <a:gd name="connsiteX30" fmla="*/ 406012 w 733806"/>
                  <a:gd name="connsiteY30" fmla="*/ 633762 h 659065"/>
                  <a:gd name="connsiteX31" fmla="*/ 256404 w 733806"/>
                  <a:gd name="connsiteY31" fmla="*/ 557560 h 659065"/>
                  <a:gd name="connsiteX32" fmla="*/ 246179 w 733806"/>
                  <a:gd name="connsiteY32" fmla="*/ 552360 h 659065"/>
                  <a:gd name="connsiteX33" fmla="*/ 178804 w 733806"/>
                  <a:gd name="connsiteY33" fmla="*/ 552360 h 659065"/>
                  <a:gd name="connsiteX34" fmla="*/ 178804 w 733806"/>
                  <a:gd name="connsiteY34" fmla="*/ 345091 h 659065"/>
                  <a:gd name="connsiteX35" fmla="*/ 246179 w 733806"/>
                  <a:gd name="connsiteY35" fmla="*/ 345091 h 659065"/>
                  <a:gd name="connsiteX36" fmla="*/ 256404 w 733806"/>
                  <a:gd name="connsiteY36" fmla="*/ 339890 h 659065"/>
                  <a:gd name="connsiteX37" fmla="*/ 359489 w 733806"/>
                  <a:gd name="connsiteY37" fmla="*/ 269428 h 659065"/>
                  <a:gd name="connsiteX38" fmla="*/ 422600 w 733806"/>
                  <a:gd name="connsiteY38" fmla="*/ 224428 h 659065"/>
                  <a:gd name="connsiteX39" fmla="*/ 464189 w 733806"/>
                  <a:gd name="connsiteY39" fmla="*/ 64171 h 659065"/>
                  <a:gd name="connsiteX40" fmla="*/ 473458 w 733806"/>
                  <a:gd name="connsiteY40" fmla="*/ 37599 h 659065"/>
                  <a:gd name="connsiteX41" fmla="*/ 498803 w 733806"/>
                  <a:gd name="connsiteY41" fmla="*/ 25364 h 659065"/>
                  <a:gd name="connsiteX42" fmla="*/ 525375 w 733806"/>
                  <a:gd name="connsiteY42" fmla="*/ 34633 h 659065"/>
                  <a:gd name="connsiteX43" fmla="*/ 537610 w 733806"/>
                  <a:gd name="connsiteY43" fmla="*/ 59977 h 659065"/>
                  <a:gd name="connsiteX44" fmla="*/ 499427 w 733806"/>
                  <a:gd name="connsiteY44" fmla="*/ 238382 h 659065"/>
                  <a:gd name="connsiteX45" fmla="*/ 473266 w 733806"/>
                  <a:gd name="connsiteY45" fmla="*/ 238382 h 659065"/>
                  <a:gd name="connsiteX46" fmla="*/ 460614 w 733806"/>
                  <a:gd name="connsiteY46" fmla="*/ 251034 h 659065"/>
                  <a:gd name="connsiteX47" fmla="*/ 473266 w 733806"/>
                  <a:gd name="connsiteY47" fmla="*/ 263685 h 659065"/>
                  <a:gd name="connsiteX48" fmla="*/ 506866 w 733806"/>
                  <a:gd name="connsiteY48" fmla="*/ 263685 h 659065"/>
                  <a:gd name="connsiteX49" fmla="*/ 506987 w 733806"/>
                  <a:gd name="connsiteY49" fmla="*/ 263685 h 659065"/>
                  <a:gd name="connsiteX50" fmla="*/ 671731 w 733806"/>
                  <a:gd name="connsiteY50" fmla="*/ 263685 h 659065"/>
                  <a:gd name="connsiteX51" fmla="*/ 708502 w 733806"/>
                  <a:gd name="connsiteY51" fmla="*/ 300457 h 659065"/>
                  <a:gd name="connsiteX52" fmla="*/ 671731 w 733806"/>
                  <a:gd name="connsiteY52" fmla="*/ 337226 h 659065"/>
                  <a:gd name="connsiteX53" fmla="*/ 651488 w 733806"/>
                  <a:gd name="connsiteY53" fmla="*/ 337226 h 659065"/>
                  <a:gd name="connsiteX54" fmla="*/ 611002 w 733806"/>
                  <a:gd name="connsiteY54" fmla="*/ 337226 h 659065"/>
                  <a:gd name="connsiteX55" fmla="*/ 598350 w 733806"/>
                  <a:gd name="connsiteY55" fmla="*/ 349878 h 659065"/>
                  <a:gd name="connsiteX56" fmla="*/ 611002 w 733806"/>
                  <a:gd name="connsiteY56" fmla="*/ 362530 h 659065"/>
                  <a:gd name="connsiteX57" fmla="*/ 651488 w 733806"/>
                  <a:gd name="connsiteY57" fmla="*/ 362530 h 659065"/>
                  <a:gd name="connsiteX58" fmla="*/ 688259 w 733806"/>
                  <a:gd name="connsiteY58" fmla="*/ 399301 h 659065"/>
                  <a:gd name="connsiteX59" fmla="*/ 651488 w 733806"/>
                  <a:gd name="connsiteY59" fmla="*/ 436071 h 659065"/>
                  <a:gd name="connsiteX60" fmla="*/ 631245 w 733806"/>
                  <a:gd name="connsiteY60" fmla="*/ 436071 h 659065"/>
                  <a:gd name="connsiteX61" fmla="*/ 611002 w 733806"/>
                  <a:gd name="connsiteY61" fmla="*/ 436071 h 659065"/>
                  <a:gd name="connsiteX62" fmla="*/ 598350 w 733806"/>
                  <a:gd name="connsiteY62" fmla="*/ 448723 h 659065"/>
                  <a:gd name="connsiteX63" fmla="*/ 611002 w 733806"/>
                  <a:gd name="connsiteY63" fmla="*/ 461374 h 659065"/>
                  <a:gd name="connsiteX64" fmla="*/ 631245 w 733806"/>
                  <a:gd name="connsiteY64" fmla="*/ 461374 h 659065"/>
                  <a:gd name="connsiteX65" fmla="*/ 668017 w 733806"/>
                  <a:gd name="connsiteY65" fmla="*/ 498146 h 659065"/>
                  <a:gd name="connsiteX66" fmla="*/ 631245 w 733806"/>
                  <a:gd name="connsiteY66" fmla="*/ 534915 h 659065"/>
                  <a:gd name="connsiteX67" fmla="*/ 611002 w 733806"/>
                  <a:gd name="connsiteY67" fmla="*/ 534915 h 659065"/>
                  <a:gd name="connsiteX68" fmla="*/ 598350 w 733806"/>
                  <a:gd name="connsiteY68" fmla="*/ 547567 h 659065"/>
                  <a:gd name="connsiteX69" fmla="*/ 611002 w 733806"/>
                  <a:gd name="connsiteY69" fmla="*/ 560219 h 659065"/>
                  <a:gd name="connsiteX70" fmla="*/ 647774 w 733806"/>
                  <a:gd name="connsiteY70" fmla="*/ 596990 h 659065"/>
                  <a:gd name="connsiteX71" fmla="*/ 611002 w 733806"/>
                  <a:gd name="connsiteY71" fmla="*/ 633760 h 659065"/>
                  <a:gd name="connsiteX72" fmla="*/ 598350 w 733806"/>
                  <a:gd name="connsiteY72" fmla="*/ 646412 h 659065"/>
                  <a:gd name="connsiteX73" fmla="*/ 611002 w 733806"/>
                  <a:gd name="connsiteY73" fmla="*/ 659063 h 659065"/>
                  <a:gd name="connsiteX74" fmla="*/ 673077 w 733806"/>
                  <a:gd name="connsiteY74" fmla="*/ 596990 h 659065"/>
                  <a:gd name="connsiteX75" fmla="*/ 656529 w 733806"/>
                  <a:gd name="connsiteY75" fmla="*/ 554834 h 659065"/>
                  <a:gd name="connsiteX76" fmla="*/ 693320 w 733806"/>
                  <a:gd name="connsiteY76" fmla="*/ 498146 h 659065"/>
                  <a:gd name="connsiteX77" fmla="*/ 676772 w 733806"/>
                  <a:gd name="connsiteY77" fmla="*/ 455990 h 659065"/>
                  <a:gd name="connsiteX78" fmla="*/ 713563 w 733806"/>
                  <a:gd name="connsiteY78" fmla="*/ 399301 h 659065"/>
                  <a:gd name="connsiteX79" fmla="*/ 697015 w 733806"/>
                  <a:gd name="connsiteY79" fmla="*/ 357145 h 659065"/>
                  <a:gd name="connsiteX80" fmla="*/ 733806 w 733806"/>
                  <a:gd name="connsiteY80" fmla="*/ 300460 h 65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733806" h="659065">
                    <a:moveTo>
                      <a:pt x="733806" y="300460"/>
                    </a:moveTo>
                    <a:cubicBezTo>
                      <a:pt x="733806" y="266231"/>
                      <a:pt x="705960" y="238385"/>
                      <a:pt x="671731" y="238385"/>
                    </a:cubicBezTo>
                    <a:lnTo>
                      <a:pt x="527711" y="238385"/>
                    </a:lnTo>
                    <a:cubicBezTo>
                      <a:pt x="554307" y="182714"/>
                      <a:pt x="566439" y="120976"/>
                      <a:pt x="562873" y="58539"/>
                    </a:cubicBezTo>
                    <a:cubicBezTo>
                      <a:pt x="561928" y="41985"/>
                      <a:pt x="554592" y="26789"/>
                      <a:pt x="542219" y="15752"/>
                    </a:cubicBezTo>
                    <a:cubicBezTo>
                      <a:pt x="529845" y="4716"/>
                      <a:pt x="513907" y="-844"/>
                      <a:pt x="497360" y="104"/>
                    </a:cubicBezTo>
                    <a:cubicBezTo>
                      <a:pt x="480807" y="1049"/>
                      <a:pt x="465613" y="8385"/>
                      <a:pt x="454575" y="20759"/>
                    </a:cubicBezTo>
                    <a:cubicBezTo>
                      <a:pt x="443538" y="33132"/>
                      <a:pt x="437981" y="49063"/>
                      <a:pt x="438927" y="65617"/>
                    </a:cubicBezTo>
                    <a:cubicBezTo>
                      <a:pt x="441881" y="117336"/>
                      <a:pt x="428858" y="167550"/>
                      <a:pt x="401264" y="210826"/>
                    </a:cubicBezTo>
                    <a:cubicBezTo>
                      <a:pt x="394347" y="221675"/>
                      <a:pt x="372708" y="239893"/>
                      <a:pt x="353177" y="244925"/>
                    </a:cubicBezTo>
                    <a:cubicBezTo>
                      <a:pt x="308509" y="256430"/>
                      <a:pt x="268507" y="282911"/>
                      <a:pt x="239867" y="319785"/>
                    </a:cubicBezTo>
                    <a:lnTo>
                      <a:pt x="178804" y="319785"/>
                    </a:lnTo>
                    <a:lnTo>
                      <a:pt x="178804" y="251035"/>
                    </a:lnTo>
                    <a:cubicBezTo>
                      <a:pt x="178804" y="244048"/>
                      <a:pt x="173139" y="238383"/>
                      <a:pt x="166152" y="238383"/>
                    </a:cubicBezTo>
                    <a:lnTo>
                      <a:pt x="12652" y="238383"/>
                    </a:lnTo>
                    <a:cubicBezTo>
                      <a:pt x="5665" y="238383"/>
                      <a:pt x="0" y="244048"/>
                      <a:pt x="0" y="251035"/>
                    </a:cubicBezTo>
                    <a:cubicBezTo>
                      <a:pt x="0" y="258022"/>
                      <a:pt x="5665" y="263687"/>
                      <a:pt x="12652" y="263687"/>
                    </a:cubicBezTo>
                    <a:lnTo>
                      <a:pt x="153500" y="263687"/>
                    </a:lnTo>
                    <a:lnTo>
                      <a:pt x="153500" y="633762"/>
                    </a:lnTo>
                    <a:lnTo>
                      <a:pt x="12652" y="633762"/>
                    </a:lnTo>
                    <a:cubicBezTo>
                      <a:pt x="5665" y="633762"/>
                      <a:pt x="0" y="639426"/>
                      <a:pt x="0" y="646413"/>
                    </a:cubicBezTo>
                    <a:cubicBezTo>
                      <a:pt x="0" y="653401"/>
                      <a:pt x="5665" y="659065"/>
                      <a:pt x="12652" y="659065"/>
                    </a:cubicBezTo>
                    <a:lnTo>
                      <a:pt x="166152" y="659065"/>
                    </a:lnTo>
                    <a:cubicBezTo>
                      <a:pt x="173139" y="659065"/>
                      <a:pt x="178804" y="653401"/>
                      <a:pt x="178804" y="646413"/>
                    </a:cubicBezTo>
                    <a:lnTo>
                      <a:pt x="178804" y="577663"/>
                    </a:lnTo>
                    <a:lnTo>
                      <a:pt x="239870" y="577663"/>
                    </a:lnTo>
                    <a:cubicBezTo>
                      <a:pt x="279599" y="628751"/>
                      <a:pt x="341220" y="659065"/>
                      <a:pt x="406012" y="659065"/>
                    </a:cubicBezTo>
                    <a:lnTo>
                      <a:pt x="560395" y="659065"/>
                    </a:lnTo>
                    <a:cubicBezTo>
                      <a:pt x="567382" y="659065"/>
                      <a:pt x="573047" y="653401"/>
                      <a:pt x="573047" y="646413"/>
                    </a:cubicBezTo>
                    <a:cubicBezTo>
                      <a:pt x="573047" y="639426"/>
                      <a:pt x="567382" y="633762"/>
                      <a:pt x="560395" y="633762"/>
                    </a:cubicBezTo>
                    <a:lnTo>
                      <a:pt x="406012" y="633762"/>
                    </a:lnTo>
                    <a:cubicBezTo>
                      <a:pt x="347107" y="633762"/>
                      <a:pt x="291179" y="605275"/>
                      <a:pt x="256404" y="557560"/>
                    </a:cubicBezTo>
                    <a:cubicBezTo>
                      <a:pt x="254022" y="554293"/>
                      <a:pt x="250223" y="552360"/>
                      <a:pt x="246179" y="552360"/>
                    </a:cubicBezTo>
                    <a:lnTo>
                      <a:pt x="178804" y="552360"/>
                    </a:lnTo>
                    <a:lnTo>
                      <a:pt x="178804" y="345091"/>
                    </a:lnTo>
                    <a:lnTo>
                      <a:pt x="246179" y="345091"/>
                    </a:lnTo>
                    <a:cubicBezTo>
                      <a:pt x="250223" y="345091"/>
                      <a:pt x="254022" y="343157"/>
                      <a:pt x="256404" y="339890"/>
                    </a:cubicBezTo>
                    <a:cubicBezTo>
                      <a:pt x="281807" y="305032"/>
                      <a:pt x="318416" y="280008"/>
                      <a:pt x="359489" y="269428"/>
                    </a:cubicBezTo>
                    <a:cubicBezTo>
                      <a:pt x="384928" y="262876"/>
                      <a:pt x="412057" y="240966"/>
                      <a:pt x="422600" y="224428"/>
                    </a:cubicBezTo>
                    <a:cubicBezTo>
                      <a:pt x="453067" y="176644"/>
                      <a:pt x="467448" y="121228"/>
                      <a:pt x="464189" y="64171"/>
                    </a:cubicBezTo>
                    <a:cubicBezTo>
                      <a:pt x="463629" y="54365"/>
                      <a:pt x="466922" y="44929"/>
                      <a:pt x="473458" y="37599"/>
                    </a:cubicBezTo>
                    <a:cubicBezTo>
                      <a:pt x="479995" y="30269"/>
                      <a:pt x="488997" y="25924"/>
                      <a:pt x="498803" y="25364"/>
                    </a:cubicBezTo>
                    <a:cubicBezTo>
                      <a:pt x="508603" y="24807"/>
                      <a:pt x="518045" y="28095"/>
                      <a:pt x="525375" y="34633"/>
                    </a:cubicBezTo>
                    <a:cubicBezTo>
                      <a:pt x="532704" y="41170"/>
                      <a:pt x="537050" y="50171"/>
                      <a:pt x="537610" y="59977"/>
                    </a:cubicBezTo>
                    <a:cubicBezTo>
                      <a:pt x="541168" y="122258"/>
                      <a:pt x="527971" y="183773"/>
                      <a:pt x="499427" y="238382"/>
                    </a:cubicBezTo>
                    <a:lnTo>
                      <a:pt x="473266" y="238382"/>
                    </a:lnTo>
                    <a:cubicBezTo>
                      <a:pt x="466279" y="238382"/>
                      <a:pt x="460614" y="244046"/>
                      <a:pt x="460614" y="251034"/>
                    </a:cubicBezTo>
                    <a:cubicBezTo>
                      <a:pt x="460614" y="258021"/>
                      <a:pt x="466279" y="263685"/>
                      <a:pt x="473266" y="263685"/>
                    </a:cubicBezTo>
                    <a:lnTo>
                      <a:pt x="506866" y="263685"/>
                    </a:lnTo>
                    <a:cubicBezTo>
                      <a:pt x="506906" y="263685"/>
                      <a:pt x="506947" y="263685"/>
                      <a:pt x="506987" y="263685"/>
                    </a:cubicBezTo>
                    <a:lnTo>
                      <a:pt x="671731" y="263685"/>
                    </a:lnTo>
                    <a:cubicBezTo>
                      <a:pt x="692008" y="263685"/>
                      <a:pt x="708502" y="280180"/>
                      <a:pt x="708502" y="300457"/>
                    </a:cubicBezTo>
                    <a:cubicBezTo>
                      <a:pt x="708502" y="320732"/>
                      <a:pt x="692008" y="337226"/>
                      <a:pt x="671731" y="337226"/>
                    </a:cubicBezTo>
                    <a:lnTo>
                      <a:pt x="651488" y="337226"/>
                    </a:lnTo>
                    <a:lnTo>
                      <a:pt x="611002" y="337226"/>
                    </a:lnTo>
                    <a:cubicBezTo>
                      <a:pt x="604015" y="337226"/>
                      <a:pt x="598350" y="342891"/>
                      <a:pt x="598350" y="349878"/>
                    </a:cubicBezTo>
                    <a:cubicBezTo>
                      <a:pt x="598350" y="356865"/>
                      <a:pt x="604015" y="362530"/>
                      <a:pt x="611002" y="362530"/>
                    </a:cubicBezTo>
                    <a:lnTo>
                      <a:pt x="651488" y="362530"/>
                    </a:lnTo>
                    <a:cubicBezTo>
                      <a:pt x="671765" y="362530"/>
                      <a:pt x="688259" y="379025"/>
                      <a:pt x="688259" y="399301"/>
                    </a:cubicBezTo>
                    <a:cubicBezTo>
                      <a:pt x="688259" y="419576"/>
                      <a:pt x="671765" y="436071"/>
                      <a:pt x="651488" y="436071"/>
                    </a:cubicBezTo>
                    <a:lnTo>
                      <a:pt x="631245" y="436071"/>
                    </a:lnTo>
                    <a:lnTo>
                      <a:pt x="611002" y="436071"/>
                    </a:lnTo>
                    <a:cubicBezTo>
                      <a:pt x="604015" y="436071"/>
                      <a:pt x="598350" y="441735"/>
                      <a:pt x="598350" y="448723"/>
                    </a:cubicBezTo>
                    <a:cubicBezTo>
                      <a:pt x="598350" y="455710"/>
                      <a:pt x="604015" y="461374"/>
                      <a:pt x="611002" y="461374"/>
                    </a:cubicBezTo>
                    <a:lnTo>
                      <a:pt x="631245" y="461374"/>
                    </a:lnTo>
                    <a:cubicBezTo>
                      <a:pt x="651522" y="461374"/>
                      <a:pt x="668017" y="477869"/>
                      <a:pt x="668017" y="498146"/>
                    </a:cubicBezTo>
                    <a:cubicBezTo>
                      <a:pt x="668017" y="518421"/>
                      <a:pt x="651522" y="534915"/>
                      <a:pt x="631245" y="534915"/>
                    </a:cubicBezTo>
                    <a:lnTo>
                      <a:pt x="611002" y="534915"/>
                    </a:lnTo>
                    <a:cubicBezTo>
                      <a:pt x="604015" y="534915"/>
                      <a:pt x="598350" y="540580"/>
                      <a:pt x="598350" y="547567"/>
                    </a:cubicBezTo>
                    <a:cubicBezTo>
                      <a:pt x="598350" y="554554"/>
                      <a:pt x="604015" y="560219"/>
                      <a:pt x="611002" y="560219"/>
                    </a:cubicBezTo>
                    <a:cubicBezTo>
                      <a:pt x="631279" y="560219"/>
                      <a:pt x="647774" y="576714"/>
                      <a:pt x="647774" y="596990"/>
                    </a:cubicBezTo>
                    <a:cubicBezTo>
                      <a:pt x="647774" y="617265"/>
                      <a:pt x="631279" y="633760"/>
                      <a:pt x="611002" y="633760"/>
                    </a:cubicBezTo>
                    <a:cubicBezTo>
                      <a:pt x="604015" y="633760"/>
                      <a:pt x="598350" y="639424"/>
                      <a:pt x="598350" y="646412"/>
                    </a:cubicBezTo>
                    <a:cubicBezTo>
                      <a:pt x="598350" y="653399"/>
                      <a:pt x="604015" y="659063"/>
                      <a:pt x="611002" y="659063"/>
                    </a:cubicBezTo>
                    <a:cubicBezTo>
                      <a:pt x="645231" y="659063"/>
                      <a:pt x="673077" y="631218"/>
                      <a:pt x="673077" y="596990"/>
                    </a:cubicBezTo>
                    <a:cubicBezTo>
                      <a:pt x="673077" y="580732"/>
                      <a:pt x="666794" y="565914"/>
                      <a:pt x="656529" y="554834"/>
                    </a:cubicBezTo>
                    <a:cubicBezTo>
                      <a:pt x="678190" y="545135"/>
                      <a:pt x="693320" y="523373"/>
                      <a:pt x="693320" y="498146"/>
                    </a:cubicBezTo>
                    <a:cubicBezTo>
                      <a:pt x="693320" y="481889"/>
                      <a:pt x="687036" y="467069"/>
                      <a:pt x="676772" y="455990"/>
                    </a:cubicBezTo>
                    <a:cubicBezTo>
                      <a:pt x="698433" y="446290"/>
                      <a:pt x="713563" y="424529"/>
                      <a:pt x="713563" y="399301"/>
                    </a:cubicBezTo>
                    <a:cubicBezTo>
                      <a:pt x="713563" y="383044"/>
                      <a:pt x="707279" y="368225"/>
                      <a:pt x="697015" y="357145"/>
                    </a:cubicBezTo>
                    <a:cubicBezTo>
                      <a:pt x="718676" y="347449"/>
                      <a:pt x="733806" y="325688"/>
                      <a:pt x="733806" y="300460"/>
                    </a:cubicBezTo>
                    <a:close/>
                  </a:path>
                </a:pathLst>
              </a:custGeom>
              <a:grpFill/>
              <a:ln w="16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17D0CF-4811-41AC-8B43-C129A34F9AE4}"/>
              </a:ext>
            </a:extLst>
          </p:cNvPr>
          <p:cNvGrpSpPr/>
          <p:nvPr/>
        </p:nvGrpSpPr>
        <p:grpSpPr>
          <a:xfrm>
            <a:off x="5410120" y="2942599"/>
            <a:ext cx="359351" cy="359351"/>
            <a:chOff x="6296024" y="2669607"/>
            <a:chExt cx="479135" cy="479135"/>
          </a:xfrm>
        </p:grpSpPr>
        <p:grpSp>
          <p:nvGrpSpPr>
            <p:cNvPr id="26" name="Graphic 2">
              <a:extLst>
                <a:ext uri="{FF2B5EF4-FFF2-40B4-BE49-F238E27FC236}">
                  <a16:creationId xmlns:a16="http://schemas.microsoft.com/office/drawing/2014/main" id="{911177E5-F7A5-403E-9F12-3FE430157445}"/>
                </a:ext>
              </a:extLst>
            </p:cNvPr>
            <p:cNvGrpSpPr/>
            <p:nvPr/>
          </p:nvGrpSpPr>
          <p:grpSpPr>
            <a:xfrm>
              <a:off x="6296024" y="2669607"/>
              <a:ext cx="479135" cy="479135"/>
              <a:chOff x="334964" y="495301"/>
              <a:chExt cx="685799" cy="685799"/>
            </a:xfrm>
            <a:solidFill>
              <a:schemeClr val="accent1"/>
            </a:solidFill>
          </p:grpSpPr>
          <p:sp>
            <p:nvSpPr>
              <p:cNvPr id="31" name="Freeform: Shape 102">
                <a:extLst>
                  <a:ext uri="{FF2B5EF4-FFF2-40B4-BE49-F238E27FC236}">
                    <a16:creationId xmlns:a16="http://schemas.microsoft.com/office/drawing/2014/main" id="{EE603E5A-1F30-4113-B043-AE1DA62971B0}"/>
                  </a:ext>
                </a:extLst>
              </p:cNvPr>
              <p:cNvSpPr/>
              <p:nvPr/>
            </p:nvSpPr>
            <p:spPr>
              <a:xfrm>
                <a:off x="722109" y="981997"/>
                <a:ext cx="88490" cy="154858"/>
              </a:xfrm>
              <a:custGeom>
                <a:avLst/>
                <a:gdLst>
                  <a:gd name="connsiteX0" fmla="*/ 44245 w 88490"/>
                  <a:gd name="connsiteY0" fmla="*/ 0 h 154857"/>
                  <a:gd name="connsiteX1" fmla="*/ 0 w 88490"/>
                  <a:gd name="connsiteY1" fmla="*/ 44245 h 154857"/>
                  <a:gd name="connsiteX2" fmla="*/ 0 w 88490"/>
                  <a:gd name="connsiteY2" fmla="*/ 110613 h 154857"/>
                  <a:gd name="connsiteX3" fmla="*/ 44245 w 88490"/>
                  <a:gd name="connsiteY3" fmla="*/ 154858 h 154857"/>
                  <a:gd name="connsiteX4" fmla="*/ 88490 w 88490"/>
                  <a:gd name="connsiteY4" fmla="*/ 110613 h 154857"/>
                  <a:gd name="connsiteX5" fmla="*/ 88490 w 88490"/>
                  <a:gd name="connsiteY5" fmla="*/ 44245 h 154857"/>
                  <a:gd name="connsiteX6" fmla="*/ 44245 w 88490"/>
                  <a:gd name="connsiteY6" fmla="*/ 0 h 154857"/>
                  <a:gd name="connsiteX7" fmla="*/ 66368 w 88490"/>
                  <a:gd name="connsiteY7" fmla="*/ 110613 h 154857"/>
                  <a:gd name="connsiteX8" fmla="*/ 44245 w 88490"/>
                  <a:gd name="connsiteY8" fmla="*/ 132735 h 154857"/>
                  <a:gd name="connsiteX9" fmla="*/ 22123 w 88490"/>
                  <a:gd name="connsiteY9" fmla="*/ 110613 h 154857"/>
                  <a:gd name="connsiteX10" fmla="*/ 22123 w 88490"/>
                  <a:gd name="connsiteY10" fmla="*/ 44245 h 154857"/>
                  <a:gd name="connsiteX11" fmla="*/ 44245 w 88490"/>
                  <a:gd name="connsiteY11" fmla="*/ 22123 h 154857"/>
                  <a:gd name="connsiteX12" fmla="*/ 66368 w 88490"/>
                  <a:gd name="connsiteY12" fmla="*/ 44245 h 154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490" h="154857">
                    <a:moveTo>
                      <a:pt x="44245" y="0"/>
                    </a:moveTo>
                    <a:cubicBezTo>
                      <a:pt x="19844" y="0"/>
                      <a:pt x="0" y="19844"/>
                      <a:pt x="0" y="44245"/>
                    </a:cubicBezTo>
                    <a:lnTo>
                      <a:pt x="0" y="110613"/>
                    </a:lnTo>
                    <a:cubicBezTo>
                      <a:pt x="0" y="135014"/>
                      <a:pt x="19844" y="154858"/>
                      <a:pt x="44245" y="154858"/>
                    </a:cubicBezTo>
                    <a:cubicBezTo>
                      <a:pt x="68646" y="154858"/>
                      <a:pt x="88490" y="135014"/>
                      <a:pt x="88490" y="110613"/>
                    </a:cubicBezTo>
                    <a:lnTo>
                      <a:pt x="88490" y="44245"/>
                    </a:lnTo>
                    <a:cubicBezTo>
                      <a:pt x="88490" y="19844"/>
                      <a:pt x="68646" y="0"/>
                      <a:pt x="44245" y="0"/>
                    </a:cubicBezTo>
                    <a:close/>
                    <a:moveTo>
                      <a:pt x="66368" y="110613"/>
                    </a:moveTo>
                    <a:cubicBezTo>
                      <a:pt x="66368" y="122813"/>
                      <a:pt x="56446" y="132735"/>
                      <a:pt x="44245" y="132735"/>
                    </a:cubicBezTo>
                    <a:cubicBezTo>
                      <a:pt x="32045" y="132735"/>
                      <a:pt x="22123" y="122813"/>
                      <a:pt x="22123" y="110613"/>
                    </a:cubicBezTo>
                    <a:lnTo>
                      <a:pt x="22123" y="44245"/>
                    </a:lnTo>
                    <a:cubicBezTo>
                      <a:pt x="22123" y="32045"/>
                      <a:pt x="32045" y="22123"/>
                      <a:pt x="44245" y="22123"/>
                    </a:cubicBezTo>
                    <a:cubicBezTo>
                      <a:pt x="56446" y="22123"/>
                      <a:pt x="66368" y="32045"/>
                      <a:pt x="66368" y="44245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103">
                <a:extLst>
                  <a:ext uri="{FF2B5EF4-FFF2-40B4-BE49-F238E27FC236}">
                    <a16:creationId xmlns:a16="http://schemas.microsoft.com/office/drawing/2014/main" id="{158AA8AA-AA4C-4C3C-BA66-608EBD0901C0}"/>
                  </a:ext>
                </a:extLst>
              </p:cNvPr>
              <p:cNvSpPr/>
              <p:nvPr/>
            </p:nvSpPr>
            <p:spPr>
              <a:xfrm>
                <a:off x="545128" y="107048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104">
                <a:extLst>
                  <a:ext uri="{FF2B5EF4-FFF2-40B4-BE49-F238E27FC236}">
                    <a16:creationId xmlns:a16="http://schemas.microsoft.com/office/drawing/2014/main" id="{63735FE0-F49A-4151-A020-BBB3A9148AF5}"/>
                  </a:ext>
                </a:extLst>
              </p:cNvPr>
              <p:cNvSpPr/>
              <p:nvPr/>
            </p:nvSpPr>
            <p:spPr>
              <a:xfrm>
                <a:off x="633618" y="107048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105">
                <a:extLst>
                  <a:ext uri="{FF2B5EF4-FFF2-40B4-BE49-F238E27FC236}">
                    <a16:creationId xmlns:a16="http://schemas.microsoft.com/office/drawing/2014/main" id="{D362E1AE-128E-46BF-97C4-654A36BB110C}"/>
                  </a:ext>
                </a:extLst>
              </p:cNvPr>
              <p:cNvSpPr/>
              <p:nvPr/>
            </p:nvSpPr>
            <p:spPr>
              <a:xfrm>
                <a:off x="545128" y="98199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106">
                <a:extLst>
                  <a:ext uri="{FF2B5EF4-FFF2-40B4-BE49-F238E27FC236}">
                    <a16:creationId xmlns:a16="http://schemas.microsoft.com/office/drawing/2014/main" id="{9A3F643F-4F95-43B9-B07C-CF09CB035BFD}"/>
                  </a:ext>
                </a:extLst>
              </p:cNvPr>
              <p:cNvSpPr/>
              <p:nvPr/>
            </p:nvSpPr>
            <p:spPr>
              <a:xfrm>
                <a:off x="633618" y="98199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107">
                <a:extLst>
                  <a:ext uri="{FF2B5EF4-FFF2-40B4-BE49-F238E27FC236}">
                    <a16:creationId xmlns:a16="http://schemas.microsoft.com/office/drawing/2014/main" id="{30E4422D-802E-433E-A426-AFE434E24D08}"/>
                  </a:ext>
                </a:extLst>
              </p:cNvPr>
              <p:cNvSpPr/>
              <p:nvPr/>
            </p:nvSpPr>
            <p:spPr>
              <a:xfrm>
                <a:off x="545128" y="89350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108">
                <a:extLst>
                  <a:ext uri="{FF2B5EF4-FFF2-40B4-BE49-F238E27FC236}">
                    <a16:creationId xmlns:a16="http://schemas.microsoft.com/office/drawing/2014/main" id="{55ED1A7A-9FD2-482D-8EF4-E109FBE56BDE}"/>
                  </a:ext>
                </a:extLst>
              </p:cNvPr>
              <p:cNvSpPr/>
              <p:nvPr/>
            </p:nvSpPr>
            <p:spPr>
              <a:xfrm>
                <a:off x="633618" y="89350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109">
                <a:extLst>
                  <a:ext uri="{FF2B5EF4-FFF2-40B4-BE49-F238E27FC236}">
                    <a16:creationId xmlns:a16="http://schemas.microsoft.com/office/drawing/2014/main" id="{7B6A60B2-8B6D-4C7A-8B82-AB62AE4874F2}"/>
                  </a:ext>
                </a:extLst>
              </p:cNvPr>
              <p:cNvSpPr/>
              <p:nvPr/>
            </p:nvSpPr>
            <p:spPr>
              <a:xfrm>
                <a:off x="722109" y="893507"/>
                <a:ext cx="66368" cy="66368"/>
              </a:xfrm>
              <a:custGeom>
                <a:avLst/>
                <a:gdLst>
                  <a:gd name="connsiteX0" fmla="*/ 66368 w 66367"/>
                  <a:gd name="connsiteY0" fmla="*/ 0 h 66367"/>
                  <a:gd name="connsiteX1" fmla="*/ 0 w 66367"/>
                  <a:gd name="connsiteY1" fmla="*/ 0 h 66367"/>
                  <a:gd name="connsiteX2" fmla="*/ 0 w 66367"/>
                  <a:gd name="connsiteY2" fmla="*/ 66368 h 66367"/>
                  <a:gd name="connsiteX3" fmla="*/ 66368 w 66367"/>
                  <a:gd name="connsiteY3" fmla="*/ 66368 h 66367"/>
                  <a:gd name="connsiteX4" fmla="*/ 44245 w 66367"/>
                  <a:gd name="connsiteY4" fmla="*/ 44245 h 66367"/>
                  <a:gd name="connsiteX5" fmla="*/ 22123 w 66367"/>
                  <a:gd name="connsiteY5" fmla="*/ 44245 h 66367"/>
                  <a:gd name="connsiteX6" fmla="*/ 22123 w 66367"/>
                  <a:gd name="connsiteY6" fmla="*/ 22123 h 66367"/>
                  <a:gd name="connsiteX7" fmla="*/ 44245 w 66367"/>
                  <a:gd name="connsiteY7" fmla="*/ 22123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66368" y="0"/>
                    </a:moveTo>
                    <a:lnTo>
                      <a:pt x="0" y="0"/>
                    </a:lnTo>
                    <a:lnTo>
                      <a:pt x="0" y="66368"/>
                    </a:lnTo>
                    <a:lnTo>
                      <a:pt x="66368" y="66368"/>
                    </a:lnTo>
                    <a:close/>
                    <a:moveTo>
                      <a:pt x="44245" y="44245"/>
                    </a:moveTo>
                    <a:lnTo>
                      <a:pt x="22123" y="44245"/>
                    </a:lnTo>
                    <a:lnTo>
                      <a:pt x="22123" y="22123"/>
                    </a:lnTo>
                    <a:lnTo>
                      <a:pt x="44245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111">
                <a:extLst>
                  <a:ext uri="{FF2B5EF4-FFF2-40B4-BE49-F238E27FC236}">
                    <a16:creationId xmlns:a16="http://schemas.microsoft.com/office/drawing/2014/main" id="{45B2E548-CE0F-4CA7-A0B0-39F30C16C846}"/>
                  </a:ext>
                </a:extLst>
              </p:cNvPr>
              <p:cNvSpPr/>
              <p:nvPr/>
            </p:nvSpPr>
            <p:spPr>
              <a:xfrm>
                <a:off x="334964" y="605914"/>
                <a:ext cx="685799" cy="575186"/>
              </a:xfrm>
              <a:custGeom>
                <a:avLst/>
                <a:gdLst>
                  <a:gd name="connsiteX0" fmla="*/ 519880 w 685799"/>
                  <a:gd name="connsiteY0" fmla="*/ 393627 h 575186"/>
                  <a:gd name="connsiteX1" fmla="*/ 519880 w 685799"/>
                  <a:gd name="connsiteY1" fmla="*/ 143797 h 575186"/>
                  <a:gd name="connsiteX2" fmla="*/ 486696 w 685799"/>
                  <a:gd name="connsiteY2" fmla="*/ 110613 h 575186"/>
                  <a:gd name="connsiteX3" fmla="*/ 464012 w 685799"/>
                  <a:gd name="connsiteY3" fmla="*/ 110613 h 575186"/>
                  <a:gd name="connsiteX4" fmla="*/ 342900 w 685799"/>
                  <a:gd name="connsiteY4" fmla="*/ 0 h 575186"/>
                  <a:gd name="connsiteX5" fmla="*/ 221787 w 685799"/>
                  <a:gd name="connsiteY5" fmla="*/ 110613 h 575186"/>
                  <a:gd name="connsiteX6" fmla="*/ 199103 w 685799"/>
                  <a:gd name="connsiteY6" fmla="*/ 110613 h 575186"/>
                  <a:gd name="connsiteX7" fmla="*/ 165919 w 685799"/>
                  <a:gd name="connsiteY7" fmla="*/ 143797 h 575186"/>
                  <a:gd name="connsiteX8" fmla="*/ 165919 w 685799"/>
                  <a:gd name="connsiteY8" fmla="*/ 265471 h 575186"/>
                  <a:gd name="connsiteX9" fmla="*/ 149327 w 685799"/>
                  <a:gd name="connsiteY9" fmla="*/ 243348 h 575186"/>
                  <a:gd name="connsiteX10" fmla="*/ 132735 w 685799"/>
                  <a:gd name="connsiteY10" fmla="*/ 243348 h 575186"/>
                  <a:gd name="connsiteX11" fmla="*/ 132735 w 685799"/>
                  <a:gd name="connsiteY11" fmla="*/ 165919 h 575186"/>
                  <a:gd name="connsiteX12" fmla="*/ 110613 w 685799"/>
                  <a:gd name="connsiteY12" fmla="*/ 165919 h 575186"/>
                  <a:gd name="connsiteX13" fmla="*/ 110613 w 685799"/>
                  <a:gd name="connsiteY13" fmla="*/ 243348 h 575186"/>
                  <a:gd name="connsiteX14" fmla="*/ 88490 w 685799"/>
                  <a:gd name="connsiteY14" fmla="*/ 243348 h 575186"/>
                  <a:gd name="connsiteX15" fmla="*/ 88490 w 685799"/>
                  <a:gd name="connsiteY15" fmla="*/ 132735 h 575186"/>
                  <a:gd name="connsiteX16" fmla="*/ 66368 w 685799"/>
                  <a:gd name="connsiteY16" fmla="*/ 132735 h 575186"/>
                  <a:gd name="connsiteX17" fmla="*/ 66368 w 685799"/>
                  <a:gd name="connsiteY17" fmla="*/ 243348 h 575186"/>
                  <a:gd name="connsiteX18" fmla="*/ 44245 w 685799"/>
                  <a:gd name="connsiteY18" fmla="*/ 243348 h 575186"/>
                  <a:gd name="connsiteX19" fmla="*/ 44245 w 685799"/>
                  <a:gd name="connsiteY19" fmla="*/ 99551 h 575186"/>
                  <a:gd name="connsiteX20" fmla="*/ 22123 w 685799"/>
                  <a:gd name="connsiteY20" fmla="*/ 99551 h 575186"/>
                  <a:gd name="connsiteX21" fmla="*/ 22123 w 685799"/>
                  <a:gd name="connsiteY21" fmla="*/ 243348 h 575186"/>
                  <a:gd name="connsiteX22" fmla="*/ 0 w 685799"/>
                  <a:gd name="connsiteY22" fmla="*/ 243348 h 575186"/>
                  <a:gd name="connsiteX23" fmla="*/ 0 w 685799"/>
                  <a:gd name="connsiteY23" fmla="*/ 265471 h 575186"/>
                  <a:gd name="connsiteX24" fmla="*/ 138266 w 685799"/>
                  <a:gd name="connsiteY24" fmla="*/ 265471 h 575186"/>
                  <a:gd name="connsiteX25" fmla="*/ 165919 w 685799"/>
                  <a:gd name="connsiteY25" fmla="*/ 302338 h 575186"/>
                  <a:gd name="connsiteX26" fmla="*/ 165919 w 685799"/>
                  <a:gd name="connsiteY26" fmla="*/ 542002 h 575186"/>
                  <a:gd name="connsiteX27" fmla="*/ 199103 w 685799"/>
                  <a:gd name="connsiteY27" fmla="*/ 575186 h 575186"/>
                  <a:gd name="connsiteX28" fmla="*/ 486696 w 685799"/>
                  <a:gd name="connsiteY28" fmla="*/ 575186 h 575186"/>
                  <a:gd name="connsiteX29" fmla="*/ 519880 w 685799"/>
                  <a:gd name="connsiteY29" fmla="*/ 542002 h 575186"/>
                  <a:gd name="connsiteX30" fmla="*/ 519880 w 685799"/>
                  <a:gd name="connsiteY30" fmla="*/ 424909 h 575186"/>
                  <a:gd name="connsiteX31" fmla="*/ 557644 w 685799"/>
                  <a:gd name="connsiteY31" fmla="*/ 387145 h 575186"/>
                  <a:gd name="connsiteX32" fmla="*/ 685799 w 685799"/>
                  <a:gd name="connsiteY32" fmla="*/ 387145 h 575186"/>
                  <a:gd name="connsiteX33" fmla="*/ 685799 w 685799"/>
                  <a:gd name="connsiteY33" fmla="*/ 365022 h 575186"/>
                  <a:gd name="connsiteX34" fmla="*/ 548484 w 685799"/>
                  <a:gd name="connsiteY34" fmla="*/ 365022 h 575186"/>
                  <a:gd name="connsiteX35" fmla="*/ 453512 w 685799"/>
                  <a:gd name="connsiteY35" fmla="*/ 188042 h 575186"/>
                  <a:gd name="connsiteX36" fmla="*/ 453512 w 685799"/>
                  <a:gd name="connsiteY36" fmla="*/ 199103 h 575186"/>
                  <a:gd name="connsiteX37" fmla="*/ 436812 w 685799"/>
                  <a:gd name="connsiteY37" fmla="*/ 199103 h 575186"/>
                  <a:gd name="connsiteX38" fmla="*/ 444984 w 685799"/>
                  <a:gd name="connsiteY38" fmla="*/ 188042 h 575186"/>
                  <a:gd name="connsiteX39" fmla="*/ 240815 w 685799"/>
                  <a:gd name="connsiteY39" fmla="*/ 188042 h 575186"/>
                  <a:gd name="connsiteX40" fmla="*/ 248987 w 685799"/>
                  <a:gd name="connsiteY40" fmla="*/ 199103 h 575186"/>
                  <a:gd name="connsiteX41" fmla="*/ 232287 w 685799"/>
                  <a:gd name="connsiteY41" fmla="*/ 199103 h 575186"/>
                  <a:gd name="connsiteX42" fmla="*/ 232287 w 685799"/>
                  <a:gd name="connsiteY42" fmla="*/ 188042 h 575186"/>
                  <a:gd name="connsiteX43" fmla="*/ 232287 w 685799"/>
                  <a:gd name="connsiteY43" fmla="*/ 221225 h 575186"/>
                  <a:gd name="connsiteX44" fmla="*/ 453512 w 685799"/>
                  <a:gd name="connsiteY44" fmla="*/ 221225 h 575186"/>
                  <a:gd name="connsiteX45" fmla="*/ 453512 w 685799"/>
                  <a:gd name="connsiteY45" fmla="*/ 243348 h 575186"/>
                  <a:gd name="connsiteX46" fmla="*/ 232287 w 685799"/>
                  <a:gd name="connsiteY46" fmla="*/ 243348 h 575186"/>
                  <a:gd name="connsiteX47" fmla="*/ 342900 w 685799"/>
                  <a:gd name="connsiteY47" fmla="*/ 22123 h 575186"/>
                  <a:gd name="connsiteX48" fmla="*/ 442451 w 685799"/>
                  <a:gd name="connsiteY48" fmla="*/ 121674 h 575186"/>
                  <a:gd name="connsiteX49" fmla="*/ 405255 w 685799"/>
                  <a:gd name="connsiteY49" fmla="*/ 199103 h 575186"/>
                  <a:gd name="connsiteX50" fmla="*/ 280544 w 685799"/>
                  <a:gd name="connsiteY50" fmla="*/ 199103 h 575186"/>
                  <a:gd name="connsiteX51" fmla="*/ 243348 w 685799"/>
                  <a:gd name="connsiteY51" fmla="*/ 121674 h 575186"/>
                  <a:gd name="connsiteX52" fmla="*/ 342900 w 685799"/>
                  <a:gd name="connsiteY52" fmla="*/ 22123 h 575186"/>
                  <a:gd name="connsiteX53" fmla="*/ 497757 w 685799"/>
                  <a:gd name="connsiteY53" fmla="*/ 542002 h 575186"/>
                  <a:gd name="connsiteX54" fmla="*/ 486696 w 685799"/>
                  <a:gd name="connsiteY54" fmla="*/ 553064 h 575186"/>
                  <a:gd name="connsiteX55" fmla="*/ 199103 w 685799"/>
                  <a:gd name="connsiteY55" fmla="*/ 553064 h 575186"/>
                  <a:gd name="connsiteX56" fmla="*/ 188042 w 685799"/>
                  <a:gd name="connsiteY56" fmla="*/ 542002 h 575186"/>
                  <a:gd name="connsiteX57" fmla="*/ 188042 w 685799"/>
                  <a:gd name="connsiteY57" fmla="*/ 143797 h 575186"/>
                  <a:gd name="connsiteX58" fmla="*/ 199103 w 685799"/>
                  <a:gd name="connsiteY58" fmla="*/ 132735 h 575186"/>
                  <a:gd name="connsiteX59" fmla="*/ 221857 w 685799"/>
                  <a:gd name="connsiteY59" fmla="*/ 132735 h 575186"/>
                  <a:gd name="connsiteX60" fmla="*/ 229575 w 685799"/>
                  <a:gd name="connsiteY60" fmla="*/ 165919 h 575186"/>
                  <a:gd name="connsiteX61" fmla="*/ 210164 w 685799"/>
                  <a:gd name="connsiteY61" fmla="*/ 165919 h 575186"/>
                  <a:gd name="connsiteX62" fmla="*/ 210164 w 685799"/>
                  <a:gd name="connsiteY62" fmla="*/ 265471 h 575186"/>
                  <a:gd name="connsiteX63" fmla="*/ 475635 w 685799"/>
                  <a:gd name="connsiteY63" fmla="*/ 265471 h 575186"/>
                  <a:gd name="connsiteX64" fmla="*/ 475635 w 685799"/>
                  <a:gd name="connsiteY64" fmla="*/ 165919 h 575186"/>
                  <a:gd name="connsiteX65" fmla="*/ 456224 w 685799"/>
                  <a:gd name="connsiteY65" fmla="*/ 165919 h 575186"/>
                  <a:gd name="connsiteX66" fmla="*/ 463942 w 685799"/>
                  <a:gd name="connsiteY66" fmla="*/ 132735 h 575186"/>
                  <a:gd name="connsiteX67" fmla="*/ 486696 w 685799"/>
                  <a:gd name="connsiteY67" fmla="*/ 132735 h 575186"/>
                  <a:gd name="connsiteX68" fmla="*/ 497757 w 685799"/>
                  <a:gd name="connsiteY68" fmla="*/ 143797 h 57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85799" h="575186">
                    <a:moveTo>
                      <a:pt x="519880" y="393627"/>
                    </a:moveTo>
                    <a:lnTo>
                      <a:pt x="519880" y="143797"/>
                    </a:lnTo>
                    <a:cubicBezTo>
                      <a:pt x="519880" y="125504"/>
                      <a:pt x="504989" y="110613"/>
                      <a:pt x="486696" y="110613"/>
                    </a:cubicBezTo>
                    <a:lnTo>
                      <a:pt x="464012" y="110613"/>
                    </a:lnTo>
                    <a:cubicBezTo>
                      <a:pt x="458400" y="48690"/>
                      <a:pt x="406259" y="0"/>
                      <a:pt x="342900" y="0"/>
                    </a:cubicBezTo>
                    <a:cubicBezTo>
                      <a:pt x="279541" y="0"/>
                      <a:pt x="227399" y="48690"/>
                      <a:pt x="221787" y="110613"/>
                    </a:cubicBezTo>
                    <a:lnTo>
                      <a:pt x="199103" y="110613"/>
                    </a:lnTo>
                    <a:cubicBezTo>
                      <a:pt x="180810" y="110613"/>
                      <a:pt x="165919" y="125504"/>
                      <a:pt x="165919" y="143797"/>
                    </a:cubicBezTo>
                    <a:lnTo>
                      <a:pt x="165919" y="265471"/>
                    </a:lnTo>
                    <a:lnTo>
                      <a:pt x="149327" y="243348"/>
                    </a:lnTo>
                    <a:lnTo>
                      <a:pt x="132735" y="243348"/>
                    </a:lnTo>
                    <a:lnTo>
                      <a:pt x="132735" y="165919"/>
                    </a:lnTo>
                    <a:lnTo>
                      <a:pt x="110613" y="165919"/>
                    </a:lnTo>
                    <a:lnTo>
                      <a:pt x="110613" y="243348"/>
                    </a:lnTo>
                    <a:lnTo>
                      <a:pt x="88490" y="243348"/>
                    </a:lnTo>
                    <a:lnTo>
                      <a:pt x="88490" y="132735"/>
                    </a:lnTo>
                    <a:lnTo>
                      <a:pt x="66368" y="132735"/>
                    </a:lnTo>
                    <a:lnTo>
                      <a:pt x="66368" y="243348"/>
                    </a:lnTo>
                    <a:lnTo>
                      <a:pt x="44245" y="243348"/>
                    </a:lnTo>
                    <a:lnTo>
                      <a:pt x="44245" y="99551"/>
                    </a:lnTo>
                    <a:lnTo>
                      <a:pt x="22123" y="99551"/>
                    </a:lnTo>
                    <a:lnTo>
                      <a:pt x="22123" y="243348"/>
                    </a:lnTo>
                    <a:lnTo>
                      <a:pt x="0" y="243348"/>
                    </a:lnTo>
                    <a:lnTo>
                      <a:pt x="0" y="265471"/>
                    </a:lnTo>
                    <a:lnTo>
                      <a:pt x="138266" y="265471"/>
                    </a:lnTo>
                    <a:lnTo>
                      <a:pt x="165919" y="302338"/>
                    </a:lnTo>
                    <a:lnTo>
                      <a:pt x="165919" y="542002"/>
                    </a:lnTo>
                    <a:cubicBezTo>
                      <a:pt x="165919" y="560295"/>
                      <a:pt x="180810" y="575186"/>
                      <a:pt x="199103" y="575186"/>
                    </a:cubicBezTo>
                    <a:lnTo>
                      <a:pt x="486696" y="575186"/>
                    </a:lnTo>
                    <a:cubicBezTo>
                      <a:pt x="504989" y="575186"/>
                      <a:pt x="519880" y="560295"/>
                      <a:pt x="519880" y="542002"/>
                    </a:cubicBezTo>
                    <a:lnTo>
                      <a:pt x="519880" y="424909"/>
                    </a:lnTo>
                    <a:lnTo>
                      <a:pt x="557644" y="387145"/>
                    </a:lnTo>
                    <a:lnTo>
                      <a:pt x="685799" y="387145"/>
                    </a:lnTo>
                    <a:lnTo>
                      <a:pt x="685799" y="365022"/>
                    </a:lnTo>
                    <a:lnTo>
                      <a:pt x="548484" y="365022"/>
                    </a:lnTo>
                    <a:close/>
                    <a:moveTo>
                      <a:pt x="453512" y="188042"/>
                    </a:moveTo>
                    <a:lnTo>
                      <a:pt x="453512" y="199103"/>
                    </a:lnTo>
                    <a:lnTo>
                      <a:pt x="436812" y="199103"/>
                    </a:lnTo>
                    <a:cubicBezTo>
                      <a:pt x="439751" y="195565"/>
                      <a:pt x="442483" y="191872"/>
                      <a:pt x="444984" y="188042"/>
                    </a:cubicBezTo>
                    <a:close/>
                    <a:moveTo>
                      <a:pt x="240815" y="188042"/>
                    </a:moveTo>
                    <a:cubicBezTo>
                      <a:pt x="243316" y="191872"/>
                      <a:pt x="246048" y="195565"/>
                      <a:pt x="248987" y="199103"/>
                    </a:cubicBezTo>
                    <a:lnTo>
                      <a:pt x="232287" y="199103"/>
                    </a:lnTo>
                    <a:lnTo>
                      <a:pt x="232287" y="188042"/>
                    </a:lnTo>
                    <a:close/>
                    <a:moveTo>
                      <a:pt x="232287" y="221225"/>
                    </a:moveTo>
                    <a:lnTo>
                      <a:pt x="453512" y="221225"/>
                    </a:lnTo>
                    <a:lnTo>
                      <a:pt x="453512" y="243348"/>
                    </a:lnTo>
                    <a:lnTo>
                      <a:pt x="232287" y="243348"/>
                    </a:lnTo>
                    <a:close/>
                    <a:moveTo>
                      <a:pt x="342900" y="22123"/>
                    </a:moveTo>
                    <a:cubicBezTo>
                      <a:pt x="397784" y="22123"/>
                      <a:pt x="442451" y="66789"/>
                      <a:pt x="442451" y="121674"/>
                    </a:cubicBezTo>
                    <a:cubicBezTo>
                      <a:pt x="442451" y="152124"/>
                      <a:pt x="428868" y="180102"/>
                      <a:pt x="405255" y="199103"/>
                    </a:cubicBezTo>
                    <a:lnTo>
                      <a:pt x="280544" y="199103"/>
                    </a:lnTo>
                    <a:cubicBezTo>
                      <a:pt x="256931" y="180102"/>
                      <a:pt x="243348" y="152124"/>
                      <a:pt x="243348" y="121674"/>
                    </a:cubicBezTo>
                    <a:cubicBezTo>
                      <a:pt x="243348" y="66789"/>
                      <a:pt x="288015" y="22123"/>
                      <a:pt x="342900" y="22123"/>
                    </a:cubicBezTo>
                    <a:close/>
                    <a:moveTo>
                      <a:pt x="497757" y="542002"/>
                    </a:moveTo>
                    <a:cubicBezTo>
                      <a:pt x="497757" y="548094"/>
                      <a:pt x="492788" y="553064"/>
                      <a:pt x="486696" y="553064"/>
                    </a:cubicBezTo>
                    <a:lnTo>
                      <a:pt x="199103" y="553064"/>
                    </a:lnTo>
                    <a:cubicBezTo>
                      <a:pt x="193011" y="553064"/>
                      <a:pt x="188042" y="548094"/>
                      <a:pt x="188042" y="542002"/>
                    </a:cubicBezTo>
                    <a:lnTo>
                      <a:pt x="188042" y="143797"/>
                    </a:lnTo>
                    <a:cubicBezTo>
                      <a:pt x="188042" y="137705"/>
                      <a:pt x="193011" y="132735"/>
                      <a:pt x="199103" y="132735"/>
                    </a:cubicBezTo>
                    <a:lnTo>
                      <a:pt x="221857" y="132735"/>
                    </a:lnTo>
                    <a:cubicBezTo>
                      <a:pt x="222883" y="144261"/>
                      <a:pt x="225481" y="155387"/>
                      <a:pt x="229575" y="165919"/>
                    </a:cubicBezTo>
                    <a:lnTo>
                      <a:pt x="210164" y="165919"/>
                    </a:lnTo>
                    <a:lnTo>
                      <a:pt x="210164" y="265471"/>
                    </a:lnTo>
                    <a:lnTo>
                      <a:pt x="475635" y="265471"/>
                    </a:lnTo>
                    <a:lnTo>
                      <a:pt x="475635" y="165919"/>
                    </a:lnTo>
                    <a:lnTo>
                      <a:pt x="456224" y="165919"/>
                    </a:lnTo>
                    <a:cubicBezTo>
                      <a:pt x="460318" y="155387"/>
                      <a:pt x="462916" y="144261"/>
                      <a:pt x="463942" y="132735"/>
                    </a:cubicBezTo>
                    <a:lnTo>
                      <a:pt x="486696" y="132735"/>
                    </a:lnTo>
                    <a:cubicBezTo>
                      <a:pt x="492788" y="132735"/>
                      <a:pt x="497757" y="137705"/>
                      <a:pt x="497757" y="143797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112">
                <a:extLst>
                  <a:ext uri="{FF2B5EF4-FFF2-40B4-BE49-F238E27FC236}">
                    <a16:creationId xmlns:a16="http://schemas.microsoft.com/office/drawing/2014/main" id="{3FA66DCE-3C85-456E-9DA8-D29D6B60F68C}"/>
                  </a:ext>
                </a:extLst>
              </p:cNvPr>
              <p:cNvSpPr/>
              <p:nvPr/>
            </p:nvSpPr>
            <p:spPr>
              <a:xfrm>
                <a:off x="965457" y="926691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113">
                <a:extLst>
                  <a:ext uri="{FF2B5EF4-FFF2-40B4-BE49-F238E27FC236}">
                    <a16:creationId xmlns:a16="http://schemas.microsoft.com/office/drawing/2014/main" id="{E0A828A6-1B04-4E5D-BF5A-32398AD2DFA5}"/>
                  </a:ext>
                </a:extLst>
              </p:cNvPr>
              <p:cNvSpPr/>
              <p:nvPr/>
            </p:nvSpPr>
            <p:spPr>
              <a:xfrm>
                <a:off x="965457" y="882446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114">
                <a:extLst>
                  <a:ext uri="{FF2B5EF4-FFF2-40B4-BE49-F238E27FC236}">
                    <a16:creationId xmlns:a16="http://schemas.microsoft.com/office/drawing/2014/main" id="{74868EA2-7031-4FEB-9481-D845887896F8}"/>
                  </a:ext>
                </a:extLst>
              </p:cNvPr>
              <p:cNvSpPr/>
              <p:nvPr/>
            </p:nvSpPr>
            <p:spPr>
              <a:xfrm>
                <a:off x="935514" y="756192"/>
                <a:ext cx="81577" cy="103699"/>
              </a:xfrm>
              <a:custGeom>
                <a:avLst/>
                <a:gdLst>
                  <a:gd name="connsiteX0" fmla="*/ 52065 w 81576"/>
                  <a:gd name="connsiteY0" fmla="*/ 42344 h 103699"/>
                  <a:gd name="connsiteX1" fmla="*/ 66368 w 81576"/>
                  <a:gd name="connsiteY1" fmla="*/ 56645 h 103699"/>
                  <a:gd name="connsiteX2" fmla="*/ 82008 w 81576"/>
                  <a:gd name="connsiteY2" fmla="*/ 41004 h 103699"/>
                  <a:gd name="connsiteX3" fmla="*/ 41004 w 81576"/>
                  <a:gd name="connsiteY3" fmla="*/ 0 h 103699"/>
                  <a:gd name="connsiteX4" fmla="*/ 0 w 81576"/>
                  <a:gd name="connsiteY4" fmla="*/ 41004 h 103699"/>
                  <a:gd name="connsiteX5" fmla="*/ 15641 w 81576"/>
                  <a:gd name="connsiteY5" fmla="*/ 56645 h 103699"/>
                  <a:gd name="connsiteX6" fmla="*/ 29943 w 81576"/>
                  <a:gd name="connsiteY6" fmla="*/ 42344 h 103699"/>
                  <a:gd name="connsiteX7" fmla="*/ 29943 w 81576"/>
                  <a:gd name="connsiteY7" fmla="*/ 104131 h 103699"/>
                  <a:gd name="connsiteX8" fmla="*/ 52065 w 81576"/>
                  <a:gd name="connsiteY8" fmla="*/ 104131 h 10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576" h="103699">
                    <a:moveTo>
                      <a:pt x="52065" y="42344"/>
                    </a:moveTo>
                    <a:lnTo>
                      <a:pt x="66368" y="56645"/>
                    </a:lnTo>
                    <a:lnTo>
                      <a:pt x="82008" y="41004"/>
                    </a:lnTo>
                    <a:lnTo>
                      <a:pt x="41004" y="0"/>
                    </a:lnTo>
                    <a:lnTo>
                      <a:pt x="0" y="41004"/>
                    </a:lnTo>
                    <a:lnTo>
                      <a:pt x="15641" y="56645"/>
                    </a:lnTo>
                    <a:lnTo>
                      <a:pt x="29943" y="42344"/>
                    </a:lnTo>
                    <a:lnTo>
                      <a:pt x="29943" y="104131"/>
                    </a:lnTo>
                    <a:lnTo>
                      <a:pt x="52065" y="104131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115">
                <a:extLst>
                  <a:ext uri="{FF2B5EF4-FFF2-40B4-BE49-F238E27FC236}">
                    <a16:creationId xmlns:a16="http://schemas.microsoft.com/office/drawing/2014/main" id="{07A11603-9B73-46AD-8FCC-CCF46F30649C}"/>
                  </a:ext>
                </a:extLst>
              </p:cNvPr>
              <p:cNvSpPr/>
              <p:nvPr/>
            </p:nvSpPr>
            <p:spPr>
              <a:xfrm>
                <a:off x="888028" y="827139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116">
                <a:extLst>
                  <a:ext uri="{FF2B5EF4-FFF2-40B4-BE49-F238E27FC236}">
                    <a16:creationId xmlns:a16="http://schemas.microsoft.com/office/drawing/2014/main" id="{251A022B-8AD9-4053-AD15-835408D3B520}"/>
                  </a:ext>
                </a:extLst>
              </p:cNvPr>
              <p:cNvSpPr/>
              <p:nvPr/>
            </p:nvSpPr>
            <p:spPr>
              <a:xfrm>
                <a:off x="888028" y="782894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117">
                <a:extLst>
                  <a:ext uri="{FF2B5EF4-FFF2-40B4-BE49-F238E27FC236}">
                    <a16:creationId xmlns:a16="http://schemas.microsoft.com/office/drawing/2014/main" id="{50B134DF-F2D4-439E-9A5B-4EC8F5C27AE9}"/>
                  </a:ext>
                </a:extLst>
              </p:cNvPr>
              <p:cNvSpPr/>
              <p:nvPr/>
            </p:nvSpPr>
            <p:spPr>
              <a:xfrm>
                <a:off x="858085" y="656641"/>
                <a:ext cx="81577" cy="103699"/>
              </a:xfrm>
              <a:custGeom>
                <a:avLst/>
                <a:gdLst>
                  <a:gd name="connsiteX0" fmla="*/ 52065 w 81576"/>
                  <a:gd name="connsiteY0" fmla="*/ 42344 h 103699"/>
                  <a:gd name="connsiteX1" fmla="*/ 66368 w 81576"/>
                  <a:gd name="connsiteY1" fmla="*/ 56645 h 103699"/>
                  <a:gd name="connsiteX2" fmla="*/ 82008 w 81576"/>
                  <a:gd name="connsiteY2" fmla="*/ 41004 h 103699"/>
                  <a:gd name="connsiteX3" fmla="*/ 41004 w 81576"/>
                  <a:gd name="connsiteY3" fmla="*/ 0 h 103699"/>
                  <a:gd name="connsiteX4" fmla="*/ 0 w 81576"/>
                  <a:gd name="connsiteY4" fmla="*/ 41004 h 103699"/>
                  <a:gd name="connsiteX5" fmla="*/ 15641 w 81576"/>
                  <a:gd name="connsiteY5" fmla="*/ 56645 h 103699"/>
                  <a:gd name="connsiteX6" fmla="*/ 29943 w 81576"/>
                  <a:gd name="connsiteY6" fmla="*/ 42344 h 103699"/>
                  <a:gd name="connsiteX7" fmla="*/ 29943 w 81576"/>
                  <a:gd name="connsiteY7" fmla="*/ 104131 h 103699"/>
                  <a:gd name="connsiteX8" fmla="*/ 52065 w 81576"/>
                  <a:gd name="connsiteY8" fmla="*/ 104131 h 10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576" h="103699">
                    <a:moveTo>
                      <a:pt x="52065" y="42344"/>
                    </a:moveTo>
                    <a:lnTo>
                      <a:pt x="66368" y="56645"/>
                    </a:lnTo>
                    <a:lnTo>
                      <a:pt x="82008" y="41004"/>
                    </a:lnTo>
                    <a:lnTo>
                      <a:pt x="41004" y="0"/>
                    </a:lnTo>
                    <a:lnTo>
                      <a:pt x="0" y="41004"/>
                    </a:lnTo>
                    <a:lnTo>
                      <a:pt x="15641" y="56645"/>
                    </a:lnTo>
                    <a:lnTo>
                      <a:pt x="29943" y="42344"/>
                    </a:lnTo>
                    <a:lnTo>
                      <a:pt x="29943" y="104131"/>
                    </a:lnTo>
                    <a:lnTo>
                      <a:pt x="52065" y="104131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118">
                <a:extLst>
                  <a:ext uri="{FF2B5EF4-FFF2-40B4-BE49-F238E27FC236}">
                    <a16:creationId xmlns:a16="http://schemas.microsoft.com/office/drawing/2014/main" id="{CA9F5C89-F840-4EFF-BD34-C0AC662C3CB2}"/>
                  </a:ext>
                </a:extLst>
              </p:cNvPr>
              <p:cNvSpPr/>
              <p:nvPr/>
            </p:nvSpPr>
            <p:spPr>
              <a:xfrm>
                <a:off x="334964" y="495301"/>
                <a:ext cx="685799" cy="154858"/>
              </a:xfrm>
              <a:custGeom>
                <a:avLst/>
                <a:gdLst>
                  <a:gd name="connsiteX0" fmla="*/ 33184 w 685799"/>
                  <a:gd name="connsiteY0" fmla="*/ 154858 h 154857"/>
                  <a:gd name="connsiteX1" fmla="*/ 66368 w 685799"/>
                  <a:gd name="connsiteY1" fmla="*/ 121674 h 154857"/>
                  <a:gd name="connsiteX2" fmla="*/ 64861 w 685799"/>
                  <a:gd name="connsiteY2" fmla="*/ 112314 h 154857"/>
                  <a:gd name="connsiteX3" fmla="*/ 136100 w 685799"/>
                  <a:gd name="connsiteY3" fmla="*/ 60518 h 154857"/>
                  <a:gd name="connsiteX4" fmla="*/ 154858 w 685799"/>
                  <a:gd name="connsiteY4" fmla="*/ 66368 h 154857"/>
                  <a:gd name="connsiteX5" fmla="*/ 184494 w 685799"/>
                  <a:gd name="connsiteY5" fmla="*/ 47804 h 154857"/>
                  <a:gd name="connsiteX6" fmla="*/ 310591 w 685799"/>
                  <a:gd name="connsiteY6" fmla="*/ 62641 h 154857"/>
                  <a:gd name="connsiteX7" fmla="*/ 342900 w 685799"/>
                  <a:gd name="connsiteY7" fmla="*/ 88490 h 154857"/>
                  <a:gd name="connsiteX8" fmla="*/ 368927 w 685799"/>
                  <a:gd name="connsiteY8" fmla="*/ 75636 h 154857"/>
                  <a:gd name="connsiteX9" fmla="*/ 475700 w 685799"/>
                  <a:gd name="connsiteY9" fmla="*/ 111234 h 154857"/>
                  <a:gd name="connsiteX10" fmla="*/ 508819 w 685799"/>
                  <a:gd name="connsiteY10" fmla="*/ 143797 h 154857"/>
                  <a:gd name="connsiteX11" fmla="*/ 542002 w 685799"/>
                  <a:gd name="connsiteY11" fmla="*/ 110613 h 154857"/>
                  <a:gd name="connsiteX12" fmla="*/ 541495 w 685799"/>
                  <a:gd name="connsiteY12" fmla="*/ 105579 h 154857"/>
                  <a:gd name="connsiteX13" fmla="*/ 630439 w 685799"/>
                  <a:gd name="connsiteY13" fmla="*/ 57694 h 154857"/>
                  <a:gd name="connsiteX14" fmla="*/ 652615 w 685799"/>
                  <a:gd name="connsiteY14" fmla="*/ 66368 h 154857"/>
                  <a:gd name="connsiteX15" fmla="*/ 685799 w 685799"/>
                  <a:gd name="connsiteY15" fmla="*/ 33184 h 154857"/>
                  <a:gd name="connsiteX16" fmla="*/ 652615 w 685799"/>
                  <a:gd name="connsiteY16" fmla="*/ 0 h 154857"/>
                  <a:gd name="connsiteX17" fmla="*/ 619431 w 685799"/>
                  <a:gd name="connsiteY17" fmla="*/ 33184 h 154857"/>
                  <a:gd name="connsiteX18" fmla="*/ 619939 w 685799"/>
                  <a:gd name="connsiteY18" fmla="*/ 38218 h 154857"/>
                  <a:gd name="connsiteX19" fmla="*/ 530995 w 685799"/>
                  <a:gd name="connsiteY19" fmla="*/ 86103 h 154857"/>
                  <a:gd name="connsiteX20" fmla="*/ 508819 w 685799"/>
                  <a:gd name="connsiteY20" fmla="*/ 77429 h 154857"/>
                  <a:gd name="connsiteX21" fmla="*/ 482791 w 685799"/>
                  <a:gd name="connsiteY21" fmla="*/ 90283 h 154857"/>
                  <a:gd name="connsiteX22" fmla="*/ 376018 w 685799"/>
                  <a:gd name="connsiteY22" fmla="*/ 54685 h 154857"/>
                  <a:gd name="connsiteX23" fmla="*/ 342900 w 685799"/>
                  <a:gd name="connsiteY23" fmla="*/ 22123 h 154857"/>
                  <a:gd name="connsiteX24" fmla="*/ 313264 w 685799"/>
                  <a:gd name="connsiteY24" fmla="*/ 40686 h 154857"/>
                  <a:gd name="connsiteX25" fmla="*/ 187166 w 685799"/>
                  <a:gd name="connsiteY25" fmla="*/ 25849 h 154857"/>
                  <a:gd name="connsiteX26" fmla="*/ 154858 w 685799"/>
                  <a:gd name="connsiteY26" fmla="*/ 0 h 154857"/>
                  <a:gd name="connsiteX27" fmla="*/ 121674 w 685799"/>
                  <a:gd name="connsiteY27" fmla="*/ 33184 h 154857"/>
                  <a:gd name="connsiteX28" fmla="*/ 123181 w 685799"/>
                  <a:gd name="connsiteY28" fmla="*/ 42544 h 154857"/>
                  <a:gd name="connsiteX29" fmla="*/ 51942 w 685799"/>
                  <a:gd name="connsiteY29" fmla="*/ 94350 h 154857"/>
                  <a:gd name="connsiteX30" fmla="*/ 33184 w 685799"/>
                  <a:gd name="connsiteY30" fmla="*/ 88490 h 154857"/>
                  <a:gd name="connsiteX31" fmla="*/ 0 w 685799"/>
                  <a:gd name="connsiteY31" fmla="*/ 121674 h 154857"/>
                  <a:gd name="connsiteX32" fmla="*/ 33184 w 685799"/>
                  <a:gd name="connsiteY32" fmla="*/ 154858 h 154857"/>
                  <a:gd name="connsiteX33" fmla="*/ 652615 w 685799"/>
                  <a:gd name="connsiteY33" fmla="*/ 22123 h 154857"/>
                  <a:gd name="connsiteX34" fmla="*/ 663676 w 685799"/>
                  <a:gd name="connsiteY34" fmla="*/ 33184 h 154857"/>
                  <a:gd name="connsiteX35" fmla="*/ 652615 w 685799"/>
                  <a:gd name="connsiteY35" fmla="*/ 44245 h 154857"/>
                  <a:gd name="connsiteX36" fmla="*/ 641554 w 685799"/>
                  <a:gd name="connsiteY36" fmla="*/ 33184 h 154857"/>
                  <a:gd name="connsiteX37" fmla="*/ 652615 w 685799"/>
                  <a:gd name="connsiteY37" fmla="*/ 22123 h 154857"/>
                  <a:gd name="connsiteX38" fmla="*/ 508819 w 685799"/>
                  <a:gd name="connsiteY38" fmla="*/ 99551 h 154857"/>
                  <a:gd name="connsiteX39" fmla="*/ 519880 w 685799"/>
                  <a:gd name="connsiteY39" fmla="*/ 110613 h 154857"/>
                  <a:gd name="connsiteX40" fmla="*/ 508819 w 685799"/>
                  <a:gd name="connsiteY40" fmla="*/ 121674 h 154857"/>
                  <a:gd name="connsiteX41" fmla="*/ 497757 w 685799"/>
                  <a:gd name="connsiteY41" fmla="*/ 110613 h 154857"/>
                  <a:gd name="connsiteX42" fmla="*/ 508819 w 685799"/>
                  <a:gd name="connsiteY42" fmla="*/ 99551 h 154857"/>
                  <a:gd name="connsiteX43" fmla="*/ 342900 w 685799"/>
                  <a:gd name="connsiteY43" fmla="*/ 44245 h 154857"/>
                  <a:gd name="connsiteX44" fmla="*/ 353961 w 685799"/>
                  <a:gd name="connsiteY44" fmla="*/ 55306 h 154857"/>
                  <a:gd name="connsiteX45" fmla="*/ 342900 w 685799"/>
                  <a:gd name="connsiteY45" fmla="*/ 66368 h 154857"/>
                  <a:gd name="connsiteX46" fmla="*/ 331838 w 685799"/>
                  <a:gd name="connsiteY46" fmla="*/ 55306 h 154857"/>
                  <a:gd name="connsiteX47" fmla="*/ 342900 w 685799"/>
                  <a:gd name="connsiteY47" fmla="*/ 44245 h 154857"/>
                  <a:gd name="connsiteX48" fmla="*/ 154858 w 685799"/>
                  <a:gd name="connsiteY48" fmla="*/ 22123 h 154857"/>
                  <a:gd name="connsiteX49" fmla="*/ 165919 w 685799"/>
                  <a:gd name="connsiteY49" fmla="*/ 33184 h 154857"/>
                  <a:gd name="connsiteX50" fmla="*/ 154858 w 685799"/>
                  <a:gd name="connsiteY50" fmla="*/ 44245 h 154857"/>
                  <a:gd name="connsiteX51" fmla="*/ 143797 w 685799"/>
                  <a:gd name="connsiteY51" fmla="*/ 33184 h 154857"/>
                  <a:gd name="connsiteX52" fmla="*/ 154858 w 685799"/>
                  <a:gd name="connsiteY52" fmla="*/ 22123 h 154857"/>
                  <a:gd name="connsiteX53" fmla="*/ 33184 w 685799"/>
                  <a:gd name="connsiteY53" fmla="*/ 110613 h 154857"/>
                  <a:gd name="connsiteX54" fmla="*/ 44245 w 685799"/>
                  <a:gd name="connsiteY54" fmla="*/ 121674 h 154857"/>
                  <a:gd name="connsiteX55" fmla="*/ 33184 w 685799"/>
                  <a:gd name="connsiteY55" fmla="*/ 132735 h 154857"/>
                  <a:gd name="connsiteX56" fmla="*/ 22123 w 685799"/>
                  <a:gd name="connsiteY56" fmla="*/ 121674 h 154857"/>
                  <a:gd name="connsiteX57" fmla="*/ 33184 w 685799"/>
                  <a:gd name="connsiteY57" fmla="*/ 110613 h 154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85799" h="154857">
                    <a:moveTo>
                      <a:pt x="33184" y="154858"/>
                    </a:moveTo>
                    <a:cubicBezTo>
                      <a:pt x="51477" y="154858"/>
                      <a:pt x="66368" y="139967"/>
                      <a:pt x="66368" y="121674"/>
                    </a:cubicBezTo>
                    <a:cubicBezTo>
                      <a:pt x="66368" y="118401"/>
                      <a:pt x="65747" y="115301"/>
                      <a:pt x="64861" y="112314"/>
                    </a:cubicBezTo>
                    <a:lnTo>
                      <a:pt x="136100" y="60518"/>
                    </a:lnTo>
                    <a:cubicBezTo>
                      <a:pt x="141442" y="64191"/>
                      <a:pt x="147891" y="66368"/>
                      <a:pt x="154858" y="66368"/>
                    </a:cubicBezTo>
                    <a:cubicBezTo>
                      <a:pt x="167891" y="66368"/>
                      <a:pt x="179071" y="58758"/>
                      <a:pt x="184494" y="47804"/>
                    </a:cubicBezTo>
                    <a:lnTo>
                      <a:pt x="310591" y="62641"/>
                    </a:lnTo>
                    <a:cubicBezTo>
                      <a:pt x="313951" y="77407"/>
                      <a:pt x="327129" y="88490"/>
                      <a:pt x="342900" y="88490"/>
                    </a:cubicBezTo>
                    <a:cubicBezTo>
                      <a:pt x="353496" y="88490"/>
                      <a:pt x="362857" y="83402"/>
                      <a:pt x="368927" y="75636"/>
                    </a:cubicBezTo>
                    <a:lnTo>
                      <a:pt x="475700" y="111234"/>
                    </a:lnTo>
                    <a:cubicBezTo>
                      <a:pt x="476034" y="129241"/>
                      <a:pt x="490736" y="143797"/>
                      <a:pt x="508819" y="143797"/>
                    </a:cubicBezTo>
                    <a:cubicBezTo>
                      <a:pt x="527111" y="143797"/>
                      <a:pt x="542002" y="128906"/>
                      <a:pt x="542002" y="110613"/>
                    </a:cubicBezTo>
                    <a:cubicBezTo>
                      <a:pt x="542002" y="108890"/>
                      <a:pt x="541748" y="107226"/>
                      <a:pt x="541495" y="105579"/>
                    </a:cubicBezTo>
                    <a:lnTo>
                      <a:pt x="630439" y="57694"/>
                    </a:lnTo>
                    <a:cubicBezTo>
                      <a:pt x="636321" y="63030"/>
                      <a:pt x="644065" y="66368"/>
                      <a:pt x="652615" y="66368"/>
                    </a:cubicBezTo>
                    <a:cubicBezTo>
                      <a:pt x="670908" y="66368"/>
                      <a:pt x="685799" y="51477"/>
                      <a:pt x="685799" y="33184"/>
                    </a:cubicBezTo>
                    <a:cubicBezTo>
                      <a:pt x="685799" y="14891"/>
                      <a:pt x="670908" y="0"/>
                      <a:pt x="652615" y="0"/>
                    </a:cubicBezTo>
                    <a:cubicBezTo>
                      <a:pt x="634323" y="0"/>
                      <a:pt x="619431" y="14891"/>
                      <a:pt x="619431" y="33184"/>
                    </a:cubicBezTo>
                    <a:cubicBezTo>
                      <a:pt x="619431" y="34907"/>
                      <a:pt x="619686" y="36570"/>
                      <a:pt x="619939" y="38218"/>
                    </a:cubicBezTo>
                    <a:lnTo>
                      <a:pt x="530995" y="86103"/>
                    </a:lnTo>
                    <a:cubicBezTo>
                      <a:pt x="525113" y="80767"/>
                      <a:pt x="517369" y="77429"/>
                      <a:pt x="508819" y="77429"/>
                    </a:cubicBezTo>
                    <a:cubicBezTo>
                      <a:pt x="498222" y="77429"/>
                      <a:pt x="488861" y="82517"/>
                      <a:pt x="482791" y="90283"/>
                    </a:cubicBezTo>
                    <a:lnTo>
                      <a:pt x="376018" y="54685"/>
                    </a:lnTo>
                    <a:cubicBezTo>
                      <a:pt x="375684" y="36678"/>
                      <a:pt x="360982" y="22123"/>
                      <a:pt x="342900" y="22123"/>
                    </a:cubicBezTo>
                    <a:cubicBezTo>
                      <a:pt x="329867" y="22123"/>
                      <a:pt x="318686" y="29733"/>
                      <a:pt x="313264" y="40686"/>
                    </a:cubicBezTo>
                    <a:lnTo>
                      <a:pt x="187166" y="25849"/>
                    </a:lnTo>
                    <a:cubicBezTo>
                      <a:pt x="183808" y="11083"/>
                      <a:pt x="170628" y="0"/>
                      <a:pt x="154858" y="0"/>
                    </a:cubicBezTo>
                    <a:cubicBezTo>
                      <a:pt x="136565" y="0"/>
                      <a:pt x="121674" y="14891"/>
                      <a:pt x="121674" y="33184"/>
                    </a:cubicBezTo>
                    <a:cubicBezTo>
                      <a:pt x="121674" y="36457"/>
                      <a:pt x="122295" y="39557"/>
                      <a:pt x="123181" y="42544"/>
                    </a:cubicBezTo>
                    <a:lnTo>
                      <a:pt x="51942" y="94350"/>
                    </a:lnTo>
                    <a:cubicBezTo>
                      <a:pt x="46600" y="90667"/>
                      <a:pt x="40151" y="88490"/>
                      <a:pt x="33184" y="88490"/>
                    </a:cubicBezTo>
                    <a:cubicBezTo>
                      <a:pt x="14891" y="88490"/>
                      <a:pt x="0" y="103381"/>
                      <a:pt x="0" y="121674"/>
                    </a:cubicBezTo>
                    <a:cubicBezTo>
                      <a:pt x="0" y="139967"/>
                      <a:pt x="14891" y="154858"/>
                      <a:pt x="33184" y="154858"/>
                    </a:cubicBezTo>
                    <a:close/>
                    <a:moveTo>
                      <a:pt x="652615" y="22123"/>
                    </a:moveTo>
                    <a:cubicBezTo>
                      <a:pt x="658707" y="22123"/>
                      <a:pt x="663676" y="27092"/>
                      <a:pt x="663676" y="33184"/>
                    </a:cubicBezTo>
                    <a:cubicBezTo>
                      <a:pt x="663676" y="39276"/>
                      <a:pt x="658707" y="44245"/>
                      <a:pt x="652615" y="44245"/>
                    </a:cubicBezTo>
                    <a:cubicBezTo>
                      <a:pt x="646523" y="44245"/>
                      <a:pt x="641554" y="39276"/>
                      <a:pt x="641554" y="33184"/>
                    </a:cubicBezTo>
                    <a:cubicBezTo>
                      <a:pt x="641554" y="27092"/>
                      <a:pt x="646523" y="22123"/>
                      <a:pt x="652615" y="22123"/>
                    </a:cubicBezTo>
                    <a:close/>
                    <a:moveTo>
                      <a:pt x="508819" y="99551"/>
                    </a:moveTo>
                    <a:cubicBezTo>
                      <a:pt x="514911" y="99551"/>
                      <a:pt x="519880" y="104520"/>
                      <a:pt x="519880" y="110613"/>
                    </a:cubicBezTo>
                    <a:cubicBezTo>
                      <a:pt x="519880" y="116705"/>
                      <a:pt x="514911" y="121674"/>
                      <a:pt x="508819" y="121674"/>
                    </a:cubicBezTo>
                    <a:cubicBezTo>
                      <a:pt x="502727" y="121674"/>
                      <a:pt x="497757" y="116705"/>
                      <a:pt x="497757" y="110613"/>
                    </a:cubicBezTo>
                    <a:cubicBezTo>
                      <a:pt x="497757" y="104520"/>
                      <a:pt x="502727" y="99551"/>
                      <a:pt x="508819" y="99551"/>
                    </a:cubicBezTo>
                    <a:close/>
                    <a:moveTo>
                      <a:pt x="342900" y="44245"/>
                    </a:moveTo>
                    <a:cubicBezTo>
                      <a:pt x="348992" y="44245"/>
                      <a:pt x="353961" y="49214"/>
                      <a:pt x="353961" y="55306"/>
                    </a:cubicBezTo>
                    <a:cubicBezTo>
                      <a:pt x="353961" y="61399"/>
                      <a:pt x="348992" y="66368"/>
                      <a:pt x="342900" y="66368"/>
                    </a:cubicBezTo>
                    <a:cubicBezTo>
                      <a:pt x="336808" y="66368"/>
                      <a:pt x="331838" y="61399"/>
                      <a:pt x="331838" y="55306"/>
                    </a:cubicBezTo>
                    <a:cubicBezTo>
                      <a:pt x="331838" y="49214"/>
                      <a:pt x="336808" y="44245"/>
                      <a:pt x="342900" y="44245"/>
                    </a:cubicBezTo>
                    <a:close/>
                    <a:moveTo>
                      <a:pt x="154858" y="22123"/>
                    </a:moveTo>
                    <a:cubicBezTo>
                      <a:pt x="160950" y="22123"/>
                      <a:pt x="165919" y="27092"/>
                      <a:pt x="165919" y="33184"/>
                    </a:cubicBezTo>
                    <a:cubicBezTo>
                      <a:pt x="165919" y="39276"/>
                      <a:pt x="160950" y="44245"/>
                      <a:pt x="154858" y="44245"/>
                    </a:cubicBezTo>
                    <a:cubicBezTo>
                      <a:pt x="148766" y="44245"/>
                      <a:pt x="143797" y="39276"/>
                      <a:pt x="143797" y="33184"/>
                    </a:cubicBezTo>
                    <a:cubicBezTo>
                      <a:pt x="143797" y="27092"/>
                      <a:pt x="148766" y="22123"/>
                      <a:pt x="154858" y="22123"/>
                    </a:cubicBezTo>
                    <a:close/>
                    <a:moveTo>
                      <a:pt x="33184" y="110613"/>
                    </a:moveTo>
                    <a:cubicBezTo>
                      <a:pt x="39276" y="110613"/>
                      <a:pt x="44245" y="115582"/>
                      <a:pt x="44245" y="121674"/>
                    </a:cubicBezTo>
                    <a:cubicBezTo>
                      <a:pt x="44245" y="127766"/>
                      <a:pt x="39276" y="132735"/>
                      <a:pt x="33184" y="132735"/>
                    </a:cubicBezTo>
                    <a:cubicBezTo>
                      <a:pt x="27092" y="132735"/>
                      <a:pt x="22123" y="127766"/>
                      <a:pt x="22123" y="121674"/>
                    </a:cubicBezTo>
                    <a:cubicBezTo>
                      <a:pt x="22123" y="115582"/>
                      <a:pt x="27092" y="110613"/>
                      <a:pt x="33184" y="110613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aphic 42">
              <a:extLst>
                <a:ext uri="{FF2B5EF4-FFF2-40B4-BE49-F238E27FC236}">
                  <a16:creationId xmlns:a16="http://schemas.microsoft.com/office/drawing/2014/main" id="{1840FC13-9DD6-4D11-8D2A-C0F9763BB55E}"/>
                </a:ext>
              </a:extLst>
            </p:cNvPr>
            <p:cNvGrpSpPr/>
            <p:nvPr/>
          </p:nvGrpSpPr>
          <p:grpSpPr>
            <a:xfrm>
              <a:off x="6504634" y="2786492"/>
              <a:ext cx="61914" cy="85131"/>
              <a:chOff x="5180008" y="2309812"/>
              <a:chExt cx="1625603" cy="2235203"/>
            </a:xfrm>
            <a:solidFill>
              <a:schemeClr val="accent1"/>
            </a:solidFill>
          </p:grpSpPr>
          <p:sp>
            <p:nvSpPr>
              <p:cNvPr id="28" name="Freeform: Shape 124">
                <a:extLst>
                  <a:ext uri="{FF2B5EF4-FFF2-40B4-BE49-F238E27FC236}">
                    <a16:creationId xmlns:a16="http://schemas.microsoft.com/office/drawing/2014/main" id="{397753C9-9ACC-41B1-8933-B3150E157A03}"/>
                  </a:ext>
                </a:extLst>
              </p:cNvPr>
              <p:cNvSpPr/>
              <p:nvPr/>
            </p:nvSpPr>
            <p:spPr>
              <a:xfrm>
                <a:off x="5383205" y="2309812"/>
                <a:ext cx="1422406" cy="2235203"/>
              </a:xfrm>
              <a:custGeom>
                <a:avLst/>
                <a:gdLst>
                  <a:gd name="connsiteX0" fmla="*/ 1320803 w 1422406"/>
                  <a:gd name="connsiteY0" fmla="*/ 1524000 h 2235203"/>
                  <a:gd name="connsiteX1" fmla="*/ 1219200 w 1422406"/>
                  <a:gd name="connsiteY1" fmla="*/ 1625603 h 2235203"/>
                  <a:gd name="connsiteX2" fmla="*/ 711203 w 1422406"/>
                  <a:gd name="connsiteY2" fmla="*/ 2032007 h 2235203"/>
                  <a:gd name="connsiteX3" fmla="*/ 203206 w 1422406"/>
                  <a:gd name="connsiteY3" fmla="*/ 1625603 h 2235203"/>
                  <a:gd name="connsiteX4" fmla="*/ 203206 w 1422406"/>
                  <a:gd name="connsiteY4" fmla="*/ 609600 h 2235203"/>
                  <a:gd name="connsiteX5" fmla="*/ 711203 w 1422406"/>
                  <a:gd name="connsiteY5" fmla="*/ 203197 h 2235203"/>
                  <a:gd name="connsiteX6" fmla="*/ 1219200 w 1422406"/>
                  <a:gd name="connsiteY6" fmla="*/ 609600 h 2235203"/>
                  <a:gd name="connsiteX7" fmla="*/ 1320803 w 1422406"/>
                  <a:gd name="connsiteY7" fmla="*/ 711203 h 2235203"/>
                  <a:gd name="connsiteX8" fmla="*/ 1422406 w 1422406"/>
                  <a:gd name="connsiteY8" fmla="*/ 609600 h 2235203"/>
                  <a:gd name="connsiteX9" fmla="*/ 711203 w 1422406"/>
                  <a:gd name="connsiteY9" fmla="*/ 0 h 2235203"/>
                  <a:gd name="connsiteX10" fmla="*/ 0 w 1422406"/>
                  <a:gd name="connsiteY10" fmla="*/ 609600 h 2235203"/>
                  <a:gd name="connsiteX11" fmla="*/ 0 w 1422406"/>
                  <a:gd name="connsiteY11" fmla="*/ 1625603 h 2235203"/>
                  <a:gd name="connsiteX12" fmla="*/ 711203 w 1422406"/>
                  <a:gd name="connsiteY12" fmla="*/ 2235203 h 2235203"/>
                  <a:gd name="connsiteX13" fmla="*/ 1422406 w 1422406"/>
                  <a:gd name="connsiteY13" fmla="*/ 1625603 h 2235203"/>
                  <a:gd name="connsiteX14" fmla="*/ 1320803 w 1422406"/>
                  <a:gd name="connsiteY14" fmla="*/ 1524000 h 22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2406" h="2235203">
                    <a:moveTo>
                      <a:pt x="1320803" y="1524000"/>
                    </a:moveTo>
                    <a:cubicBezTo>
                      <a:pt x="1264720" y="1524000"/>
                      <a:pt x="1219200" y="1569520"/>
                      <a:pt x="1219200" y="1625603"/>
                    </a:cubicBezTo>
                    <a:cubicBezTo>
                      <a:pt x="1219200" y="1849736"/>
                      <a:pt x="991210" y="2032007"/>
                      <a:pt x="711203" y="2032007"/>
                    </a:cubicBezTo>
                    <a:cubicBezTo>
                      <a:pt x="431197" y="2032007"/>
                      <a:pt x="203206" y="1849726"/>
                      <a:pt x="203206" y="1625603"/>
                    </a:cubicBezTo>
                    <a:lnTo>
                      <a:pt x="203206" y="609600"/>
                    </a:lnTo>
                    <a:cubicBezTo>
                      <a:pt x="203206" y="385467"/>
                      <a:pt x="431197" y="203197"/>
                      <a:pt x="711203" y="203197"/>
                    </a:cubicBezTo>
                    <a:cubicBezTo>
                      <a:pt x="991210" y="203197"/>
                      <a:pt x="1219200" y="385467"/>
                      <a:pt x="1219200" y="609600"/>
                    </a:cubicBezTo>
                    <a:cubicBezTo>
                      <a:pt x="1219200" y="665683"/>
                      <a:pt x="1264720" y="711203"/>
                      <a:pt x="1320803" y="711203"/>
                    </a:cubicBezTo>
                    <a:cubicBezTo>
                      <a:pt x="1376887" y="711203"/>
                      <a:pt x="1422406" y="665683"/>
                      <a:pt x="1422406" y="609600"/>
                    </a:cubicBezTo>
                    <a:cubicBezTo>
                      <a:pt x="1422406" y="273510"/>
                      <a:pt x="1103385" y="0"/>
                      <a:pt x="711203" y="0"/>
                    </a:cubicBezTo>
                    <a:cubicBezTo>
                      <a:pt x="319021" y="0"/>
                      <a:pt x="0" y="273510"/>
                      <a:pt x="0" y="609600"/>
                    </a:cubicBezTo>
                    <a:lnTo>
                      <a:pt x="0" y="1625603"/>
                    </a:lnTo>
                    <a:cubicBezTo>
                      <a:pt x="0" y="1961693"/>
                      <a:pt x="319021" y="2235203"/>
                      <a:pt x="711203" y="2235203"/>
                    </a:cubicBezTo>
                    <a:cubicBezTo>
                      <a:pt x="1103385" y="2235203"/>
                      <a:pt x="1422406" y="1961693"/>
                      <a:pt x="1422406" y="1625603"/>
                    </a:cubicBezTo>
                    <a:cubicBezTo>
                      <a:pt x="1422406" y="1569520"/>
                      <a:pt x="1376887" y="1524000"/>
                      <a:pt x="1320803" y="1524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128">
                <a:extLst>
                  <a:ext uri="{FF2B5EF4-FFF2-40B4-BE49-F238E27FC236}">
                    <a16:creationId xmlns:a16="http://schemas.microsoft.com/office/drawing/2014/main" id="{531956F4-6A20-4036-BA86-82CB4DE769B8}"/>
                  </a:ext>
                </a:extLst>
              </p:cNvPr>
              <p:cNvSpPr/>
              <p:nvPr/>
            </p:nvSpPr>
            <p:spPr>
              <a:xfrm>
                <a:off x="5180008" y="3122608"/>
                <a:ext cx="1219209" cy="203206"/>
              </a:xfrm>
              <a:custGeom>
                <a:avLst/>
                <a:gdLst>
                  <a:gd name="connsiteX0" fmla="*/ 1117606 w 1219209"/>
                  <a:gd name="connsiteY0" fmla="*/ 0 h 203206"/>
                  <a:gd name="connsiteX1" fmla="*/ 101603 w 1219209"/>
                  <a:gd name="connsiteY1" fmla="*/ 0 h 203206"/>
                  <a:gd name="connsiteX2" fmla="*/ 0 w 1219209"/>
                  <a:gd name="connsiteY2" fmla="*/ 101603 h 203206"/>
                  <a:gd name="connsiteX3" fmla="*/ 101603 w 1219209"/>
                  <a:gd name="connsiteY3" fmla="*/ 203206 h 203206"/>
                  <a:gd name="connsiteX4" fmla="*/ 1117606 w 1219209"/>
                  <a:gd name="connsiteY4" fmla="*/ 203206 h 203206"/>
                  <a:gd name="connsiteX5" fmla="*/ 1219210 w 1219209"/>
                  <a:gd name="connsiteY5" fmla="*/ 101603 h 203206"/>
                  <a:gd name="connsiteX6" fmla="*/ 1117606 w 1219209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9209" h="203206">
                    <a:moveTo>
                      <a:pt x="1117606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117606" y="203206"/>
                    </a:lnTo>
                    <a:cubicBezTo>
                      <a:pt x="1173690" y="203206"/>
                      <a:pt x="1219210" y="157686"/>
                      <a:pt x="1219210" y="101603"/>
                    </a:cubicBezTo>
                    <a:cubicBezTo>
                      <a:pt x="1219210" y="45520"/>
                      <a:pt x="1173690" y="0"/>
                      <a:pt x="111760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129">
                <a:extLst>
                  <a:ext uri="{FF2B5EF4-FFF2-40B4-BE49-F238E27FC236}">
                    <a16:creationId xmlns:a16="http://schemas.microsoft.com/office/drawing/2014/main" id="{441CE772-009A-4E3B-8436-DF0916DFD550}"/>
                  </a:ext>
                </a:extLst>
              </p:cNvPr>
              <p:cNvSpPr/>
              <p:nvPr/>
            </p:nvSpPr>
            <p:spPr>
              <a:xfrm>
                <a:off x="5180008" y="3529012"/>
                <a:ext cx="1422406" cy="203206"/>
              </a:xfrm>
              <a:custGeom>
                <a:avLst/>
                <a:gdLst>
                  <a:gd name="connsiteX0" fmla="*/ 1320803 w 1422406"/>
                  <a:gd name="connsiteY0" fmla="*/ 0 h 203206"/>
                  <a:gd name="connsiteX1" fmla="*/ 101603 w 1422406"/>
                  <a:gd name="connsiteY1" fmla="*/ 0 h 203206"/>
                  <a:gd name="connsiteX2" fmla="*/ 0 w 1422406"/>
                  <a:gd name="connsiteY2" fmla="*/ 101603 h 203206"/>
                  <a:gd name="connsiteX3" fmla="*/ 101603 w 1422406"/>
                  <a:gd name="connsiteY3" fmla="*/ 203206 h 203206"/>
                  <a:gd name="connsiteX4" fmla="*/ 1320803 w 1422406"/>
                  <a:gd name="connsiteY4" fmla="*/ 203206 h 203206"/>
                  <a:gd name="connsiteX5" fmla="*/ 1422406 w 1422406"/>
                  <a:gd name="connsiteY5" fmla="*/ 101603 h 203206"/>
                  <a:gd name="connsiteX6" fmla="*/ 1320803 w 1422406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2406" h="203206">
                    <a:moveTo>
                      <a:pt x="1320803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320803" y="203206"/>
                    </a:lnTo>
                    <a:cubicBezTo>
                      <a:pt x="1376887" y="203206"/>
                      <a:pt x="1422406" y="157686"/>
                      <a:pt x="1422406" y="101603"/>
                    </a:cubicBezTo>
                    <a:cubicBezTo>
                      <a:pt x="1422406" y="45520"/>
                      <a:pt x="1376887" y="0"/>
                      <a:pt x="132080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8B17721-0857-4128-9E44-9DE2FE19C8DD}"/>
              </a:ext>
            </a:extLst>
          </p:cNvPr>
          <p:cNvGrpSpPr/>
          <p:nvPr/>
        </p:nvGrpSpPr>
        <p:grpSpPr>
          <a:xfrm>
            <a:off x="5928410" y="3588489"/>
            <a:ext cx="6040036" cy="861774"/>
            <a:chOff x="6742555" y="4201208"/>
            <a:chExt cx="5969918" cy="114903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8C8708-EBFE-4F44-9B70-95536D573501}"/>
                </a:ext>
              </a:extLst>
            </p:cNvPr>
            <p:cNvSpPr/>
            <p:nvPr/>
          </p:nvSpPr>
          <p:spPr>
            <a:xfrm>
              <a:off x="6997148" y="4201208"/>
              <a:ext cx="5715325" cy="114903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defTabSz="457200">
                <a:defRPr/>
              </a:pPr>
              <a:r>
                <a:rPr lang="en-US" sz="1400" b="1" dirty="0" err="1" smtClean="0">
                  <a:solidFill>
                    <a:prstClr val="black"/>
                  </a:solidFill>
                </a:rPr>
                <a:t>Infrastru</a:t>
              </a:r>
              <a:r>
                <a:rPr lang="pl-PL" sz="1400" b="1" dirty="0" err="1" smtClean="0">
                  <a:solidFill>
                    <a:prstClr val="black"/>
                  </a:solidFill>
                </a:rPr>
                <a:t>ktura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i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</a:t>
              </a:r>
              <a:r>
                <a:rPr lang="pl-PL" sz="1400" b="1" dirty="0">
                  <a:solidFill>
                    <a:prstClr val="black"/>
                  </a:solidFill>
                </a:rPr>
                <a:t>t</a:t>
              </a:r>
              <a:r>
                <a:rPr lang="en-US" sz="1400" b="1" dirty="0" err="1" smtClean="0">
                  <a:solidFill>
                    <a:prstClr val="black"/>
                  </a:solidFill>
                </a:rPr>
                <a:t>ransport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: </a:t>
              </a:r>
              <a:r>
                <a:rPr lang="pl-PL" sz="1400" dirty="0" smtClean="0">
                  <a:solidFill>
                    <a:prstClr val="black"/>
                  </a:solidFill>
                </a:rPr>
                <a:t>wsparcie przyjaznego dla środowiska transportu publicznego w</a:t>
              </a:r>
              <a:r>
                <a:rPr lang="en-US" sz="1400" dirty="0" smtClean="0">
                  <a:solidFill>
                    <a:prstClr val="black"/>
                  </a:solidFill>
                </a:rPr>
                <a:t>: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Wars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z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a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wie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prstClr val="black"/>
                  </a:solidFill>
                </a:rPr>
                <a:t>(metro),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Krakow</a:t>
              </a:r>
              <a:r>
                <a:rPr lang="pl-PL" sz="1400" b="1" dirty="0" err="1" smtClean="0">
                  <a:solidFill>
                    <a:prstClr val="black"/>
                  </a:solidFill>
                </a:rPr>
                <a:t>ie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prstClr val="black"/>
                  </a:solidFill>
                </a:rPr>
                <a:t>(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tramwa</a:t>
              </a:r>
              <a:r>
                <a:rPr lang="pl-PL" sz="1400" dirty="0" smtClean="0">
                  <a:solidFill>
                    <a:prstClr val="black"/>
                  </a:solidFill>
                </a:rPr>
                <a:t>je</a:t>
              </a:r>
              <a:r>
                <a:rPr lang="en-US" sz="1400" dirty="0" smtClean="0">
                  <a:solidFill>
                    <a:prstClr val="black"/>
                  </a:solidFill>
                </a:rPr>
                <a:t>), </a:t>
              </a:r>
              <a:r>
                <a:rPr lang="en-US" sz="1400" b="1" dirty="0" err="1" smtClean="0">
                  <a:solidFill>
                    <a:prstClr val="black"/>
                  </a:solidFill>
                </a:rPr>
                <a:t>Tr</a:t>
              </a:r>
              <a:r>
                <a:rPr lang="pl-PL" sz="1400" b="1" dirty="0" err="1" smtClean="0">
                  <a:solidFill>
                    <a:prstClr val="black"/>
                  </a:solidFill>
                </a:rPr>
                <a:t>ójmieście</a:t>
              </a:r>
              <a:r>
                <a:rPr lang="en-US" sz="1400" dirty="0" smtClean="0">
                  <a:solidFill>
                    <a:prstClr val="black"/>
                  </a:solidFill>
                </a:rPr>
                <a:t> (</a:t>
              </a:r>
              <a:r>
                <a:rPr lang="pl-PL" sz="1400" dirty="0" smtClean="0">
                  <a:solidFill>
                    <a:prstClr val="black"/>
                  </a:solidFill>
                </a:rPr>
                <a:t>pociągi podmiejskie</a:t>
              </a:r>
              <a:r>
                <a:rPr lang="en-US" sz="1400" dirty="0" smtClean="0">
                  <a:solidFill>
                    <a:prstClr val="black"/>
                  </a:solidFill>
                </a:rPr>
                <a:t>), </a:t>
              </a:r>
              <a:r>
                <a:rPr lang="en-US" sz="1400" b="1" dirty="0" err="1" smtClean="0">
                  <a:solidFill>
                    <a:prstClr val="black"/>
                  </a:solidFill>
                </a:rPr>
                <a:t>Poznań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</a:rPr>
                <a:t>(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tramwaje</a:t>
              </a:r>
              <a:r>
                <a:rPr lang="en-US" sz="1400" dirty="0" smtClean="0">
                  <a:solidFill>
                    <a:prstClr val="black"/>
                  </a:solidFill>
                </a:rPr>
                <a:t>)</a:t>
              </a:r>
              <a:r>
                <a:rPr lang="pl-PL" sz="1400" dirty="0" smtClean="0">
                  <a:solidFill>
                    <a:prstClr val="black"/>
                  </a:solidFill>
                </a:rPr>
                <a:t> </a:t>
              </a:r>
              <a:r>
                <a:rPr lang="pl-PL" sz="1400" dirty="0" err="1" smtClean="0">
                  <a:solidFill>
                    <a:prstClr val="black"/>
                  </a:solidFill>
                </a:rPr>
                <a:t>itd</a:t>
              </a:r>
              <a:r>
                <a:rPr lang="en-US" sz="1400" dirty="0" smtClean="0">
                  <a:solidFill>
                    <a:prstClr val="black"/>
                  </a:solidFill>
                </a:rPr>
                <a:t>. </a:t>
              </a:r>
              <a:r>
                <a:rPr lang="pl-PL" sz="1400" dirty="0" smtClean="0">
                  <a:solidFill>
                    <a:prstClr val="black"/>
                  </a:solidFill>
                </a:rPr>
                <a:t>Kontynuacja wsparcia rozwoju zrównoważonego transportu kolejowego sieci krajowych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PLK i PKP Cargo</a:t>
              </a:r>
              <a:r>
                <a:rPr lang="pl-PL" sz="1400" dirty="0" smtClean="0">
                  <a:solidFill>
                    <a:prstClr val="black"/>
                  </a:solidFill>
                </a:rPr>
                <a:t>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29D069-A939-4837-8E6C-26BA46A4E923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393341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aphic 20">
            <a:extLst>
              <a:ext uri="{FF2B5EF4-FFF2-40B4-BE49-F238E27FC236}">
                <a16:creationId xmlns:a16="http://schemas.microsoft.com/office/drawing/2014/main" id="{B94EBBF1-D081-4B6F-9C6F-C46A341DF1EB}"/>
              </a:ext>
            </a:extLst>
          </p:cNvPr>
          <p:cNvGrpSpPr/>
          <p:nvPr/>
        </p:nvGrpSpPr>
        <p:grpSpPr>
          <a:xfrm>
            <a:off x="5467144" y="3773176"/>
            <a:ext cx="289432" cy="289432"/>
            <a:chOff x="8111196" y="5444196"/>
            <a:chExt cx="1032803" cy="1032803"/>
          </a:xfrm>
          <a:solidFill>
            <a:schemeClr val="accent1"/>
          </a:solidFill>
        </p:grpSpPr>
        <p:sp>
          <p:nvSpPr>
            <p:cNvPr id="51" name="Freeform: Shape 86">
              <a:extLst>
                <a:ext uri="{FF2B5EF4-FFF2-40B4-BE49-F238E27FC236}">
                  <a16:creationId xmlns:a16="http://schemas.microsoft.com/office/drawing/2014/main" id="{774D55C1-43FB-4BD3-9AAE-252027F5CDA0}"/>
                </a:ext>
              </a:extLst>
            </p:cNvPr>
            <p:cNvSpPr/>
            <p:nvPr/>
          </p:nvSpPr>
          <p:spPr>
            <a:xfrm>
              <a:off x="8438250" y="5891743"/>
              <a:ext cx="378694" cy="585255"/>
            </a:xfrm>
            <a:custGeom>
              <a:avLst/>
              <a:gdLst>
                <a:gd name="connsiteX0" fmla="*/ 265951 w 378694"/>
                <a:gd name="connsiteY0" fmla="*/ 240987 h 585255"/>
                <a:gd name="connsiteX1" fmla="*/ 292628 w 378694"/>
                <a:gd name="connsiteY1" fmla="*/ 172134 h 585255"/>
                <a:gd name="connsiteX2" fmla="*/ 292628 w 378694"/>
                <a:gd name="connsiteY2" fmla="*/ 164730 h 585255"/>
                <a:gd name="connsiteX3" fmla="*/ 341957 w 378694"/>
                <a:gd name="connsiteY3" fmla="*/ 68458 h 585255"/>
                <a:gd name="connsiteX4" fmla="*/ 258201 w 378694"/>
                <a:gd name="connsiteY4" fmla="*/ 0 h 585255"/>
                <a:gd name="connsiteX5" fmla="*/ 65407 w 378694"/>
                <a:gd name="connsiteY5" fmla="*/ 0 h 585255"/>
                <a:gd name="connsiteX6" fmla="*/ 34427 w 378694"/>
                <a:gd name="connsiteY6" fmla="*/ 30980 h 585255"/>
                <a:gd name="connsiteX7" fmla="*/ 34427 w 378694"/>
                <a:gd name="connsiteY7" fmla="*/ 86067 h 585255"/>
                <a:gd name="connsiteX8" fmla="*/ 86067 w 378694"/>
                <a:gd name="connsiteY8" fmla="*/ 164730 h 585255"/>
                <a:gd name="connsiteX9" fmla="*/ 86067 w 378694"/>
                <a:gd name="connsiteY9" fmla="*/ 172134 h 585255"/>
                <a:gd name="connsiteX10" fmla="*/ 112744 w 378694"/>
                <a:gd name="connsiteY10" fmla="*/ 240987 h 585255"/>
                <a:gd name="connsiteX11" fmla="*/ 0 w 378694"/>
                <a:gd name="connsiteY11" fmla="*/ 361481 h 585255"/>
                <a:gd name="connsiteX12" fmla="*/ 0 w 378694"/>
                <a:gd name="connsiteY12" fmla="*/ 568042 h 585255"/>
                <a:gd name="connsiteX13" fmla="*/ 17214 w 378694"/>
                <a:gd name="connsiteY13" fmla="*/ 585255 h 585255"/>
                <a:gd name="connsiteX14" fmla="*/ 34427 w 378694"/>
                <a:gd name="connsiteY14" fmla="*/ 568042 h 585255"/>
                <a:gd name="connsiteX15" fmla="*/ 34427 w 378694"/>
                <a:gd name="connsiteY15" fmla="*/ 361481 h 585255"/>
                <a:gd name="connsiteX16" fmla="*/ 120494 w 378694"/>
                <a:gd name="connsiteY16" fmla="*/ 275414 h 585255"/>
                <a:gd name="connsiteX17" fmla="*/ 140631 w 378694"/>
                <a:gd name="connsiteY17" fmla="*/ 275414 h 585255"/>
                <a:gd name="connsiteX18" fmla="*/ 152509 w 378694"/>
                <a:gd name="connsiteY18" fmla="*/ 328778 h 585255"/>
                <a:gd name="connsiteX19" fmla="*/ 137707 w 378694"/>
                <a:gd name="connsiteY19" fmla="*/ 445480 h 585255"/>
                <a:gd name="connsiteX20" fmla="*/ 140464 w 378694"/>
                <a:gd name="connsiteY20" fmla="*/ 457011 h 585255"/>
                <a:gd name="connsiteX21" fmla="*/ 174890 w 378694"/>
                <a:gd name="connsiteY21" fmla="*/ 508651 h 585255"/>
                <a:gd name="connsiteX22" fmla="*/ 189180 w 378694"/>
                <a:gd name="connsiteY22" fmla="*/ 516268 h 585255"/>
                <a:gd name="connsiteX23" fmla="*/ 203460 w 378694"/>
                <a:gd name="connsiteY23" fmla="*/ 508651 h 585255"/>
                <a:gd name="connsiteX24" fmla="*/ 237887 w 378694"/>
                <a:gd name="connsiteY24" fmla="*/ 457011 h 585255"/>
                <a:gd name="connsiteX25" fmla="*/ 240643 w 378694"/>
                <a:gd name="connsiteY25" fmla="*/ 445480 h 585255"/>
                <a:gd name="connsiteX26" fmla="*/ 226010 w 378694"/>
                <a:gd name="connsiteY26" fmla="*/ 328601 h 585255"/>
                <a:gd name="connsiteX27" fmla="*/ 238064 w 378694"/>
                <a:gd name="connsiteY27" fmla="*/ 275414 h 585255"/>
                <a:gd name="connsiteX28" fmla="*/ 258201 w 378694"/>
                <a:gd name="connsiteY28" fmla="*/ 275414 h 585255"/>
                <a:gd name="connsiteX29" fmla="*/ 344268 w 378694"/>
                <a:gd name="connsiteY29" fmla="*/ 361481 h 585255"/>
                <a:gd name="connsiteX30" fmla="*/ 344268 w 378694"/>
                <a:gd name="connsiteY30" fmla="*/ 568042 h 585255"/>
                <a:gd name="connsiteX31" fmla="*/ 361481 w 378694"/>
                <a:gd name="connsiteY31" fmla="*/ 585255 h 585255"/>
                <a:gd name="connsiteX32" fmla="*/ 378695 w 378694"/>
                <a:gd name="connsiteY32" fmla="*/ 568042 h 585255"/>
                <a:gd name="connsiteX33" fmla="*/ 378695 w 378694"/>
                <a:gd name="connsiteY33" fmla="*/ 361481 h 585255"/>
                <a:gd name="connsiteX34" fmla="*/ 265951 w 378694"/>
                <a:gd name="connsiteY34" fmla="*/ 240987 h 585255"/>
                <a:gd name="connsiteX35" fmla="*/ 120494 w 378694"/>
                <a:gd name="connsiteY35" fmla="*/ 172134 h 585255"/>
                <a:gd name="connsiteX36" fmla="*/ 120494 w 378694"/>
                <a:gd name="connsiteY36" fmla="*/ 103280 h 585255"/>
                <a:gd name="connsiteX37" fmla="*/ 258201 w 378694"/>
                <a:gd name="connsiteY37" fmla="*/ 103280 h 585255"/>
                <a:gd name="connsiteX38" fmla="*/ 258201 w 378694"/>
                <a:gd name="connsiteY38" fmla="*/ 172134 h 585255"/>
                <a:gd name="connsiteX39" fmla="*/ 189347 w 378694"/>
                <a:gd name="connsiteY39" fmla="*/ 240987 h 585255"/>
                <a:gd name="connsiteX40" fmla="*/ 120494 w 378694"/>
                <a:gd name="connsiteY40" fmla="*/ 172134 h 585255"/>
                <a:gd name="connsiteX41" fmla="*/ 68854 w 378694"/>
                <a:gd name="connsiteY41" fmla="*/ 86067 h 585255"/>
                <a:gd name="connsiteX42" fmla="*/ 68854 w 378694"/>
                <a:gd name="connsiteY42" fmla="*/ 34427 h 585255"/>
                <a:gd name="connsiteX43" fmla="*/ 258201 w 378694"/>
                <a:gd name="connsiteY43" fmla="*/ 34427 h 585255"/>
                <a:gd name="connsiteX44" fmla="*/ 309841 w 378694"/>
                <a:gd name="connsiteY44" fmla="*/ 86067 h 585255"/>
                <a:gd name="connsiteX45" fmla="*/ 292628 w 378694"/>
                <a:gd name="connsiteY45" fmla="*/ 124285 h 585255"/>
                <a:gd name="connsiteX46" fmla="*/ 292628 w 378694"/>
                <a:gd name="connsiteY46" fmla="*/ 86067 h 585255"/>
                <a:gd name="connsiteX47" fmla="*/ 275414 w 378694"/>
                <a:gd name="connsiteY47" fmla="*/ 68854 h 585255"/>
                <a:gd name="connsiteX48" fmla="*/ 103281 w 378694"/>
                <a:gd name="connsiteY48" fmla="*/ 68854 h 585255"/>
                <a:gd name="connsiteX49" fmla="*/ 86067 w 378694"/>
                <a:gd name="connsiteY49" fmla="*/ 86067 h 585255"/>
                <a:gd name="connsiteX50" fmla="*/ 86067 w 378694"/>
                <a:gd name="connsiteY50" fmla="*/ 124285 h 585255"/>
                <a:gd name="connsiteX51" fmla="*/ 68854 w 378694"/>
                <a:gd name="connsiteY51" fmla="*/ 86067 h 585255"/>
                <a:gd name="connsiteX52" fmla="*/ 189347 w 378694"/>
                <a:gd name="connsiteY52" fmla="*/ 468208 h 585255"/>
                <a:gd name="connsiteX53" fmla="*/ 172134 w 378694"/>
                <a:gd name="connsiteY53" fmla="*/ 443245 h 585255"/>
                <a:gd name="connsiteX54" fmla="*/ 185212 w 378694"/>
                <a:gd name="connsiteY54" fmla="*/ 344268 h 585255"/>
                <a:gd name="connsiteX55" fmla="*/ 193483 w 378694"/>
                <a:gd name="connsiteY55" fmla="*/ 344268 h 585255"/>
                <a:gd name="connsiteX56" fmla="*/ 206561 w 378694"/>
                <a:gd name="connsiteY56" fmla="*/ 443245 h 585255"/>
                <a:gd name="connsiteX57" fmla="*/ 206561 w 378694"/>
                <a:gd name="connsiteY57" fmla="*/ 292628 h 585255"/>
                <a:gd name="connsiteX58" fmla="*/ 199333 w 378694"/>
                <a:gd name="connsiteY58" fmla="*/ 306740 h 585255"/>
                <a:gd name="connsiteX59" fmla="*/ 180741 w 378694"/>
                <a:gd name="connsiteY59" fmla="*/ 306740 h 585255"/>
                <a:gd name="connsiteX60" fmla="*/ 172134 w 378694"/>
                <a:gd name="connsiteY60" fmla="*/ 292628 h 585255"/>
                <a:gd name="connsiteX61" fmla="*/ 189347 w 378694"/>
                <a:gd name="connsiteY61" fmla="*/ 275414 h 585255"/>
                <a:gd name="connsiteX62" fmla="*/ 206561 w 378694"/>
                <a:gd name="connsiteY62" fmla="*/ 292628 h 58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78694" h="585255">
                  <a:moveTo>
                    <a:pt x="265951" y="240987"/>
                  </a:moveTo>
                  <a:cubicBezTo>
                    <a:pt x="283021" y="222111"/>
                    <a:pt x="292527" y="197592"/>
                    <a:pt x="292628" y="172134"/>
                  </a:cubicBezTo>
                  <a:lnTo>
                    <a:pt x="292628" y="164730"/>
                  </a:lnTo>
                  <a:cubicBezTo>
                    <a:pt x="329701" y="148272"/>
                    <a:pt x="350260" y="108165"/>
                    <a:pt x="341957" y="68458"/>
                  </a:cubicBezTo>
                  <a:cubicBezTo>
                    <a:pt x="333660" y="28753"/>
                    <a:pt x="298764" y="226"/>
                    <a:pt x="258201" y="0"/>
                  </a:cubicBezTo>
                  <a:lnTo>
                    <a:pt x="65407" y="0"/>
                  </a:lnTo>
                  <a:cubicBezTo>
                    <a:pt x="48338" y="93"/>
                    <a:pt x="34520" y="13911"/>
                    <a:pt x="34427" y="30980"/>
                  </a:cubicBezTo>
                  <a:lnTo>
                    <a:pt x="34427" y="86067"/>
                  </a:lnTo>
                  <a:cubicBezTo>
                    <a:pt x="34511" y="120208"/>
                    <a:pt x="54775" y="151071"/>
                    <a:pt x="86067" y="164730"/>
                  </a:cubicBezTo>
                  <a:lnTo>
                    <a:pt x="86067" y="172134"/>
                  </a:lnTo>
                  <a:cubicBezTo>
                    <a:pt x="86168" y="197592"/>
                    <a:pt x="95674" y="222111"/>
                    <a:pt x="112744" y="240987"/>
                  </a:cubicBezTo>
                  <a:cubicBezTo>
                    <a:pt x="49246" y="245080"/>
                    <a:pt x="-133" y="297847"/>
                    <a:pt x="0" y="361481"/>
                  </a:cubicBezTo>
                  <a:lnTo>
                    <a:pt x="0" y="568042"/>
                  </a:lnTo>
                  <a:cubicBezTo>
                    <a:pt x="0" y="577548"/>
                    <a:pt x="7708" y="585255"/>
                    <a:pt x="17214" y="585255"/>
                  </a:cubicBezTo>
                  <a:cubicBezTo>
                    <a:pt x="26720" y="585255"/>
                    <a:pt x="34427" y="577548"/>
                    <a:pt x="34427" y="568042"/>
                  </a:cubicBezTo>
                  <a:lnTo>
                    <a:pt x="34427" y="361481"/>
                  </a:lnTo>
                  <a:cubicBezTo>
                    <a:pt x="34427" y="313951"/>
                    <a:pt x="72964" y="275414"/>
                    <a:pt x="120494" y="275414"/>
                  </a:cubicBezTo>
                  <a:lnTo>
                    <a:pt x="140631" y="275414"/>
                  </a:lnTo>
                  <a:cubicBezTo>
                    <a:pt x="134084" y="294015"/>
                    <a:pt x="138691" y="314717"/>
                    <a:pt x="152509" y="328778"/>
                  </a:cubicBezTo>
                  <a:lnTo>
                    <a:pt x="137707" y="445480"/>
                  </a:lnTo>
                  <a:cubicBezTo>
                    <a:pt x="137228" y="449532"/>
                    <a:pt x="138202" y="453616"/>
                    <a:pt x="140464" y="457011"/>
                  </a:cubicBezTo>
                  <a:lnTo>
                    <a:pt x="174890" y="508651"/>
                  </a:lnTo>
                  <a:cubicBezTo>
                    <a:pt x="178086" y="513417"/>
                    <a:pt x="183439" y="516268"/>
                    <a:pt x="189180" y="516268"/>
                  </a:cubicBezTo>
                  <a:cubicBezTo>
                    <a:pt x="194912" y="516268"/>
                    <a:pt x="200265" y="513417"/>
                    <a:pt x="203460" y="508651"/>
                  </a:cubicBezTo>
                  <a:lnTo>
                    <a:pt x="237887" y="457011"/>
                  </a:lnTo>
                  <a:cubicBezTo>
                    <a:pt x="240146" y="453616"/>
                    <a:pt x="241123" y="449532"/>
                    <a:pt x="240643" y="445480"/>
                  </a:cubicBezTo>
                  <a:lnTo>
                    <a:pt x="226010" y="328601"/>
                  </a:lnTo>
                  <a:cubicBezTo>
                    <a:pt x="239828" y="314615"/>
                    <a:pt x="244501" y="293990"/>
                    <a:pt x="238064" y="275414"/>
                  </a:cubicBezTo>
                  <a:lnTo>
                    <a:pt x="258201" y="275414"/>
                  </a:lnTo>
                  <a:cubicBezTo>
                    <a:pt x="305731" y="275414"/>
                    <a:pt x="344268" y="313951"/>
                    <a:pt x="344268" y="361481"/>
                  </a:cubicBezTo>
                  <a:lnTo>
                    <a:pt x="344268" y="568042"/>
                  </a:lnTo>
                  <a:cubicBezTo>
                    <a:pt x="344268" y="577548"/>
                    <a:pt x="351975" y="585255"/>
                    <a:pt x="361481" y="585255"/>
                  </a:cubicBezTo>
                  <a:cubicBezTo>
                    <a:pt x="370987" y="585255"/>
                    <a:pt x="378695" y="577548"/>
                    <a:pt x="378695" y="568042"/>
                  </a:cubicBezTo>
                  <a:lnTo>
                    <a:pt x="378695" y="361481"/>
                  </a:lnTo>
                  <a:cubicBezTo>
                    <a:pt x="378830" y="297847"/>
                    <a:pt x="329449" y="245080"/>
                    <a:pt x="265951" y="240987"/>
                  </a:cubicBezTo>
                  <a:close/>
                  <a:moveTo>
                    <a:pt x="120494" y="172134"/>
                  </a:moveTo>
                  <a:lnTo>
                    <a:pt x="120494" y="103280"/>
                  </a:lnTo>
                  <a:lnTo>
                    <a:pt x="258201" y="103280"/>
                  </a:lnTo>
                  <a:lnTo>
                    <a:pt x="258201" y="172134"/>
                  </a:lnTo>
                  <a:cubicBezTo>
                    <a:pt x="258201" y="210158"/>
                    <a:pt x="227372" y="240987"/>
                    <a:pt x="189347" y="240987"/>
                  </a:cubicBezTo>
                  <a:cubicBezTo>
                    <a:pt x="151323" y="240987"/>
                    <a:pt x="120494" y="210158"/>
                    <a:pt x="120494" y="172134"/>
                  </a:cubicBezTo>
                  <a:close/>
                  <a:moveTo>
                    <a:pt x="68854" y="86067"/>
                  </a:moveTo>
                  <a:lnTo>
                    <a:pt x="68854" y="34427"/>
                  </a:lnTo>
                  <a:lnTo>
                    <a:pt x="258201" y="34427"/>
                  </a:lnTo>
                  <a:cubicBezTo>
                    <a:pt x="286719" y="34427"/>
                    <a:pt x="309841" y="57549"/>
                    <a:pt x="309841" y="86067"/>
                  </a:cubicBezTo>
                  <a:cubicBezTo>
                    <a:pt x="309766" y="100666"/>
                    <a:pt x="303513" y="114551"/>
                    <a:pt x="292628" y="124285"/>
                  </a:cubicBezTo>
                  <a:lnTo>
                    <a:pt x="292628" y="86067"/>
                  </a:lnTo>
                  <a:cubicBezTo>
                    <a:pt x="292628" y="76561"/>
                    <a:pt x="284921" y="68854"/>
                    <a:pt x="275414" y="68854"/>
                  </a:cubicBezTo>
                  <a:lnTo>
                    <a:pt x="103281" y="68854"/>
                  </a:lnTo>
                  <a:cubicBezTo>
                    <a:pt x="93774" y="68854"/>
                    <a:pt x="86067" y="76561"/>
                    <a:pt x="86067" y="86067"/>
                  </a:cubicBezTo>
                  <a:lnTo>
                    <a:pt x="86067" y="124285"/>
                  </a:lnTo>
                  <a:cubicBezTo>
                    <a:pt x="75182" y="114551"/>
                    <a:pt x="68929" y="100666"/>
                    <a:pt x="68854" y="86067"/>
                  </a:cubicBezTo>
                  <a:close/>
                  <a:moveTo>
                    <a:pt x="189347" y="468208"/>
                  </a:moveTo>
                  <a:lnTo>
                    <a:pt x="172134" y="443245"/>
                  </a:lnTo>
                  <a:lnTo>
                    <a:pt x="185212" y="344268"/>
                  </a:lnTo>
                  <a:lnTo>
                    <a:pt x="193483" y="344268"/>
                  </a:lnTo>
                  <a:lnTo>
                    <a:pt x="206561" y="443245"/>
                  </a:lnTo>
                  <a:close/>
                  <a:moveTo>
                    <a:pt x="206561" y="292628"/>
                  </a:moveTo>
                  <a:cubicBezTo>
                    <a:pt x="206595" y="298226"/>
                    <a:pt x="203897" y="303496"/>
                    <a:pt x="199333" y="306740"/>
                  </a:cubicBezTo>
                  <a:cubicBezTo>
                    <a:pt x="193668" y="310379"/>
                    <a:pt x="186406" y="310379"/>
                    <a:pt x="180741" y="306740"/>
                  </a:cubicBezTo>
                  <a:cubicBezTo>
                    <a:pt x="175656" y="303814"/>
                    <a:pt x="172412" y="298495"/>
                    <a:pt x="172134" y="292628"/>
                  </a:cubicBezTo>
                  <a:cubicBezTo>
                    <a:pt x="172134" y="283121"/>
                    <a:pt x="179841" y="275414"/>
                    <a:pt x="189347" y="275414"/>
                  </a:cubicBezTo>
                  <a:cubicBezTo>
                    <a:pt x="198854" y="275414"/>
                    <a:pt x="206561" y="283121"/>
                    <a:pt x="206561" y="292628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87">
              <a:extLst>
                <a:ext uri="{FF2B5EF4-FFF2-40B4-BE49-F238E27FC236}">
                  <a16:creationId xmlns:a16="http://schemas.microsoft.com/office/drawing/2014/main" id="{ECAF03CA-0EF3-46A7-A781-0D51C850DD0A}"/>
                </a:ext>
              </a:extLst>
            </p:cNvPr>
            <p:cNvSpPr/>
            <p:nvPr/>
          </p:nvSpPr>
          <p:spPr>
            <a:xfrm>
              <a:off x="8507103" y="6253225"/>
              <a:ext cx="34426" cy="223773"/>
            </a:xfrm>
            <a:custGeom>
              <a:avLst/>
              <a:gdLst>
                <a:gd name="connsiteX0" fmla="*/ 17213 w 34426"/>
                <a:gd name="connsiteY0" fmla="*/ 0 h 223773"/>
                <a:gd name="connsiteX1" fmla="*/ 0 w 34426"/>
                <a:gd name="connsiteY1" fmla="*/ 17213 h 223773"/>
                <a:gd name="connsiteX2" fmla="*/ 0 w 34426"/>
                <a:gd name="connsiteY2" fmla="*/ 206561 h 223773"/>
                <a:gd name="connsiteX3" fmla="*/ 17213 w 34426"/>
                <a:gd name="connsiteY3" fmla="*/ 223774 h 223773"/>
                <a:gd name="connsiteX4" fmla="*/ 34427 w 34426"/>
                <a:gd name="connsiteY4" fmla="*/ 206561 h 223773"/>
                <a:gd name="connsiteX5" fmla="*/ 34427 w 34426"/>
                <a:gd name="connsiteY5" fmla="*/ 17213 h 223773"/>
                <a:gd name="connsiteX6" fmla="*/ 17213 w 34426"/>
                <a:gd name="connsiteY6" fmla="*/ 0 h 22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26" h="223773">
                  <a:moveTo>
                    <a:pt x="17213" y="0"/>
                  </a:moveTo>
                  <a:cubicBezTo>
                    <a:pt x="7707" y="0"/>
                    <a:pt x="0" y="7707"/>
                    <a:pt x="0" y="17213"/>
                  </a:cubicBezTo>
                  <a:lnTo>
                    <a:pt x="0" y="206561"/>
                  </a:lnTo>
                  <a:cubicBezTo>
                    <a:pt x="0" y="216067"/>
                    <a:pt x="7707" y="223774"/>
                    <a:pt x="17213" y="223774"/>
                  </a:cubicBezTo>
                  <a:cubicBezTo>
                    <a:pt x="26719" y="223774"/>
                    <a:pt x="34427" y="216067"/>
                    <a:pt x="34427" y="206561"/>
                  </a:cubicBezTo>
                  <a:lnTo>
                    <a:pt x="34427" y="17213"/>
                  </a:lnTo>
                  <a:cubicBezTo>
                    <a:pt x="34427" y="7707"/>
                    <a:pt x="26719" y="0"/>
                    <a:pt x="17213" y="0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88">
              <a:extLst>
                <a:ext uri="{FF2B5EF4-FFF2-40B4-BE49-F238E27FC236}">
                  <a16:creationId xmlns:a16="http://schemas.microsoft.com/office/drawing/2014/main" id="{1CA5BE2F-89AB-417F-9D49-1DD365ED8FD5}"/>
                </a:ext>
              </a:extLst>
            </p:cNvPr>
            <p:cNvSpPr/>
            <p:nvPr/>
          </p:nvSpPr>
          <p:spPr>
            <a:xfrm>
              <a:off x="8713664" y="6253225"/>
              <a:ext cx="34426" cy="223773"/>
            </a:xfrm>
            <a:custGeom>
              <a:avLst/>
              <a:gdLst>
                <a:gd name="connsiteX0" fmla="*/ 17213 w 34426"/>
                <a:gd name="connsiteY0" fmla="*/ 0 h 223773"/>
                <a:gd name="connsiteX1" fmla="*/ 0 w 34426"/>
                <a:gd name="connsiteY1" fmla="*/ 17213 h 223773"/>
                <a:gd name="connsiteX2" fmla="*/ 0 w 34426"/>
                <a:gd name="connsiteY2" fmla="*/ 206561 h 223773"/>
                <a:gd name="connsiteX3" fmla="*/ 17213 w 34426"/>
                <a:gd name="connsiteY3" fmla="*/ 223774 h 223773"/>
                <a:gd name="connsiteX4" fmla="*/ 34427 w 34426"/>
                <a:gd name="connsiteY4" fmla="*/ 206561 h 223773"/>
                <a:gd name="connsiteX5" fmla="*/ 34427 w 34426"/>
                <a:gd name="connsiteY5" fmla="*/ 17213 h 223773"/>
                <a:gd name="connsiteX6" fmla="*/ 17213 w 34426"/>
                <a:gd name="connsiteY6" fmla="*/ 0 h 22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26" h="223773">
                  <a:moveTo>
                    <a:pt x="17213" y="0"/>
                  </a:moveTo>
                  <a:cubicBezTo>
                    <a:pt x="7707" y="0"/>
                    <a:pt x="0" y="7707"/>
                    <a:pt x="0" y="17213"/>
                  </a:cubicBezTo>
                  <a:lnTo>
                    <a:pt x="0" y="206561"/>
                  </a:lnTo>
                  <a:cubicBezTo>
                    <a:pt x="0" y="216067"/>
                    <a:pt x="7707" y="223774"/>
                    <a:pt x="17213" y="223774"/>
                  </a:cubicBezTo>
                  <a:cubicBezTo>
                    <a:pt x="26719" y="223774"/>
                    <a:pt x="34427" y="216067"/>
                    <a:pt x="34427" y="206561"/>
                  </a:cubicBezTo>
                  <a:lnTo>
                    <a:pt x="34427" y="17213"/>
                  </a:lnTo>
                  <a:cubicBezTo>
                    <a:pt x="34427" y="7707"/>
                    <a:pt x="26719" y="0"/>
                    <a:pt x="17213" y="0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89">
              <a:extLst>
                <a:ext uri="{FF2B5EF4-FFF2-40B4-BE49-F238E27FC236}">
                  <a16:creationId xmlns:a16="http://schemas.microsoft.com/office/drawing/2014/main" id="{046DFEA7-0BCD-452C-AE7E-889CF8AAC787}"/>
                </a:ext>
              </a:extLst>
            </p:cNvPr>
            <p:cNvSpPr/>
            <p:nvPr/>
          </p:nvSpPr>
          <p:spPr>
            <a:xfrm>
              <a:off x="8805950" y="5908957"/>
              <a:ext cx="217554" cy="481974"/>
            </a:xfrm>
            <a:custGeom>
              <a:avLst/>
              <a:gdLst>
                <a:gd name="connsiteX0" fmla="*/ 161443 w 217554"/>
                <a:gd name="connsiteY0" fmla="*/ 211897 h 481974"/>
                <a:gd name="connsiteX1" fmla="*/ 183128 w 217554"/>
                <a:gd name="connsiteY1" fmla="*/ 154920 h 481974"/>
                <a:gd name="connsiteX2" fmla="*/ 183128 w 217554"/>
                <a:gd name="connsiteY2" fmla="*/ 86067 h 481974"/>
                <a:gd name="connsiteX3" fmla="*/ 97061 w 217554"/>
                <a:gd name="connsiteY3" fmla="*/ 0 h 481974"/>
                <a:gd name="connsiteX4" fmla="*/ 28207 w 217554"/>
                <a:gd name="connsiteY4" fmla="*/ 0 h 481974"/>
                <a:gd name="connsiteX5" fmla="*/ 10994 w 217554"/>
                <a:gd name="connsiteY5" fmla="*/ 17213 h 481974"/>
                <a:gd name="connsiteX6" fmla="*/ 10994 w 217554"/>
                <a:gd name="connsiteY6" fmla="*/ 154920 h 481974"/>
                <a:gd name="connsiteX7" fmla="*/ 32679 w 217554"/>
                <a:gd name="connsiteY7" fmla="*/ 211897 h 481974"/>
                <a:gd name="connsiteX8" fmla="*/ 5834 w 217554"/>
                <a:gd name="connsiteY8" fmla="*/ 228077 h 481974"/>
                <a:gd name="connsiteX9" fmla="*/ 4279 w 217554"/>
                <a:gd name="connsiteY9" fmla="*/ 252350 h 481974"/>
                <a:gd name="connsiteX10" fmla="*/ 28552 w 217554"/>
                <a:gd name="connsiteY10" fmla="*/ 253897 h 481974"/>
                <a:gd name="connsiteX11" fmla="*/ 39050 w 217554"/>
                <a:gd name="connsiteY11" fmla="*/ 246670 h 481974"/>
                <a:gd name="connsiteX12" fmla="*/ 79848 w 217554"/>
                <a:gd name="connsiteY12" fmla="*/ 315523 h 481974"/>
                <a:gd name="connsiteX13" fmla="*/ 79848 w 217554"/>
                <a:gd name="connsiteY13" fmla="*/ 464761 h 481974"/>
                <a:gd name="connsiteX14" fmla="*/ 97061 w 217554"/>
                <a:gd name="connsiteY14" fmla="*/ 481975 h 481974"/>
                <a:gd name="connsiteX15" fmla="*/ 114274 w 217554"/>
                <a:gd name="connsiteY15" fmla="*/ 464761 h 481974"/>
                <a:gd name="connsiteX16" fmla="*/ 114274 w 217554"/>
                <a:gd name="connsiteY16" fmla="*/ 314656 h 481974"/>
                <a:gd name="connsiteX17" fmla="*/ 155072 w 217554"/>
                <a:gd name="connsiteY17" fmla="*/ 245803 h 481974"/>
                <a:gd name="connsiteX18" fmla="*/ 183128 w 217554"/>
                <a:gd name="connsiteY18" fmla="*/ 292628 h 481974"/>
                <a:gd name="connsiteX19" fmla="*/ 183128 w 217554"/>
                <a:gd name="connsiteY19" fmla="*/ 464761 h 481974"/>
                <a:gd name="connsiteX20" fmla="*/ 200341 w 217554"/>
                <a:gd name="connsiteY20" fmla="*/ 481975 h 481974"/>
                <a:gd name="connsiteX21" fmla="*/ 217555 w 217554"/>
                <a:gd name="connsiteY21" fmla="*/ 464761 h 481974"/>
                <a:gd name="connsiteX22" fmla="*/ 217555 w 217554"/>
                <a:gd name="connsiteY22" fmla="*/ 292628 h 481974"/>
                <a:gd name="connsiteX23" fmla="*/ 161443 w 217554"/>
                <a:gd name="connsiteY23" fmla="*/ 211897 h 481974"/>
                <a:gd name="connsiteX24" fmla="*/ 45421 w 217554"/>
                <a:gd name="connsiteY24" fmla="*/ 154920 h 481974"/>
                <a:gd name="connsiteX25" fmla="*/ 45421 w 217554"/>
                <a:gd name="connsiteY25" fmla="*/ 103280 h 481974"/>
                <a:gd name="connsiteX26" fmla="*/ 148701 w 217554"/>
                <a:gd name="connsiteY26" fmla="*/ 103280 h 481974"/>
                <a:gd name="connsiteX27" fmla="*/ 148701 w 217554"/>
                <a:gd name="connsiteY27" fmla="*/ 154920 h 481974"/>
                <a:gd name="connsiteX28" fmla="*/ 97061 w 217554"/>
                <a:gd name="connsiteY28" fmla="*/ 206561 h 481974"/>
                <a:gd name="connsiteX29" fmla="*/ 45421 w 217554"/>
                <a:gd name="connsiteY29" fmla="*/ 154920 h 481974"/>
                <a:gd name="connsiteX30" fmla="*/ 45421 w 217554"/>
                <a:gd name="connsiteY30" fmla="*/ 34427 h 481974"/>
                <a:gd name="connsiteX31" fmla="*/ 97061 w 217554"/>
                <a:gd name="connsiteY31" fmla="*/ 34427 h 481974"/>
                <a:gd name="connsiteX32" fmla="*/ 145777 w 217554"/>
                <a:gd name="connsiteY32" fmla="*/ 68854 h 481974"/>
                <a:gd name="connsiteX33" fmla="*/ 45421 w 217554"/>
                <a:gd name="connsiteY33" fmla="*/ 68854 h 481974"/>
                <a:gd name="connsiteX34" fmla="*/ 97061 w 217554"/>
                <a:gd name="connsiteY34" fmla="*/ 276447 h 481974"/>
                <a:gd name="connsiteX35" fmla="*/ 75888 w 217554"/>
                <a:gd name="connsiteY35" fmla="*/ 240987 h 481974"/>
                <a:gd name="connsiteX36" fmla="*/ 118233 w 217554"/>
                <a:gd name="connsiteY36" fmla="*/ 240987 h 48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7554" h="481974">
                  <a:moveTo>
                    <a:pt x="161443" y="211897"/>
                  </a:moveTo>
                  <a:cubicBezTo>
                    <a:pt x="175378" y="196190"/>
                    <a:pt x="183093" y="175925"/>
                    <a:pt x="183128" y="154920"/>
                  </a:cubicBezTo>
                  <a:lnTo>
                    <a:pt x="183128" y="86067"/>
                  </a:lnTo>
                  <a:cubicBezTo>
                    <a:pt x="183128" y="38536"/>
                    <a:pt x="144591" y="0"/>
                    <a:pt x="97061" y="0"/>
                  </a:cubicBezTo>
                  <a:lnTo>
                    <a:pt x="28207" y="0"/>
                  </a:lnTo>
                  <a:cubicBezTo>
                    <a:pt x="18701" y="0"/>
                    <a:pt x="10994" y="7707"/>
                    <a:pt x="10994" y="17213"/>
                  </a:cubicBezTo>
                  <a:lnTo>
                    <a:pt x="10994" y="154920"/>
                  </a:lnTo>
                  <a:cubicBezTo>
                    <a:pt x="11028" y="175925"/>
                    <a:pt x="18744" y="196190"/>
                    <a:pt x="32679" y="211897"/>
                  </a:cubicBezTo>
                  <a:cubicBezTo>
                    <a:pt x="22794" y="215563"/>
                    <a:pt x="13692" y="221050"/>
                    <a:pt x="5834" y="228077"/>
                  </a:cubicBezTo>
                  <a:cubicBezTo>
                    <a:pt x="-1294" y="234356"/>
                    <a:pt x="-1983" y="245215"/>
                    <a:pt x="4279" y="252350"/>
                  </a:cubicBezTo>
                  <a:cubicBezTo>
                    <a:pt x="10557" y="259470"/>
                    <a:pt x="21417" y="260159"/>
                    <a:pt x="28552" y="253897"/>
                  </a:cubicBezTo>
                  <a:cubicBezTo>
                    <a:pt x="31712" y="251023"/>
                    <a:pt x="35243" y="248594"/>
                    <a:pt x="39050" y="246670"/>
                  </a:cubicBezTo>
                  <a:lnTo>
                    <a:pt x="79848" y="315523"/>
                  </a:lnTo>
                  <a:lnTo>
                    <a:pt x="79848" y="464761"/>
                  </a:lnTo>
                  <a:cubicBezTo>
                    <a:pt x="79848" y="474267"/>
                    <a:pt x="87555" y="481975"/>
                    <a:pt x="97061" y="481975"/>
                  </a:cubicBezTo>
                  <a:cubicBezTo>
                    <a:pt x="106567" y="481975"/>
                    <a:pt x="114274" y="474267"/>
                    <a:pt x="114274" y="464761"/>
                  </a:cubicBezTo>
                  <a:lnTo>
                    <a:pt x="114274" y="314656"/>
                  </a:lnTo>
                  <a:lnTo>
                    <a:pt x="155072" y="245803"/>
                  </a:lnTo>
                  <a:cubicBezTo>
                    <a:pt x="172580" y="254788"/>
                    <a:pt x="183463" y="272951"/>
                    <a:pt x="183128" y="292628"/>
                  </a:cubicBezTo>
                  <a:lnTo>
                    <a:pt x="183128" y="464761"/>
                  </a:lnTo>
                  <a:cubicBezTo>
                    <a:pt x="183128" y="474267"/>
                    <a:pt x="190835" y="481975"/>
                    <a:pt x="200341" y="481975"/>
                  </a:cubicBezTo>
                  <a:cubicBezTo>
                    <a:pt x="209847" y="481975"/>
                    <a:pt x="217555" y="474267"/>
                    <a:pt x="217555" y="464761"/>
                  </a:cubicBezTo>
                  <a:lnTo>
                    <a:pt x="217555" y="292628"/>
                  </a:lnTo>
                  <a:cubicBezTo>
                    <a:pt x="217572" y="256630"/>
                    <a:pt x="195188" y="224422"/>
                    <a:pt x="161443" y="211897"/>
                  </a:cubicBezTo>
                  <a:close/>
                  <a:moveTo>
                    <a:pt x="45421" y="154920"/>
                  </a:moveTo>
                  <a:lnTo>
                    <a:pt x="45421" y="103280"/>
                  </a:lnTo>
                  <a:lnTo>
                    <a:pt x="148701" y="103280"/>
                  </a:lnTo>
                  <a:lnTo>
                    <a:pt x="148701" y="154920"/>
                  </a:lnTo>
                  <a:cubicBezTo>
                    <a:pt x="148701" y="183439"/>
                    <a:pt x="125579" y="206561"/>
                    <a:pt x="97061" y="206561"/>
                  </a:cubicBezTo>
                  <a:cubicBezTo>
                    <a:pt x="68543" y="206561"/>
                    <a:pt x="45421" y="183439"/>
                    <a:pt x="45421" y="154920"/>
                  </a:cubicBezTo>
                  <a:close/>
                  <a:moveTo>
                    <a:pt x="45421" y="34427"/>
                  </a:moveTo>
                  <a:lnTo>
                    <a:pt x="97061" y="34427"/>
                  </a:lnTo>
                  <a:cubicBezTo>
                    <a:pt x="118956" y="34418"/>
                    <a:pt x="138481" y="48210"/>
                    <a:pt x="145777" y="68854"/>
                  </a:cubicBezTo>
                  <a:lnTo>
                    <a:pt x="45421" y="68854"/>
                  </a:lnTo>
                  <a:close/>
                  <a:moveTo>
                    <a:pt x="97061" y="276447"/>
                  </a:moveTo>
                  <a:lnTo>
                    <a:pt x="75888" y="240987"/>
                  </a:lnTo>
                  <a:lnTo>
                    <a:pt x="118233" y="24098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90">
              <a:extLst>
                <a:ext uri="{FF2B5EF4-FFF2-40B4-BE49-F238E27FC236}">
                  <a16:creationId xmlns:a16="http://schemas.microsoft.com/office/drawing/2014/main" id="{275CC0E7-A710-4811-AD06-05E29EE1E48E}"/>
                </a:ext>
              </a:extLst>
            </p:cNvPr>
            <p:cNvSpPr/>
            <p:nvPr/>
          </p:nvSpPr>
          <p:spPr>
            <a:xfrm>
              <a:off x="8231689" y="5908957"/>
              <a:ext cx="220918" cy="481974"/>
            </a:xfrm>
            <a:custGeom>
              <a:avLst/>
              <a:gdLst>
                <a:gd name="connsiteX0" fmla="*/ 215856 w 220918"/>
                <a:gd name="connsiteY0" fmla="*/ 231692 h 481974"/>
                <a:gd name="connsiteX1" fmla="*/ 184876 w 220918"/>
                <a:gd name="connsiteY1" fmla="*/ 211897 h 481974"/>
                <a:gd name="connsiteX2" fmla="*/ 206561 w 220918"/>
                <a:gd name="connsiteY2" fmla="*/ 154920 h 481974"/>
                <a:gd name="connsiteX3" fmla="*/ 206561 w 220918"/>
                <a:gd name="connsiteY3" fmla="*/ 51640 h 481974"/>
                <a:gd name="connsiteX4" fmla="*/ 154920 w 220918"/>
                <a:gd name="connsiteY4" fmla="*/ 0 h 481974"/>
                <a:gd name="connsiteX5" fmla="*/ 86067 w 220918"/>
                <a:gd name="connsiteY5" fmla="*/ 0 h 481974"/>
                <a:gd name="connsiteX6" fmla="*/ 34427 w 220918"/>
                <a:gd name="connsiteY6" fmla="*/ 51640 h 481974"/>
                <a:gd name="connsiteX7" fmla="*/ 34427 w 220918"/>
                <a:gd name="connsiteY7" fmla="*/ 154920 h 481974"/>
                <a:gd name="connsiteX8" fmla="*/ 56112 w 220918"/>
                <a:gd name="connsiteY8" fmla="*/ 211897 h 481974"/>
                <a:gd name="connsiteX9" fmla="*/ 0 w 220918"/>
                <a:gd name="connsiteY9" fmla="*/ 292628 h 481974"/>
                <a:gd name="connsiteX10" fmla="*/ 0 w 220918"/>
                <a:gd name="connsiteY10" fmla="*/ 464761 h 481974"/>
                <a:gd name="connsiteX11" fmla="*/ 17213 w 220918"/>
                <a:gd name="connsiteY11" fmla="*/ 481975 h 481974"/>
                <a:gd name="connsiteX12" fmla="*/ 34427 w 220918"/>
                <a:gd name="connsiteY12" fmla="*/ 464761 h 481974"/>
                <a:gd name="connsiteX13" fmla="*/ 34427 w 220918"/>
                <a:gd name="connsiteY13" fmla="*/ 292628 h 481974"/>
                <a:gd name="connsiteX14" fmla="*/ 62483 w 220918"/>
                <a:gd name="connsiteY14" fmla="*/ 246670 h 481974"/>
                <a:gd name="connsiteX15" fmla="*/ 103280 w 220918"/>
                <a:gd name="connsiteY15" fmla="*/ 315523 h 481974"/>
                <a:gd name="connsiteX16" fmla="*/ 103280 w 220918"/>
                <a:gd name="connsiteY16" fmla="*/ 464761 h 481974"/>
                <a:gd name="connsiteX17" fmla="*/ 120494 w 220918"/>
                <a:gd name="connsiteY17" fmla="*/ 481975 h 481974"/>
                <a:gd name="connsiteX18" fmla="*/ 137707 w 220918"/>
                <a:gd name="connsiteY18" fmla="*/ 464761 h 481974"/>
                <a:gd name="connsiteX19" fmla="*/ 137707 w 220918"/>
                <a:gd name="connsiteY19" fmla="*/ 314656 h 481974"/>
                <a:gd name="connsiteX20" fmla="*/ 178505 w 220918"/>
                <a:gd name="connsiteY20" fmla="*/ 245803 h 481974"/>
                <a:gd name="connsiteX21" fmla="*/ 191415 w 220918"/>
                <a:gd name="connsiteY21" fmla="*/ 255277 h 481974"/>
                <a:gd name="connsiteX22" fmla="*/ 215856 w 220918"/>
                <a:gd name="connsiteY22" fmla="*/ 255277 h 481974"/>
                <a:gd name="connsiteX23" fmla="*/ 215856 w 220918"/>
                <a:gd name="connsiteY23" fmla="*/ 230834 h 481974"/>
                <a:gd name="connsiteX24" fmla="*/ 68854 w 220918"/>
                <a:gd name="connsiteY24" fmla="*/ 154920 h 481974"/>
                <a:gd name="connsiteX25" fmla="*/ 68854 w 220918"/>
                <a:gd name="connsiteY25" fmla="*/ 103280 h 481974"/>
                <a:gd name="connsiteX26" fmla="*/ 172134 w 220918"/>
                <a:gd name="connsiteY26" fmla="*/ 103280 h 481974"/>
                <a:gd name="connsiteX27" fmla="*/ 172134 w 220918"/>
                <a:gd name="connsiteY27" fmla="*/ 154920 h 481974"/>
                <a:gd name="connsiteX28" fmla="*/ 120494 w 220918"/>
                <a:gd name="connsiteY28" fmla="*/ 206561 h 481974"/>
                <a:gd name="connsiteX29" fmla="*/ 68854 w 220918"/>
                <a:gd name="connsiteY29" fmla="*/ 154920 h 481974"/>
                <a:gd name="connsiteX30" fmla="*/ 68854 w 220918"/>
                <a:gd name="connsiteY30" fmla="*/ 51640 h 481974"/>
                <a:gd name="connsiteX31" fmla="*/ 86067 w 220918"/>
                <a:gd name="connsiteY31" fmla="*/ 34427 h 481974"/>
                <a:gd name="connsiteX32" fmla="*/ 154920 w 220918"/>
                <a:gd name="connsiteY32" fmla="*/ 34427 h 481974"/>
                <a:gd name="connsiteX33" fmla="*/ 172134 w 220918"/>
                <a:gd name="connsiteY33" fmla="*/ 51640 h 481974"/>
                <a:gd name="connsiteX34" fmla="*/ 172134 w 220918"/>
                <a:gd name="connsiteY34" fmla="*/ 68854 h 481974"/>
                <a:gd name="connsiteX35" fmla="*/ 68854 w 220918"/>
                <a:gd name="connsiteY35" fmla="*/ 68854 h 481974"/>
                <a:gd name="connsiteX36" fmla="*/ 120494 w 220918"/>
                <a:gd name="connsiteY36" fmla="*/ 276447 h 481974"/>
                <a:gd name="connsiteX37" fmla="*/ 99321 w 220918"/>
                <a:gd name="connsiteY37" fmla="*/ 240987 h 481974"/>
                <a:gd name="connsiteX38" fmla="*/ 141666 w 220918"/>
                <a:gd name="connsiteY38" fmla="*/ 240987 h 48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0918" h="481974">
                  <a:moveTo>
                    <a:pt x="215856" y="231692"/>
                  </a:moveTo>
                  <a:cubicBezTo>
                    <a:pt x="207032" y="222993"/>
                    <a:pt x="196476" y="216252"/>
                    <a:pt x="184876" y="211897"/>
                  </a:cubicBezTo>
                  <a:cubicBezTo>
                    <a:pt x="198810" y="196190"/>
                    <a:pt x="206526" y="175925"/>
                    <a:pt x="206561" y="154920"/>
                  </a:cubicBezTo>
                  <a:lnTo>
                    <a:pt x="206561" y="51640"/>
                  </a:lnTo>
                  <a:cubicBezTo>
                    <a:pt x="206561" y="23122"/>
                    <a:pt x="183439" y="0"/>
                    <a:pt x="154920" y="0"/>
                  </a:cubicBezTo>
                  <a:lnTo>
                    <a:pt x="86067" y="0"/>
                  </a:lnTo>
                  <a:cubicBezTo>
                    <a:pt x="57549" y="0"/>
                    <a:pt x="34427" y="23122"/>
                    <a:pt x="34427" y="51640"/>
                  </a:cubicBezTo>
                  <a:lnTo>
                    <a:pt x="34427" y="154920"/>
                  </a:lnTo>
                  <a:cubicBezTo>
                    <a:pt x="34460" y="175925"/>
                    <a:pt x="42176" y="196190"/>
                    <a:pt x="56112" y="211897"/>
                  </a:cubicBezTo>
                  <a:cubicBezTo>
                    <a:pt x="22366" y="224422"/>
                    <a:pt x="-17" y="256630"/>
                    <a:pt x="0" y="292628"/>
                  </a:cubicBezTo>
                  <a:lnTo>
                    <a:pt x="0" y="464761"/>
                  </a:lnTo>
                  <a:cubicBezTo>
                    <a:pt x="0" y="474267"/>
                    <a:pt x="7707" y="481975"/>
                    <a:pt x="17213" y="481975"/>
                  </a:cubicBezTo>
                  <a:cubicBezTo>
                    <a:pt x="26719" y="481975"/>
                    <a:pt x="34427" y="474267"/>
                    <a:pt x="34427" y="464761"/>
                  </a:cubicBezTo>
                  <a:lnTo>
                    <a:pt x="34427" y="292628"/>
                  </a:lnTo>
                  <a:cubicBezTo>
                    <a:pt x="34418" y="273254"/>
                    <a:pt x="45252" y="255511"/>
                    <a:pt x="62483" y="246670"/>
                  </a:cubicBezTo>
                  <a:lnTo>
                    <a:pt x="103280" y="315523"/>
                  </a:lnTo>
                  <a:lnTo>
                    <a:pt x="103280" y="464761"/>
                  </a:lnTo>
                  <a:cubicBezTo>
                    <a:pt x="103280" y="474267"/>
                    <a:pt x="110988" y="481975"/>
                    <a:pt x="120494" y="481975"/>
                  </a:cubicBezTo>
                  <a:cubicBezTo>
                    <a:pt x="130000" y="481975"/>
                    <a:pt x="137707" y="474267"/>
                    <a:pt x="137707" y="464761"/>
                  </a:cubicBezTo>
                  <a:lnTo>
                    <a:pt x="137707" y="314656"/>
                  </a:lnTo>
                  <a:lnTo>
                    <a:pt x="178505" y="245803"/>
                  </a:lnTo>
                  <a:cubicBezTo>
                    <a:pt x="183297" y="248232"/>
                    <a:pt x="187658" y="251434"/>
                    <a:pt x="191415" y="255277"/>
                  </a:cubicBezTo>
                  <a:cubicBezTo>
                    <a:pt x="198165" y="262024"/>
                    <a:pt x="209108" y="262024"/>
                    <a:pt x="215856" y="255277"/>
                  </a:cubicBezTo>
                  <a:cubicBezTo>
                    <a:pt x="222606" y="248527"/>
                    <a:pt x="222606" y="237583"/>
                    <a:pt x="215856" y="230834"/>
                  </a:cubicBezTo>
                  <a:close/>
                  <a:moveTo>
                    <a:pt x="68854" y="154920"/>
                  </a:moveTo>
                  <a:lnTo>
                    <a:pt x="68854" y="103280"/>
                  </a:lnTo>
                  <a:lnTo>
                    <a:pt x="172134" y="103280"/>
                  </a:lnTo>
                  <a:lnTo>
                    <a:pt x="172134" y="154920"/>
                  </a:lnTo>
                  <a:cubicBezTo>
                    <a:pt x="172134" y="183439"/>
                    <a:pt x="149012" y="206561"/>
                    <a:pt x="120494" y="206561"/>
                  </a:cubicBezTo>
                  <a:cubicBezTo>
                    <a:pt x="91976" y="206561"/>
                    <a:pt x="68854" y="183439"/>
                    <a:pt x="68854" y="154920"/>
                  </a:cubicBezTo>
                  <a:close/>
                  <a:moveTo>
                    <a:pt x="68854" y="51640"/>
                  </a:moveTo>
                  <a:cubicBezTo>
                    <a:pt x="68854" y="42134"/>
                    <a:pt x="76561" y="34427"/>
                    <a:pt x="86067" y="34427"/>
                  </a:cubicBezTo>
                  <a:lnTo>
                    <a:pt x="154920" y="34427"/>
                  </a:lnTo>
                  <a:cubicBezTo>
                    <a:pt x="164427" y="34427"/>
                    <a:pt x="172134" y="42134"/>
                    <a:pt x="172134" y="51640"/>
                  </a:cubicBezTo>
                  <a:lnTo>
                    <a:pt x="172134" y="68854"/>
                  </a:lnTo>
                  <a:lnTo>
                    <a:pt x="68854" y="68854"/>
                  </a:lnTo>
                  <a:close/>
                  <a:moveTo>
                    <a:pt x="120494" y="276447"/>
                  </a:moveTo>
                  <a:lnTo>
                    <a:pt x="99321" y="240987"/>
                  </a:lnTo>
                  <a:lnTo>
                    <a:pt x="141666" y="24098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91">
              <a:extLst>
                <a:ext uri="{FF2B5EF4-FFF2-40B4-BE49-F238E27FC236}">
                  <a16:creationId xmlns:a16="http://schemas.microsoft.com/office/drawing/2014/main" id="{0822736F-8B76-4C8E-A626-A3953003982C}"/>
                </a:ext>
              </a:extLst>
            </p:cNvPr>
            <p:cNvSpPr/>
            <p:nvPr/>
          </p:nvSpPr>
          <p:spPr>
            <a:xfrm>
              <a:off x="8334969" y="5444196"/>
              <a:ext cx="585255" cy="430334"/>
            </a:xfrm>
            <a:custGeom>
              <a:avLst/>
              <a:gdLst>
                <a:gd name="connsiteX0" fmla="*/ 17213 w 585255"/>
                <a:gd name="connsiteY0" fmla="*/ 430335 h 430334"/>
                <a:gd name="connsiteX1" fmla="*/ 34427 w 585255"/>
                <a:gd name="connsiteY1" fmla="*/ 413121 h 430334"/>
                <a:gd name="connsiteX2" fmla="*/ 34427 w 585255"/>
                <a:gd name="connsiteY2" fmla="*/ 34427 h 430334"/>
                <a:gd name="connsiteX3" fmla="*/ 550828 w 585255"/>
                <a:gd name="connsiteY3" fmla="*/ 34427 h 430334"/>
                <a:gd name="connsiteX4" fmla="*/ 550828 w 585255"/>
                <a:gd name="connsiteY4" fmla="*/ 413121 h 430334"/>
                <a:gd name="connsiteX5" fmla="*/ 568042 w 585255"/>
                <a:gd name="connsiteY5" fmla="*/ 430335 h 430334"/>
                <a:gd name="connsiteX6" fmla="*/ 585255 w 585255"/>
                <a:gd name="connsiteY6" fmla="*/ 413121 h 430334"/>
                <a:gd name="connsiteX7" fmla="*/ 585255 w 585255"/>
                <a:gd name="connsiteY7" fmla="*/ 17213 h 430334"/>
                <a:gd name="connsiteX8" fmla="*/ 568042 w 585255"/>
                <a:gd name="connsiteY8" fmla="*/ 0 h 430334"/>
                <a:gd name="connsiteX9" fmla="*/ 17213 w 585255"/>
                <a:gd name="connsiteY9" fmla="*/ 0 h 430334"/>
                <a:gd name="connsiteX10" fmla="*/ 0 w 585255"/>
                <a:gd name="connsiteY10" fmla="*/ 17213 h 430334"/>
                <a:gd name="connsiteX11" fmla="*/ 0 w 585255"/>
                <a:gd name="connsiteY11" fmla="*/ 413121 h 430334"/>
                <a:gd name="connsiteX12" fmla="*/ 17213 w 585255"/>
                <a:gd name="connsiteY12" fmla="*/ 430335 h 43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5255" h="430334">
                  <a:moveTo>
                    <a:pt x="17213" y="430335"/>
                  </a:moveTo>
                  <a:cubicBezTo>
                    <a:pt x="26719" y="430335"/>
                    <a:pt x="34427" y="422627"/>
                    <a:pt x="34427" y="413121"/>
                  </a:cubicBezTo>
                  <a:lnTo>
                    <a:pt x="34427" y="34427"/>
                  </a:lnTo>
                  <a:lnTo>
                    <a:pt x="550828" y="34427"/>
                  </a:lnTo>
                  <a:lnTo>
                    <a:pt x="550828" y="413121"/>
                  </a:lnTo>
                  <a:cubicBezTo>
                    <a:pt x="550828" y="422627"/>
                    <a:pt x="558536" y="430335"/>
                    <a:pt x="568042" y="430335"/>
                  </a:cubicBezTo>
                  <a:cubicBezTo>
                    <a:pt x="577548" y="430335"/>
                    <a:pt x="585255" y="422627"/>
                    <a:pt x="585255" y="413121"/>
                  </a:cubicBezTo>
                  <a:lnTo>
                    <a:pt x="585255" y="17213"/>
                  </a:lnTo>
                  <a:cubicBezTo>
                    <a:pt x="585255" y="7707"/>
                    <a:pt x="577548" y="0"/>
                    <a:pt x="568042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413121"/>
                  </a:lnTo>
                  <a:cubicBezTo>
                    <a:pt x="0" y="422627"/>
                    <a:pt x="7707" y="430335"/>
                    <a:pt x="17213" y="430335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92">
              <a:extLst>
                <a:ext uri="{FF2B5EF4-FFF2-40B4-BE49-F238E27FC236}">
                  <a16:creationId xmlns:a16="http://schemas.microsoft.com/office/drawing/2014/main" id="{E0DBB009-3EAF-47D0-9F64-9BF085F1B605}"/>
                </a:ext>
              </a:extLst>
            </p:cNvPr>
            <p:cNvSpPr/>
            <p:nvPr/>
          </p:nvSpPr>
          <p:spPr>
            <a:xfrm>
              <a:off x="8455463" y="5513049"/>
              <a:ext cx="344267" cy="103280"/>
            </a:xfrm>
            <a:custGeom>
              <a:avLst/>
              <a:gdLst>
                <a:gd name="connsiteX0" fmla="*/ 344268 w 344267"/>
                <a:gd name="connsiteY0" fmla="*/ 86067 h 103280"/>
                <a:gd name="connsiteX1" fmla="*/ 327054 w 344267"/>
                <a:gd name="connsiteY1" fmla="*/ 68854 h 103280"/>
                <a:gd name="connsiteX2" fmla="*/ 34427 w 344267"/>
                <a:gd name="connsiteY2" fmla="*/ 68854 h 103280"/>
                <a:gd name="connsiteX3" fmla="*/ 34427 w 344267"/>
                <a:gd name="connsiteY3" fmla="*/ 34427 h 103280"/>
                <a:gd name="connsiteX4" fmla="*/ 327054 w 344267"/>
                <a:gd name="connsiteY4" fmla="*/ 34427 h 103280"/>
                <a:gd name="connsiteX5" fmla="*/ 344268 w 344267"/>
                <a:gd name="connsiteY5" fmla="*/ 17213 h 103280"/>
                <a:gd name="connsiteX6" fmla="*/ 327054 w 344267"/>
                <a:gd name="connsiteY6" fmla="*/ 0 h 103280"/>
                <a:gd name="connsiteX7" fmla="*/ 17213 w 344267"/>
                <a:gd name="connsiteY7" fmla="*/ 0 h 103280"/>
                <a:gd name="connsiteX8" fmla="*/ 0 w 344267"/>
                <a:gd name="connsiteY8" fmla="*/ 17213 h 103280"/>
                <a:gd name="connsiteX9" fmla="*/ 0 w 344267"/>
                <a:gd name="connsiteY9" fmla="*/ 86067 h 103280"/>
                <a:gd name="connsiteX10" fmla="*/ 17213 w 344267"/>
                <a:gd name="connsiteY10" fmla="*/ 103280 h 103280"/>
                <a:gd name="connsiteX11" fmla="*/ 327054 w 344267"/>
                <a:gd name="connsiteY11" fmla="*/ 103280 h 103280"/>
                <a:gd name="connsiteX12" fmla="*/ 344268 w 344267"/>
                <a:gd name="connsiteY12" fmla="*/ 86067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267" h="103280">
                  <a:moveTo>
                    <a:pt x="344268" y="86067"/>
                  </a:moveTo>
                  <a:cubicBezTo>
                    <a:pt x="344268" y="76561"/>
                    <a:pt x="336560" y="68854"/>
                    <a:pt x="327054" y="68854"/>
                  </a:cubicBezTo>
                  <a:lnTo>
                    <a:pt x="34427" y="68854"/>
                  </a:lnTo>
                  <a:lnTo>
                    <a:pt x="34427" y="34427"/>
                  </a:lnTo>
                  <a:lnTo>
                    <a:pt x="327054" y="34427"/>
                  </a:lnTo>
                  <a:cubicBezTo>
                    <a:pt x="336560" y="34427"/>
                    <a:pt x="344268" y="26719"/>
                    <a:pt x="344268" y="17213"/>
                  </a:cubicBezTo>
                  <a:cubicBezTo>
                    <a:pt x="344268" y="7707"/>
                    <a:pt x="336560" y="0"/>
                    <a:pt x="327054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327054" y="103280"/>
                  </a:lnTo>
                  <a:cubicBezTo>
                    <a:pt x="336560" y="103280"/>
                    <a:pt x="344268" y="95573"/>
                    <a:pt x="344268" y="86067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93">
              <a:extLst>
                <a:ext uri="{FF2B5EF4-FFF2-40B4-BE49-F238E27FC236}">
                  <a16:creationId xmlns:a16="http://schemas.microsoft.com/office/drawing/2014/main" id="{4EE77BB1-983E-48E9-A9C8-471BA2154A35}"/>
                </a:ext>
              </a:extLst>
            </p:cNvPr>
            <p:cNvSpPr/>
            <p:nvPr/>
          </p:nvSpPr>
          <p:spPr>
            <a:xfrm>
              <a:off x="8412430" y="5702396"/>
              <a:ext cx="120493" cy="120493"/>
            </a:xfrm>
            <a:custGeom>
              <a:avLst/>
              <a:gdLst>
                <a:gd name="connsiteX0" fmla="*/ 17213 w 120493"/>
                <a:gd name="connsiteY0" fmla="*/ 0 h 120493"/>
                <a:gd name="connsiteX1" fmla="*/ 0 w 120493"/>
                <a:gd name="connsiteY1" fmla="*/ 17213 h 120493"/>
                <a:gd name="connsiteX2" fmla="*/ 0 w 120493"/>
                <a:gd name="connsiteY2" fmla="*/ 103280 h 120493"/>
                <a:gd name="connsiteX3" fmla="*/ 17213 w 120493"/>
                <a:gd name="connsiteY3" fmla="*/ 120494 h 120493"/>
                <a:gd name="connsiteX4" fmla="*/ 103280 w 120493"/>
                <a:gd name="connsiteY4" fmla="*/ 120494 h 120493"/>
                <a:gd name="connsiteX5" fmla="*/ 120494 w 120493"/>
                <a:gd name="connsiteY5" fmla="*/ 103280 h 120493"/>
                <a:gd name="connsiteX6" fmla="*/ 120494 w 120493"/>
                <a:gd name="connsiteY6" fmla="*/ 17213 h 120493"/>
                <a:gd name="connsiteX7" fmla="*/ 103280 w 120493"/>
                <a:gd name="connsiteY7" fmla="*/ 0 h 120493"/>
                <a:gd name="connsiteX8" fmla="*/ 86067 w 120493"/>
                <a:gd name="connsiteY8" fmla="*/ 86067 h 120493"/>
                <a:gd name="connsiteX9" fmla="*/ 34427 w 120493"/>
                <a:gd name="connsiteY9" fmla="*/ 86067 h 120493"/>
                <a:gd name="connsiteX10" fmla="*/ 34427 w 120493"/>
                <a:gd name="connsiteY10" fmla="*/ 34427 h 120493"/>
                <a:gd name="connsiteX11" fmla="*/ 86067 w 120493"/>
                <a:gd name="connsiteY11" fmla="*/ 34427 h 1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20493">
                  <a:moveTo>
                    <a:pt x="17213" y="0"/>
                  </a:moveTo>
                  <a:cubicBezTo>
                    <a:pt x="7707" y="0"/>
                    <a:pt x="0" y="7707"/>
                    <a:pt x="0" y="17213"/>
                  </a:cubicBezTo>
                  <a:lnTo>
                    <a:pt x="0" y="103280"/>
                  </a:lnTo>
                  <a:cubicBezTo>
                    <a:pt x="0" y="112786"/>
                    <a:pt x="7707" y="120494"/>
                    <a:pt x="17213" y="120494"/>
                  </a:cubicBezTo>
                  <a:lnTo>
                    <a:pt x="103280" y="120494"/>
                  </a:lnTo>
                  <a:cubicBezTo>
                    <a:pt x="112786" y="120494"/>
                    <a:pt x="120494" y="112786"/>
                    <a:pt x="120494" y="103280"/>
                  </a:cubicBezTo>
                  <a:lnTo>
                    <a:pt x="120494" y="17213"/>
                  </a:lnTo>
                  <a:cubicBezTo>
                    <a:pt x="120494" y="7707"/>
                    <a:pt x="112786" y="0"/>
                    <a:pt x="103280" y="0"/>
                  </a:cubicBezTo>
                  <a:close/>
                  <a:moveTo>
                    <a:pt x="86067" y="86067"/>
                  </a:moveTo>
                  <a:lnTo>
                    <a:pt x="34427" y="86067"/>
                  </a:lnTo>
                  <a:lnTo>
                    <a:pt x="34427" y="34427"/>
                  </a:lnTo>
                  <a:lnTo>
                    <a:pt x="8606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94">
              <a:extLst>
                <a:ext uri="{FF2B5EF4-FFF2-40B4-BE49-F238E27FC236}">
                  <a16:creationId xmlns:a16="http://schemas.microsoft.com/office/drawing/2014/main" id="{47D90261-2111-4240-8352-015CEBCCE74E}"/>
                </a:ext>
              </a:extLst>
            </p:cNvPr>
            <p:cNvSpPr/>
            <p:nvPr/>
          </p:nvSpPr>
          <p:spPr>
            <a:xfrm>
              <a:off x="8567350" y="5702396"/>
              <a:ext cx="120493" cy="120493"/>
            </a:xfrm>
            <a:custGeom>
              <a:avLst/>
              <a:gdLst>
                <a:gd name="connsiteX0" fmla="*/ 103280 w 120493"/>
                <a:gd name="connsiteY0" fmla="*/ 34427 h 120493"/>
                <a:gd name="connsiteX1" fmla="*/ 120494 w 120493"/>
                <a:gd name="connsiteY1" fmla="*/ 17213 h 120493"/>
                <a:gd name="connsiteX2" fmla="*/ 103280 w 120493"/>
                <a:gd name="connsiteY2" fmla="*/ 0 h 120493"/>
                <a:gd name="connsiteX3" fmla="*/ 17213 w 120493"/>
                <a:gd name="connsiteY3" fmla="*/ 0 h 120493"/>
                <a:gd name="connsiteX4" fmla="*/ 0 w 120493"/>
                <a:gd name="connsiteY4" fmla="*/ 17213 h 120493"/>
                <a:gd name="connsiteX5" fmla="*/ 0 w 120493"/>
                <a:gd name="connsiteY5" fmla="*/ 103280 h 120493"/>
                <a:gd name="connsiteX6" fmla="*/ 17213 w 120493"/>
                <a:gd name="connsiteY6" fmla="*/ 120494 h 120493"/>
                <a:gd name="connsiteX7" fmla="*/ 103280 w 120493"/>
                <a:gd name="connsiteY7" fmla="*/ 120494 h 120493"/>
                <a:gd name="connsiteX8" fmla="*/ 120494 w 120493"/>
                <a:gd name="connsiteY8" fmla="*/ 103280 h 120493"/>
                <a:gd name="connsiteX9" fmla="*/ 103280 w 120493"/>
                <a:gd name="connsiteY9" fmla="*/ 86067 h 120493"/>
                <a:gd name="connsiteX10" fmla="*/ 34427 w 120493"/>
                <a:gd name="connsiteY10" fmla="*/ 86067 h 120493"/>
                <a:gd name="connsiteX11" fmla="*/ 34427 w 120493"/>
                <a:gd name="connsiteY11" fmla="*/ 34427 h 1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20493">
                  <a:moveTo>
                    <a:pt x="103280" y="34427"/>
                  </a:moveTo>
                  <a:cubicBezTo>
                    <a:pt x="112786" y="34427"/>
                    <a:pt x="120494" y="26719"/>
                    <a:pt x="120494" y="17213"/>
                  </a:cubicBez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103280"/>
                  </a:lnTo>
                  <a:cubicBezTo>
                    <a:pt x="0" y="112786"/>
                    <a:pt x="7707" y="120494"/>
                    <a:pt x="17213" y="120494"/>
                  </a:cubicBezTo>
                  <a:lnTo>
                    <a:pt x="103280" y="120494"/>
                  </a:lnTo>
                  <a:cubicBezTo>
                    <a:pt x="112786" y="120494"/>
                    <a:pt x="120494" y="112786"/>
                    <a:pt x="120494" y="103280"/>
                  </a:cubicBezTo>
                  <a:cubicBezTo>
                    <a:pt x="120494" y="93774"/>
                    <a:pt x="112786" y="86067"/>
                    <a:pt x="103280" y="86067"/>
                  </a:cubicBezTo>
                  <a:lnTo>
                    <a:pt x="34427" y="86067"/>
                  </a:lnTo>
                  <a:lnTo>
                    <a:pt x="3442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95">
              <a:extLst>
                <a:ext uri="{FF2B5EF4-FFF2-40B4-BE49-F238E27FC236}">
                  <a16:creationId xmlns:a16="http://schemas.microsoft.com/office/drawing/2014/main" id="{0A907A9B-8B13-4026-84AE-CC19F48DAFC1}"/>
                </a:ext>
              </a:extLst>
            </p:cNvPr>
            <p:cNvSpPr/>
            <p:nvPr/>
          </p:nvSpPr>
          <p:spPr>
            <a:xfrm>
              <a:off x="8722271" y="5702396"/>
              <a:ext cx="120493" cy="120493"/>
            </a:xfrm>
            <a:custGeom>
              <a:avLst/>
              <a:gdLst>
                <a:gd name="connsiteX0" fmla="*/ 17213 w 120493"/>
                <a:gd name="connsiteY0" fmla="*/ 120494 h 120493"/>
                <a:gd name="connsiteX1" fmla="*/ 103280 w 120493"/>
                <a:gd name="connsiteY1" fmla="*/ 120494 h 120493"/>
                <a:gd name="connsiteX2" fmla="*/ 120494 w 120493"/>
                <a:gd name="connsiteY2" fmla="*/ 103280 h 120493"/>
                <a:gd name="connsiteX3" fmla="*/ 120494 w 120493"/>
                <a:gd name="connsiteY3" fmla="*/ 17213 h 120493"/>
                <a:gd name="connsiteX4" fmla="*/ 103280 w 120493"/>
                <a:gd name="connsiteY4" fmla="*/ 0 h 120493"/>
                <a:gd name="connsiteX5" fmla="*/ 17213 w 120493"/>
                <a:gd name="connsiteY5" fmla="*/ 0 h 120493"/>
                <a:gd name="connsiteX6" fmla="*/ 0 w 120493"/>
                <a:gd name="connsiteY6" fmla="*/ 17213 h 120493"/>
                <a:gd name="connsiteX7" fmla="*/ 0 w 120493"/>
                <a:gd name="connsiteY7" fmla="*/ 103280 h 120493"/>
                <a:gd name="connsiteX8" fmla="*/ 17213 w 120493"/>
                <a:gd name="connsiteY8" fmla="*/ 120494 h 120493"/>
                <a:gd name="connsiteX9" fmla="*/ 34427 w 120493"/>
                <a:gd name="connsiteY9" fmla="*/ 34427 h 120493"/>
                <a:gd name="connsiteX10" fmla="*/ 86067 w 120493"/>
                <a:gd name="connsiteY10" fmla="*/ 34427 h 120493"/>
                <a:gd name="connsiteX11" fmla="*/ 86067 w 120493"/>
                <a:gd name="connsiteY11" fmla="*/ 86067 h 120493"/>
                <a:gd name="connsiteX12" fmla="*/ 34427 w 120493"/>
                <a:gd name="connsiteY12" fmla="*/ 86067 h 1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493" h="120493">
                  <a:moveTo>
                    <a:pt x="17213" y="120494"/>
                  </a:moveTo>
                  <a:lnTo>
                    <a:pt x="103280" y="120494"/>
                  </a:lnTo>
                  <a:cubicBezTo>
                    <a:pt x="112786" y="120494"/>
                    <a:pt x="120494" y="112786"/>
                    <a:pt x="120494" y="103280"/>
                  </a:cubicBezTo>
                  <a:lnTo>
                    <a:pt x="120494" y="17213"/>
                  </a:ln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103280"/>
                  </a:lnTo>
                  <a:cubicBezTo>
                    <a:pt x="0" y="112786"/>
                    <a:pt x="7707" y="120494"/>
                    <a:pt x="17213" y="120494"/>
                  </a:cubicBezTo>
                  <a:close/>
                  <a:moveTo>
                    <a:pt x="34427" y="34427"/>
                  </a:moveTo>
                  <a:lnTo>
                    <a:pt x="86067" y="34427"/>
                  </a:lnTo>
                  <a:lnTo>
                    <a:pt x="86067" y="86067"/>
                  </a:lnTo>
                  <a:lnTo>
                    <a:pt x="34427" y="8606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96">
              <a:extLst>
                <a:ext uri="{FF2B5EF4-FFF2-40B4-BE49-F238E27FC236}">
                  <a16:creationId xmlns:a16="http://schemas.microsoft.com/office/drawing/2014/main" id="{33F62B0C-07B5-4BC7-90DA-4F0E1099BA67}"/>
                </a:ext>
              </a:extLst>
            </p:cNvPr>
            <p:cNvSpPr/>
            <p:nvPr/>
          </p:nvSpPr>
          <p:spPr>
            <a:xfrm>
              <a:off x="8954651" y="5633543"/>
              <a:ext cx="189347" cy="757388"/>
            </a:xfrm>
            <a:custGeom>
              <a:avLst/>
              <a:gdLst>
                <a:gd name="connsiteX0" fmla="*/ 172134 w 189347"/>
                <a:gd name="connsiteY0" fmla="*/ 0 h 757388"/>
                <a:gd name="connsiteX1" fmla="*/ 17213 w 189347"/>
                <a:gd name="connsiteY1" fmla="*/ 0 h 757388"/>
                <a:gd name="connsiteX2" fmla="*/ 0 w 189347"/>
                <a:gd name="connsiteY2" fmla="*/ 17213 h 757388"/>
                <a:gd name="connsiteX3" fmla="*/ 17213 w 189347"/>
                <a:gd name="connsiteY3" fmla="*/ 34427 h 757388"/>
                <a:gd name="connsiteX4" fmla="*/ 154920 w 189347"/>
                <a:gd name="connsiteY4" fmla="*/ 34427 h 757388"/>
                <a:gd name="connsiteX5" fmla="*/ 154920 w 189347"/>
                <a:gd name="connsiteY5" fmla="*/ 68854 h 757388"/>
                <a:gd name="connsiteX6" fmla="*/ 17213 w 189347"/>
                <a:gd name="connsiteY6" fmla="*/ 68854 h 757388"/>
                <a:gd name="connsiteX7" fmla="*/ 0 w 189347"/>
                <a:gd name="connsiteY7" fmla="*/ 86067 h 757388"/>
                <a:gd name="connsiteX8" fmla="*/ 17213 w 189347"/>
                <a:gd name="connsiteY8" fmla="*/ 103280 h 757388"/>
                <a:gd name="connsiteX9" fmla="*/ 154920 w 189347"/>
                <a:gd name="connsiteY9" fmla="*/ 103280 h 757388"/>
                <a:gd name="connsiteX10" fmla="*/ 154920 w 189347"/>
                <a:gd name="connsiteY10" fmla="*/ 137707 h 757388"/>
                <a:gd name="connsiteX11" fmla="*/ 17213 w 189347"/>
                <a:gd name="connsiteY11" fmla="*/ 137707 h 757388"/>
                <a:gd name="connsiteX12" fmla="*/ 0 w 189347"/>
                <a:gd name="connsiteY12" fmla="*/ 154920 h 757388"/>
                <a:gd name="connsiteX13" fmla="*/ 17213 w 189347"/>
                <a:gd name="connsiteY13" fmla="*/ 172134 h 757388"/>
                <a:gd name="connsiteX14" fmla="*/ 154920 w 189347"/>
                <a:gd name="connsiteY14" fmla="*/ 172134 h 757388"/>
                <a:gd name="connsiteX15" fmla="*/ 154920 w 189347"/>
                <a:gd name="connsiteY15" fmla="*/ 206561 h 757388"/>
                <a:gd name="connsiteX16" fmla="*/ 17213 w 189347"/>
                <a:gd name="connsiteY16" fmla="*/ 206561 h 757388"/>
                <a:gd name="connsiteX17" fmla="*/ 0 w 189347"/>
                <a:gd name="connsiteY17" fmla="*/ 223774 h 757388"/>
                <a:gd name="connsiteX18" fmla="*/ 17213 w 189347"/>
                <a:gd name="connsiteY18" fmla="*/ 240987 h 757388"/>
                <a:gd name="connsiteX19" fmla="*/ 154920 w 189347"/>
                <a:gd name="connsiteY19" fmla="*/ 240987 h 757388"/>
                <a:gd name="connsiteX20" fmla="*/ 154920 w 189347"/>
                <a:gd name="connsiteY20" fmla="*/ 275414 h 757388"/>
                <a:gd name="connsiteX21" fmla="*/ 68854 w 189347"/>
                <a:gd name="connsiteY21" fmla="*/ 275414 h 757388"/>
                <a:gd name="connsiteX22" fmla="*/ 51640 w 189347"/>
                <a:gd name="connsiteY22" fmla="*/ 292628 h 757388"/>
                <a:gd name="connsiteX23" fmla="*/ 68854 w 189347"/>
                <a:gd name="connsiteY23" fmla="*/ 309841 h 757388"/>
                <a:gd name="connsiteX24" fmla="*/ 154920 w 189347"/>
                <a:gd name="connsiteY24" fmla="*/ 309841 h 757388"/>
                <a:gd name="connsiteX25" fmla="*/ 154920 w 189347"/>
                <a:gd name="connsiteY25" fmla="*/ 344268 h 757388"/>
                <a:gd name="connsiteX26" fmla="*/ 86067 w 189347"/>
                <a:gd name="connsiteY26" fmla="*/ 344268 h 757388"/>
                <a:gd name="connsiteX27" fmla="*/ 68854 w 189347"/>
                <a:gd name="connsiteY27" fmla="*/ 361481 h 757388"/>
                <a:gd name="connsiteX28" fmla="*/ 86067 w 189347"/>
                <a:gd name="connsiteY28" fmla="*/ 378694 h 757388"/>
                <a:gd name="connsiteX29" fmla="*/ 154920 w 189347"/>
                <a:gd name="connsiteY29" fmla="*/ 378694 h 757388"/>
                <a:gd name="connsiteX30" fmla="*/ 154920 w 189347"/>
                <a:gd name="connsiteY30" fmla="*/ 740176 h 757388"/>
                <a:gd name="connsiteX31" fmla="*/ 172134 w 189347"/>
                <a:gd name="connsiteY31" fmla="*/ 757389 h 757388"/>
                <a:gd name="connsiteX32" fmla="*/ 189347 w 189347"/>
                <a:gd name="connsiteY32" fmla="*/ 740176 h 757388"/>
                <a:gd name="connsiteX33" fmla="*/ 189347 w 189347"/>
                <a:gd name="connsiteY33" fmla="*/ 17213 h 757388"/>
                <a:gd name="connsiteX34" fmla="*/ 172134 w 189347"/>
                <a:gd name="connsiteY34" fmla="*/ 0 h 75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9347" h="757388">
                  <a:moveTo>
                    <a:pt x="172134" y="0"/>
                  </a:move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cubicBezTo>
                    <a:pt x="0" y="26719"/>
                    <a:pt x="7707" y="34427"/>
                    <a:pt x="17213" y="34427"/>
                  </a:cubicBezTo>
                  <a:lnTo>
                    <a:pt x="154920" y="34427"/>
                  </a:lnTo>
                  <a:lnTo>
                    <a:pt x="154920" y="68854"/>
                  </a:lnTo>
                  <a:lnTo>
                    <a:pt x="17213" y="68854"/>
                  </a:lnTo>
                  <a:cubicBezTo>
                    <a:pt x="7707" y="68854"/>
                    <a:pt x="0" y="76561"/>
                    <a:pt x="0" y="86067"/>
                  </a:cubicBezTo>
                  <a:cubicBezTo>
                    <a:pt x="0" y="95573"/>
                    <a:pt x="7707" y="103280"/>
                    <a:pt x="17213" y="103280"/>
                  </a:cubicBezTo>
                  <a:lnTo>
                    <a:pt x="154920" y="103280"/>
                  </a:lnTo>
                  <a:lnTo>
                    <a:pt x="154920" y="137707"/>
                  </a:lnTo>
                  <a:lnTo>
                    <a:pt x="17213" y="137707"/>
                  </a:lnTo>
                  <a:cubicBezTo>
                    <a:pt x="7707" y="137707"/>
                    <a:pt x="0" y="145414"/>
                    <a:pt x="0" y="154920"/>
                  </a:cubicBezTo>
                  <a:cubicBezTo>
                    <a:pt x="0" y="164427"/>
                    <a:pt x="7707" y="172134"/>
                    <a:pt x="17213" y="172134"/>
                  </a:cubicBezTo>
                  <a:lnTo>
                    <a:pt x="154920" y="172134"/>
                  </a:lnTo>
                  <a:lnTo>
                    <a:pt x="154920" y="206561"/>
                  </a:lnTo>
                  <a:lnTo>
                    <a:pt x="17213" y="206561"/>
                  </a:lnTo>
                  <a:cubicBezTo>
                    <a:pt x="7707" y="206561"/>
                    <a:pt x="0" y="214268"/>
                    <a:pt x="0" y="223774"/>
                  </a:cubicBezTo>
                  <a:cubicBezTo>
                    <a:pt x="0" y="233280"/>
                    <a:pt x="7707" y="240987"/>
                    <a:pt x="17213" y="240987"/>
                  </a:cubicBezTo>
                  <a:lnTo>
                    <a:pt x="154920" y="240987"/>
                  </a:lnTo>
                  <a:lnTo>
                    <a:pt x="154920" y="275414"/>
                  </a:lnTo>
                  <a:lnTo>
                    <a:pt x="68854" y="275414"/>
                  </a:lnTo>
                  <a:cubicBezTo>
                    <a:pt x="59347" y="275414"/>
                    <a:pt x="51640" y="283121"/>
                    <a:pt x="51640" y="292628"/>
                  </a:cubicBezTo>
                  <a:cubicBezTo>
                    <a:pt x="51640" y="302134"/>
                    <a:pt x="59347" y="309841"/>
                    <a:pt x="68854" y="309841"/>
                  </a:cubicBezTo>
                  <a:lnTo>
                    <a:pt x="154920" y="309841"/>
                  </a:lnTo>
                  <a:lnTo>
                    <a:pt x="154920" y="344268"/>
                  </a:lnTo>
                  <a:lnTo>
                    <a:pt x="86067" y="344268"/>
                  </a:lnTo>
                  <a:cubicBezTo>
                    <a:pt x="76561" y="344268"/>
                    <a:pt x="68854" y="351975"/>
                    <a:pt x="68854" y="361481"/>
                  </a:cubicBezTo>
                  <a:cubicBezTo>
                    <a:pt x="68854" y="370987"/>
                    <a:pt x="76561" y="378694"/>
                    <a:pt x="86067" y="378694"/>
                  </a:cubicBezTo>
                  <a:lnTo>
                    <a:pt x="154920" y="378694"/>
                  </a:lnTo>
                  <a:lnTo>
                    <a:pt x="154920" y="740176"/>
                  </a:lnTo>
                  <a:cubicBezTo>
                    <a:pt x="154920" y="749682"/>
                    <a:pt x="162628" y="757389"/>
                    <a:pt x="172134" y="757389"/>
                  </a:cubicBezTo>
                  <a:cubicBezTo>
                    <a:pt x="181640" y="757389"/>
                    <a:pt x="189347" y="749682"/>
                    <a:pt x="189347" y="740176"/>
                  </a:cubicBezTo>
                  <a:lnTo>
                    <a:pt x="189347" y="17213"/>
                  </a:lnTo>
                  <a:cubicBezTo>
                    <a:pt x="189347" y="7707"/>
                    <a:pt x="181640" y="0"/>
                    <a:pt x="172134" y="0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97">
              <a:extLst>
                <a:ext uri="{FF2B5EF4-FFF2-40B4-BE49-F238E27FC236}">
                  <a16:creationId xmlns:a16="http://schemas.microsoft.com/office/drawing/2014/main" id="{E9A28843-8766-48CF-8018-2EAB1532605F}"/>
                </a:ext>
              </a:extLst>
            </p:cNvPr>
            <p:cNvSpPr/>
            <p:nvPr/>
          </p:nvSpPr>
          <p:spPr>
            <a:xfrm>
              <a:off x="8111196" y="5513049"/>
              <a:ext cx="189347" cy="877882"/>
            </a:xfrm>
            <a:custGeom>
              <a:avLst/>
              <a:gdLst>
                <a:gd name="connsiteX0" fmla="*/ 189347 w 189347"/>
                <a:gd name="connsiteY0" fmla="*/ 17213 h 877882"/>
                <a:gd name="connsiteX1" fmla="*/ 172134 w 189347"/>
                <a:gd name="connsiteY1" fmla="*/ 0 h 877882"/>
                <a:gd name="connsiteX2" fmla="*/ 17213 w 189347"/>
                <a:gd name="connsiteY2" fmla="*/ 0 h 877882"/>
                <a:gd name="connsiteX3" fmla="*/ 0 w 189347"/>
                <a:gd name="connsiteY3" fmla="*/ 17213 h 877882"/>
                <a:gd name="connsiteX4" fmla="*/ 0 w 189347"/>
                <a:gd name="connsiteY4" fmla="*/ 860669 h 877882"/>
                <a:gd name="connsiteX5" fmla="*/ 17213 w 189347"/>
                <a:gd name="connsiteY5" fmla="*/ 877883 h 877882"/>
                <a:gd name="connsiteX6" fmla="*/ 34427 w 189347"/>
                <a:gd name="connsiteY6" fmla="*/ 860669 h 877882"/>
                <a:gd name="connsiteX7" fmla="*/ 34427 w 189347"/>
                <a:gd name="connsiteY7" fmla="*/ 34427 h 877882"/>
                <a:gd name="connsiteX8" fmla="*/ 172134 w 189347"/>
                <a:gd name="connsiteY8" fmla="*/ 34427 h 877882"/>
                <a:gd name="connsiteX9" fmla="*/ 189347 w 189347"/>
                <a:gd name="connsiteY9" fmla="*/ 17213 h 87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347" h="877882">
                  <a:moveTo>
                    <a:pt x="189347" y="17213"/>
                  </a:moveTo>
                  <a:cubicBezTo>
                    <a:pt x="189347" y="7707"/>
                    <a:pt x="181640" y="0"/>
                    <a:pt x="172134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69"/>
                  </a:lnTo>
                  <a:cubicBezTo>
                    <a:pt x="0" y="870175"/>
                    <a:pt x="7707" y="877883"/>
                    <a:pt x="17213" y="877883"/>
                  </a:cubicBezTo>
                  <a:cubicBezTo>
                    <a:pt x="26719" y="877883"/>
                    <a:pt x="34427" y="870175"/>
                    <a:pt x="34427" y="860669"/>
                  </a:cubicBezTo>
                  <a:lnTo>
                    <a:pt x="34427" y="34427"/>
                  </a:lnTo>
                  <a:lnTo>
                    <a:pt x="172134" y="34427"/>
                  </a:lnTo>
                  <a:cubicBezTo>
                    <a:pt x="181640" y="34427"/>
                    <a:pt x="189347" y="26719"/>
                    <a:pt x="189347" y="17213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98">
              <a:extLst>
                <a:ext uri="{FF2B5EF4-FFF2-40B4-BE49-F238E27FC236}">
                  <a16:creationId xmlns:a16="http://schemas.microsoft.com/office/drawing/2014/main" id="{240F0FE0-0DEC-4F52-BE62-44B3C87767CC}"/>
                </a:ext>
              </a:extLst>
            </p:cNvPr>
            <p:cNvSpPr/>
            <p:nvPr/>
          </p:nvSpPr>
          <p:spPr>
            <a:xfrm>
              <a:off x="8180049" y="5599116"/>
              <a:ext cx="120493" cy="103280"/>
            </a:xfrm>
            <a:custGeom>
              <a:avLst/>
              <a:gdLst>
                <a:gd name="connsiteX0" fmla="*/ 103280 w 120493"/>
                <a:gd name="connsiteY0" fmla="*/ 34427 h 103280"/>
                <a:gd name="connsiteX1" fmla="*/ 120494 w 120493"/>
                <a:gd name="connsiteY1" fmla="*/ 17213 h 103280"/>
                <a:gd name="connsiteX2" fmla="*/ 103280 w 120493"/>
                <a:gd name="connsiteY2" fmla="*/ 0 h 103280"/>
                <a:gd name="connsiteX3" fmla="*/ 17213 w 120493"/>
                <a:gd name="connsiteY3" fmla="*/ 0 h 103280"/>
                <a:gd name="connsiteX4" fmla="*/ 0 w 120493"/>
                <a:gd name="connsiteY4" fmla="*/ 17213 h 103280"/>
                <a:gd name="connsiteX5" fmla="*/ 0 w 120493"/>
                <a:gd name="connsiteY5" fmla="*/ 86067 h 103280"/>
                <a:gd name="connsiteX6" fmla="*/ 17213 w 120493"/>
                <a:gd name="connsiteY6" fmla="*/ 103280 h 103280"/>
                <a:gd name="connsiteX7" fmla="*/ 103280 w 120493"/>
                <a:gd name="connsiteY7" fmla="*/ 103280 h 103280"/>
                <a:gd name="connsiteX8" fmla="*/ 120494 w 120493"/>
                <a:gd name="connsiteY8" fmla="*/ 86067 h 103280"/>
                <a:gd name="connsiteX9" fmla="*/ 103280 w 120493"/>
                <a:gd name="connsiteY9" fmla="*/ 68854 h 103280"/>
                <a:gd name="connsiteX10" fmla="*/ 34427 w 120493"/>
                <a:gd name="connsiteY10" fmla="*/ 68854 h 103280"/>
                <a:gd name="connsiteX11" fmla="*/ 34427 w 120493"/>
                <a:gd name="connsiteY11" fmla="*/ 34427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03280">
                  <a:moveTo>
                    <a:pt x="103280" y="34427"/>
                  </a:moveTo>
                  <a:cubicBezTo>
                    <a:pt x="112786" y="34427"/>
                    <a:pt x="120494" y="26719"/>
                    <a:pt x="120494" y="17213"/>
                  </a:cubicBez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103280" y="103280"/>
                  </a:lnTo>
                  <a:cubicBezTo>
                    <a:pt x="112786" y="103280"/>
                    <a:pt x="120494" y="95573"/>
                    <a:pt x="120494" y="86067"/>
                  </a:cubicBezTo>
                  <a:cubicBezTo>
                    <a:pt x="120494" y="76561"/>
                    <a:pt x="112786" y="68854"/>
                    <a:pt x="103280" y="68854"/>
                  </a:cubicBezTo>
                  <a:lnTo>
                    <a:pt x="34427" y="68854"/>
                  </a:lnTo>
                  <a:lnTo>
                    <a:pt x="3442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99">
              <a:extLst>
                <a:ext uri="{FF2B5EF4-FFF2-40B4-BE49-F238E27FC236}">
                  <a16:creationId xmlns:a16="http://schemas.microsoft.com/office/drawing/2014/main" id="{380FCC3E-32FC-4103-B2D0-9FCFEC91D13B}"/>
                </a:ext>
              </a:extLst>
            </p:cNvPr>
            <p:cNvSpPr/>
            <p:nvPr/>
          </p:nvSpPr>
          <p:spPr>
            <a:xfrm>
              <a:off x="8180049" y="5754036"/>
              <a:ext cx="120493" cy="103280"/>
            </a:xfrm>
            <a:custGeom>
              <a:avLst/>
              <a:gdLst>
                <a:gd name="connsiteX0" fmla="*/ 103280 w 120493"/>
                <a:gd name="connsiteY0" fmla="*/ 34427 h 103280"/>
                <a:gd name="connsiteX1" fmla="*/ 120494 w 120493"/>
                <a:gd name="connsiteY1" fmla="*/ 17213 h 103280"/>
                <a:gd name="connsiteX2" fmla="*/ 103280 w 120493"/>
                <a:gd name="connsiteY2" fmla="*/ 0 h 103280"/>
                <a:gd name="connsiteX3" fmla="*/ 17213 w 120493"/>
                <a:gd name="connsiteY3" fmla="*/ 0 h 103280"/>
                <a:gd name="connsiteX4" fmla="*/ 0 w 120493"/>
                <a:gd name="connsiteY4" fmla="*/ 17213 h 103280"/>
                <a:gd name="connsiteX5" fmla="*/ 0 w 120493"/>
                <a:gd name="connsiteY5" fmla="*/ 86067 h 103280"/>
                <a:gd name="connsiteX6" fmla="*/ 17213 w 120493"/>
                <a:gd name="connsiteY6" fmla="*/ 103280 h 103280"/>
                <a:gd name="connsiteX7" fmla="*/ 103280 w 120493"/>
                <a:gd name="connsiteY7" fmla="*/ 103280 h 103280"/>
                <a:gd name="connsiteX8" fmla="*/ 120494 w 120493"/>
                <a:gd name="connsiteY8" fmla="*/ 86067 h 103280"/>
                <a:gd name="connsiteX9" fmla="*/ 103280 w 120493"/>
                <a:gd name="connsiteY9" fmla="*/ 68854 h 103280"/>
                <a:gd name="connsiteX10" fmla="*/ 34427 w 120493"/>
                <a:gd name="connsiteY10" fmla="*/ 68854 h 103280"/>
                <a:gd name="connsiteX11" fmla="*/ 34427 w 120493"/>
                <a:gd name="connsiteY11" fmla="*/ 34427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493" h="103280">
                  <a:moveTo>
                    <a:pt x="103280" y="34427"/>
                  </a:moveTo>
                  <a:cubicBezTo>
                    <a:pt x="112786" y="34427"/>
                    <a:pt x="120494" y="26719"/>
                    <a:pt x="120494" y="17213"/>
                  </a:cubicBezTo>
                  <a:cubicBezTo>
                    <a:pt x="120494" y="7707"/>
                    <a:pt x="112786" y="0"/>
                    <a:pt x="10328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103280" y="103280"/>
                  </a:lnTo>
                  <a:cubicBezTo>
                    <a:pt x="112786" y="103280"/>
                    <a:pt x="120494" y="95573"/>
                    <a:pt x="120494" y="86067"/>
                  </a:cubicBezTo>
                  <a:cubicBezTo>
                    <a:pt x="120494" y="76561"/>
                    <a:pt x="112786" y="68854"/>
                    <a:pt x="103280" y="68854"/>
                  </a:cubicBezTo>
                  <a:lnTo>
                    <a:pt x="34427" y="68854"/>
                  </a:lnTo>
                  <a:lnTo>
                    <a:pt x="34427" y="34427"/>
                  </a:ln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100">
              <a:extLst>
                <a:ext uri="{FF2B5EF4-FFF2-40B4-BE49-F238E27FC236}">
                  <a16:creationId xmlns:a16="http://schemas.microsoft.com/office/drawing/2014/main" id="{C196B8FC-178F-468C-BFB9-00BCF9B471C1}"/>
                </a:ext>
              </a:extLst>
            </p:cNvPr>
            <p:cNvSpPr/>
            <p:nvPr/>
          </p:nvSpPr>
          <p:spPr>
            <a:xfrm>
              <a:off x="8180049" y="5908957"/>
              <a:ext cx="68853" cy="103280"/>
            </a:xfrm>
            <a:custGeom>
              <a:avLst/>
              <a:gdLst>
                <a:gd name="connsiteX0" fmla="*/ 34427 w 68853"/>
                <a:gd name="connsiteY0" fmla="*/ 68854 h 103280"/>
                <a:gd name="connsiteX1" fmla="*/ 34427 w 68853"/>
                <a:gd name="connsiteY1" fmla="*/ 34427 h 103280"/>
                <a:gd name="connsiteX2" fmla="*/ 51640 w 68853"/>
                <a:gd name="connsiteY2" fmla="*/ 34427 h 103280"/>
                <a:gd name="connsiteX3" fmla="*/ 68854 w 68853"/>
                <a:gd name="connsiteY3" fmla="*/ 17213 h 103280"/>
                <a:gd name="connsiteX4" fmla="*/ 51640 w 68853"/>
                <a:gd name="connsiteY4" fmla="*/ 0 h 103280"/>
                <a:gd name="connsiteX5" fmla="*/ 17213 w 68853"/>
                <a:gd name="connsiteY5" fmla="*/ 0 h 103280"/>
                <a:gd name="connsiteX6" fmla="*/ 0 w 68853"/>
                <a:gd name="connsiteY6" fmla="*/ 17213 h 103280"/>
                <a:gd name="connsiteX7" fmla="*/ 0 w 68853"/>
                <a:gd name="connsiteY7" fmla="*/ 86067 h 103280"/>
                <a:gd name="connsiteX8" fmla="*/ 17213 w 68853"/>
                <a:gd name="connsiteY8" fmla="*/ 103280 h 103280"/>
                <a:gd name="connsiteX9" fmla="*/ 34427 w 68853"/>
                <a:gd name="connsiteY9" fmla="*/ 103280 h 103280"/>
                <a:gd name="connsiteX10" fmla="*/ 51640 w 68853"/>
                <a:gd name="connsiteY10" fmla="*/ 86067 h 103280"/>
                <a:gd name="connsiteX11" fmla="*/ 34427 w 68853"/>
                <a:gd name="connsiteY11" fmla="*/ 68854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853" h="103280">
                  <a:moveTo>
                    <a:pt x="34427" y="68854"/>
                  </a:moveTo>
                  <a:lnTo>
                    <a:pt x="34427" y="34427"/>
                  </a:lnTo>
                  <a:lnTo>
                    <a:pt x="51640" y="34427"/>
                  </a:lnTo>
                  <a:cubicBezTo>
                    <a:pt x="61146" y="34427"/>
                    <a:pt x="68854" y="26719"/>
                    <a:pt x="68854" y="17213"/>
                  </a:cubicBezTo>
                  <a:cubicBezTo>
                    <a:pt x="68854" y="7707"/>
                    <a:pt x="61146" y="0"/>
                    <a:pt x="51640" y="0"/>
                  </a:cubicBezTo>
                  <a:lnTo>
                    <a:pt x="17213" y="0"/>
                  </a:lnTo>
                  <a:cubicBezTo>
                    <a:pt x="7707" y="0"/>
                    <a:pt x="0" y="7707"/>
                    <a:pt x="0" y="17213"/>
                  </a:cubicBezTo>
                  <a:lnTo>
                    <a:pt x="0" y="86067"/>
                  </a:lnTo>
                  <a:cubicBezTo>
                    <a:pt x="0" y="95573"/>
                    <a:pt x="7707" y="103280"/>
                    <a:pt x="17213" y="103280"/>
                  </a:cubicBezTo>
                  <a:lnTo>
                    <a:pt x="34427" y="103280"/>
                  </a:lnTo>
                  <a:cubicBezTo>
                    <a:pt x="43933" y="103280"/>
                    <a:pt x="51640" y="95573"/>
                    <a:pt x="51640" y="86067"/>
                  </a:cubicBezTo>
                  <a:cubicBezTo>
                    <a:pt x="51640" y="76561"/>
                    <a:pt x="43933" y="68854"/>
                    <a:pt x="34427" y="68854"/>
                  </a:cubicBezTo>
                  <a:close/>
                </a:path>
              </a:pathLst>
            </a:custGeom>
            <a:grpFill/>
            <a:ln w="2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8B17721-0857-4128-9E44-9DE2FE19C8DD}"/>
              </a:ext>
            </a:extLst>
          </p:cNvPr>
          <p:cNvGrpSpPr/>
          <p:nvPr/>
        </p:nvGrpSpPr>
        <p:grpSpPr>
          <a:xfrm>
            <a:off x="5933008" y="4658870"/>
            <a:ext cx="6035438" cy="861774"/>
            <a:chOff x="6770675" y="3747334"/>
            <a:chExt cx="6029602" cy="114903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8C8708-EBFE-4F44-9B70-95536D573501}"/>
                </a:ext>
              </a:extLst>
            </p:cNvPr>
            <p:cNvSpPr/>
            <p:nvPr/>
          </p:nvSpPr>
          <p:spPr>
            <a:xfrm>
              <a:off x="7017973" y="3747334"/>
              <a:ext cx="5782304" cy="114903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defTabSz="457200">
                <a:defRPr/>
              </a:pPr>
              <a:r>
                <a:rPr lang="pl-PL" sz="1400" b="1" dirty="0" smtClean="0">
                  <a:solidFill>
                    <a:prstClr val="black"/>
                  </a:solidFill>
                </a:rPr>
                <a:t>Program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ELENA </a:t>
              </a:r>
              <a:r>
                <a:rPr lang="pl-PL" sz="1400" dirty="0" smtClean="0">
                  <a:solidFill>
                    <a:prstClr val="black"/>
                  </a:solidFill>
                </a:rPr>
                <a:t>wsparł siedem projektów z zakresu wydajności energetycznej i transportu miejskiego, przyczyniając się do uruchomienia inwestycji w wysokości </a:t>
              </a:r>
              <a:r>
                <a:rPr lang="en-US" sz="1400" dirty="0" smtClean="0">
                  <a:solidFill>
                    <a:prstClr val="black"/>
                  </a:solidFill>
                </a:rPr>
                <a:t>439</a:t>
              </a:r>
              <a:r>
                <a:rPr lang="pl-PL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</a:rPr>
                <a:t>m</a:t>
              </a:r>
              <a:r>
                <a:rPr lang="pl-PL" sz="1400" dirty="0" err="1" smtClean="0">
                  <a:solidFill>
                    <a:prstClr val="black"/>
                  </a:solidFill>
                </a:rPr>
                <a:t>ln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pl-PL" sz="1400" dirty="0" smtClean="0">
                  <a:solidFill>
                    <a:prstClr val="black"/>
                  </a:solidFill>
                </a:rPr>
                <a:t>euro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pl-PL" sz="1400" dirty="0" smtClean="0">
                  <a:solidFill>
                    <a:prstClr val="black"/>
                  </a:solidFill>
                </a:rPr>
                <a:t>na poprawę wydajności energetycznej i transportu publicznego w sektorach publicznym i prywatnym.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229D069-A939-4837-8E6C-26BA46A4E923}"/>
                </a:ext>
              </a:extLst>
            </p:cNvPr>
            <p:cNvCxnSpPr>
              <a:cxnSpLocks/>
            </p:cNvCxnSpPr>
            <p:nvPr/>
          </p:nvCxnSpPr>
          <p:spPr>
            <a:xfrm>
              <a:off x="6770675" y="4060035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aphic 26">
            <a:extLst>
              <a:ext uri="{FF2B5EF4-FFF2-40B4-BE49-F238E27FC236}">
                <a16:creationId xmlns:a16="http://schemas.microsoft.com/office/drawing/2014/main" id="{200D1B94-815B-4D37-90FF-E27F0BE2694A}"/>
              </a:ext>
            </a:extLst>
          </p:cNvPr>
          <p:cNvGrpSpPr/>
          <p:nvPr/>
        </p:nvGrpSpPr>
        <p:grpSpPr>
          <a:xfrm>
            <a:off x="5376201" y="4867418"/>
            <a:ext cx="437550" cy="402621"/>
            <a:chOff x="3657600" y="1185186"/>
            <a:chExt cx="4874947" cy="4485779"/>
          </a:xfrm>
          <a:solidFill>
            <a:schemeClr val="accent1"/>
          </a:solidFill>
        </p:grpSpPr>
        <p:sp>
          <p:nvSpPr>
            <p:cNvPr id="86" name="Freeform: Shape 51">
              <a:extLst>
                <a:ext uri="{FF2B5EF4-FFF2-40B4-BE49-F238E27FC236}">
                  <a16:creationId xmlns:a16="http://schemas.microsoft.com/office/drawing/2014/main" id="{FAC14012-F1DF-41F2-B303-A3459CE15ECA}"/>
                </a:ext>
              </a:extLst>
            </p:cNvPr>
            <p:cNvSpPr/>
            <p:nvPr/>
          </p:nvSpPr>
          <p:spPr>
            <a:xfrm>
              <a:off x="5648983" y="4965568"/>
              <a:ext cx="1577462" cy="309176"/>
            </a:xfrm>
            <a:custGeom>
              <a:avLst/>
              <a:gdLst>
                <a:gd name="connsiteX0" fmla="*/ 1537534 w 1577462"/>
                <a:gd name="connsiteY0" fmla="*/ 135564 h 309176"/>
                <a:gd name="connsiteX1" fmla="*/ 1570119 w 1577462"/>
                <a:gd name="connsiteY1" fmla="*/ 39933 h 309176"/>
                <a:gd name="connsiteX2" fmla="*/ 1474488 w 1577462"/>
                <a:gd name="connsiteY2" fmla="*/ 7358 h 309176"/>
                <a:gd name="connsiteX3" fmla="*/ 788364 w 1577462"/>
                <a:gd name="connsiteY3" fmla="*/ 166292 h 309176"/>
                <a:gd name="connsiteX4" fmla="*/ 102945 w 1577462"/>
                <a:gd name="connsiteY4" fmla="*/ 7710 h 309176"/>
                <a:gd name="connsiteX5" fmla="*/ 7333 w 1577462"/>
                <a:gd name="connsiteY5" fmla="*/ 40343 h 309176"/>
                <a:gd name="connsiteX6" fmla="*/ 39957 w 1577462"/>
                <a:gd name="connsiteY6" fmla="*/ 135955 h 309176"/>
                <a:gd name="connsiteX7" fmla="*/ 788364 w 1577462"/>
                <a:gd name="connsiteY7" fmla="*/ 309176 h 309176"/>
                <a:gd name="connsiteX8" fmla="*/ 1537534 w 1577462"/>
                <a:gd name="connsiteY8" fmla="*/ 135564 h 30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462" h="309176">
                  <a:moveTo>
                    <a:pt x="1537534" y="135564"/>
                  </a:moveTo>
                  <a:cubicBezTo>
                    <a:pt x="1572939" y="118153"/>
                    <a:pt x="1587522" y="75338"/>
                    <a:pt x="1570119" y="39933"/>
                  </a:cubicBezTo>
                  <a:cubicBezTo>
                    <a:pt x="1552698" y="4529"/>
                    <a:pt x="1509893" y="-10073"/>
                    <a:pt x="1474488" y="7358"/>
                  </a:cubicBezTo>
                  <a:cubicBezTo>
                    <a:pt x="1260033" y="112819"/>
                    <a:pt x="1029195" y="166292"/>
                    <a:pt x="788364" y="166292"/>
                  </a:cubicBezTo>
                  <a:cubicBezTo>
                    <a:pt x="547801" y="166292"/>
                    <a:pt x="317191" y="112933"/>
                    <a:pt x="102945" y="7710"/>
                  </a:cubicBezTo>
                  <a:cubicBezTo>
                    <a:pt x="67522" y="-9692"/>
                    <a:pt x="24717" y="4939"/>
                    <a:pt x="7333" y="40343"/>
                  </a:cubicBezTo>
                  <a:cubicBezTo>
                    <a:pt x="-10059" y="75757"/>
                    <a:pt x="4543" y="118562"/>
                    <a:pt x="39957" y="135955"/>
                  </a:cubicBezTo>
                  <a:cubicBezTo>
                    <a:pt x="273976" y="250893"/>
                    <a:pt x="525789" y="309176"/>
                    <a:pt x="788364" y="309176"/>
                  </a:cubicBezTo>
                  <a:cubicBezTo>
                    <a:pt x="1051245" y="309167"/>
                    <a:pt x="1303296" y="250760"/>
                    <a:pt x="1537534" y="135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52">
              <a:extLst>
                <a:ext uri="{FF2B5EF4-FFF2-40B4-BE49-F238E27FC236}">
                  <a16:creationId xmlns:a16="http://schemas.microsoft.com/office/drawing/2014/main" id="{D530ABAA-534A-44DC-BF9C-A427C08BFD4F}"/>
                </a:ext>
              </a:extLst>
            </p:cNvPr>
            <p:cNvSpPr/>
            <p:nvPr/>
          </p:nvSpPr>
          <p:spPr>
            <a:xfrm>
              <a:off x="5910263" y="1875158"/>
              <a:ext cx="1123598" cy="229400"/>
            </a:xfrm>
            <a:custGeom>
              <a:avLst/>
              <a:gdLst>
                <a:gd name="connsiteX0" fmla="*/ 91411 w 1123598"/>
                <a:gd name="connsiteY0" fmla="*/ 204635 h 229400"/>
                <a:gd name="connsiteX1" fmla="*/ 527084 w 1123598"/>
                <a:gd name="connsiteY1" fmla="*/ 142875 h 229400"/>
                <a:gd name="connsiteX2" fmla="*/ 1029119 w 1123598"/>
                <a:gd name="connsiteY2" fmla="*/ 225571 h 229400"/>
                <a:gd name="connsiteX3" fmla="*/ 1052150 w 1123598"/>
                <a:gd name="connsiteY3" fmla="*/ 229400 h 229400"/>
                <a:gd name="connsiteX4" fmla="*/ 1119768 w 1123598"/>
                <a:gd name="connsiteY4" fmla="*/ 180965 h 229400"/>
                <a:gd name="connsiteX5" fmla="*/ 1075162 w 1123598"/>
                <a:gd name="connsiteY5" fmla="*/ 90316 h 229400"/>
                <a:gd name="connsiteX6" fmla="*/ 527084 w 1123598"/>
                <a:gd name="connsiteY6" fmla="*/ 0 h 229400"/>
                <a:gd name="connsiteX7" fmla="*/ 51501 w 1123598"/>
                <a:gd name="connsiteY7" fmla="*/ 67447 h 229400"/>
                <a:gd name="connsiteX8" fmla="*/ 2866 w 1123598"/>
                <a:gd name="connsiteY8" fmla="*/ 155991 h 229400"/>
                <a:gd name="connsiteX9" fmla="*/ 91411 w 1123598"/>
                <a:gd name="connsiteY9" fmla="*/ 204635 h 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3598" h="229400">
                  <a:moveTo>
                    <a:pt x="91411" y="204635"/>
                  </a:moveTo>
                  <a:cubicBezTo>
                    <a:pt x="232305" y="163659"/>
                    <a:pt x="378894" y="142875"/>
                    <a:pt x="527084" y="142875"/>
                  </a:cubicBezTo>
                  <a:cubicBezTo>
                    <a:pt x="699039" y="142875"/>
                    <a:pt x="867946" y="170698"/>
                    <a:pt x="1029119" y="225571"/>
                  </a:cubicBezTo>
                  <a:cubicBezTo>
                    <a:pt x="1036748" y="228171"/>
                    <a:pt x="1044511" y="229400"/>
                    <a:pt x="1052150" y="229400"/>
                  </a:cubicBezTo>
                  <a:cubicBezTo>
                    <a:pt x="1081878" y="229400"/>
                    <a:pt x="1109652" y="210684"/>
                    <a:pt x="1119768" y="180965"/>
                  </a:cubicBezTo>
                  <a:cubicBezTo>
                    <a:pt x="1132484" y="143618"/>
                    <a:pt x="1112510" y="103032"/>
                    <a:pt x="1075162" y="90316"/>
                  </a:cubicBezTo>
                  <a:cubicBezTo>
                    <a:pt x="899140" y="30385"/>
                    <a:pt x="714736" y="0"/>
                    <a:pt x="527084" y="0"/>
                  </a:cubicBezTo>
                  <a:cubicBezTo>
                    <a:pt x="365378" y="0"/>
                    <a:pt x="205378" y="22689"/>
                    <a:pt x="51501" y="67447"/>
                  </a:cubicBezTo>
                  <a:cubicBezTo>
                    <a:pt x="13611" y="78467"/>
                    <a:pt x="-8164" y="118110"/>
                    <a:pt x="2866" y="155991"/>
                  </a:cubicBezTo>
                  <a:cubicBezTo>
                    <a:pt x="13877" y="193881"/>
                    <a:pt x="53577" y="215627"/>
                    <a:pt x="91411" y="2046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53">
              <a:extLst>
                <a:ext uri="{FF2B5EF4-FFF2-40B4-BE49-F238E27FC236}">
                  <a16:creationId xmlns:a16="http://schemas.microsoft.com/office/drawing/2014/main" id="{39618CE3-547C-49B9-8C27-C4BBF8278E48}"/>
                </a:ext>
              </a:extLst>
            </p:cNvPr>
            <p:cNvSpPr/>
            <p:nvPr/>
          </p:nvSpPr>
          <p:spPr>
            <a:xfrm>
              <a:off x="6753320" y="1514922"/>
              <a:ext cx="142865" cy="142874"/>
            </a:xfrm>
            <a:custGeom>
              <a:avLst/>
              <a:gdLst>
                <a:gd name="connsiteX0" fmla="*/ 5524 w 142865"/>
                <a:gd name="connsiteY0" fmla="*/ 98774 h 142874"/>
                <a:gd name="connsiteX1" fmla="*/ 12097 w 142865"/>
                <a:gd name="connsiteY1" fmla="*/ 111062 h 142874"/>
                <a:gd name="connsiteX2" fmla="*/ 20955 w 142865"/>
                <a:gd name="connsiteY2" fmla="*/ 121920 h 142874"/>
                <a:gd name="connsiteX3" fmla="*/ 71438 w 142865"/>
                <a:gd name="connsiteY3" fmla="*/ 142875 h 142874"/>
                <a:gd name="connsiteX4" fmla="*/ 121920 w 142865"/>
                <a:gd name="connsiteY4" fmla="*/ 121920 h 142874"/>
                <a:gd name="connsiteX5" fmla="*/ 130873 w 142865"/>
                <a:gd name="connsiteY5" fmla="*/ 111062 h 142874"/>
                <a:gd name="connsiteX6" fmla="*/ 137436 w 142865"/>
                <a:gd name="connsiteY6" fmla="*/ 98774 h 142874"/>
                <a:gd name="connsiteX7" fmla="*/ 141437 w 142865"/>
                <a:gd name="connsiteY7" fmla="*/ 85344 h 142874"/>
                <a:gd name="connsiteX8" fmla="*/ 142865 w 142865"/>
                <a:gd name="connsiteY8" fmla="*/ 71438 h 142874"/>
                <a:gd name="connsiteX9" fmla="*/ 141437 w 142865"/>
                <a:gd name="connsiteY9" fmla="*/ 57436 h 142874"/>
                <a:gd name="connsiteX10" fmla="*/ 137436 w 142865"/>
                <a:gd name="connsiteY10" fmla="*/ 44101 h 142874"/>
                <a:gd name="connsiteX11" fmla="*/ 130873 w 142865"/>
                <a:gd name="connsiteY11" fmla="*/ 31718 h 142874"/>
                <a:gd name="connsiteX12" fmla="*/ 121920 w 142865"/>
                <a:gd name="connsiteY12" fmla="*/ 20860 h 142874"/>
                <a:gd name="connsiteX13" fmla="*/ 71438 w 142865"/>
                <a:gd name="connsiteY13" fmla="*/ 0 h 142874"/>
                <a:gd name="connsiteX14" fmla="*/ 20955 w 142865"/>
                <a:gd name="connsiteY14" fmla="*/ 20860 h 142874"/>
                <a:gd name="connsiteX15" fmla="*/ 0 w 142865"/>
                <a:gd name="connsiteY15" fmla="*/ 71438 h 142874"/>
                <a:gd name="connsiteX16" fmla="*/ 1429 w 142865"/>
                <a:gd name="connsiteY16" fmla="*/ 85344 h 142874"/>
                <a:gd name="connsiteX17" fmla="*/ 5524 w 142865"/>
                <a:gd name="connsiteY17" fmla="*/ 98774 h 1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865" h="142874">
                  <a:moveTo>
                    <a:pt x="5524" y="98774"/>
                  </a:moveTo>
                  <a:cubicBezTo>
                    <a:pt x="7239" y="103060"/>
                    <a:pt x="9525" y="107156"/>
                    <a:pt x="12097" y="111062"/>
                  </a:cubicBezTo>
                  <a:cubicBezTo>
                    <a:pt x="14668" y="114967"/>
                    <a:pt x="17612" y="118682"/>
                    <a:pt x="20955" y="121920"/>
                  </a:cubicBezTo>
                  <a:cubicBezTo>
                    <a:pt x="34195" y="135255"/>
                    <a:pt x="52673" y="142875"/>
                    <a:pt x="71438" y="142875"/>
                  </a:cubicBezTo>
                  <a:cubicBezTo>
                    <a:pt x="90297" y="142875"/>
                    <a:pt x="108680" y="135255"/>
                    <a:pt x="121920" y="121920"/>
                  </a:cubicBezTo>
                  <a:cubicBezTo>
                    <a:pt x="125263" y="118682"/>
                    <a:pt x="128302" y="114967"/>
                    <a:pt x="130873" y="111062"/>
                  </a:cubicBezTo>
                  <a:cubicBezTo>
                    <a:pt x="133445" y="107156"/>
                    <a:pt x="135636" y="103060"/>
                    <a:pt x="137436" y="98774"/>
                  </a:cubicBezTo>
                  <a:cubicBezTo>
                    <a:pt x="139246" y="94393"/>
                    <a:pt x="140580" y="89916"/>
                    <a:pt x="141437" y="85344"/>
                  </a:cubicBezTo>
                  <a:cubicBezTo>
                    <a:pt x="142399" y="80772"/>
                    <a:pt x="142865" y="76105"/>
                    <a:pt x="142865" y="71438"/>
                  </a:cubicBezTo>
                  <a:cubicBezTo>
                    <a:pt x="142865" y="66770"/>
                    <a:pt x="142389" y="62103"/>
                    <a:pt x="141437" y="57436"/>
                  </a:cubicBezTo>
                  <a:cubicBezTo>
                    <a:pt x="140580" y="52864"/>
                    <a:pt x="139255" y="48387"/>
                    <a:pt x="137436" y="44101"/>
                  </a:cubicBezTo>
                  <a:cubicBezTo>
                    <a:pt x="135636" y="39815"/>
                    <a:pt x="133436" y="35623"/>
                    <a:pt x="130873" y="31718"/>
                  </a:cubicBezTo>
                  <a:cubicBezTo>
                    <a:pt x="128292" y="27813"/>
                    <a:pt x="125254" y="24194"/>
                    <a:pt x="121920" y="20860"/>
                  </a:cubicBezTo>
                  <a:cubicBezTo>
                    <a:pt x="108680" y="7620"/>
                    <a:pt x="90306" y="0"/>
                    <a:pt x="71438" y="0"/>
                  </a:cubicBezTo>
                  <a:cubicBezTo>
                    <a:pt x="52673" y="0"/>
                    <a:pt x="34195" y="7620"/>
                    <a:pt x="20955" y="20860"/>
                  </a:cubicBezTo>
                  <a:cubicBezTo>
                    <a:pt x="7620" y="34195"/>
                    <a:pt x="0" y="52578"/>
                    <a:pt x="0" y="71438"/>
                  </a:cubicBezTo>
                  <a:cubicBezTo>
                    <a:pt x="0" y="76105"/>
                    <a:pt x="476" y="80772"/>
                    <a:pt x="1429" y="85344"/>
                  </a:cubicBezTo>
                  <a:cubicBezTo>
                    <a:pt x="2381" y="89916"/>
                    <a:pt x="3705" y="94393"/>
                    <a:pt x="5524" y="987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54">
              <a:extLst>
                <a:ext uri="{FF2B5EF4-FFF2-40B4-BE49-F238E27FC236}">
                  <a16:creationId xmlns:a16="http://schemas.microsoft.com/office/drawing/2014/main" id="{B3AD6338-81A2-4164-AE9D-1A8F79A4BDB0}"/>
                </a:ext>
              </a:extLst>
            </p:cNvPr>
            <p:cNvSpPr/>
            <p:nvPr/>
          </p:nvSpPr>
          <p:spPr>
            <a:xfrm>
              <a:off x="4937016" y="2067729"/>
              <a:ext cx="142870" cy="142899"/>
            </a:xfrm>
            <a:custGeom>
              <a:avLst/>
              <a:gdLst>
                <a:gd name="connsiteX0" fmla="*/ 71409 w 142870"/>
                <a:gd name="connsiteY0" fmla="*/ 142899 h 142899"/>
                <a:gd name="connsiteX1" fmla="*/ 121796 w 142870"/>
                <a:gd name="connsiteY1" fmla="*/ 122039 h 142899"/>
                <a:gd name="connsiteX2" fmla="*/ 122082 w 142870"/>
                <a:gd name="connsiteY2" fmla="*/ 21074 h 142899"/>
                <a:gd name="connsiteX3" fmla="*/ 21031 w 142870"/>
                <a:gd name="connsiteY3" fmla="*/ 20789 h 142899"/>
                <a:gd name="connsiteX4" fmla="*/ 20831 w 142870"/>
                <a:gd name="connsiteY4" fmla="*/ 121849 h 142899"/>
                <a:gd name="connsiteX5" fmla="*/ 71409 w 142870"/>
                <a:gd name="connsiteY5" fmla="*/ 142899 h 14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0" h="142899">
                  <a:moveTo>
                    <a:pt x="71409" y="142899"/>
                  </a:moveTo>
                  <a:cubicBezTo>
                    <a:pt x="89707" y="142899"/>
                    <a:pt x="107890" y="135946"/>
                    <a:pt x="121796" y="122039"/>
                  </a:cubicBezTo>
                  <a:cubicBezTo>
                    <a:pt x="149800" y="94226"/>
                    <a:pt x="149895" y="48983"/>
                    <a:pt x="122082" y="21074"/>
                  </a:cubicBezTo>
                  <a:cubicBezTo>
                    <a:pt x="94269" y="-6929"/>
                    <a:pt x="49025" y="-7024"/>
                    <a:pt x="21031" y="20789"/>
                  </a:cubicBezTo>
                  <a:cubicBezTo>
                    <a:pt x="-6886" y="48697"/>
                    <a:pt x="-7067" y="93845"/>
                    <a:pt x="20831" y="121849"/>
                  </a:cubicBezTo>
                  <a:cubicBezTo>
                    <a:pt x="34747" y="135851"/>
                    <a:pt x="53121" y="142899"/>
                    <a:pt x="71409" y="142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55">
              <a:extLst>
                <a:ext uri="{FF2B5EF4-FFF2-40B4-BE49-F238E27FC236}">
                  <a16:creationId xmlns:a16="http://schemas.microsoft.com/office/drawing/2014/main" id="{F7D41DE0-76EF-4F11-9607-59B541F7C268}"/>
                </a:ext>
              </a:extLst>
            </p:cNvPr>
            <p:cNvSpPr/>
            <p:nvPr/>
          </p:nvSpPr>
          <p:spPr>
            <a:xfrm>
              <a:off x="4751366" y="2280022"/>
              <a:ext cx="142908" cy="142918"/>
            </a:xfrm>
            <a:custGeom>
              <a:avLst/>
              <a:gdLst>
                <a:gd name="connsiteX0" fmla="*/ 28278 w 142908"/>
                <a:gd name="connsiteY0" fmla="*/ 128345 h 142918"/>
                <a:gd name="connsiteX1" fmla="*/ 71427 w 142908"/>
                <a:gd name="connsiteY1" fmla="*/ 142919 h 142918"/>
                <a:gd name="connsiteX2" fmla="*/ 128291 w 142908"/>
                <a:gd name="connsiteY2" fmla="*/ 114629 h 142918"/>
                <a:gd name="connsiteX3" fmla="*/ 128386 w 142908"/>
                <a:gd name="connsiteY3" fmla="*/ 114629 h 142918"/>
                <a:gd name="connsiteX4" fmla="*/ 114680 w 142908"/>
                <a:gd name="connsiteY4" fmla="*/ 14522 h 142918"/>
                <a:gd name="connsiteX5" fmla="*/ 14562 w 142908"/>
                <a:gd name="connsiteY5" fmla="*/ 28238 h 142918"/>
                <a:gd name="connsiteX6" fmla="*/ 28278 w 142908"/>
                <a:gd name="connsiteY6" fmla="*/ 128345 h 14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08" h="142918">
                  <a:moveTo>
                    <a:pt x="28278" y="128345"/>
                  </a:moveTo>
                  <a:cubicBezTo>
                    <a:pt x="41137" y="138156"/>
                    <a:pt x="56377" y="142919"/>
                    <a:pt x="71427" y="142919"/>
                  </a:cubicBezTo>
                  <a:cubicBezTo>
                    <a:pt x="92953" y="142919"/>
                    <a:pt x="114289" y="133203"/>
                    <a:pt x="128291" y="114629"/>
                  </a:cubicBezTo>
                  <a:cubicBezTo>
                    <a:pt x="128386" y="114629"/>
                    <a:pt x="128386" y="114629"/>
                    <a:pt x="128386" y="114629"/>
                  </a:cubicBezTo>
                  <a:cubicBezTo>
                    <a:pt x="152199" y="83197"/>
                    <a:pt x="146103" y="38429"/>
                    <a:pt x="114680" y="14522"/>
                  </a:cubicBezTo>
                  <a:cubicBezTo>
                    <a:pt x="83238" y="-9291"/>
                    <a:pt x="38375" y="-3195"/>
                    <a:pt x="14562" y="28238"/>
                  </a:cubicBezTo>
                  <a:cubicBezTo>
                    <a:pt x="-9345" y="59670"/>
                    <a:pt x="-3154" y="104533"/>
                    <a:pt x="28278" y="128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56">
              <a:extLst>
                <a:ext uri="{FF2B5EF4-FFF2-40B4-BE49-F238E27FC236}">
                  <a16:creationId xmlns:a16="http://schemas.microsoft.com/office/drawing/2014/main" id="{EEDEB55E-B175-4890-8C8A-0DC5401F4041}"/>
                </a:ext>
              </a:extLst>
            </p:cNvPr>
            <p:cNvSpPr/>
            <p:nvPr/>
          </p:nvSpPr>
          <p:spPr>
            <a:xfrm>
              <a:off x="6473364" y="1480720"/>
              <a:ext cx="142880" cy="142882"/>
            </a:xfrm>
            <a:custGeom>
              <a:avLst/>
              <a:gdLst>
                <a:gd name="connsiteX0" fmla="*/ 67729 w 142880"/>
                <a:gd name="connsiteY0" fmla="*/ 142787 h 142882"/>
                <a:gd name="connsiteX1" fmla="*/ 71453 w 142880"/>
                <a:gd name="connsiteY1" fmla="*/ 142882 h 142882"/>
                <a:gd name="connsiteX2" fmla="*/ 142786 w 142880"/>
                <a:gd name="connsiteY2" fmla="*/ 75160 h 142882"/>
                <a:gd name="connsiteX3" fmla="*/ 75159 w 142880"/>
                <a:gd name="connsiteY3" fmla="*/ 102 h 142882"/>
                <a:gd name="connsiteX4" fmla="*/ 102 w 142880"/>
                <a:gd name="connsiteY4" fmla="*/ 67730 h 142882"/>
                <a:gd name="connsiteX5" fmla="*/ 67729 w 142880"/>
                <a:gd name="connsiteY5" fmla="*/ 142787 h 14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0" h="142882">
                  <a:moveTo>
                    <a:pt x="67729" y="142787"/>
                  </a:moveTo>
                  <a:cubicBezTo>
                    <a:pt x="68967" y="142787"/>
                    <a:pt x="70215" y="142882"/>
                    <a:pt x="71453" y="142882"/>
                  </a:cubicBezTo>
                  <a:cubicBezTo>
                    <a:pt x="109268" y="142882"/>
                    <a:pt x="140786" y="113260"/>
                    <a:pt x="142786" y="75160"/>
                  </a:cubicBezTo>
                  <a:cubicBezTo>
                    <a:pt x="144786" y="35726"/>
                    <a:pt x="114592" y="2103"/>
                    <a:pt x="75159" y="102"/>
                  </a:cubicBezTo>
                  <a:cubicBezTo>
                    <a:pt x="35725" y="-1993"/>
                    <a:pt x="2102" y="28296"/>
                    <a:pt x="102" y="67730"/>
                  </a:cubicBezTo>
                  <a:cubicBezTo>
                    <a:pt x="-1984" y="107068"/>
                    <a:pt x="28305" y="140691"/>
                    <a:pt x="67729" y="1427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57">
              <a:extLst>
                <a:ext uri="{FF2B5EF4-FFF2-40B4-BE49-F238E27FC236}">
                  <a16:creationId xmlns:a16="http://schemas.microsoft.com/office/drawing/2014/main" id="{63CCC6D7-02D8-47D1-B408-A0FB5201B193}"/>
                </a:ext>
              </a:extLst>
            </p:cNvPr>
            <p:cNvSpPr/>
            <p:nvPr/>
          </p:nvSpPr>
          <p:spPr>
            <a:xfrm>
              <a:off x="6191369" y="1485311"/>
              <a:ext cx="142829" cy="142863"/>
            </a:xfrm>
            <a:custGeom>
              <a:avLst/>
              <a:gdLst>
                <a:gd name="connsiteX0" fmla="*/ 71318 w 142829"/>
                <a:gd name="connsiteY0" fmla="*/ 142863 h 142863"/>
                <a:gd name="connsiteX1" fmla="*/ 77500 w 142829"/>
                <a:gd name="connsiteY1" fmla="*/ 142578 h 142863"/>
                <a:gd name="connsiteX2" fmla="*/ 142556 w 142829"/>
                <a:gd name="connsiteY2" fmla="*/ 65330 h 142863"/>
                <a:gd name="connsiteX3" fmla="*/ 65317 w 142829"/>
                <a:gd name="connsiteY3" fmla="*/ 274 h 142863"/>
                <a:gd name="connsiteX4" fmla="*/ 262 w 142829"/>
                <a:gd name="connsiteY4" fmla="*/ 77522 h 142863"/>
                <a:gd name="connsiteX5" fmla="*/ 71318 w 142829"/>
                <a:gd name="connsiteY5" fmla="*/ 142863 h 1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29" h="142863">
                  <a:moveTo>
                    <a:pt x="71318" y="142863"/>
                  </a:moveTo>
                  <a:cubicBezTo>
                    <a:pt x="73414" y="142863"/>
                    <a:pt x="75414" y="142768"/>
                    <a:pt x="77500" y="142578"/>
                  </a:cubicBezTo>
                  <a:cubicBezTo>
                    <a:pt x="116848" y="139244"/>
                    <a:pt x="145985" y="104668"/>
                    <a:pt x="142556" y="65330"/>
                  </a:cubicBezTo>
                  <a:cubicBezTo>
                    <a:pt x="139222" y="25992"/>
                    <a:pt x="104656" y="-3155"/>
                    <a:pt x="65317" y="274"/>
                  </a:cubicBezTo>
                  <a:cubicBezTo>
                    <a:pt x="25979" y="3608"/>
                    <a:pt x="-3082" y="38184"/>
                    <a:pt x="262" y="77522"/>
                  </a:cubicBezTo>
                  <a:cubicBezTo>
                    <a:pt x="3405" y="114765"/>
                    <a:pt x="34637" y="142863"/>
                    <a:pt x="71318" y="14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58">
              <a:extLst>
                <a:ext uri="{FF2B5EF4-FFF2-40B4-BE49-F238E27FC236}">
                  <a16:creationId xmlns:a16="http://schemas.microsoft.com/office/drawing/2014/main" id="{1024193D-AB4F-4960-B60F-1ED40E249744}"/>
                </a:ext>
              </a:extLst>
            </p:cNvPr>
            <p:cNvSpPr/>
            <p:nvPr/>
          </p:nvSpPr>
          <p:spPr>
            <a:xfrm>
              <a:off x="5912623" y="1528805"/>
              <a:ext cx="142889" cy="142899"/>
            </a:xfrm>
            <a:custGeom>
              <a:avLst/>
              <a:gdLst>
                <a:gd name="connsiteX0" fmla="*/ 71363 w 142889"/>
                <a:gd name="connsiteY0" fmla="*/ 142899 h 142899"/>
                <a:gd name="connsiteX1" fmla="*/ 87365 w 142889"/>
                <a:gd name="connsiteY1" fmla="*/ 141089 h 142899"/>
                <a:gd name="connsiteX2" fmla="*/ 141086 w 142889"/>
                <a:gd name="connsiteY2" fmla="*/ 55460 h 142899"/>
                <a:gd name="connsiteX3" fmla="*/ 55561 w 142889"/>
                <a:gd name="connsiteY3" fmla="*/ 1834 h 142899"/>
                <a:gd name="connsiteX4" fmla="*/ 1830 w 142889"/>
                <a:gd name="connsiteY4" fmla="*/ 87368 h 142899"/>
                <a:gd name="connsiteX5" fmla="*/ 71363 w 142889"/>
                <a:gd name="connsiteY5" fmla="*/ 142899 h 14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9" h="142899">
                  <a:moveTo>
                    <a:pt x="71363" y="142899"/>
                  </a:moveTo>
                  <a:cubicBezTo>
                    <a:pt x="76601" y="142899"/>
                    <a:pt x="82021" y="142328"/>
                    <a:pt x="87365" y="141089"/>
                  </a:cubicBezTo>
                  <a:cubicBezTo>
                    <a:pt x="125846" y="132326"/>
                    <a:pt x="149849" y="93941"/>
                    <a:pt x="141086" y="55460"/>
                  </a:cubicBezTo>
                  <a:cubicBezTo>
                    <a:pt x="132227" y="17074"/>
                    <a:pt x="93937" y="-7024"/>
                    <a:pt x="55561" y="1834"/>
                  </a:cubicBezTo>
                  <a:cubicBezTo>
                    <a:pt x="17080" y="10597"/>
                    <a:pt x="-7019" y="48887"/>
                    <a:pt x="1830" y="87368"/>
                  </a:cubicBezTo>
                  <a:cubicBezTo>
                    <a:pt x="9345" y="120420"/>
                    <a:pt x="38778" y="142899"/>
                    <a:pt x="71363" y="142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59">
              <a:extLst>
                <a:ext uri="{FF2B5EF4-FFF2-40B4-BE49-F238E27FC236}">
                  <a16:creationId xmlns:a16="http://schemas.microsoft.com/office/drawing/2014/main" id="{DF9B386F-B311-45C8-A004-FD2CFA7BDDB9}"/>
                </a:ext>
              </a:extLst>
            </p:cNvPr>
            <p:cNvSpPr/>
            <p:nvPr/>
          </p:nvSpPr>
          <p:spPr>
            <a:xfrm>
              <a:off x="5386939" y="1729707"/>
              <a:ext cx="142892" cy="142879"/>
            </a:xfrm>
            <a:custGeom>
              <a:avLst/>
              <a:gdLst>
                <a:gd name="connsiteX0" fmla="*/ 71543 w 142892"/>
                <a:gd name="connsiteY0" fmla="*/ 142879 h 142879"/>
                <a:gd name="connsiteX1" fmla="*/ 106023 w 142892"/>
                <a:gd name="connsiteY1" fmla="*/ 133926 h 142879"/>
                <a:gd name="connsiteX2" fmla="*/ 106023 w 142892"/>
                <a:gd name="connsiteY2" fmla="*/ 134021 h 142879"/>
                <a:gd name="connsiteX3" fmla="*/ 133941 w 142892"/>
                <a:gd name="connsiteY3" fmla="*/ 36866 h 142879"/>
                <a:gd name="connsiteX4" fmla="*/ 36881 w 142892"/>
                <a:gd name="connsiteY4" fmla="*/ 8958 h 142879"/>
                <a:gd name="connsiteX5" fmla="*/ 8973 w 142892"/>
                <a:gd name="connsiteY5" fmla="*/ 106017 h 142879"/>
                <a:gd name="connsiteX6" fmla="*/ 71543 w 142892"/>
                <a:gd name="connsiteY6" fmla="*/ 142879 h 14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92" h="142879">
                  <a:moveTo>
                    <a:pt x="71543" y="142879"/>
                  </a:moveTo>
                  <a:cubicBezTo>
                    <a:pt x="83173" y="142879"/>
                    <a:pt x="95079" y="140022"/>
                    <a:pt x="106023" y="133926"/>
                  </a:cubicBezTo>
                  <a:cubicBezTo>
                    <a:pt x="106023" y="134021"/>
                    <a:pt x="106023" y="134021"/>
                    <a:pt x="106023" y="134021"/>
                  </a:cubicBezTo>
                  <a:cubicBezTo>
                    <a:pt x="140504" y="114876"/>
                    <a:pt x="153077" y="71442"/>
                    <a:pt x="133941" y="36866"/>
                  </a:cubicBezTo>
                  <a:cubicBezTo>
                    <a:pt x="114891" y="2385"/>
                    <a:pt x="71362" y="-10188"/>
                    <a:pt x="36881" y="8958"/>
                  </a:cubicBezTo>
                  <a:cubicBezTo>
                    <a:pt x="2306" y="28008"/>
                    <a:pt x="-10163" y="71537"/>
                    <a:pt x="8973" y="106017"/>
                  </a:cubicBezTo>
                  <a:cubicBezTo>
                    <a:pt x="21918" y="129639"/>
                    <a:pt x="46406" y="142879"/>
                    <a:pt x="71543" y="142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60">
              <a:extLst>
                <a:ext uri="{FF2B5EF4-FFF2-40B4-BE49-F238E27FC236}">
                  <a16:creationId xmlns:a16="http://schemas.microsoft.com/office/drawing/2014/main" id="{52CB704E-8926-4C61-AFF1-6180F3BB0D54}"/>
                </a:ext>
              </a:extLst>
            </p:cNvPr>
            <p:cNvSpPr/>
            <p:nvPr/>
          </p:nvSpPr>
          <p:spPr>
            <a:xfrm>
              <a:off x="5150212" y="1883111"/>
              <a:ext cx="142873" cy="142827"/>
            </a:xfrm>
            <a:custGeom>
              <a:avLst/>
              <a:gdLst>
                <a:gd name="connsiteX0" fmla="*/ 71488 w 142873"/>
                <a:gd name="connsiteY0" fmla="*/ 142827 h 142827"/>
                <a:gd name="connsiteX1" fmla="*/ 114350 w 142873"/>
                <a:gd name="connsiteY1" fmla="*/ 128540 h 142827"/>
                <a:gd name="connsiteX2" fmla="*/ 128543 w 142873"/>
                <a:gd name="connsiteY2" fmla="*/ 28527 h 142827"/>
                <a:gd name="connsiteX3" fmla="*/ 28530 w 142873"/>
                <a:gd name="connsiteY3" fmla="*/ 14335 h 142827"/>
                <a:gd name="connsiteX4" fmla="*/ 14338 w 142873"/>
                <a:gd name="connsiteY4" fmla="*/ 114348 h 142827"/>
                <a:gd name="connsiteX5" fmla="*/ 71488 w 142873"/>
                <a:gd name="connsiteY5" fmla="*/ 142827 h 14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3" h="142827">
                  <a:moveTo>
                    <a:pt x="71488" y="142827"/>
                  </a:moveTo>
                  <a:cubicBezTo>
                    <a:pt x="86442" y="142827"/>
                    <a:pt x="101482" y="138160"/>
                    <a:pt x="114350" y="128540"/>
                  </a:cubicBezTo>
                  <a:cubicBezTo>
                    <a:pt x="145878" y="104823"/>
                    <a:pt x="152250" y="60055"/>
                    <a:pt x="128543" y="28527"/>
                  </a:cubicBezTo>
                  <a:cubicBezTo>
                    <a:pt x="104825" y="-3000"/>
                    <a:pt x="60058" y="-9382"/>
                    <a:pt x="28530" y="14335"/>
                  </a:cubicBezTo>
                  <a:cubicBezTo>
                    <a:pt x="-3007" y="37957"/>
                    <a:pt x="-9379" y="82820"/>
                    <a:pt x="14338" y="114348"/>
                  </a:cubicBezTo>
                  <a:cubicBezTo>
                    <a:pt x="28425" y="133017"/>
                    <a:pt x="49857" y="142827"/>
                    <a:pt x="71488" y="142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61">
              <a:extLst>
                <a:ext uri="{FF2B5EF4-FFF2-40B4-BE49-F238E27FC236}">
                  <a16:creationId xmlns:a16="http://schemas.microsoft.com/office/drawing/2014/main" id="{77253C1F-0368-4721-AB35-39D1BC34F6D1}"/>
                </a:ext>
              </a:extLst>
            </p:cNvPr>
            <p:cNvSpPr/>
            <p:nvPr/>
          </p:nvSpPr>
          <p:spPr>
            <a:xfrm>
              <a:off x="5642729" y="1610776"/>
              <a:ext cx="142914" cy="142938"/>
            </a:xfrm>
            <a:custGeom>
              <a:avLst/>
              <a:gdLst>
                <a:gd name="connsiteX0" fmla="*/ 71414 w 142914"/>
                <a:gd name="connsiteY0" fmla="*/ 142938 h 142938"/>
                <a:gd name="connsiteX1" fmla="*/ 96941 w 142914"/>
                <a:gd name="connsiteY1" fmla="*/ 138176 h 142938"/>
                <a:gd name="connsiteX2" fmla="*/ 138184 w 142914"/>
                <a:gd name="connsiteY2" fmla="*/ 45974 h 142938"/>
                <a:gd name="connsiteX3" fmla="*/ 45887 w 142914"/>
                <a:gd name="connsiteY3" fmla="*/ 4730 h 142938"/>
                <a:gd name="connsiteX4" fmla="*/ 4748 w 142914"/>
                <a:gd name="connsiteY4" fmla="*/ 96932 h 142938"/>
                <a:gd name="connsiteX5" fmla="*/ 71414 w 142914"/>
                <a:gd name="connsiteY5" fmla="*/ 142938 h 1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4" h="142938">
                  <a:moveTo>
                    <a:pt x="71414" y="142938"/>
                  </a:moveTo>
                  <a:cubicBezTo>
                    <a:pt x="79977" y="142938"/>
                    <a:pt x="88559" y="141414"/>
                    <a:pt x="96941" y="138176"/>
                  </a:cubicBezTo>
                  <a:cubicBezTo>
                    <a:pt x="133802" y="124079"/>
                    <a:pt x="152281" y="82835"/>
                    <a:pt x="138184" y="45974"/>
                  </a:cubicBezTo>
                  <a:cubicBezTo>
                    <a:pt x="124087" y="9112"/>
                    <a:pt x="82748" y="-9367"/>
                    <a:pt x="45887" y="4730"/>
                  </a:cubicBezTo>
                  <a:cubicBezTo>
                    <a:pt x="9025" y="18827"/>
                    <a:pt x="-9358" y="60166"/>
                    <a:pt x="4748" y="96932"/>
                  </a:cubicBezTo>
                  <a:cubicBezTo>
                    <a:pt x="15597" y="125412"/>
                    <a:pt x="42734" y="142938"/>
                    <a:pt x="71414" y="142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62">
              <a:extLst>
                <a:ext uri="{FF2B5EF4-FFF2-40B4-BE49-F238E27FC236}">
                  <a16:creationId xmlns:a16="http://schemas.microsoft.com/office/drawing/2014/main" id="{D76D1406-F35A-4E9A-A9C9-DB639A3B9815}"/>
                </a:ext>
              </a:extLst>
            </p:cNvPr>
            <p:cNvSpPr/>
            <p:nvPr/>
          </p:nvSpPr>
          <p:spPr>
            <a:xfrm>
              <a:off x="4596764" y="2516266"/>
              <a:ext cx="142865" cy="142894"/>
            </a:xfrm>
            <a:custGeom>
              <a:avLst/>
              <a:gdLst>
                <a:gd name="connsiteX0" fmla="*/ 31804 w 142865"/>
                <a:gd name="connsiteY0" fmla="*/ 130798 h 142894"/>
                <a:gd name="connsiteX1" fmla="*/ 44091 w 142865"/>
                <a:gd name="connsiteY1" fmla="*/ 137370 h 142894"/>
                <a:gd name="connsiteX2" fmla="*/ 57426 w 142865"/>
                <a:gd name="connsiteY2" fmla="*/ 141466 h 142894"/>
                <a:gd name="connsiteX3" fmla="*/ 71428 w 142865"/>
                <a:gd name="connsiteY3" fmla="*/ 142895 h 142894"/>
                <a:gd name="connsiteX4" fmla="*/ 121911 w 142865"/>
                <a:gd name="connsiteY4" fmla="*/ 121940 h 142894"/>
                <a:gd name="connsiteX5" fmla="*/ 142865 w 142865"/>
                <a:gd name="connsiteY5" fmla="*/ 71362 h 142894"/>
                <a:gd name="connsiteX6" fmla="*/ 121911 w 142865"/>
                <a:gd name="connsiteY6" fmla="*/ 20880 h 142894"/>
                <a:gd name="connsiteX7" fmla="*/ 57426 w 142865"/>
                <a:gd name="connsiteY7" fmla="*/ 1353 h 142894"/>
                <a:gd name="connsiteX8" fmla="*/ 44091 w 142865"/>
                <a:gd name="connsiteY8" fmla="*/ 5449 h 142894"/>
                <a:gd name="connsiteX9" fmla="*/ 31804 w 142865"/>
                <a:gd name="connsiteY9" fmla="*/ 12021 h 142894"/>
                <a:gd name="connsiteX10" fmla="*/ 20946 w 142865"/>
                <a:gd name="connsiteY10" fmla="*/ 20880 h 142894"/>
                <a:gd name="connsiteX11" fmla="*/ 11992 w 142865"/>
                <a:gd name="connsiteY11" fmla="*/ 31738 h 142894"/>
                <a:gd name="connsiteX12" fmla="*/ 5429 w 142865"/>
                <a:gd name="connsiteY12" fmla="*/ 44121 h 142894"/>
                <a:gd name="connsiteX13" fmla="*/ 1429 w 142865"/>
                <a:gd name="connsiteY13" fmla="*/ 57456 h 142894"/>
                <a:gd name="connsiteX14" fmla="*/ 0 w 142865"/>
                <a:gd name="connsiteY14" fmla="*/ 71362 h 142894"/>
                <a:gd name="connsiteX15" fmla="*/ 20955 w 142865"/>
                <a:gd name="connsiteY15" fmla="*/ 121940 h 142894"/>
                <a:gd name="connsiteX16" fmla="*/ 31804 w 142865"/>
                <a:gd name="connsiteY16" fmla="*/ 130798 h 14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865" h="142894">
                  <a:moveTo>
                    <a:pt x="31804" y="130798"/>
                  </a:moveTo>
                  <a:cubicBezTo>
                    <a:pt x="35614" y="133370"/>
                    <a:pt x="39815" y="135561"/>
                    <a:pt x="44091" y="137370"/>
                  </a:cubicBezTo>
                  <a:cubicBezTo>
                    <a:pt x="48377" y="139180"/>
                    <a:pt x="52959" y="140514"/>
                    <a:pt x="57426" y="141466"/>
                  </a:cubicBezTo>
                  <a:cubicBezTo>
                    <a:pt x="62094" y="142419"/>
                    <a:pt x="66751" y="142895"/>
                    <a:pt x="71428" y="142895"/>
                  </a:cubicBezTo>
                  <a:cubicBezTo>
                    <a:pt x="90192" y="142895"/>
                    <a:pt x="108671" y="135180"/>
                    <a:pt x="121911" y="121940"/>
                  </a:cubicBezTo>
                  <a:cubicBezTo>
                    <a:pt x="135246" y="108605"/>
                    <a:pt x="142865" y="90222"/>
                    <a:pt x="142865" y="71362"/>
                  </a:cubicBezTo>
                  <a:cubicBezTo>
                    <a:pt x="142865" y="52598"/>
                    <a:pt x="135246" y="34215"/>
                    <a:pt x="121911" y="20880"/>
                  </a:cubicBezTo>
                  <a:cubicBezTo>
                    <a:pt x="105347" y="4306"/>
                    <a:pt x="80667" y="-3314"/>
                    <a:pt x="57426" y="1353"/>
                  </a:cubicBezTo>
                  <a:cubicBezTo>
                    <a:pt x="52949" y="2306"/>
                    <a:pt x="48377" y="3639"/>
                    <a:pt x="44091" y="5449"/>
                  </a:cubicBezTo>
                  <a:cubicBezTo>
                    <a:pt x="39815" y="7259"/>
                    <a:pt x="35614" y="9450"/>
                    <a:pt x="31804" y="12021"/>
                  </a:cubicBezTo>
                  <a:cubicBezTo>
                    <a:pt x="27803" y="14593"/>
                    <a:pt x="24184" y="17641"/>
                    <a:pt x="20946" y="20880"/>
                  </a:cubicBezTo>
                  <a:cubicBezTo>
                    <a:pt x="17612" y="24213"/>
                    <a:pt x="14659" y="27833"/>
                    <a:pt x="11992" y="31738"/>
                  </a:cubicBezTo>
                  <a:cubicBezTo>
                    <a:pt x="9420" y="35643"/>
                    <a:pt x="7230" y="39739"/>
                    <a:pt x="5429" y="44121"/>
                  </a:cubicBezTo>
                  <a:cubicBezTo>
                    <a:pt x="3715" y="48407"/>
                    <a:pt x="2286" y="52884"/>
                    <a:pt x="1429" y="57456"/>
                  </a:cubicBezTo>
                  <a:cubicBezTo>
                    <a:pt x="467" y="62028"/>
                    <a:pt x="0" y="66790"/>
                    <a:pt x="0" y="71362"/>
                  </a:cubicBezTo>
                  <a:cubicBezTo>
                    <a:pt x="0" y="90222"/>
                    <a:pt x="7620" y="108605"/>
                    <a:pt x="20955" y="121940"/>
                  </a:cubicBezTo>
                  <a:cubicBezTo>
                    <a:pt x="24194" y="125178"/>
                    <a:pt x="27813" y="128226"/>
                    <a:pt x="31804" y="1307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63">
              <a:extLst>
                <a:ext uri="{FF2B5EF4-FFF2-40B4-BE49-F238E27FC236}">
                  <a16:creationId xmlns:a16="http://schemas.microsoft.com/office/drawing/2014/main" id="{3F8F693E-F477-4B4D-8272-C21EE6515546}"/>
                </a:ext>
              </a:extLst>
            </p:cNvPr>
            <p:cNvSpPr/>
            <p:nvPr/>
          </p:nvSpPr>
          <p:spPr>
            <a:xfrm>
              <a:off x="5471055" y="5321303"/>
              <a:ext cx="142884" cy="142875"/>
            </a:xfrm>
            <a:custGeom>
              <a:avLst/>
              <a:gdLst>
                <a:gd name="connsiteX0" fmla="*/ 137446 w 142884"/>
                <a:gd name="connsiteY0" fmla="*/ 44101 h 142875"/>
                <a:gd name="connsiteX1" fmla="*/ 130883 w 142884"/>
                <a:gd name="connsiteY1" fmla="*/ 31718 h 142875"/>
                <a:gd name="connsiteX2" fmla="*/ 122025 w 142884"/>
                <a:gd name="connsiteY2" fmla="*/ 20860 h 142875"/>
                <a:gd name="connsiteX3" fmla="*/ 71438 w 142884"/>
                <a:gd name="connsiteY3" fmla="*/ 0 h 142875"/>
                <a:gd name="connsiteX4" fmla="*/ 20955 w 142884"/>
                <a:gd name="connsiteY4" fmla="*/ 20860 h 142875"/>
                <a:gd name="connsiteX5" fmla="*/ 12097 w 142884"/>
                <a:gd name="connsiteY5" fmla="*/ 31718 h 142875"/>
                <a:gd name="connsiteX6" fmla="*/ 5524 w 142884"/>
                <a:gd name="connsiteY6" fmla="*/ 44101 h 142875"/>
                <a:gd name="connsiteX7" fmla="*/ 1429 w 142884"/>
                <a:gd name="connsiteY7" fmla="*/ 57436 h 142875"/>
                <a:gd name="connsiteX8" fmla="*/ 0 w 142884"/>
                <a:gd name="connsiteY8" fmla="*/ 71438 h 142875"/>
                <a:gd name="connsiteX9" fmla="*/ 1429 w 142884"/>
                <a:gd name="connsiteY9" fmla="*/ 85344 h 142875"/>
                <a:gd name="connsiteX10" fmla="*/ 5524 w 142884"/>
                <a:gd name="connsiteY10" fmla="*/ 98774 h 142875"/>
                <a:gd name="connsiteX11" fmla="*/ 12097 w 142884"/>
                <a:gd name="connsiteY11" fmla="*/ 111062 h 142875"/>
                <a:gd name="connsiteX12" fmla="*/ 20955 w 142884"/>
                <a:gd name="connsiteY12" fmla="*/ 121920 h 142875"/>
                <a:gd name="connsiteX13" fmla="*/ 71438 w 142884"/>
                <a:gd name="connsiteY13" fmla="*/ 142875 h 142875"/>
                <a:gd name="connsiteX14" fmla="*/ 122025 w 142884"/>
                <a:gd name="connsiteY14" fmla="*/ 121920 h 142875"/>
                <a:gd name="connsiteX15" fmla="*/ 130883 w 142884"/>
                <a:gd name="connsiteY15" fmla="*/ 111062 h 142875"/>
                <a:gd name="connsiteX16" fmla="*/ 137446 w 142884"/>
                <a:gd name="connsiteY16" fmla="*/ 98774 h 142875"/>
                <a:gd name="connsiteX17" fmla="*/ 141551 w 142884"/>
                <a:gd name="connsiteY17" fmla="*/ 85344 h 142875"/>
                <a:gd name="connsiteX18" fmla="*/ 142884 w 142884"/>
                <a:gd name="connsiteY18" fmla="*/ 71438 h 142875"/>
                <a:gd name="connsiteX19" fmla="*/ 141551 w 142884"/>
                <a:gd name="connsiteY19" fmla="*/ 57436 h 142875"/>
                <a:gd name="connsiteX20" fmla="*/ 137446 w 142884"/>
                <a:gd name="connsiteY20" fmla="*/ 4410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84" h="142875">
                  <a:moveTo>
                    <a:pt x="137446" y="44101"/>
                  </a:moveTo>
                  <a:cubicBezTo>
                    <a:pt x="135646" y="39814"/>
                    <a:pt x="133445" y="35624"/>
                    <a:pt x="130883" y="31718"/>
                  </a:cubicBezTo>
                  <a:cubicBezTo>
                    <a:pt x="128302" y="27813"/>
                    <a:pt x="125263" y="24194"/>
                    <a:pt x="122025" y="20860"/>
                  </a:cubicBezTo>
                  <a:cubicBezTo>
                    <a:pt x="108690" y="7620"/>
                    <a:pt x="90306" y="0"/>
                    <a:pt x="71438" y="0"/>
                  </a:cubicBezTo>
                  <a:cubicBezTo>
                    <a:pt x="52673" y="0"/>
                    <a:pt x="34195" y="7620"/>
                    <a:pt x="20955" y="20860"/>
                  </a:cubicBezTo>
                  <a:cubicBezTo>
                    <a:pt x="17621" y="24194"/>
                    <a:pt x="14668" y="27813"/>
                    <a:pt x="12097" y="31718"/>
                  </a:cubicBezTo>
                  <a:cubicBezTo>
                    <a:pt x="9515" y="35624"/>
                    <a:pt x="7229" y="39814"/>
                    <a:pt x="5524" y="44101"/>
                  </a:cubicBezTo>
                  <a:cubicBezTo>
                    <a:pt x="3724" y="48387"/>
                    <a:pt x="2381" y="52864"/>
                    <a:pt x="1429" y="57436"/>
                  </a:cubicBezTo>
                  <a:cubicBezTo>
                    <a:pt x="467" y="62103"/>
                    <a:pt x="0" y="66770"/>
                    <a:pt x="0" y="71438"/>
                  </a:cubicBezTo>
                  <a:cubicBezTo>
                    <a:pt x="0" y="76105"/>
                    <a:pt x="476" y="80772"/>
                    <a:pt x="1429" y="85344"/>
                  </a:cubicBezTo>
                  <a:cubicBezTo>
                    <a:pt x="2381" y="89916"/>
                    <a:pt x="3715" y="94393"/>
                    <a:pt x="5524" y="98774"/>
                  </a:cubicBezTo>
                  <a:cubicBezTo>
                    <a:pt x="7239" y="103061"/>
                    <a:pt x="9525" y="107156"/>
                    <a:pt x="12097" y="111062"/>
                  </a:cubicBezTo>
                  <a:cubicBezTo>
                    <a:pt x="14668" y="114967"/>
                    <a:pt x="17621" y="118586"/>
                    <a:pt x="20955" y="121920"/>
                  </a:cubicBezTo>
                  <a:cubicBezTo>
                    <a:pt x="34195" y="135255"/>
                    <a:pt x="52673" y="142875"/>
                    <a:pt x="71438" y="142875"/>
                  </a:cubicBezTo>
                  <a:cubicBezTo>
                    <a:pt x="90297" y="142875"/>
                    <a:pt x="108680" y="135255"/>
                    <a:pt x="122025" y="121920"/>
                  </a:cubicBezTo>
                  <a:cubicBezTo>
                    <a:pt x="125263" y="118586"/>
                    <a:pt x="128302" y="114967"/>
                    <a:pt x="130883" y="111062"/>
                  </a:cubicBezTo>
                  <a:cubicBezTo>
                    <a:pt x="133455" y="107156"/>
                    <a:pt x="135646" y="103061"/>
                    <a:pt x="137446" y="98774"/>
                  </a:cubicBezTo>
                  <a:cubicBezTo>
                    <a:pt x="139255" y="94393"/>
                    <a:pt x="140589" y="89916"/>
                    <a:pt x="141551" y="85344"/>
                  </a:cubicBezTo>
                  <a:cubicBezTo>
                    <a:pt x="142408" y="80772"/>
                    <a:pt x="142884" y="76105"/>
                    <a:pt x="142884" y="71438"/>
                  </a:cubicBezTo>
                  <a:cubicBezTo>
                    <a:pt x="142884" y="66770"/>
                    <a:pt x="142408" y="62103"/>
                    <a:pt x="141551" y="57436"/>
                  </a:cubicBezTo>
                  <a:cubicBezTo>
                    <a:pt x="140589" y="52864"/>
                    <a:pt x="139265" y="48387"/>
                    <a:pt x="137446" y="44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64">
              <a:extLst>
                <a:ext uri="{FF2B5EF4-FFF2-40B4-BE49-F238E27FC236}">
                  <a16:creationId xmlns:a16="http://schemas.microsoft.com/office/drawing/2014/main" id="{02CA761F-5974-43B7-826E-EB298D5AAB10}"/>
                </a:ext>
              </a:extLst>
            </p:cNvPr>
            <p:cNvSpPr/>
            <p:nvPr/>
          </p:nvSpPr>
          <p:spPr>
            <a:xfrm>
              <a:off x="8333560" y="3020395"/>
              <a:ext cx="142878" cy="142923"/>
            </a:xfrm>
            <a:custGeom>
              <a:avLst/>
              <a:gdLst>
                <a:gd name="connsiteX0" fmla="*/ 2053 w 142878"/>
                <a:gd name="connsiteY0" fmla="*/ 88441 h 142923"/>
                <a:gd name="connsiteX1" fmla="*/ 71395 w 142878"/>
                <a:gd name="connsiteY1" fmla="*/ 142924 h 142923"/>
                <a:gd name="connsiteX2" fmla="*/ 88445 w 142878"/>
                <a:gd name="connsiteY2" fmla="*/ 140924 h 142923"/>
                <a:gd name="connsiteX3" fmla="*/ 140832 w 142878"/>
                <a:gd name="connsiteY3" fmla="*/ 54532 h 142923"/>
                <a:gd name="connsiteX4" fmla="*/ 54441 w 142878"/>
                <a:gd name="connsiteY4" fmla="*/ 2049 h 142923"/>
                <a:gd name="connsiteX5" fmla="*/ 2053 w 142878"/>
                <a:gd name="connsiteY5" fmla="*/ 88441 h 1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8" h="142923">
                  <a:moveTo>
                    <a:pt x="2053" y="88441"/>
                  </a:moveTo>
                  <a:cubicBezTo>
                    <a:pt x="10054" y="121112"/>
                    <a:pt x="39201" y="142924"/>
                    <a:pt x="71395" y="142924"/>
                  </a:cubicBezTo>
                  <a:cubicBezTo>
                    <a:pt x="77015" y="142924"/>
                    <a:pt x="82720" y="142257"/>
                    <a:pt x="88445" y="140924"/>
                  </a:cubicBezTo>
                  <a:cubicBezTo>
                    <a:pt x="126735" y="131494"/>
                    <a:pt x="150157" y="92822"/>
                    <a:pt x="140832" y="54532"/>
                  </a:cubicBezTo>
                  <a:cubicBezTo>
                    <a:pt x="131498" y="16146"/>
                    <a:pt x="92826" y="-7285"/>
                    <a:pt x="54441" y="2049"/>
                  </a:cubicBezTo>
                  <a:cubicBezTo>
                    <a:pt x="16141" y="11479"/>
                    <a:pt x="-7291" y="50150"/>
                    <a:pt x="2053" y="88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65">
              <a:extLst>
                <a:ext uri="{FF2B5EF4-FFF2-40B4-BE49-F238E27FC236}">
                  <a16:creationId xmlns:a16="http://schemas.microsoft.com/office/drawing/2014/main" id="{AC2D80F8-C7AD-4F9C-8E50-EA2508058A69}"/>
                </a:ext>
              </a:extLst>
            </p:cNvPr>
            <p:cNvSpPr/>
            <p:nvPr/>
          </p:nvSpPr>
          <p:spPr>
            <a:xfrm>
              <a:off x="8381754" y="3303473"/>
              <a:ext cx="142881" cy="142833"/>
            </a:xfrm>
            <a:custGeom>
              <a:avLst/>
              <a:gdLst>
                <a:gd name="connsiteX0" fmla="*/ 64444 w 142881"/>
                <a:gd name="connsiteY0" fmla="*/ 340 h 142833"/>
                <a:gd name="connsiteX1" fmla="*/ 341 w 142881"/>
                <a:gd name="connsiteY1" fmla="*/ 78445 h 142833"/>
                <a:gd name="connsiteX2" fmla="*/ 71398 w 142881"/>
                <a:gd name="connsiteY2" fmla="*/ 142834 h 142833"/>
                <a:gd name="connsiteX3" fmla="*/ 78446 w 142881"/>
                <a:gd name="connsiteY3" fmla="*/ 142548 h 142833"/>
                <a:gd name="connsiteX4" fmla="*/ 142540 w 142881"/>
                <a:gd name="connsiteY4" fmla="*/ 64443 h 142833"/>
                <a:gd name="connsiteX5" fmla="*/ 64444 w 142881"/>
                <a:gd name="connsiteY5" fmla="*/ 340 h 14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1" h="142833">
                  <a:moveTo>
                    <a:pt x="64444" y="340"/>
                  </a:moveTo>
                  <a:cubicBezTo>
                    <a:pt x="25201" y="4150"/>
                    <a:pt x="-3478" y="39107"/>
                    <a:pt x="341" y="78445"/>
                  </a:cubicBezTo>
                  <a:cubicBezTo>
                    <a:pt x="3961" y="115307"/>
                    <a:pt x="35012" y="142834"/>
                    <a:pt x="71398" y="142834"/>
                  </a:cubicBezTo>
                  <a:cubicBezTo>
                    <a:pt x="73684" y="142834"/>
                    <a:pt x="76065" y="142739"/>
                    <a:pt x="78446" y="142548"/>
                  </a:cubicBezTo>
                  <a:cubicBezTo>
                    <a:pt x="117689" y="138738"/>
                    <a:pt x="146359" y="103781"/>
                    <a:pt x="142540" y="64443"/>
                  </a:cubicBezTo>
                  <a:cubicBezTo>
                    <a:pt x="138740" y="25200"/>
                    <a:pt x="103783" y="-3470"/>
                    <a:pt x="64444" y="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66">
              <a:extLst>
                <a:ext uri="{FF2B5EF4-FFF2-40B4-BE49-F238E27FC236}">
                  <a16:creationId xmlns:a16="http://schemas.microsoft.com/office/drawing/2014/main" id="{F5525FFE-A39A-4327-98B5-8F8CE038E52C}"/>
                </a:ext>
              </a:extLst>
            </p:cNvPr>
            <p:cNvSpPr/>
            <p:nvPr/>
          </p:nvSpPr>
          <p:spPr>
            <a:xfrm>
              <a:off x="8245630" y="2747111"/>
              <a:ext cx="142845" cy="142935"/>
            </a:xfrm>
            <a:custGeom>
              <a:avLst/>
              <a:gdLst>
                <a:gd name="connsiteX0" fmla="*/ 5200 w 142845"/>
                <a:gd name="connsiteY0" fmla="*/ 98168 h 142935"/>
                <a:gd name="connsiteX1" fmla="*/ 5105 w 142845"/>
                <a:gd name="connsiteY1" fmla="*/ 98168 h 142935"/>
                <a:gd name="connsiteX2" fmla="*/ 71399 w 142845"/>
                <a:gd name="connsiteY2" fmla="*/ 142936 h 142935"/>
                <a:gd name="connsiteX3" fmla="*/ 98069 w 142845"/>
                <a:gd name="connsiteY3" fmla="*/ 137792 h 142935"/>
                <a:gd name="connsiteX4" fmla="*/ 137693 w 142845"/>
                <a:gd name="connsiteY4" fmla="*/ 44828 h 142935"/>
                <a:gd name="connsiteX5" fmla="*/ 44729 w 142845"/>
                <a:gd name="connsiteY5" fmla="*/ 5204 h 142935"/>
                <a:gd name="connsiteX6" fmla="*/ 5200 w 142845"/>
                <a:gd name="connsiteY6" fmla="*/ 98168 h 1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45" h="142935">
                  <a:moveTo>
                    <a:pt x="5200" y="98168"/>
                  </a:moveTo>
                  <a:cubicBezTo>
                    <a:pt x="5105" y="98168"/>
                    <a:pt x="5105" y="98168"/>
                    <a:pt x="5105" y="98168"/>
                  </a:cubicBezTo>
                  <a:cubicBezTo>
                    <a:pt x="16345" y="125981"/>
                    <a:pt x="43110" y="142936"/>
                    <a:pt x="71399" y="142936"/>
                  </a:cubicBezTo>
                  <a:cubicBezTo>
                    <a:pt x="80258" y="142936"/>
                    <a:pt x="89306" y="141221"/>
                    <a:pt x="98069" y="137792"/>
                  </a:cubicBezTo>
                  <a:cubicBezTo>
                    <a:pt x="134645" y="123029"/>
                    <a:pt x="152362" y="81404"/>
                    <a:pt x="137693" y="44828"/>
                  </a:cubicBezTo>
                  <a:cubicBezTo>
                    <a:pt x="122929" y="8157"/>
                    <a:pt x="81305" y="-9559"/>
                    <a:pt x="44729" y="5204"/>
                  </a:cubicBezTo>
                  <a:cubicBezTo>
                    <a:pt x="8163" y="19968"/>
                    <a:pt x="-9554" y="61592"/>
                    <a:pt x="5200" y="98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67">
              <a:extLst>
                <a:ext uri="{FF2B5EF4-FFF2-40B4-BE49-F238E27FC236}">
                  <a16:creationId xmlns:a16="http://schemas.microsoft.com/office/drawing/2014/main" id="{E88B64AD-5DC6-4CE4-89CC-0CB6D2C88E1B}"/>
                </a:ext>
              </a:extLst>
            </p:cNvPr>
            <p:cNvSpPr/>
            <p:nvPr/>
          </p:nvSpPr>
          <p:spPr>
            <a:xfrm>
              <a:off x="8119636" y="2489159"/>
              <a:ext cx="142870" cy="142854"/>
            </a:xfrm>
            <a:custGeom>
              <a:avLst/>
              <a:gdLst>
                <a:gd name="connsiteX0" fmla="*/ 9665 w 142870"/>
                <a:gd name="connsiteY0" fmla="*/ 107231 h 142854"/>
                <a:gd name="connsiteX1" fmla="*/ 71482 w 142870"/>
                <a:gd name="connsiteY1" fmla="*/ 142855 h 142854"/>
                <a:gd name="connsiteX2" fmla="*/ 107296 w 142870"/>
                <a:gd name="connsiteY2" fmla="*/ 133235 h 142854"/>
                <a:gd name="connsiteX3" fmla="*/ 133204 w 142870"/>
                <a:gd name="connsiteY3" fmla="*/ 35603 h 142854"/>
                <a:gd name="connsiteX4" fmla="*/ 35678 w 142870"/>
                <a:gd name="connsiteY4" fmla="*/ 9600 h 142854"/>
                <a:gd name="connsiteX5" fmla="*/ 9665 w 142870"/>
                <a:gd name="connsiteY5" fmla="*/ 107231 h 14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0" h="142854">
                  <a:moveTo>
                    <a:pt x="9665" y="107231"/>
                  </a:moveTo>
                  <a:cubicBezTo>
                    <a:pt x="22905" y="130091"/>
                    <a:pt x="46908" y="142855"/>
                    <a:pt x="71482" y="142855"/>
                  </a:cubicBezTo>
                  <a:cubicBezTo>
                    <a:pt x="83674" y="142855"/>
                    <a:pt x="95961" y="139807"/>
                    <a:pt x="107296" y="133235"/>
                  </a:cubicBezTo>
                  <a:cubicBezTo>
                    <a:pt x="141396" y="113423"/>
                    <a:pt x="153016" y="69798"/>
                    <a:pt x="133204" y="35603"/>
                  </a:cubicBezTo>
                  <a:cubicBezTo>
                    <a:pt x="113497" y="1504"/>
                    <a:pt x="69777" y="-10117"/>
                    <a:pt x="35678" y="9600"/>
                  </a:cubicBezTo>
                  <a:cubicBezTo>
                    <a:pt x="1464" y="29412"/>
                    <a:pt x="-10147" y="73132"/>
                    <a:pt x="9665" y="1072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68">
              <a:extLst>
                <a:ext uri="{FF2B5EF4-FFF2-40B4-BE49-F238E27FC236}">
                  <a16:creationId xmlns:a16="http://schemas.microsoft.com/office/drawing/2014/main" id="{3600BD80-7593-4C0D-844A-F47D7B3118C2}"/>
                </a:ext>
              </a:extLst>
            </p:cNvPr>
            <p:cNvSpPr/>
            <p:nvPr/>
          </p:nvSpPr>
          <p:spPr>
            <a:xfrm>
              <a:off x="8026296" y="4664065"/>
              <a:ext cx="142901" cy="142887"/>
            </a:xfrm>
            <a:custGeom>
              <a:avLst/>
              <a:gdLst>
                <a:gd name="connsiteX0" fmla="*/ 112435 w 142901"/>
                <a:gd name="connsiteY0" fmla="*/ 12967 h 142887"/>
                <a:gd name="connsiteX1" fmla="*/ 12899 w 142901"/>
                <a:gd name="connsiteY1" fmla="*/ 30493 h 142887"/>
                <a:gd name="connsiteX2" fmla="*/ 30425 w 142901"/>
                <a:gd name="connsiteY2" fmla="*/ 129934 h 142887"/>
                <a:gd name="connsiteX3" fmla="*/ 71382 w 142901"/>
                <a:gd name="connsiteY3" fmla="*/ 142888 h 142887"/>
                <a:gd name="connsiteX4" fmla="*/ 129961 w 142901"/>
                <a:gd name="connsiteY4" fmla="*/ 112408 h 142887"/>
                <a:gd name="connsiteX5" fmla="*/ 112435 w 142901"/>
                <a:gd name="connsiteY5" fmla="*/ 12967 h 1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1" h="142887">
                  <a:moveTo>
                    <a:pt x="112435" y="12967"/>
                  </a:moveTo>
                  <a:cubicBezTo>
                    <a:pt x="80136" y="-9703"/>
                    <a:pt x="35569" y="-1892"/>
                    <a:pt x="12899" y="30493"/>
                  </a:cubicBezTo>
                  <a:cubicBezTo>
                    <a:pt x="-9675" y="62782"/>
                    <a:pt x="-1865" y="107264"/>
                    <a:pt x="30425" y="129934"/>
                  </a:cubicBezTo>
                  <a:cubicBezTo>
                    <a:pt x="42912" y="138697"/>
                    <a:pt x="57200" y="142888"/>
                    <a:pt x="71382" y="142888"/>
                  </a:cubicBezTo>
                  <a:cubicBezTo>
                    <a:pt x="93862" y="142888"/>
                    <a:pt x="116055" y="132220"/>
                    <a:pt x="129961" y="112408"/>
                  </a:cubicBezTo>
                  <a:cubicBezTo>
                    <a:pt x="152631" y="80118"/>
                    <a:pt x="144725" y="35541"/>
                    <a:pt x="112435" y="12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69">
              <a:extLst>
                <a:ext uri="{FF2B5EF4-FFF2-40B4-BE49-F238E27FC236}">
                  <a16:creationId xmlns:a16="http://schemas.microsoft.com/office/drawing/2014/main" id="{145AE1C3-DC2B-4287-8BE8-6DCA7E0E62D8}"/>
                </a:ext>
              </a:extLst>
            </p:cNvPr>
            <p:cNvSpPr/>
            <p:nvPr/>
          </p:nvSpPr>
          <p:spPr>
            <a:xfrm>
              <a:off x="7845524" y="4886935"/>
              <a:ext cx="142879" cy="142902"/>
            </a:xfrm>
            <a:custGeom>
              <a:avLst/>
              <a:gdLst>
                <a:gd name="connsiteX0" fmla="*/ 19268 w 142879"/>
                <a:gd name="connsiteY0" fmla="*/ 22602 h 142902"/>
                <a:gd name="connsiteX1" fmla="*/ 22602 w 142879"/>
                <a:gd name="connsiteY1" fmla="*/ 123662 h 142902"/>
                <a:gd name="connsiteX2" fmla="*/ 71465 w 142879"/>
                <a:gd name="connsiteY2" fmla="*/ 142903 h 142902"/>
                <a:gd name="connsiteX3" fmla="*/ 123662 w 142879"/>
                <a:gd name="connsiteY3" fmla="*/ 120233 h 142902"/>
                <a:gd name="connsiteX4" fmla="*/ 120233 w 142879"/>
                <a:gd name="connsiteY4" fmla="*/ 19268 h 142902"/>
                <a:gd name="connsiteX5" fmla="*/ 19268 w 142879"/>
                <a:gd name="connsiteY5" fmla="*/ 22602 h 14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9" h="142902">
                  <a:moveTo>
                    <a:pt x="19268" y="22602"/>
                  </a:moveTo>
                  <a:cubicBezTo>
                    <a:pt x="-7687" y="51463"/>
                    <a:pt x="-6163" y="96611"/>
                    <a:pt x="22602" y="123662"/>
                  </a:cubicBezTo>
                  <a:cubicBezTo>
                    <a:pt x="36413" y="136521"/>
                    <a:pt x="53939" y="142903"/>
                    <a:pt x="71465" y="142903"/>
                  </a:cubicBezTo>
                  <a:cubicBezTo>
                    <a:pt x="90515" y="142903"/>
                    <a:pt x="109565" y="135283"/>
                    <a:pt x="123662" y="120233"/>
                  </a:cubicBezTo>
                  <a:cubicBezTo>
                    <a:pt x="150513" y="91468"/>
                    <a:pt x="149094" y="46224"/>
                    <a:pt x="120233" y="19268"/>
                  </a:cubicBezTo>
                  <a:cubicBezTo>
                    <a:pt x="91372" y="-7688"/>
                    <a:pt x="46224" y="-6163"/>
                    <a:pt x="19268" y="2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70">
              <a:extLst>
                <a:ext uri="{FF2B5EF4-FFF2-40B4-BE49-F238E27FC236}">
                  <a16:creationId xmlns:a16="http://schemas.microsoft.com/office/drawing/2014/main" id="{7A89ABF5-3492-4E26-842F-4198CEC32D94}"/>
                </a:ext>
              </a:extLst>
            </p:cNvPr>
            <p:cNvSpPr/>
            <p:nvPr/>
          </p:nvSpPr>
          <p:spPr>
            <a:xfrm>
              <a:off x="7635148" y="5082226"/>
              <a:ext cx="142877" cy="142873"/>
            </a:xfrm>
            <a:custGeom>
              <a:avLst/>
              <a:gdLst>
                <a:gd name="connsiteX0" fmla="*/ 26666 w 142877"/>
                <a:gd name="connsiteY0" fmla="*/ 15810 h 142873"/>
                <a:gd name="connsiteX1" fmla="*/ 15807 w 142877"/>
                <a:gd name="connsiteY1" fmla="*/ 116204 h 142873"/>
                <a:gd name="connsiteX2" fmla="*/ 71529 w 142877"/>
                <a:gd name="connsiteY2" fmla="*/ 142874 h 142873"/>
                <a:gd name="connsiteX3" fmla="*/ 116296 w 142877"/>
                <a:gd name="connsiteY3" fmla="*/ 127063 h 142873"/>
                <a:gd name="connsiteX4" fmla="*/ 127059 w 142877"/>
                <a:gd name="connsiteY4" fmla="*/ 26669 h 142873"/>
                <a:gd name="connsiteX5" fmla="*/ 26666 w 142877"/>
                <a:gd name="connsiteY5" fmla="*/ 15810 h 14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7" h="142873">
                  <a:moveTo>
                    <a:pt x="26666" y="15810"/>
                  </a:moveTo>
                  <a:cubicBezTo>
                    <a:pt x="-4090" y="40575"/>
                    <a:pt x="-8958" y="85533"/>
                    <a:pt x="15807" y="116204"/>
                  </a:cubicBezTo>
                  <a:cubicBezTo>
                    <a:pt x="29895" y="133825"/>
                    <a:pt x="50564" y="142874"/>
                    <a:pt x="71529" y="142874"/>
                  </a:cubicBezTo>
                  <a:cubicBezTo>
                    <a:pt x="87245" y="142874"/>
                    <a:pt x="103066" y="137731"/>
                    <a:pt x="116296" y="127063"/>
                  </a:cubicBezTo>
                  <a:cubicBezTo>
                    <a:pt x="146967" y="102393"/>
                    <a:pt x="151824" y="57435"/>
                    <a:pt x="127059" y="26669"/>
                  </a:cubicBezTo>
                  <a:cubicBezTo>
                    <a:pt x="102390" y="-4097"/>
                    <a:pt x="57432" y="-8954"/>
                    <a:pt x="26666" y="15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71">
              <a:extLst>
                <a:ext uri="{FF2B5EF4-FFF2-40B4-BE49-F238E27FC236}">
                  <a16:creationId xmlns:a16="http://schemas.microsoft.com/office/drawing/2014/main" id="{464C544D-EB35-49FA-BDDF-E8F265200DE1}"/>
                </a:ext>
              </a:extLst>
            </p:cNvPr>
            <p:cNvSpPr/>
            <p:nvPr/>
          </p:nvSpPr>
          <p:spPr>
            <a:xfrm>
              <a:off x="8173785" y="4417991"/>
              <a:ext cx="142885" cy="142930"/>
            </a:xfrm>
            <a:custGeom>
              <a:avLst/>
              <a:gdLst>
                <a:gd name="connsiteX0" fmla="*/ 103725 w 142885"/>
                <a:gd name="connsiteY0" fmla="*/ 7771 h 142930"/>
                <a:gd name="connsiteX1" fmla="*/ 7714 w 142885"/>
                <a:gd name="connsiteY1" fmla="*/ 39203 h 142930"/>
                <a:gd name="connsiteX2" fmla="*/ 39146 w 142885"/>
                <a:gd name="connsiteY2" fmla="*/ 135216 h 142930"/>
                <a:gd name="connsiteX3" fmla="*/ 71436 w 142885"/>
                <a:gd name="connsiteY3" fmla="*/ 142931 h 142930"/>
                <a:gd name="connsiteX4" fmla="*/ 135158 w 142885"/>
                <a:gd name="connsiteY4" fmla="*/ 103783 h 142930"/>
                <a:gd name="connsiteX5" fmla="*/ 103725 w 142885"/>
                <a:gd name="connsiteY5" fmla="*/ 7771 h 14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5" h="142930">
                  <a:moveTo>
                    <a:pt x="103725" y="7771"/>
                  </a:moveTo>
                  <a:cubicBezTo>
                    <a:pt x="68578" y="-10136"/>
                    <a:pt x="25620" y="3961"/>
                    <a:pt x="7714" y="39203"/>
                  </a:cubicBezTo>
                  <a:cubicBezTo>
                    <a:pt x="-10098" y="74351"/>
                    <a:pt x="3989" y="117309"/>
                    <a:pt x="39146" y="135216"/>
                  </a:cubicBezTo>
                  <a:cubicBezTo>
                    <a:pt x="49528" y="140454"/>
                    <a:pt x="60577" y="142931"/>
                    <a:pt x="71436" y="142931"/>
                  </a:cubicBezTo>
                  <a:cubicBezTo>
                    <a:pt x="97439" y="142931"/>
                    <a:pt x="122585" y="128643"/>
                    <a:pt x="135158" y="103783"/>
                  </a:cubicBezTo>
                  <a:cubicBezTo>
                    <a:pt x="152970" y="68541"/>
                    <a:pt x="138959" y="25583"/>
                    <a:pt x="103725" y="7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72">
              <a:extLst>
                <a:ext uri="{FF2B5EF4-FFF2-40B4-BE49-F238E27FC236}">
                  <a16:creationId xmlns:a16="http://schemas.microsoft.com/office/drawing/2014/main" id="{B08B8C48-15D8-4977-9F67-6162D9A3A76B}"/>
                </a:ext>
              </a:extLst>
            </p:cNvPr>
            <p:cNvSpPr/>
            <p:nvPr/>
          </p:nvSpPr>
          <p:spPr>
            <a:xfrm>
              <a:off x="7399333" y="5245990"/>
              <a:ext cx="142908" cy="142940"/>
            </a:xfrm>
            <a:custGeom>
              <a:avLst/>
              <a:gdLst>
                <a:gd name="connsiteX0" fmla="*/ 34929 w 142908"/>
                <a:gd name="connsiteY0" fmla="*/ 10066 h 142940"/>
                <a:gd name="connsiteX1" fmla="*/ 10069 w 142908"/>
                <a:gd name="connsiteY1" fmla="*/ 107983 h 142940"/>
                <a:gd name="connsiteX2" fmla="*/ 71505 w 142908"/>
                <a:gd name="connsiteY2" fmla="*/ 142940 h 142940"/>
                <a:gd name="connsiteX3" fmla="*/ 107986 w 142908"/>
                <a:gd name="connsiteY3" fmla="*/ 132844 h 142940"/>
                <a:gd name="connsiteX4" fmla="*/ 132846 w 142908"/>
                <a:gd name="connsiteY4" fmla="*/ 34927 h 142940"/>
                <a:gd name="connsiteX5" fmla="*/ 34929 w 142908"/>
                <a:gd name="connsiteY5" fmla="*/ 10066 h 14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8" h="142940">
                  <a:moveTo>
                    <a:pt x="34929" y="10066"/>
                  </a:moveTo>
                  <a:cubicBezTo>
                    <a:pt x="1010" y="30164"/>
                    <a:pt x="-10124" y="74074"/>
                    <a:pt x="10069" y="107983"/>
                  </a:cubicBezTo>
                  <a:cubicBezTo>
                    <a:pt x="23404" y="130463"/>
                    <a:pt x="47130" y="142940"/>
                    <a:pt x="71505" y="142940"/>
                  </a:cubicBezTo>
                  <a:cubicBezTo>
                    <a:pt x="83983" y="142940"/>
                    <a:pt x="96556" y="139702"/>
                    <a:pt x="107986" y="132844"/>
                  </a:cubicBezTo>
                  <a:cubicBezTo>
                    <a:pt x="141895" y="112746"/>
                    <a:pt x="153029" y="68931"/>
                    <a:pt x="132846" y="34927"/>
                  </a:cubicBezTo>
                  <a:cubicBezTo>
                    <a:pt x="112748" y="1018"/>
                    <a:pt x="68924" y="-10127"/>
                    <a:pt x="34929" y="10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73">
              <a:extLst>
                <a:ext uri="{FF2B5EF4-FFF2-40B4-BE49-F238E27FC236}">
                  <a16:creationId xmlns:a16="http://schemas.microsoft.com/office/drawing/2014/main" id="{C5C7C7CF-B7A4-42BE-806D-7E38C979BCE2}"/>
                </a:ext>
              </a:extLst>
            </p:cNvPr>
            <p:cNvSpPr/>
            <p:nvPr/>
          </p:nvSpPr>
          <p:spPr>
            <a:xfrm>
              <a:off x="8389644" y="3590542"/>
              <a:ext cx="142903" cy="142848"/>
            </a:xfrm>
            <a:custGeom>
              <a:avLst/>
              <a:gdLst>
                <a:gd name="connsiteX0" fmla="*/ 74461 w 142903"/>
                <a:gd name="connsiteY0" fmla="*/ 69 h 142848"/>
                <a:gd name="connsiteX1" fmla="*/ 61 w 142903"/>
                <a:gd name="connsiteY1" fmla="*/ 68363 h 142848"/>
                <a:gd name="connsiteX2" fmla="*/ 68460 w 142903"/>
                <a:gd name="connsiteY2" fmla="*/ 142753 h 142848"/>
                <a:gd name="connsiteX3" fmla="*/ 71499 w 142903"/>
                <a:gd name="connsiteY3" fmla="*/ 142848 h 142848"/>
                <a:gd name="connsiteX4" fmla="*/ 142841 w 142903"/>
                <a:gd name="connsiteY4" fmla="*/ 74459 h 142848"/>
                <a:gd name="connsiteX5" fmla="*/ 74461 w 142903"/>
                <a:gd name="connsiteY5" fmla="*/ 69 h 14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3" h="142848">
                  <a:moveTo>
                    <a:pt x="74461" y="69"/>
                  </a:moveTo>
                  <a:cubicBezTo>
                    <a:pt x="35018" y="-1646"/>
                    <a:pt x="1785" y="28929"/>
                    <a:pt x="61" y="68363"/>
                  </a:cubicBezTo>
                  <a:cubicBezTo>
                    <a:pt x="-1558" y="107796"/>
                    <a:pt x="29018" y="141134"/>
                    <a:pt x="68460" y="142753"/>
                  </a:cubicBezTo>
                  <a:cubicBezTo>
                    <a:pt x="69499" y="142848"/>
                    <a:pt x="70461" y="142848"/>
                    <a:pt x="71499" y="142848"/>
                  </a:cubicBezTo>
                  <a:cubicBezTo>
                    <a:pt x="109599" y="142848"/>
                    <a:pt x="141222" y="112845"/>
                    <a:pt x="142841" y="74459"/>
                  </a:cubicBezTo>
                  <a:cubicBezTo>
                    <a:pt x="144470" y="35025"/>
                    <a:pt x="113895" y="1688"/>
                    <a:pt x="74461" y="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74">
              <a:extLst>
                <a:ext uri="{FF2B5EF4-FFF2-40B4-BE49-F238E27FC236}">
                  <a16:creationId xmlns:a16="http://schemas.microsoft.com/office/drawing/2014/main" id="{1325BECA-1EAD-4AEE-8B2D-78B2FF50582D}"/>
                </a:ext>
              </a:extLst>
            </p:cNvPr>
            <p:cNvSpPr/>
            <p:nvPr/>
          </p:nvSpPr>
          <p:spPr>
            <a:xfrm>
              <a:off x="8357373" y="3875708"/>
              <a:ext cx="142912" cy="142860"/>
            </a:xfrm>
            <a:custGeom>
              <a:avLst/>
              <a:gdLst>
                <a:gd name="connsiteX0" fmla="*/ 84539 w 142912"/>
                <a:gd name="connsiteY0" fmla="*/ 1224 h 142860"/>
                <a:gd name="connsiteX1" fmla="*/ 1290 w 142912"/>
                <a:gd name="connsiteY1" fmla="*/ 58374 h 142860"/>
                <a:gd name="connsiteX2" fmla="*/ 1195 w 142912"/>
                <a:gd name="connsiteY2" fmla="*/ 58374 h 142860"/>
                <a:gd name="connsiteX3" fmla="*/ 58440 w 142912"/>
                <a:gd name="connsiteY3" fmla="*/ 141622 h 142860"/>
                <a:gd name="connsiteX4" fmla="*/ 71490 w 142912"/>
                <a:gd name="connsiteY4" fmla="*/ 142860 h 142860"/>
                <a:gd name="connsiteX5" fmla="*/ 141689 w 142912"/>
                <a:gd name="connsiteY5" fmla="*/ 84472 h 142860"/>
                <a:gd name="connsiteX6" fmla="*/ 84539 w 142912"/>
                <a:gd name="connsiteY6" fmla="*/ 1224 h 14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2" h="142860">
                  <a:moveTo>
                    <a:pt x="84539" y="1224"/>
                  </a:moveTo>
                  <a:cubicBezTo>
                    <a:pt x="45772" y="-6015"/>
                    <a:pt x="8434" y="19607"/>
                    <a:pt x="1290" y="58374"/>
                  </a:cubicBezTo>
                  <a:cubicBezTo>
                    <a:pt x="1195" y="58374"/>
                    <a:pt x="1195" y="58374"/>
                    <a:pt x="1195" y="58374"/>
                  </a:cubicBezTo>
                  <a:cubicBezTo>
                    <a:pt x="-5949" y="97140"/>
                    <a:pt x="19664" y="134478"/>
                    <a:pt x="58440" y="141622"/>
                  </a:cubicBezTo>
                  <a:cubicBezTo>
                    <a:pt x="62822" y="142479"/>
                    <a:pt x="67203" y="142860"/>
                    <a:pt x="71490" y="142860"/>
                  </a:cubicBezTo>
                  <a:cubicBezTo>
                    <a:pt x="105303" y="142860"/>
                    <a:pt x="135307" y="118858"/>
                    <a:pt x="141689" y="84472"/>
                  </a:cubicBezTo>
                  <a:cubicBezTo>
                    <a:pt x="148928" y="45705"/>
                    <a:pt x="123296" y="8368"/>
                    <a:pt x="84539" y="1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75">
              <a:extLst>
                <a:ext uri="{FF2B5EF4-FFF2-40B4-BE49-F238E27FC236}">
                  <a16:creationId xmlns:a16="http://schemas.microsoft.com/office/drawing/2014/main" id="{4554B487-369D-4848-AC6E-ADE07856C75B}"/>
                </a:ext>
              </a:extLst>
            </p:cNvPr>
            <p:cNvSpPr/>
            <p:nvPr/>
          </p:nvSpPr>
          <p:spPr>
            <a:xfrm>
              <a:off x="8284993" y="4153363"/>
              <a:ext cx="142910" cy="142954"/>
            </a:xfrm>
            <a:custGeom>
              <a:avLst/>
              <a:gdLst>
                <a:gd name="connsiteX0" fmla="*/ 94340 w 142910"/>
                <a:gd name="connsiteY0" fmla="*/ 3794 h 142954"/>
                <a:gd name="connsiteX1" fmla="*/ 3757 w 142910"/>
                <a:gd name="connsiteY1" fmla="*/ 48562 h 142954"/>
                <a:gd name="connsiteX2" fmla="*/ 48525 w 142910"/>
                <a:gd name="connsiteY2" fmla="*/ 139144 h 142954"/>
                <a:gd name="connsiteX3" fmla="*/ 71470 w 142910"/>
                <a:gd name="connsiteY3" fmla="*/ 142954 h 142954"/>
                <a:gd name="connsiteX4" fmla="*/ 139108 w 142910"/>
                <a:gd name="connsiteY4" fmla="*/ 94377 h 142954"/>
                <a:gd name="connsiteX5" fmla="*/ 94340 w 142910"/>
                <a:gd name="connsiteY5" fmla="*/ 3794 h 14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0" h="142954">
                  <a:moveTo>
                    <a:pt x="94340" y="3794"/>
                  </a:moveTo>
                  <a:cubicBezTo>
                    <a:pt x="57002" y="-8874"/>
                    <a:pt x="16426" y="11224"/>
                    <a:pt x="3757" y="48562"/>
                  </a:cubicBezTo>
                  <a:cubicBezTo>
                    <a:pt x="-8816" y="85995"/>
                    <a:pt x="11187" y="126476"/>
                    <a:pt x="48525" y="139144"/>
                  </a:cubicBezTo>
                  <a:cubicBezTo>
                    <a:pt x="56145" y="141716"/>
                    <a:pt x="63851" y="142954"/>
                    <a:pt x="71470" y="142954"/>
                  </a:cubicBezTo>
                  <a:cubicBezTo>
                    <a:pt x="101188" y="142954"/>
                    <a:pt x="129002" y="124190"/>
                    <a:pt x="139108" y="94377"/>
                  </a:cubicBezTo>
                  <a:cubicBezTo>
                    <a:pt x="151776" y="57039"/>
                    <a:pt x="131764" y="16462"/>
                    <a:pt x="94340" y="3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76">
              <a:extLst>
                <a:ext uri="{FF2B5EF4-FFF2-40B4-BE49-F238E27FC236}">
                  <a16:creationId xmlns:a16="http://schemas.microsoft.com/office/drawing/2014/main" id="{E223D890-BBC6-44A1-99A9-546756AADA1B}"/>
                </a:ext>
              </a:extLst>
            </p:cNvPr>
            <p:cNvSpPr/>
            <p:nvPr/>
          </p:nvSpPr>
          <p:spPr>
            <a:xfrm>
              <a:off x="6015559" y="5498922"/>
              <a:ext cx="142848" cy="142896"/>
            </a:xfrm>
            <a:custGeom>
              <a:avLst/>
              <a:gdLst>
                <a:gd name="connsiteX0" fmla="*/ 83679 w 142848"/>
                <a:gd name="connsiteY0" fmla="*/ 1070 h 142896"/>
                <a:gd name="connsiteX1" fmla="*/ 1097 w 142848"/>
                <a:gd name="connsiteY1" fmla="*/ 59172 h 142896"/>
                <a:gd name="connsiteX2" fmla="*/ 59200 w 142848"/>
                <a:gd name="connsiteY2" fmla="*/ 141849 h 142896"/>
                <a:gd name="connsiteX3" fmla="*/ 71487 w 142848"/>
                <a:gd name="connsiteY3" fmla="*/ 142897 h 142896"/>
                <a:gd name="connsiteX4" fmla="*/ 141781 w 142848"/>
                <a:gd name="connsiteY4" fmla="*/ 83747 h 142896"/>
                <a:gd name="connsiteX5" fmla="*/ 83679 w 142848"/>
                <a:gd name="connsiteY5" fmla="*/ 1070 h 14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8" h="142896">
                  <a:moveTo>
                    <a:pt x="83679" y="1070"/>
                  </a:moveTo>
                  <a:cubicBezTo>
                    <a:pt x="44817" y="-5693"/>
                    <a:pt x="7860" y="20310"/>
                    <a:pt x="1097" y="59172"/>
                  </a:cubicBezTo>
                  <a:cubicBezTo>
                    <a:pt x="-5761" y="98034"/>
                    <a:pt x="20242" y="135087"/>
                    <a:pt x="59200" y="141849"/>
                  </a:cubicBezTo>
                  <a:cubicBezTo>
                    <a:pt x="63305" y="142516"/>
                    <a:pt x="67486" y="142897"/>
                    <a:pt x="71487" y="142897"/>
                  </a:cubicBezTo>
                  <a:cubicBezTo>
                    <a:pt x="105587" y="142897"/>
                    <a:pt x="135781" y="118418"/>
                    <a:pt x="141781" y="83747"/>
                  </a:cubicBezTo>
                  <a:cubicBezTo>
                    <a:pt x="148535" y="44885"/>
                    <a:pt x="122541" y="7832"/>
                    <a:pt x="83679" y="10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77">
              <a:extLst>
                <a:ext uri="{FF2B5EF4-FFF2-40B4-BE49-F238E27FC236}">
                  <a16:creationId xmlns:a16="http://schemas.microsoft.com/office/drawing/2014/main" id="{FD7F40FF-4946-40E4-AE7D-8853EB17F1EE}"/>
                </a:ext>
              </a:extLst>
            </p:cNvPr>
            <p:cNvSpPr/>
            <p:nvPr/>
          </p:nvSpPr>
          <p:spPr>
            <a:xfrm>
              <a:off x="6301142" y="5528150"/>
              <a:ext cx="142851" cy="142815"/>
            </a:xfrm>
            <a:custGeom>
              <a:avLst/>
              <a:gdLst>
                <a:gd name="connsiteX0" fmla="*/ 73655 w 142851"/>
                <a:gd name="connsiteY0" fmla="*/ 36 h 142815"/>
                <a:gd name="connsiteX1" fmla="*/ 36 w 142851"/>
                <a:gd name="connsiteY1" fmla="*/ 69187 h 142815"/>
                <a:gd name="connsiteX2" fmla="*/ 69187 w 142851"/>
                <a:gd name="connsiteY2" fmla="*/ 142816 h 142815"/>
                <a:gd name="connsiteX3" fmla="*/ 71473 w 142851"/>
                <a:gd name="connsiteY3" fmla="*/ 142816 h 142815"/>
                <a:gd name="connsiteX4" fmla="*/ 142816 w 142851"/>
                <a:gd name="connsiteY4" fmla="*/ 73664 h 142815"/>
                <a:gd name="connsiteX5" fmla="*/ 73655 w 142851"/>
                <a:gd name="connsiteY5" fmla="*/ 36 h 14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51" h="142815">
                  <a:moveTo>
                    <a:pt x="73655" y="36"/>
                  </a:moveTo>
                  <a:cubicBezTo>
                    <a:pt x="34221" y="-1202"/>
                    <a:pt x="1265" y="29754"/>
                    <a:pt x="36" y="69187"/>
                  </a:cubicBezTo>
                  <a:cubicBezTo>
                    <a:pt x="-1202" y="108621"/>
                    <a:pt x="29754" y="141578"/>
                    <a:pt x="69187" y="142816"/>
                  </a:cubicBezTo>
                  <a:cubicBezTo>
                    <a:pt x="69950" y="142816"/>
                    <a:pt x="70712" y="142816"/>
                    <a:pt x="71473" y="142816"/>
                  </a:cubicBezTo>
                  <a:cubicBezTo>
                    <a:pt x="109850" y="142816"/>
                    <a:pt x="141673" y="112336"/>
                    <a:pt x="142816" y="73664"/>
                  </a:cubicBezTo>
                  <a:cubicBezTo>
                    <a:pt x="144045" y="34231"/>
                    <a:pt x="113088" y="1179"/>
                    <a:pt x="73655" y="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78">
              <a:extLst>
                <a:ext uri="{FF2B5EF4-FFF2-40B4-BE49-F238E27FC236}">
                  <a16:creationId xmlns:a16="http://schemas.microsoft.com/office/drawing/2014/main" id="{BC4205FB-0D43-44A5-943F-56251D9CCDE8}"/>
                </a:ext>
              </a:extLst>
            </p:cNvPr>
            <p:cNvSpPr/>
            <p:nvPr/>
          </p:nvSpPr>
          <p:spPr>
            <a:xfrm>
              <a:off x="7142733" y="5374769"/>
              <a:ext cx="142911" cy="142938"/>
            </a:xfrm>
            <a:custGeom>
              <a:avLst/>
              <a:gdLst>
                <a:gd name="connsiteX0" fmla="*/ 44069 w 142911"/>
                <a:gd name="connsiteY0" fmla="*/ 5493 h 142938"/>
                <a:gd name="connsiteX1" fmla="*/ 5493 w 142911"/>
                <a:gd name="connsiteY1" fmla="*/ 98933 h 142938"/>
                <a:gd name="connsiteX2" fmla="*/ 71501 w 142911"/>
                <a:gd name="connsiteY2" fmla="*/ 142939 h 142938"/>
                <a:gd name="connsiteX3" fmla="*/ 98838 w 142911"/>
                <a:gd name="connsiteY3" fmla="*/ 137414 h 142938"/>
                <a:gd name="connsiteX4" fmla="*/ 137414 w 142911"/>
                <a:gd name="connsiteY4" fmla="*/ 44069 h 142938"/>
                <a:gd name="connsiteX5" fmla="*/ 44069 w 142911"/>
                <a:gd name="connsiteY5" fmla="*/ 5493 h 1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1" h="142938">
                  <a:moveTo>
                    <a:pt x="44069" y="5493"/>
                  </a:moveTo>
                  <a:cubicBezTo>
                    <a:pt x="7589" y="20638"/>
                    <a:pt x="-9652" y="62453"/>
                    <a:pt x="5493" y="98933"/>
                  </a:cubicBezTo>
                  <a:cubicBezTo>
                    <a:pt x="16923" y="126365"/>
                    <a:pt x="43498" y="142939"/>
                    <a:pt x="71501" y="142939"/>
                  </a:cubicBezTo>
                  <a:cubicBezTo>
                    <a:pt x="80645" y="142939"/>
                    <a:pt x="89894" y="141224"/>
                    <a:pt x="98838" y="137414"/>
                  </a:cubicBezTo>
                  <a:cubicBezTo>
                    <a:pt x="135319" y="122365"/>
                    <a:pt x="152569" y="80455"/>
                    <a:pt x="137414" y="44069"/>
                  </a:cubicBezTo>
                  <a:cubicBezTo>
                    <a:pt x="122260" y="7589"/>
                    <a:pt x="80455" y="-9652"/>
                    <a:pt x="44069" y="54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79">
              <a:extLst>
                <a:ext uri="{FF2B5EF4-FFF2-40B4-BE49-F238E27FC236}">
                  <a16:creationId xmlns:a16="http://schemas.microsoft.com/office/drawing/2014/main" id="{D044F029-159A-45C9-B552-E50E75741186}"/>
                </a:ext>
              </a:extLst>
            </p:cNvPr>
            <p:cNvSpPr/>
            <p:nvPr/>
          </p:nvSpPr>
          <p:spPr>
            <a:xfrm>
              <a:off x="6587911" y="5517088"/>
              <a:ext cx="142873" cy="142923"/>
            </a:xfrm>
            <a:custGeom>
              <a:avLst/>
              <a:gdLst>
                <a:gd name="connsiteX0" fmla="*/ 63777 w 142873"/>
                <a:gd name="connsiteY0" fmla="*/ 429 h 142923"/>
                <a:gd name="connsiteX1" fmla="*/ 63682 w 142873"/>
                <a:gd name="connsiteY1" fmla="*/ 429 h 142923"/>
                <a:gd name="connsiteX2" fmla="*/ 426 w 142873"/>
                <a:gd name="connsiteY2" fmla="*/ 79201 h 142923"/>
                <a:gd name="connsiteX3" fmla="*/ 71388 w 142873"/>
                <a:gd name="connsiteY3" fmla="*/ 142923 h 142923"/>
                <a:gd name="connsiteX4" fmla="*/ 79198 w 142873"/>
                <a:gd name="connsiteY4" fmla="*/ 142447 h 142923"/>
                <a:gd name="connsiteX5" fmla="*/ 142444 w 142873"/>
                <a:gd name="connsiteY5" fmla="*/ 63676 h 142923"/>
                <a:gd name="connsiteX6" fmla="*/ 63777 w 142873"/>
                <a:gd name="connsiteY6" fmla="*/ 429 h 1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3" h="142923">
                  <a:moveTo>
                    <a:pt x="63777" y="429"/>
                  </a:moveTo>
                  <a:cubicBezTo>
                    <a:pt x="63682" y="429"/>
                    <a:pt x="63682" y="429"/>
                    <a:pt x="63682" y="429"/>
                  </a:cubicBezTo>
                  <a:cubicBezTo>
                    <a:pt x="24534" y="4716"/>
                    <a:pt x="-3850" y="39958"/>
                    <a:pt x="426" y="79201"/>
                  </a:cubicBezTo>
                  <a:cubicBezTo>
                    <a:pt x="4427" y="115777"/>
                    <a:pt x="35383" y="142923"/>
                    <a:pt x="71388" y="142923"/>
                  </a:cubicBezTo>
                  <a:cubicBezTo>
                    <a:pt x="73969" y="142923"/>
                    <a:pt x="76531" y="142733"/>
                    <a:pt x="79198" y="142447"/>
                  </a:cubicBezTo>
                  <a:cubicBezTo>
                    <a:pt x="118441" y="138161"/>
                    <a:pt x="146731" y="102918"/>
                    <a:pt x="142444" y="63676"/>
                  </a:cubicBezTo>
                  <a:cubicBezTo>
                    <a:pt x="138158" y="24432"/>
                    <a:pt x="102925" y="-3857"/>
                    <a:pt x="63777" y="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80">
              <a:extLst>
                <a:ext uri="{FF2B5EF4-FFF2-40B4-BE49-F238E27FC236}">
                  <a16:creationId xmlns:a16="http://schemas.microsoft.com/office/drawing/2014/main" id="{DD9328D9-6C0A-4D8C-97FD-F3B1DA8181E7}"/>
                </a:ext>
              </a:extLst>
            </p:cNvPr>
            <p:cNvSpPr/>
            <p:nvPr/>
          </p:nvSpPr>
          <p:spPr>
            <a:xfrm>
              <a:off x="5736959" y="5429559"/>
              <a:ext cx="142914" cy="142917"/>
            </a:xfrm>
            <a:custGeom>
              <a:avLst/>
              <a:gdLst>
                <a:gd name="connsiteX0" fmla="*/ 93674 w 142914"/>
                <a:gd name="connsiteY0" fmla="*/ 3567 h 142917"/>
                <a:gd name="connsiteX1" fmla="*/ 93578 w 142914"/>
                <a:gd name="connsiteY1" fmla="*/ 3567 h 142917"/>
                <a:gd name="connsiteX2" fmla="*/ 3567 w 142914"/>
                <a:gd name="connsiteY2" fmla="*/ 49287 h 142917"/>
                <a:gd name="connsiteX3" fmla="*/ 49287 w 142914"/>
                <a:gd name="connsiteY3" fmla="*/ 139393 h 142917"/>
                <a:gd name="connsiteX4" fmla="*/ 71480 w 142914"/>
                <a:gd name="connsiteY4" fmla="*/ 142918 h 142917"/>
                <a:gd name="connsiteX5" fmla="*/ 139394 w 142914"/>
                <a:gd name="connsiteY5" fmla="*/ 93578 h 142917"/>
                <a:gd name="connsiteX6" fmla="*/ 93674 w 142914"/>
                <a:gd name="connsiteY6" fmla="*/ 3567 h 14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4" h="142917">
                  <a:moveTo>
                    <a:pt x="93674" y="3567"/>
                  </a:moveTo>
                  <a:cubicBezTo>
                    <a:pt x="93578" y="3567"/>
                    <a:pt x="93578" y="3567"/>
                    <a:pt x="93578" y="3567"/>
                  </a:cubicBezTo>
                  <a:cubicBezTo>
                    <a:pt x="56050" y="-8720"/>
                    <a:pt x="15759" y="11758"/>
                    <a:pt x="3567" y="49287"/>
                  </a:cubicBezTo>
                  <a:cubicBezTo>
                    <a:pt x="-8720" y="86816"/>
                    <a:pt x="11759" y="127106"/>
                    <a:pt x="49287" y="139393"/>
                  </a:cubicBezTo>
                  <a:cubicBezTo>
                    <a:pt x="56631" y="141775"/>
                    <a:pt x="64156" y="142918"/>
                    <a:pt x="71480" y="142918"/>
                  </a:cubicBezTo>
                  <a:cubicBezTo>
                    <a:pt x="101579" y="142918"/>
                    <a:pt x="129488" y="123773"/>
                    <a:pt x="139394" y="93578"/>
                  </a:cubicBezTo>
                  <a:cubicBezTo>
                    <a:pt x="151586" y="56145"/>
                    <a:pt x="131097" y="15759"/>
                    <a:pt x="93674" y="3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81">
              <a:extLst>
                <a:ext uri="{FF2B5EF4-FFF2-40B4-BE49-F238E27FC236}">
                  <a16:creationId xmlns:a16="http://schemas.microsoft.com/office/drawing/2014/main" id="{AF7D160B-542C-4371-874F-9B180AD4FFE4}"/>
                </a:ext>
              </a:extLst>
            </p:cNvPr>
            <p:cNvSpPr/>
            <p:nvPr/>
          </p:nvSpPr>
          <p:spPr>
            <a:xfrm>
              <a:off x="6870319" y="5465823"/>
              <a:ext cx="142915" cy="142848"/>
            </a:xfrm>
            <a:custGeom>
              <a:avLst/>
              <a:gdLst>
                <a:gd name="connsiteX0" fmla="*/ 53689 w 142915"/>
                <a:gd name="connsiteY0" fmla="*/ 2260 h 142848"/>
                <a:gd name="connsiteX1" fmla="*/ 2263 w 142915"/>
                <a:gd name="connsiteY1" fmla="*/ 89128 h 142848"/>
                <a:gd name="connsiteX2" fmla="*/ 71415 w 142915"/>
                <a:gd name="connsiteY2" fmla="*/ 142849 h 142848"/>
                <a:gd name="connsiteX3" fmla="*/ 89227 w 142915"/>
                <a:gd name="connsiteY3" fmla="*/ 140658 h 142848"/>
                <a:gd name="connsiteX4" fmla="*/ 140652 w 142915"/>
                <a:gd name="connsiteY4" fmla="*/ 53694 h 142848"/>
                <a:gd name="connsiteX5" fmla="*/ 53689 w 142915"/>
                <a:gd name="connsiteY5" fmla="*/ 2260 h 14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5" h="142848">
                  <a:moveTo>
                    <a:pt x="53689" y="2260"/>
                  </a:moveTo>
                  <a:cubicBezTo>
                    <a:pt x="15494" y="11975"/>
                    <a:pt x="-7557" y="50932"/>
                    <a:pt x="2263" y="89128"/>
                  </a:cubicBezTo>
                  <a:cubicBezTo>
                    <a:pt x="10445" y="121417"/>
                    <a:pt x="39497" y="142849"/>
                    <a:pt x="71415" y="142849"/>
                  </a:cubicBezTo>
                  <a:cubicBezTo>
                    <a:pt x="77215" y="142849"/>
                    <a:pt x="83226" y="142182"/>
                    <a:pt x="89227" y="140658"/>
                  </a:cubicBezTo>
                  <a:cubicBezTo>
                    <a:pt x="127422" y="130847"/>
                    <a:pt x="150472" y="91890"/>
                    <a:pt x="140652" y="53694"/>
                  </a:cubicBezTo>
                  <a:cubicBezTo>
                    <a:pt x="130841" y="15499"/>
                    <a:pt x="91874" y="-7551"/>
                    <a:pt x="53689" y="2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82">
              <a:extLst>
                <a:ext uri="{FF2B5EF4-FFF2-40B4-BE49-F238E27FC236}">
                  <a16:creationId xmlns:a16="http://schemas.microsoft.com/office/drawing/2014/main" id="{B405CBA6-8264-4BCE-95A0-BCB35DA43920}"/>
                </a:ext>
              </a:extLst>
            </p:cNvPr>
            <p:cNvSpPr/>
            <p:nvPr/>
          </p:nvSpPr>
          <p:spPr>
            <a:xfrm>
              <a:off x="7957756" y="2250705"/>
              <a:ext cx="142875" cy="142898"/>
            </a:xfrm>
            <a:custGeom>
              <a:avLst/>
              <a:gdLst>
                <a:gd name="connsiteX0" fmla="*/ 130769 w 142875"/>
                <a:gd name="connsiteY0" fmla="*/ 31742 h 142898"/>
                <a:gd name="connsiteX1" fmla="*/ 121911 w 142875"/>
                <a:gd name="connsiteY1" fmla="*/ 20979 h 142898"/>
                <a:gd name="connsiteX2" fmla="*/ 111052 w 142875"/>
                <a:gd name="connsiteY2" fmla="*/ 12025 h 142898"/>
                <a:gd name="connsiteX3" fmla="*/ 98765 w 142875"/>
                <a:gd name="connsiteY3" fmla="*/ 5453 h 142898"/>
                <a:gd name="connsiteX4" fmla="*/ 85335 w 142875"/>
                <a:gd name="connsiteY4" fmla="*/ 1357 h 142898"/>
                <a:gd name="connsiteX5" fmla="*/ 57426 w 142875"/>
                <a:gd name="connsiteY5" fmla="*/ 1357 h 142898"/>
                <a:gd name="connsiteX6" fmla="*/ 44091 w 142875"/>
                <a:gd name="connsiteY6" fmla="*/ 5453 h 142898"/>
                <a:gd name="connsiteX7" fmla="*/ 31804 w 142875"/>
                <a:gd name="connsiteY7" fmla="*/ 12025 h 142898"/>
                <a:gd name="connsiteX8" fmla="*/ 20946 w 142875"/>
                <a:gd name="connsiteY8" fmla="*/ 20979 h 142898"/>
                <a:gd name="connsiteX9" fmla="*/ 11992 w 142875"/>
                <a:gd name="connsiteY9" fmla="*/ 31742 h 142898"/>
                <a:gd name="connsiteX10" fmla="*/ 5429 w 142875"/>
                <a:gd name="connsiteY10" fmla="*/ 44125 h 142898"/>
                <a:gd name="connsiteX11" fmla="*/ 1419 w 142875"/>
                <a:gd name="connsiteY11" fmla="*/ 57460 h 142898"/>
                <a:gd name="connsiteX12" fmla="*/ 0 w 142875"/>
                <a:gd name="connsiteY12" fmla="*/ 71461 h 142898"/>
                <a:gd name="connsiteX13" fmla="*/ 20955 w 142875"/>
                <a:gd name="connsiteY13" fmla="*/ 121944 h 142898"/>
                <a:gd name="connsiteX14" fmla="*/ 31813 w 142875"/>
                <a:gd name="connsiteY14" fmla="*/ 130802 h 142898"/>
                <a:gd name="connsiteX15" fmla="*/ 44101 w 142875"/>
                <a:gd name="connsiteY15" fmla="*/ 137374 h 142898"/>
                <a:gd name="connsiteX16" fmla="*/ 57436 w 142875"/>
                <a:gd name="connsiteY16" fmla="*/ 141470 h 142898"/>
                <a:gd name="connsiteX17" fmla="*/ 71438 w 142875"/>
                <a:gd name="connsiteY17" fmla="*/ 142899 h 142898"/>
                <a:gd name="connsiteX18" fmla="*/ 85344 w 142875"/>
                <a:gd name="connsiteY18" fmla="*/ 141470 h 142898"/>
                <a:gd name="connsiteX19" fmla="*/ 98774 w 142875"/>
                <a:gd name="connsiteY19" fmla="*/ 137374 h 142898"/>
                <a:gd name="connsiteX20" fmla="*/ 111062 w 142875"/>
                <a:gd name="connsiteY20" fmla="*/ 130802 h 142898"/>
                <a:gd name="connsiteX21" fmla="*/ 121920 w 142875"/>
                <a:gd name="connsiteY21" fmla="*/ 121944 h 142898"/>
                <a:gd name="connsiteX22" fmla="*/ 142875 w 142875"/>
                <a:gd name="connsiteY22" fmla="*/ 71461 h 142898"/>
                <a:gd name="connsiteX23" fmla="*/ 141446 w 142875"/>
                <a:gd name="connsiteY23" fmla="*/ 57460 h 142898"/>
                <a:gd name="connsiteX24" fmla="*/ 137351 w 142875"/>
                <a:gd name="connsiteY24" fmla="*/ 44125 h 142898"/>
                <a:gd name="connsiteX25" fmla="*/ 130769 w 142875"/>
                <a:gd name="connsiteY25" fmla="*/ 31742 h 14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98">
                  <a:moveTo>
                    <a:pt x="130769" y="31742"/>
                  </a:moveTo>
                  <a:cubicBezTo>
                    <a:pt x="128197" y="27837"/>
                    <a:pt x="125244" y="24217"/>
                    <a:pt x="121911" y="20979"/>
                  </a:cubicBezTo>
                  <a:cubicBezTo>
                    <a:pt x="118672" y="17645"/>
                    <a:pt x="114967" y="14692"/>
                    <a:pt x="111052" y="12025"/>
                  </a:cubicBezTo>
                  <a:cubicBezTo>
                    <a:pt x="107242" y="9454"/>
                    <a:pt x="103051" y="7263"/>
                    <a:pt x="98765" y="5453"/>
                  </a:cubicBezTo>
                  <a:cubicBezTo>
                    <a:pt x="94383" y="3739"/>
                    <a:pt x="89897" y="2310"/>
                    <a:pt x="85335" y="1357"/>
                  </a:cubicBezTo>
                  <a:cubicBezTo>
                    <a:pt x="76191" y="-452"/>
                    <a:pt x="66666" y="-452"/>
                    <a:pt x="57426" y="1357"/>
                  </a:cubicBezTo>
                  <a:cubicBezTo>
                    <a:pt x="52940" y="2310"/>
                    <a:pt x="48378" y="3739"/>
                    <a:pt x="44091" y="5453"/>
                  </a:cubicBezTo>
                  <a:cubicBezTo>
                    <a:pt x="39805" y="7263"/>
                    <a:pt x="35614" y="9454"/>
                    <a:pt x="31804" y="12025"/>
                  </a:cubicBezTo>
                  <a:cubicBezTo>
                    <a:pt x="27804" y="14692"/>
                    <a:pt x="24184" y="17645"/>
                    <a:pt x="20946" y="20979"/>
                  </a:cubicBezTo>
                  <a:cubicBezTo>
                    <a:pt x="17602" y="24217"/>
                    <a:pt x="14659" y="27837"/>
                    <a:pt x="11992" y="31742"/>
                  </a:cubicBezTo>
                  <a:cubicBezTo>
                    <a:pt x="9420" y="35647"/>
                    <a:pt x="7230" y="39838"/>
                    <a:pt x="5429" y="44125"/>
                  </a:cubicBezTo>
                  <a:cubicBezTo>
                    <a:pt x="3705" y="48411"/>
                    <a:pt x="2286" y="52888"/>
                    <a:pt x="1419" y="57460"/>
                  </a:cubicBezTo>
                  <a:cubicBezTo>
                    <a:pt x="467" y="62127"/>
                    <a:pt x="0" y="66794"/>
                    <a:pt x="0" y="71461"/>
                  </a:cubicBezTo>
                  <a:cubicBezTo>
                    <a:pt x="0" y="90226"/>
                    <a:pt x="7620" y="108704"/>
                    <a:pt x="20955" y="121944"/>
                  </a:cubicBezTo>
                  <a:cubicBezTo>
                    <a:pt x="24194" y="125278"/>
                    <a:pt x="27813" y="128230"/>
                    <a:pt x="31813" y="130802"/>
                  </a:cubicBezTo>
                  <a:cubicBezTo>
                    <a:pt x="35624" y="133374"/>
                    <a:pt x="39815" y="135660"/>
                    <a:pt x="44101" y="137374"/>
                  </a:cubicBezTo>
                  <a:cubicBezTo>
                    <a:pt x="48387" y="139184"/>
                    <a:pt x="52959" y="140518"/>
                    <a:pt x="57436" y="141470"/>
                  </a:cubicBezTo>
                  <a:cubicBezTo>
                    <a:pt x="62094" y="142423"/>
                    <a:pt x="66761" y="142899"/>
                    <a:pt x="71438" y="142899"/>
                  </a:cubicBezTo>
                  <a:cubicBezTo>
                    <a:pt x="76114" y="142899"/>
                    <a:pt x="80763" y="142423"/>
                    <a:pt x="85344" y="141470"/>
                  </a:cubicBezTo>
                  <a:cubicBezTo>
                    <a:pt x="89906" y="140518"/>
                    <a:pt x="94393" y="139184"/>
                    <a:pt x="98774" y="137374"/>
                  </a:cubicBezTo>
                  <a:cubicBezTo>
                    <a:pt x="103061" y="135660"/>
                    <a:pt x="107252" y="133374"/>
                    <a:pt x="111062" y="130802"/>
                  </a:cubicBezTo>
                  <a:cubicBezTo>
                    <a:pt x="114967" y="128230"/>
                    <a:pt x="118682" y="125278"/>
                    <a:pt x="121920" y="121944"/>
                  </a:cubicBezTo>
                  <a:cubicBezTo>
                    <a:pt x="135255" y="108704"/>
                    <a:pt x="142875" y="90226"/>
                    <a:pt x="142875" y="71461"/>
                  </a:cubicBezTo>
                  <a:cubicBezTo>
                    <a:pt x="142875" y="66794"/>
                    <a:pt x="142399" y="62127"/>
                    <a:pt x="141446" y="57460"/>
                  </a:cubicBezTo>
                  <a:cubicBezTo>
                    <a:pt x="140494" y="52888"/>
                    <a:pt x="139160" y="48411"/>
                    <a:pt x="137351" y="44125"/>
                  </a:cubicBezTo>
                  <a:cubicBezTo>
                    <a:pt x="135636" y="39838"/>
                    <a:pt x="133350" y="35647"/>
                    <a:pt x="130769" y="31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83">
              <a:extLst>
                <a:ext uri="{FF2B5EF4-FFF2-40B4-BE49-F238E27FC236}">
                  <a16:creationId xmlns:a16="http://schemas.microsoft.com/office/drawing/2014/main" id="{8F1E8653-7A70-4741-BA55-0FBC0267A9B9}"/>
                </a:ext>
              </a:extLst>
            </p:cNvPr>
            <p:cNvSpPr/>
            <p:nvPr/>
          </p:nvSpPr>
          <p:spPr>
            <a:xfrm>
              <a:off x="6515014" y="1185186"/>
              <a:ext cx="1622108" cy="3775662"/>
            </a:xfrm>
            <a:custGeom>
              <a:avLst/>
              <a:gdLst>
                <a:gd name="connsiteX0" fmla="*/ 1178985 w 1622108"/>
                <a:gd name="connsiteY0" fmla="*/ 3534337 h 3775662"/>
                <a:gd name="connsiteX1" fmla="*/ 1331966 w 1622108"/>
                <a:gd name="connsiteY1" fmla="*/ 3339703 h 3775662"/>
                <a:gd name="connsiteX2" fmla="*/ 1332385 w 1622108"/>
                <a:gd name="connsiteY2" fmla="*/ 3339075 h 3775662"/>
                <a:gd name="connsiteX3" fmla="*/ 1356255 w 1622108"/>
                <a:gd name="connsiteY3" fmla="*/ 3302651 h 3775662"/>
                <a:gd name="connsiteX4" fmla="*/ 1361656 w 1622108"/>
                <a:gd name="connsiteY4" fmla="*/ 3294136 h 3775662"/>
                <a:gd name="connsiteX5" fmla="*/ 1379610 w 1622108"/>
                <a:gd name="connsiteY5" fmla="*/ 3264932 h 3775662"/>
                <a:gd name="connsiteX6" fmla="*/ 1386764 w 1622108"/>
                <a:gd name="connsiteY6" fmla="*/ 3253064 h 3775662"/>
                <a:gd name="connsiteX7" fmla="*/ 1403127 w 1622108"/>
                <a:gd name="connsiteY7" fmla="*/ 3224632 h 3775662"/>
                <a:gd name="connsiteX8" fmla="*/ 1419082 w 1622108"/>
                <a:gd name="connsiteY8" fmla="*/ 3195676 h 3775662"/>
                <a:gd name="connsiteX9" fmla="*/ 1428169 w 1622108"/>
                <a:gd name="connsiteY9" fmla="*/ 3178759 h 3775662"/>
                <a:gd name="connsiteX10" fmla="*/ 1432236 w 1622108"/>
                <a:gd name="connsiteY10" fmla="*/ 3171187 h 3775662"/>
                <a:gd name="connsiteX11" fmla="*/ 1439903 w 1622108"/>
                <a:gd name="connsiteY11" fmla="*/ 3155833 h 3775662"/>
                <a:gd name="connsiteX12" fmla="*/ 1448333 w 1622108"/>
                <a:gd name="connsiteY12" fmla="*/ 3138945 h 3775662"/>
                <a:gd name="connsiteX13" fmla="*/ 1459430 w 1622108"/>
                <a:gd name="connsiteY13" fmla="*/ 3115971 h 3775662"/>
                <a:gd name="connsiteX14" fmla="*/ 1468469 w 1622108"/>
                <a:gd name="connsiteY14" fmla="*/ 3096387 h 3775662"/>
                <a:gd name="connsiteX15" fmla="*/ 1477699 w 1622108"/>
                <a:gd name="connsiteY15" fmla="*/ 3076118 h 3775662"/>
                <a:gd name="connsiteX16" fmla="*/ 1494434 w 1622108"/>
                <a:gd name="connsiteY16" fmla="*/ 3036808 h 3775662"/>
                <a:gd name="connsiteX17" fmla="*/ 1499292 w 1622108"/>
                <a:gd name="connsiteY17" fmla="*/ 3024673 h 3775662"/>
                <a:gd name="connsiteX18" fmla="*/ 1512379 w 1622108"/>
                <a:gd name="connsiteY18" fmla="*/ 2991164 h 3775662"/>
                <a:gd name="connsiteX19" fmla="*/ 1515980 w 1622108"/>
                <a:gd name="connsiteY19" fmla="*/ 2981535 h 3775662"/>
                <a:gd name="connsiteX20" fmla="*/ 1618745 w 1622108"/>
                <a:gd name="connsiteY20" fmla="*/ 2495569 h 3775662"/>
                <a:gd name="connsiteX21" fmla="*/ 1619297 w 1622108"/>
                <a:gd name="connsiteY21" fmla="*/ 2486006 h 3775662"/>
                <a:gd name="connsiteX22" fmla="*/ 1620993 w 1622108"/>
                <a:gd name="connsiteY22" fmla="*/ 2448382 h 3775662"/>
                <a:gd name="connsiteX23" fmla="*/ 1621403 w 1622108"/>
                <a:gd name="connsiteY23" fmla="*/ 2436571 h 3775662"/>
                <a:gd name="connsiteX24" fmla="*/ 1622107 w 1622108"/>
                <a:gd name="connsiteY24" fmla="*/ 2389747 h 3775662"/>
                <a:gd name="connsiteX25" fmla="*/ 1621145 w 1622108"/>
                <a:gd name="connsiteY25" fmla="*/ 2332958 h 3775662"/>
                <a:gd name="connsiteX26" fmla="*/ 1620631 w 1622108"/>
                <a:gd name="connsiteY26" fmla="*/ 2322586 h 3775662"/>
                <a:gd name="connsiteX27" fmla="*/ 1618269 w 1622108"/>
                <a:gd name="connsiteY27" fmla="*/ 2275999 h 3775662"/>
                <a:gd name="connsiteX28" fmla="*/ 1617878 w 1622108"/>
                <a:gd name="connsiteY28" fmla="*/ 2271256 h 3775662"/>
                <a:gd name="connsiteX29" fmla="*/ 1393631 w 1622108"/>
                <a:gd name="connsiteY29" fmla="*/ 1538116 h 3775662"/>
                <a:gd name="connsiteX30" fmla="*/ 1159449 w 1622108"/>
                <a:gd name="connsiteY30" fmla="*/ 1224534 h 3775662"/>
                <a:gd name="connsiteX31" fmla="*/ 1152496 w 1622108"/>
                <a:gd name="connsiteY31" fmla="*/ 1217266 h 3775662"/>
                <a:gd name="connsiteX32" fmla="*/ 1123226 w 1622108"/>
                <a:gd name="connsiteY32" fmla="*/ 1187225 h 3775662"/>
                <a:gd name="connsiteX33" fmla="*/ 1108319 w 1622108"/>
                <a:gd name="connsiteY33" fmla="*/ 1172594 h 3775662"/>
                <a:gd name="connsiteX34" fmla="*/ 1085659 w 1622108"/>
                <a:gd name="connsiteY34" fmla="*/ 1150820 h 3775662"/>
                <a:gd name="connsiteX35" fmla="*/ 1064771 w 1622108"/>
                <a:gd name="connsiteY35" fmla="*/ 1131570 h 3775662"/>
                <a:gd name="connsiteX36" fmla="*/ 1046673 w 1622108"/>
                <a:gd name="connsiteY36" fmla="*/ 1115292 h 3775662"/>
                <a:gd name="connsiteX37" fmla="*/ 1021413 w 1622108"/>
                <a:gd name="connsiteY37" fmla="*/ 1093451 h 3775662"/>
                <a:gd name="connsiteX38" fmla="*/ 1006230 w 1622108"/>
                <a:gd name="connsiteY38" fmla="*/ 1080678 h 3775662"/>
                <a:gd name="connsiteX39" fmla="*/ 977894 w 1622108"/>
                <a:gd name="connsiteY39" fmla="*/ 1057694 h 3775662"/>
                <a:gd name="connsiteX40" fmla="*/ 964311 w 1622108"/>
                <a:gd name="connsiteY40" fmla="*/ 1047017 h 3775662"/>
                <a:gd name="connsiteX41" fmla="*/ 933964 w 1622108"/>
                <a:gd name="connsiteY41" fmla="*/ 1023947 h 3775662"/>
                <a:gd name="connsiteX42" fmla="*/ 920867 w 1622108"/>
                <a:gd name="connsiteY42" fmla="*/ 1014336 h 3775662"/>
                <a:gd name="connsiteX43" fmla="*/ 889339 w 1622108"/>
                <a:gd name="connsiteY43" fmla="*/ 991914 h 3775662"/>
                <a:gd name="connsiteX44" fmla="*/ 875976 w 1622108"/>
                <a:gd name="connsiteY44" fmla="*/ 982780 h 3775662"/>
                <a:gd name="connsiteX45" fmla="*/ 843801 w 1622108"/>
                <a:gd name="connsiteY45" fmla="*/ 961406 h 3775662"/>
                <a:gd name="connsiteX46" fmla="*/ 829846 w 1622108"/>
                <a:gd name="connsiteY46" fmla="*/ 952538 h 3775662"/>
                <a:gd name="connsiteX47" fmla="*/ 797090 w 1622108"/>
                <a:gd name="connsiteY47" fmla="*/ 932250 h 3775662"/>
                <a:gd name="connsiteX48" fmla="*/ 794137 w 1622108"/>
                <a:gd name="connsiteY48" fmla="*/ 930421 h 3775662"/>
                <a:gd name="connsiteX49" fmla="*/ 794137 w 1622108"/>
                <a:gd name="connsiteY49" fmla="*/ 839734 h 3775662"/>
                <a:gd name="connsiteX50" fmla="*/ 1550670 w 1622108"/>
                <a:gd name="connsiteY50" fmla="*/ 839734 h 3775662"/>
                <a:gd name="connsiteX51" fmla="*/ 1615344 w 1622108"/>
                <a:gd name="connsiteY51" fmla="*/ 798633 h 3775662"/>
                <a:gd name="connsiteX52" fmla="*/ 1605601 w 1622108"/>
                <a:gd name="connsiteY52" fmla="*/ 722624 h 3775662"/>
                <a:gd name="connsiteX53" fmla="*/ 1353798 w 1622108"/>
                <a:gd name="connsiteY53" fmla="*/ 419872 h 3775662"/>
                <a:gd name="connsiteX54" fmla="*/ 1605601 w 1622108"/>
                <a:gd name="connsiteY54" fmla="*/ 117110 h 3775662"/>
                <a:gd name="connsiteX55" fmla="*/ 1615344 w 1622108"/>
                <a:gd name="connsiteY55" fmla="*/ 41100 h 3775662"/>
                <a:gd name="connsiteX56" fmla="*/ 1550670 w 1622108"/>
                <a:gd name="connsiteY56" fmla="*/ 0 h 3775662"/>
                <a:gd name="connsiteX57" fmla="*/ 722699 w 1622108"/>
                <a:gd name="connsiteY57" fmla="*/ 0 h 3775662"/>
                <a:gd name="connsiteX58" fmla="*/ 651262 w 1622108"/>
                <a:gd name="connsiteY58" fmla="*/ 71438 h 3775662"/>
                <a:gd name="connsiteX59" fmla="*/ 651262 w 1622108"/>
                <a:gd name="connsiteY59" fmla="*/ 768315 h 3775662"/>
                <a:gd name="connsiteX60" fmla="*/ 651262 w 1622108"/>
                <a:gd name="connsiteY60" fmla="*/ 1002573 h 3775662"/>
                <a:gd name="connsiteX61" fmla="*/ 183937 w 1622108"/>
                <a:gd name="connsiteY61" fmla="*/ 1539145 h 3775662"/>
                <a:gd name="connsiteX62" fmla="*/ 31632 w 1622108"/>
                <a:gd name="connsiteY62" fmla="*/ 1758182 h 3775662"/>
                <a:gd name="connsiteX63" fmla="*/ 39614 w 1622108"/>
                <a:gd name="connsiteY63" fmla="*/ 2059353 h 3775662"/>
                <a:gd name="connsiteX64" fmla="*/ 436321 w 1622108"/>
                <a:gd name="connsiteY64" fmla="*/ 2224545 h 3775662"/>
                <a:gd name="connsiteX65" fmla="*/ 490404 w 1622108"/>
                <a:gd name="connsiteY65" fmla="*/ 2225364 h 3775662"/>
                <a:gd name="connsiteX66" fmla="*/ 859079 w 1622108"/>
                <a:gd name="connsiteY66" fmla="*/ 2270703 h 3775662"/>
                <a:gd name="connsiteX67" fmla="*/ 1076792 w 1622108"/>
                <a:gd name="connsiteY67" fmla="*/ 2533012 h 3775662"/>
                <a:gd name="connsiteX68" fmla="*/ 995724 w 1622108"/>
                <a:gd name="connsiteY68" fmla="*/ 2745096 h 3775662"/>
                <a:gd name="connsiteX69" fmla="*/ 919981 w 1622108"/>
                <a:gd name="connsiteY69" fmla="*/ 2899248 h 3775662"/>
                <a:gd name="connsiteX70" fmla="*/ 998058 w 1622108"/>
                <a:gd name="connsiteY70" fmla="*/ 3439192 h 3775662"/>
                <a:gd name="connsiteX71" fmla="*/ 1030014 w 1622108"/>
                <a:gd name="connsiteY71" fmla="*/ 3483378 h 3775662"/>
                <a:gd name="connsiteX72" fmla="*/ 841372 w 1622108"/>
                <a:gd name="connsiteY72" fmla="*/ 3646599 h 3775662"/>
                <a:gd name="connsiteX73" fmla="*/ 825950 w 1622108"/>
                <a:gd name="connsiteY73" fmla="*/ 3746440 h 3775662"/>
                <a:gd name="connsiteX74" fmla="*/ 883643 w 1622108"/>
                <a:gd name="connsiteY74" fmla="*/ 3775663 h 3775662"/>
                <a:gd name="connsiteX75" fmla="*/ 925801 w 1622108"/>
                <a:gd name="connsiteY75" fmla="*/ 3761851 h 3775662"/>
                <a:gd name="connsiteX76" fmla="*/ 1175290 w 1622108"/>
                <a:gd name="connsiteY76" fmla="*/ 3537957 h 3775662"/>
                <a:gd name="connsiteX77" fmla="*/ 1178985 w 1622108"/>
                <a:gd name="connsiteY77" fmla="*/ 3534337 h 3775662"/>
                <a:gd name="connsiteX78" fmla="*/ 1205969 w 1622108"/>
                <a:gd name="connsiteY78" fmla="*/ 374199 h 3775662"/>
                <a:gd name="connsiteX79" fmla="*/ 1205969 w 1622108"/>
                <a:gd name="connsiteY79" fmla="*/ 465563 h 3775662"/>
                <a:gd name="connsiteX80" fmla="*/ 1398355 w 1622108"/>
                <a:gd name="connsiteY80" fmla="*/ 696878 h 3775662"/>
                <a:gd name="connsiteX81" fmla="*/ 794147 w 1622108"/>
                <a:gd name="connsiteY81" fmla="*/ 696878 h 3775662"/>
                <a:gd name="connsiteX82" fmla="*/ 794147 w 1622108"/>
                <a:gd name="connsiteY82" fmla="*/ 142875 h 3775662"/>
                <a:gd name="connsiteX83" fmla="*/ 1398355 w 1622108"/>
                <a:gd name="connsiteY83" fmla="*/ 142875 h 3775662"/>
                <a:gd name="connsiteX84" fmla="*/ 1205969 w 1622108"/>
                <a:gd name="connsiteY84" fmla="*/ 374199 h 3775662"/>
                <a:gd name="connsiteX85" fmla="*/ 1117149 w 1622108"/>
                <a:gd name="connsiteY85" fmla="*/ 3360239 h 3775662"/>
                <a:gd name="connsiteX86" fmla="*/ 1054398 w 1622108"/>
                <a:gd name="connsiteY86" fmla="*/ 2947721 h 3775662"/>
                <a:gd name="connsiteX87" fmla="*/ 1120168 w 1622108"/>
                <a:gd name="connsiteY87" fmla="*/ 2815314 h 3775662"/>
                <a:gd name="connsiteX88" fmla="*/ 1219657 w 1622108"/>
                <a:gd name="connsiteY88" fmla="*/ 2535774 h 3775662"/>
                <a:gd name="connsiteX89" fmla="*/ 908942 w 1622108"/>
                <a:gd name="connsiteY89" fmla="*/ 2136820 h 3775662"/>
                <a:gd name="connsiteX90" fmla="*/ 492280 w 1622108"/>
                <a:gd name="connsiteY90" fmla="*/ 2082508 h 3775662"/>
                <a:gd name="connsiteX91" fmla="*/ 439083 w 1622108"/>
                <a:gd name="connsiteY91" fmla="*/ 2081708 h 3775662"/>
                <a:gd name="connsiteX92" fmla="*/ 162239 w 1622108"/>
                <a:gd name="connsiteY92" fmla="*/ 1986029 h 3775662"/>
                <a:gd name="connsiteX93" fmla="*/ 163096 w 1622108"/>
                <a:gd name="connsiteY93" fmla="*/ 1814179 h 3775662"/>
                <a:gd name="connsiteX94" fmla="*/ 291693 w 1622108"/>
                <a:gd name="connsiteY94" fmla="*/ 1632985 h 3775662"/>
                <a:gd name="connsiteX95" fmla="*/ 651272 w 1622108"/>
                <a:gd name="connsiteY95" fmla="*/ 1220124 h 3775662"/>
                <a:gd name="connsiteX96" fmla="*/ 651272 w 1622108"/>
                <a:gd name="connsiteY96" fmla="*/ 1713595 h 3775662"/>
                <a:gd name="connsiteX97" fmla="*/ 722709 w 1622108"/>
                <a:gd name="connsiteY97" fmla="*/ 1785033 h 3775662"/>
                <a:gd name="connsiteX98" fmla="*/ 794147 w 1622108"/>
                <a:gd name="connsiteY98" fmla="*/ 1713595 h 3775662"/>
                <a:gd name="connsiteX99" fmla="*/ 794147 w 1622108"/>
                <a:gd name="connsiteY99" fmla="*/ 1099976 h 3775662"/>
                <a:gd name="connsiteX100" fmla="*/ 800995 w 1622108"/>
                <a:gd name="connsiteY100" fmla="*/ 1104576 h 3775662"/>
                <a:gd name="connsiteX101" fmla="*/ 810673 w 1622108"/>
                <a:gd name="connsiteY101" fmla="*/ 1111187 h 3775662"/>
                <a:gd name="connsiteX102" fmla="*/ 838809 w 1622108"/>
                <a:gd name="connsiteY102" fmla="*/ 1131313 h 3775662"/>
                <a:gd name="connsiteX103" fmla="*/ 849782 w 1622108"/>
                <a:gd name="connsiteY103" fmla="*/ 1139361 h 3775662"/>
                <a:gd name="connsiteX104" fmla="*/ 876405 w 1622108"/>
                <a:gd name="connsiteY104" fmla="*/ 1159612 h 3775662"/>
                <a:gd name="connsiteX105" fmla="*/ 888139 w 1622108"/>
                <a:gd name="connsiteY105" fmla="*/ 1168841 h 3775662"/>
                <a:gd name="connsiteX106" fmla="*/ 913190 w 1622108"/>
                <a:gd name="connsiteY106" fmla="*/ 1189082 h 3775662"/>
                <a:gd name="connsiteX107" fmla="*/ 926201 w 1622108"/>
                <a:gd name="connsiteY107" fmla="*/ 1200026 h 3775662"/>
                <a:gd name="connsiteX108" fmla="*/ 949042 w 1622108"/>
                <a:gd name="connsiteY108" fmla="*/ 1219610 h 3775662"/>
                <a:gd name="connsiteX109" fmla="*/ 965511 w 1622108"/>
                <a:gd name="connsiteY109" fmla="*/ 1234421 h 3775662"/>
                <a:gd name="connsiteX110" fmla="*/ 983885 w 1622108"/>
                <a:gd name="connsiteY110" fmla="*/ 1251118 h 3775662"/>
                <a:gd name="connsiteX111" fmla="*/ 1475489 w 1622108"/>
                <a:gd name="connsiteY111" fmla="*/ 2282505 h 3775662"/>
                <a:gd name="connsiteX112" fmla="*/ 1475737 w 1622108"/>
                <a:gd name="connsiteY112" fmla="*/ 2285505 h 3775662"/>
                <a:gd name="connsiteX113" fmla="*/ 1477937 w 1622108"/>
                <a:gd name="connsiteY113" fmla="*/ 2328986 h 3775662"/>
                <a:gd name="connsiteX114" fmla="*/ 1478366 w 1622108"/>
                <a:gd name="connsiteY114" fmla="*/ 2337730 h 3775662"/>
                <a:gd name="connsiteX115" fmla="*/ 1479242 w 1622108"/>
                <a:gd name="connsiteY115" fmla="*/ 2389765 h 3775662"/>
                <a:gd name="connsiteX116" fmla="*/ 1478642 w 1622108"/>
                <a:gd name="connsiteY116" fmla="*/ 2430742 h 3775662"/>
                <a:gd name="connsiteX117" fmla="*/ 1478137 w 1622108"/>
                <a:gd name="connsiteY117" fmla="*/ 2446534 h 3775662"/>
                <a:gd name="connsiteX118" fmla="*/ 1477127 w 1622108"/>
                <a:gd name="connsiteY118" fmla="*/ 2469671 h 3775662"/>
                <a:gd name="connsiteX119" fmla="*/ 1313411 w 1622108"/>
                <a:gd name="connsiteY119" fmla="*/ 3089377 h 3775662"/>
                <a:gd name="connsiteX120" fmla="*/ 1309316 w 1622108"/>
                <a:gd name="connsiteY120" fmla="*/ 3097568 h 3775662"/>
                <a:gd name="connsiteX121" fmla="*/ 1298286 w 1622108"/>
                <a:gd name="connsiteY121" fmla="*/ 3118647 h 3775662"/>
                <a:gd name="connsiteX122" fmla="*/ 1290428 w 1622108"/>
                <a:gd name="connsiteY122" fmla="*/ 3133268 h 3775662"/>
                <a:gd name="connsiteX123" fmla="*/ 1280407 w 1622108"/>
                <a:gd name="connsiteY123" fmla="*/ 3151451 h 3775662"/>
                <a:gd name="connsiteX124" fmla="*/ 1264977 w 1622108"/>
                <a:gd name="connsiteY124" fmla="*/ 3178264 h 3775662"/>
                <a:gd name="connsiteX125" fmla="*/ 1259776 w 1622108"/>
                <a:gd name="connsiteY125" fmla="*/ 3187075 h 3775662"/>
                <a:gd name="connsiteX126" fmla="*/ 1239898 w 1622108"/>
                <a:gd name="connsiteY126" fmla="*/ 3219403 h 3775662"/>
                <a:gd name="connsiteX127" fmla="*/ 1235916 w 1622108"/>
                <a:gd name="connsiteY127" fmla="*/ 3225641 h 3775662"/>
                <a:gd name="connsiteX128" fmla="*/ 1213761 w 1622108"/>
                <a:gd name="connsiteY128" fmla="*/ 3259446 h 3775662"/>
                <a:gd name="connsiteX129" fmla="*/ 1213590 w 1622108"/>
                <a:gd name="connsiteY129" fmla="*/ 3259712 h 3775662"/>
                <a:gd name="connsiteX130" fmla="*/ 1127417 w 1622108"/>
                <a:gd name="connsiteY130" fmla="*/ 3375155 h 3775662"/>
                <a:gd name="connsiteX131" fmla="*/ 1117149 w 1622108"/>
                <a:gd name="connsiteY131" fmla="*/ 3360239 h 37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622108" h="3775662">
                  <a:moveTo>
                    <a:pt x="1178985" y="3534337"/>
                  </a:moveTo>
                  <a:cubicBezTo>
                    <a:pt x="1235011" y="3472853"/>
                    <a:pt x="1286027" y="3407759"/>
                    <a:pt x="1331966" y="3339703"/>
                  </a:cubicBezTo>
                  <a:cubicBezTo>
                    <a:pt x="1332109" y="3339494"/>
                    <a:pt x="1332243" y="3339284"/>
                    <a:pt x="1332385" y="3339075"/>
                  </a:cubicBezTo>
                  <a:cubicBezTo>
                    <a:pt x="1340510" y="3327025"/>
                    <a:pt x="1348454" y="3314881"/>
                    <a:pt x="1356255" y="3302651"/>
                  </a:cubicBezTo>
                  <a:cubicBezTo>
                    <a:pt x="1358065" y="3299822"/>
                    <a:pt x="1359865" y="3296984"/>
                    <a:pt x="1361656" y="3294136"/>
                  </a:cubicBezTo>
                  <a:cubicBezTo>
                    <a:pt x="1367742" y="3284458"/>
                    <a:pt x="1373724" y="3274724"/>
                    <a:pt x="1379610" y="3264932"/>
                  </a:cubicBezTo>
                  <a:cubicBezTo>
                    <a:pt x="1381992" y="3260979"/>
                    <a:pt x="1384411" y="3257045"/>
                    <a:pt x="1386764" y="3253064"/>
                  </a:cubicBezTo>
                  <a:cubicBezTo>
                    <a:pt x="1392326" y="3243644"/>
                    <a:pt x="1397755" y="3234157"/>
                    <a:pt x="1403127" y="3224632"/>
                  </a:cubicBezTo>
                  <a:cubicBezTo>
                    <a:pt x="1408557" y="3215040"/>
                    <a:pt x="1413843" y="3205372"/>
                    <a:pt x="1419082" y="3195676"/>
                  </a:cubicBezTo>
                  <a:cubicBezTo>
                    <a:pt x="1422120" y="3190037"/>
                    <a:pt x="1425197" y="3184427"/>
                    <a:pt x="1428169" y="3178759"/>
                  </a:cubicBezTo>
                  <a:cubicBezTo>
                    <a:pt x="1429502" y="3176226"/>
                    <a:pt x="1430921" y="3173730"/>
                    <a:pt x="1432236" y="3171187"/>
                  </a:cubicBezTo>
                  <a:cubicBezTo>
                    <a:pt x="1434874" y="3166110"/>
                    <a:pt x="1437322" y="3160938"/>
                    <a:pt x="1439903" y="3155833"/>
                  </a:cubicBezTo>
                  <a:cubicBezTo>
                    <a:pt x="1442742" y="3150213"/>
                    <a:pt x="1445561" y="3144593"/>
                    <a:pt x="1448333" y="3138945"/>
                  </a:cubicBezTo>
                  <a:cubicBezTo>
                    <a:pt x="1452086" y="3131315"/>
                    <a:pt x="1455801" y="3123667"/>
                    <a:pt x="1459430" y="3115971"/>
                  </a:cubicBezTo>
                  <a:cubicBezTo>
                    <a:pt x="1462506" y="3109474"/>
                    <a:pt x="1465478" y="3102931"/>
                    <a:pt x="1468469" y="3096387"/>
                  </a:cubicBezTo>
                  <a:cubicBezTo>
                    <a:pt x="1471555" y="3089634"/>
                    <a:pt x="1474698" y="3082909"/>
                    <a:pt x="1477699" y="3076118"/>
                  </a:cubicBezTo>
                  <a:cubicBezTo>
                    <a:pt x="1483452" y="3063088"/>
                    <a:pt x="1489014" y="3049972"/>
                    <a:pt x="1494434" y="3036808"/>
                  </a:cubicBezTo>
                  <a:cubicBezTo>
                    <a:pt x="1496092" y="3032779"/>
                    <a:pt x="1497673" y="3028722"/>
                    <a:pt x="1499292" y="3024673"/>
                  </a:cubicBezTo>
                  <a:cubicBezTo>
                    <a:pt x="1503769" y="3013548"/>
                    <a:pt x="1508141" y="3002385"/>
                    <a:pt x="1512379" y="2991164"/>
                  </a:cubicBezTo>
                  <a:cubicBezTo>
                    <a:pt x="1513589" y="2987955"/>
                    <a:pt x="1514789" y="2984745"/>
                    <a:pt x="1515980" y="2981535"/>
                  </a:cubicBezTo>
                  <a:cubicBezTo>
                    <a:pt x="1573520" y="2826515"/>
                    <a:pt x="1608382" y="2662980"/>
                    <a:pt x="1618745" y="2495569"/>
                  </a:cubicBezTo>
                  <a:cubicBezTo>
                    <a:pt x="1618945" y="2492388"/>
                    <a:pt x="1619116" y="2489197"/>
                    <a:pt x="1619297" y="2486006"/>
                  </a:cubicBezTo>
                  <a:cubicBezTo>
                    <a:pt x="1620002" y="2473481"/>
                    <a:pt x="1620564" y="2460946"/>
                    <a:pt x="1620993" y="2448382"/>
                  </a:cubicBezTo>
                  <a:cubicBezTo>
                    <a:pt x="1621126" y="2444448"/>
                    <a:pt x="1621288" y="2440515"/>
                    <a:pt x="1621403" y="2436571"/>
                  </a:cubicBezTo>
                  <a:cubicBezTo>
                    <a:pt x="1621831" y="2420989"/>
                    <a:pt x="1622107" y="2405387"/>
                    <a:pt x="1622107" y="2389747"/>
                  </a:cubicBezTo>
                  <a:cubicBezTo>
                    <a:pt x="1622107" y="2370792"/>
                    <a:pt x="1621783" y="2351865"/>
                    <a:pt x="1621145" y="2332958"/>
                  </a:cubicBezTo>
                  <a:cubicBezTo>
                    <a:pt x="1621031" y="2329491"/>
                    <a:pt x="1620774" y="2326053"/>
                    <a:pt x="1620631" y="2322586"/>
                  </a:cubicBezTo>
                  <a:cubicBezTo>
                    <a:pt x="1620021" y="2307041"/>
                    <a:pt x="1619307" y="2291505"/>
                    <a:pt x="1618269" y="2275999"/>
                  </a:cubicBezTo>
                  <a:cubicBezTo>
                    <a:pt x="1618164" y="2274408"/>
                    <a:pt x="1617993" y="2272837"/>
                    <a:pt x="1617878" y="2271256"/>
                  </a:cubicBezTo>
                  <a:cubicBezTo>
                    <a:pt x="1599876" y="2012994"/>
                    <a:pt x="1523324" y="1761677"/>
                    <a:pt x="1393631" y="1538116"/>
                  </a:cubicBezTo>
                  <a:cubicBezTo>
                    <a:pt x="1327842" y="1424712"/>
                    <a:pt x="1249003" y="1319555"/>
                    <a:pt x="1159449" y="1224534"/>
                  </a:cubicBezTo>
                  <a:cubicBezTo>
                    <a:pt x="1157154" y="1222086"/>
                    <a:pt x="1154801" y="1219695"/>
                    <a:pt x="1152496" y="1217266"/>
                  </a:cubicBezTo>
                  <a:cubicBezTo>
                    <a:pt x="1142847" y="1207151"/>
                    <a:pt x="1133122" y="1197112"/>
                    <a:pt x="1123226" y="1187225"/>
                  </a:cubicBezTo>
                  <a:cubicBezTo>
                    <a:pt x="1118311" y="1182300"/>
                    <a:pt x="1113301" y="1177461"/>
                    <a:pt x="1108319" y="1172594"/>
                  </a:cubicBezTo>
                  <a:cubicBezTo>
                    <a:pt x="1100814" y="1165279"/>
                    <a:pt x="1093298" y="1157992"/>
                    <a:pt x="1085659" y="1150820"/>
                  </a:cubicBezTo>
                  <a:cubicBezTo>
                    <a:pt x="1078773" y="1144334"/>
                    <a:pt x="1071781" y="1137952"/>
                    <a:pt x="1064771" y="1131570"/>
                  </a:cubicBezTo>
                  <a:cubicBezTo>
                    <a:pt x="1058770" y="1126112"/>
                    <a:pt x="1052760" y="1120664"/>
                    <a:pt x="1046673" y="1115292"/>
                  </a:cubicBezTo>
                  <a:cubicBezTo>
                    <a:pt x="1038339" y="1107929"/>
                    <a:pt x="1029910" y="1100661"/>
                    <a:pt x="1021413" y="1093451"/>
                  </a:cubicBezTo>
                  <a:cubicBezTo>
                    <a:pt x="1016374" y="1089174"/>
                    <a:pt x="1011326" y="1084898"/>
                    <a:pt x="1006230" y="1080678"/>
                  </a:cubicBezTo>
                  <a:cubicBezTo>
                    <a:pt x="996877" y="1072915"/>
                    <a:pt x="987428" y="1065267"/>
                    <a:pt x="977894" y="1057694"/>
                  </a:cubicBezTo>
                  <a:cubicBezTo>
                    <a:pt x="973379" y="1054113"/>
                    <a:pt x="968864" y="1050550"/>
                    <a:pt x="964311" y="1047017"/>
                  </a:cubicBezTo>
                  <a:cubicBezTo>
                    <a:pt x="954290" y="1039225"/>
                    <a:pt x="944175" y="1031539"/>
                    <a:pt x="933964" y="1023947"/>
                  </a:cubicBezTo>
                  <a:cubicBezTo>
                    <a:pt x="929611" y="1020718"/>
                    <a:pt x="925239" y="1017518"/>
                    <a:pt x="920867" y="1014336"/>
                  </a:cubicBezTo>
                  <a:cubicBezTo>
                    <a:pt x="910447" y="1006754"/>
                    <a:pt x="899950" y="999268"/>
                    <a:pt x="889339" y="991914"/>
                  </a:cubicBezTo>
                  <a:cubicBezTo>
                    <a:pt x="884901" y="988838"/>
                    <a:pt x="880443" y="985818"/>
                    <a:pt x="875976" y="982780"/>
                  </a:cubicBezTo>
                  <a:cubicBezTo>
                    <a:pt x="865336" y="975551"/>
                    <a:pt x="854630" y="968407"/>
                    <a:pt x="843801" y="961406"/>
                  </a:cubicBezTo>
                  <a:cubicBezTo>
                    <a:pt x="839171" y="958415"/>
                    <a:pt x="834504" y="955481"/>
                    <a:pt x="829846" y="952538"/>
                  </a:cubicBezTo>
                  <a:cubicBezTo>
                    <a:pt x="819007" y="945680"/>
                    <a:pt x="808110" y="938879"/>
                    <a:pt x="797090" y="932250"/>
                  </a:cubicBezTo>
                  <a:cubicBezTo>
                    <a:pt x="796099" y="931650"/>
                    <a:pt x="795128" y="931012"/>
                    <a:pt x="794137" y="930421"/>
                  </a:cubicBezTo>
                  <a:lnTo>
                    <a:pt x="794137" y="839734"/>
                  </a:lnTo>
                  <a:lnTo>
                    <a:pt x="1550670" y="839734"/>
                  </a:lnTo>
                  <a:cubicBezTo>
                    <a:pt x="1578378" y="839734"/>
                    <a:pt x="1603591" y="823712"/>
                    <a:pt x="1615344" y="798633"/>
                  </a:cubicBezTo>
                  <a:cubicBezTo>
                    <a:pt x="1627108" y="773544"/>
                    <a:pt x="1623307" y="743922"/>
                    <a:pt x="1605601" y="722624"/>
                  </a:cubicBezTo>
                  <a:lnTo>
                    <a:pt x="1353798" y="419872"/>
                  </a:lnTo>
                  <a:lnTo>
                    <a:pt x="1605601" y="117110"/>
                  </a:lnTo>
                  <a:cubicBezTo>
                    <a:pt x="1623307" y="95802"/>
                    <a:pt x="1627117" y="66180"/>
                    <a:pt x="1615344" y="41100"/>
                  </a:cubicBezTo>
                  <a:cubicBezTo>
                    <a:pt x="1603591" y="16021"/>
                    <a:pt x="1578378" y="0"/>
                    <a:pt x="1550670" y="0"/>
                  </a:cubicBezTo>
                  <a:lnTo>
                    <a:pt x="722699" y="0"/>
                  </a:lnTo>
                  <a:cubicBezTo>
                    <a:pt x="683237" y="0"/>
                    <a:pt x="651262" y="31985"/>
                    <a:pt x="651262" y="71438"/>
                  </a:cubicBezTo>
                  <a:lnTo>
                    <a:pt x="651262" y="768315"/>
                  </a:lnTo>
                  <a:lnTo>
                    <a:pt x="651262" y="1002573"/>
                  </a:lnTo>
                  <a:lnTo>
                    <a:pt x="183937" y="1539145"/>
                  </a:lnTo>
                  <a:cubicBezTo>
                    <a:pt x="129787" y="1601315"/>
                    <a:pt x="68427" y="1671790"/>
                    <a:pt x="31632" y="1758182"/>
                  </a:cubicBezTo>
                  <a:cubicBezTo>
                    <a:pt x="-13202" y="1863433"/>
                    <a:pt x="-10230" y="1976028"/>
                    <a:pt x="39614" y="2059353"/>
                  </a:cubicBezTo>
                  <a:cubicBezTo>
                    <a:pt x="125063" y="2202228"/>
                    <a:pt x="306943" y="2222059"/>
                    <a:pt x="436321" y="2224545"/>
                  </a:cubicBezTo>
                  <a:cubicBezTo>
                    <a:pt x="454304" y="2224888"/>
                    <a:pt x="472335" y="2225126"/>
                    <a:pt x="490404" y="2225364"/>
                  </a:cubicBezTo>
                  <a:cubicBezTo>
                    <a:pt x="622011" y="2227088"/>
                    <a:pt x="746340" y="2228726"/>
                    <a:pt x="859079" y="2270703"/>
                  </a:cubicBezTo>
                  <a:cubicBezTo>
                    <a:pt x="965616" y="2310375"/>
                    <a:pt x="1079182" y="2409377"/>
                    <a:pt x="1076792" y="2533012"/>
                  </a:cubicBezTo>
                  <a:cubicBezTo>
                    <a:pt x="1075420" y="2603868"/>
                    <a:pt x="1036710" y="2672467"/>
                    <a:pt x="995724" y="2745096"/>
                  </a:cubicBezTo>
                  <a:cubicBezTo>
                    <a:pt x="968283" y="2793721"/>
                    <a:pt x="939908" y="2844013"/>
                    <a:pt x="919981" y="2899248"/>
                  </a:cubicBezTo>
                  <a:cubicBezTo>
                    <a:pt x="858231" y="3070517"/>
                    <a:pt x="887425" y="3272371"/>
                    <a:pt x="998058" y="3439192"/>
                  </a:cubicBezTo>
                  <a:cubicBezTo>
                    <a:pt x="1007964" y="3454127"/>
                    <a:pt x="1018699" y="3468862"/>
                    <a:pt x="1030014" y="3483378"/>
                  </a:cubicBezTo>
                  <a:cubicBezTo>
                    <a:pt x="971550" y="3542652"/>
                    <a:pt x="908504" y="3597421"/>
                    <a:pt x="841372" y="3646599"/>
                  </a:cubicBezTo>
                  <a:cubicBezTo>
                    <a:pt x="809539" y="3669916"/>
                    <a:pt x="802643" y="3714617"/>
                    <a:pt x="825950" y="3746440"/>
                  </a:cubicBezTo>
                  <a:cubicBezTo>
                    <a:pt x="839952" y="3765537"/>
                    <a:pt x="861650" y="3775663"/>
                    <a:pt x="883643" y="3775663"/>
                  </a:cubicBezTo>
                  <a:cubicBezTo>
                    <a:pt x="898293" y="3775663"/>
                    <a:pt x="913076" y="3771167"/>
                    <a:pt x="925801" y="3761851"/>
                  </a:cubicBezTo>
                  <a:cubicBezTo>
                    <a:pt x="1016060" y="3695738"/>
                    <a:pt x="1099670" y="3620491"/>
                    <a:pt x="1175290" y="3537957"/>
                  </a:cubicBezTo>
                  <a:cubicBezTo>
                    <a:pt x="1176556" y="3536785"/>
                    <a:pt x="1177814" y="3535623"/>
                    <a:pt x="1178985" y="3534337"/>
                  </a:cubicBezTo>
                  <a:close/>
                  <a:moveTo>
                    <a:pt x="1205969" y="374199"/>
                  </a:moveTo>
                  <a:cubicBezTo>
                    <a:pt x="1183948" y="400669"/>
                    <a:pt x="1183948" y="439083"/>
                    <a:pt x="1205969" y="465563"/>
                  </a:cubicBezTo>
                  <a:lnTo>
                    <a:pt x="1398355" y="696878"/>
                  </a:lnTo>
                  <a:lnTo>
                    <a:pt x="794147" y="696878"/>
                  </a:lnTo>
                  <a:lnTo>
                    <a:pt x="794147" y="142875"/>
                  </a:lnTo>
                  <a:lnTo>
                    <a:pt x="1398355" y="142875"/>
                  </a:lnTo>
                  <a:lnTo>
                    <a:pt x="1205969" y="374199"/>
                  </a:lnTo>
                  <a:close/>
                  <a:moveTo>
                    <a:pt x="1117149" y="3360239"/>
                  </a:moveTo>
                  <a:cubicBezTo>
                    <a:pt x="1032643" y="3232823"/>
                    <a:pt x="1008602" y="3074756"/>
                    <a:pt x="1054398" y="2947721"/>
                  </a:cubicBezTo>
                  <a:cubicBezTo>
                    <a:pt x="1070248" y="2903782"/>
                    <a:pt x="1094498" y="2860805"/>
                    <a:pt x="1120168" y="2815314"/>
                  </a:cubicBezTo>
                  <a:cubicBezTo>
                    <a:pt x="1168060" y="2730446"/>
                    <a:pt x="1217600" y="2642683"/>
                    <a:pt x="1219657" y="2535774"/>
                  </a:cubicBezTo>
                  <a:cubicBezTo>
                    <a:pt x="1223381" y="2342540"/>
                    <a:pt x="1061199" y="2193512"/>
                    <a:pt x="908942" y="2136820"/>
                  </a:cubicBezTo>
                  <a:cubicBezTo>
                    <a:pt x="772991" y="2086204"/>
                    <a:pt x="630288" y="2084327"/>
                    <a:pt x="492280" y="2082508"/>
                  </a:cubicBezTo>
                  <a:cubicBezTo>
                    <a:pt x="474516" y="2082279"/>
                    <a:pt x="456762" y="2082041"/>
                    <a:pt x="439083" y="2081708"/>
                  </a:cubicBezTo>
                  <a:cubicBezTo>
                    <a:pt x="287502" y="2078793"/>
                    <a:pt x="199539" y="2048389"/>
                    <a:pt x="162239" y="1986029"/>
                  </a:cubicBezTo>
                  <a:cubicBezTo>
                    <a:pt x="136179" y="1942443"/>
                    <a:pt x="136502" y="1876606"/>
                    <a:pt x="163096" y="1814179"/>
                  </a:cubicBezTo>
                  <a:cubicBezTo>
                    <a:pt x="191043" y="1748571"/>
                    <a:pt x="242211" y="1689811"/>
                    <a:pt x="291693" y="1632985"/>
                  </a:cubicBezTo>
                  <a:lnTo>
                    <a:pt x="651272" y="1220124"/>
                  </a:lnTo>
                  <a:lnTo>
                    <a:pt x="651272" y="1713595"/>
                  </a:lnTo>
                  <a:cubicBezTo>
                    <a:pt x="651272" y="1753048"/>
                    <a:pt x="683247" y="1785033"/>
                    <a:pt x="722709" y="1785033"/>
                  </a:cubicBezTo>
                  <a:cubicBezTo>
                    <a:pt x="762171" y="1785033"/>
                    <a:pt x="794147" y="1753048"/>
                    <a:pt x="794147" y="1713595"/>
                  </a:cubicBezTo>
                  <a:lnTo>
                    <a:pt x="794147" y="1099976"/>
                  </a:lnTo>
                  <a:cubicBezTo>
                    <a:pt x="796423" y="1101519"/>
                    <a:pt x="798728" y="1103024"/>
                    <a:pt x="800995" y="1104576"/>
                  </a:cubicBezTo>
                  <a:cubicBezTo>
                    <a:pt x="804215" y="1106786"/>
                    <a:pt x="807463" y="1108958"/>
                    <a:pt x="810673" y="1111187"/>
                  </a:cubicBezTo>
                  <a:cubicBezTo>
                    <a:pt x="820140" y="1117778"/>
                    <a:pt x="829494" y="1124512"/>
                    <a:pt x="838809" y="1131313"/>
                  </a:cubicBezTo>
                  <a:cubicBezTo>
                    <a:pt x="842476" y="1133989"/>
                    <a:pt x="846144" y="1136656"/>
                    <a:pt x="849782" y="1139361"/>
                  </a:cubicBezTo>
                  <a:cubicBezTo>
                    <a:pt x="858736" y="1146010"/>
                    <a:pt x="867603" y="1152773"/>
                    <a:pt x="876405" y="1159612"/>
                  </a:cubicBezTo>
                  <a:cubicBezTo>
                    <a:pt x="880338" y="1162669"/>
                    <a:pt x="884244" y="1165746"/>
                    <a:pt x="888139" y="1168841"/>
                  </a:cubicBezTo>
                  <a:cubicBezTo>
                    <a:pt x="896560" y="1175509"/>
                    <a:pt x="904913" y="1182243"/>
                    <a:pt x="913190" y="1189082"/>
                  </a:cubicBezTo>
                  <a:cubicBezTo>
                    <a:pt x="917562" y="1192702"/>
                    <a:pt x="921877" y="1196369"/>
                    <a:pt x="926201" y="1200026"/>
                  </a:cubicBezTo>
                  <a:cubicBezTo>
                    <a:pt x="933859" y="1206503"/>
                    <a:pt x="941508" y="1212990"/>
                    <a:pt x="949042" y="1219610"/>
                  </a:cubicBezTo>
                  <a:cubicBezTo>
                    <a:pt x="954595" y="1224486"/>
                    <a:pt x="960043" y="1229468"/>
                    <a:pt x="965511" y="1234421"/>
                  </a:cubicBezTo>
                  <a:cubicBezTo>
                    <a:pt x="971655" y="1239974"/>
                    <a:pt x="977827" y="1245480"/>
                    <a:pt x="983885" y="1251118"/>
                  </a:cubicBezTo>
                  <a:cubicBezTo>
                    <a:pt x="1269797" y="1518333"/>
                    <a:pt x="1448038" y="1886760"/>
                    <a:pt x="1475489" y="2282505"/>
                  </a:cubicBezTo>
                  <a:cubicBezTo>
                    <a:pt x="1475556" y="2283504"/>
                    <a:pt x="1475670" y="2284505"/>
                    <a:pt x="1475737" y="2285505"/>
                  </a:cubicBezTo>
                  <a:cubicBezTo>
                    <a:pt x="1476708" y="2299954"/>
                    <a:pt x="1477365" y="2314461"/>
                    <a:pt x="1477937" y="2328986"/>
                  </a:cubicBezTo>
                  <a:cubicBezTo>
                    <a:pt x="1478051" y="2331901"/>
                    <a:pt x="1478270" y="2334816"/>
                    <a:pt x="1478366" y="2337730"/>
                  </a:cubicBezTo>
                  <a:cubicBezTo>
                    <a:pt x="1478946" y="2355037"/>
                    <a:pt x="1479242" y="2372382"/>
                    <a:pt x="1479242" y="2389765"/>
                  </a:cubicBezTo>
                  <a:cubicBezTo>
                    <a:pt x="1479242" y="2403462"/>
                    <a:pt x="1478994" y="2417112"/>
                    <a:pt x="1478642" y="2430742"/>
                  </a:cubicBezTo>
                  <a:cubicBezTo>
                    <a:pt x="1478508" y="2436009"/>
                    <a:pt x="1478328" y="2441277"/>
                    <a:pt x="1478137" y="2446534"/>
                  </a:cubicBezTo>
                  <a:cubicBezTo>
                    <a:pt x="1477861" y="2454259"/>
                    <a:pt x="1477508" y="2461965"/>
                    <a:pt x="1477127" y="2469671"/>
                  </a:cubicBezTo>
                  <a:cubicBezTo>
                    <a:pt x="1466050" y="2687050"/>
                    <a:pt x="1409919" y="2897686"/>
                    <a:pt x="1313411" y="3089377"/>
                  </a:cubicBezTo>
                  <a:cubicBezTo>
                    <a:pt x="1312030" y="3092101"/>
                    <a:pt x="1310706" y="3094844"/>
                    <a:pt x="1309316" y="3097568"/>
                  </a:cubicBezTo>
                  <a:cubicBezTo>
                    <a:pt x="1305706" y="3104626"/>
                    <a:pt x="1302000" y="3111637"/>
                    <a:pt x="1298286" y="3118647"/>
                  </a:cubicBezTo>
                  <a:cubicBezTo>
                    <a:pt x="1295695" y="3123533"/>
                    <a:pt x="1293076" y="3128410"/>
                    <a:pt x="1290428" y="3133268"/>
                  </a:cubicBezTo>
                  <a:cubicBezTo>
                    <a:pt x="1287123" y="3139345"/>
                    <a:pt x="1283798" y="3145412"/>
                    <a:pt x="1280407" y="3151451"/>
                  </a:cubicBezTo>
                  <a:cubicBezTo>
                    <a:pt x="1275350" y="3160443"/>
                    <a:pt x="1270216" y="3169377"/>
                    <a:pt x="1264977" y="3178264"/>
                  </a:cubicBezTo>
                  <a:cubicBezTo>
                    <a:pt x="1263253" y="3181207"/>
                    <a:pt x="1261529" y="3184150"/>
                    <a:pt x="1259776" y="3187075"/>
                  </a:cubicBezTo>
                  <a:cubicBezTo>
                    <a:pt x="1253280" y="3197924"/>
                    <a:pt x="1246660" y="3208706"/>
                    <a:pt x="1239898" y="3219403"/>
                  </a:cubicBezTo>
                  <a:cubicBezTo>
                    <a:pt x="1238583" y="3221489"/>
                    <a:pt x="1237240" y="3223565"/>
                    <a:pt x="1235916" y="3225641"/>
                  </a:cubicBezTo>
                  <a:cubicBezTo>
                    <a:pt x="1228667" y="3236995"/>
                    <a:pt x="1221305" y="3248282"/>
                    <a:pt x="1213761" y="3259446"/>
                  </a:cubicBezTo>
                  <a:cubicBezTo>
                    <a:pt x="1213704" y="3259531"/>
                    <a:pt x="1213647" y="3259617"/>
                    <a:pt x="1213590" y="3259712"/>
                  </a:cubicBezTo>
                  <a:cubicBezTo>
                    <a:pt x="1186691" y="3299489"/>
                    <a:pt x="1157868" y="3337979"/>
                    <a:pt x="1127417" y="3375155"/>
                  </a:cubicBezTo>
                  <a:cubicBezTo>
                    <a:pt x="1123892" y="3370212"/>
                    <a:pt x="1120464" y="3365240"/>
                    <a:pt x="1117149" y="3360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84">
              <a:extLst>
                <a:ext uri="{FF2B5EF4-FFF2-40B4-BE49-F238E27FC236}">
                  <a16:creationId xmlns:a16="http://schemas.microsoft.com/office/drawing/2014/main" id="{807DF829-D058-4820-909E-89E3EE9EB3D5}"/>
                </a:ext>
              </a:extLst>
            </p:cNvPr>
            <p:cNvSpPr/>
            <p:nvPr/>
          </p:nvSpPr>
          <p:spPr>
            <a:xfrm>
              <a:off x="3657600" y="2043465"/>
              <a:ext cx="2947847" cy="3109073"/>
            </a:xfrm>
            <a:custGeom>
              <a:avLst/>
              <a:gdLst>
                <a:gd name="connsiteX0" fmla="*/ 1476632 w 2947847"/>
                <a:gd name="connsiteY0" fmla="*/ 3074450 h 3109073"/>
                <a:gd name="connsiteX1" fmla="*/ 1686239 w 2947847"/>
                <a:gd name="connsiteY1" fmla="*/ 3001441 h 3109073"/>
                <a:gd name="connsiteX2" fmla="*/ 1859404 w 2947847"/>
                <a:gd name="connsiteY2" fmla="*/ 2904124 h 3109073"/>
                <a:gd name="connsiteX3" fmla="*/ 2320900 w 2947847"/>
                <a:gd name="connsiteY3" fmla="*/ 2295086 h 3109073"/>
                <a:gd name="connsiteX4" fmla="*/ 2464222 w 2947847"/>
                <a:gd name="connsiteY4" fmla="*/ 2483090 h 3109073"/>
                <a:gd name="connsiteX5" fmla="*/ 2741514 w 2947847"/>
                <a:gd name="connsiteY5" fmla="*/ 2748143 h 3109073"/>
                <a:gd name="connsiteX6" fmla="*/ 2748353 w 2947847"/>
                <a:gd name="connsiteY6" fmla="*/ 2748333 h 3109073"/>
                <a:gd name="connsiteX7" fmla="*/ 2835069 w 2947847"/>
                <a:gd name="connsiteY7" fmla="*/ 2713243 h 3109073"/>
                <a:gd name="connsiteX8" fmla="*/ 2945635 w 2947847"/>
                <a:gd name="connsiteY8" fmla="*/ 2115749 h 3109073"/>
                <a:gd name="connsiteX9" fmla="*/ 2947759 w 2947847"/>
                <a:gd name="connsiteY9" fmla="*/ 2037730 h 3109073"/>
                <a:gd name="connsiteX10" fmla="*/ 2511838 w 2947847"/>
                <a:gd name="connsiteY10" fmla="*/ 1655063 h 3109073"/>
                <a:gd name="connsiteX11" fmla="*/ 2322948 w 2947847"/>
                <a:gd name="connsiteY11" fmla="*/ 1546602 h 3109073"/>
                <a:gd name="connsiteX12" fmla="*/ 1432446 w 2947847"/>
                <a:gd name="connsiteY12" fmla="*/ 751293 h 3109073"/>
                <a:gd name="connsiteX13" fmla="*/ 1470241 w 2947847"/>
                <a:gd name="connsiteY13" fmla="*/ 689342 h 3109073"/>
                <a:gd name="connsiteX14" fmla="*/ 1471955 w 2947847"/>
                <a:gd name="connsiteY14" fmla="*/ 686704 h 3109073"/>
                <a:gd name="connsiteX15" fmla="*/ 1492482 w 2947847"/>
                <a:gd name="connsiteY15" fmla="*/ 655852 h 3109073"/>
                <a:gd name="connsiteX16" fmla="*/ 1495930 w 2947847"/>
                <a:gd name="connsiteY16" fmla="*/ 650776 h 3109073"/>
                <a:gd name="connsiteX17" fmla="*/ 1517704 w 2947847"/>
                <a:gd name="connsiteY17" fmla="*/ 619934 h 3109073"/>
                <a:gd name="connsiteX18" fmla="*/ 1527124 w 2947847"/>
                <a:gd name="connsiteY18" fmla="*/ 607189 h 3109073"/>
                <a:gd name="connsiteX19" fmla="*/ 1539040 w 2947847"/>
                <a:gd name="connsiteY19" fmla="*/ 591254 h 3109073"/>
                <a:gd name="connsiteX20" fmla="*/ 1552670 w 2947847"/>
                <a:gd name="connsiteY20" fmla="*/ 573566 h 3109073"/>
                <a:gd name="connsiteX21" fmla="*/ 1558985 w 2947847"/>
                <a:gd name="connsiteY21" fmla="*/ 565594 h 3109073"/>
                <a:gd name="connsiteX22" fmla="*/ 1572511 w 2947847"/>
                <a:gd name="connsiteY22" fmla="*/ 548753 h 3109073"/>
                <a:gd name="connsiteX23" fmla="*/ 2341969 w 2947847"/>
                <a:gd name="connsiteY23" fmla="*/ 680503 h 3109073"/>
                <a:gd name="connsiteX24" fmla="*/ 2418702 w 2947847"/>
                <a:gd name="connsiteY24" fmla="*/ 826045 h 3109073"/>
                <a:gd name="connsiteX25" fmla="*/ 2305850 w 2947847"/>
                <a:gd name="connsiteY25" fmla="*/ 1051197 h 3109073"/>
                <a:gd name="connsiteX26" fmla="*/ 2285362 w 2947847"/>
                <a:gd name="connsiteY26" fmla="*/ 1150124 h 3109073"/>
                <a:gd name="connsiteX27" fmla="*/ 2345131 w 2947847"/>
                <a:gd name="connsiteY27" fmla="*/ 1182347 h 3109073"/>
                <a:gd name="connsiteX28" fmla="*/ 2384279 w 2947847"/>
                <a:gd name="connsiteY28" fmla="*/ 1170612 h 3109073"/>
                <a:gd name="connsiteX29" fmla="*/ 2561178 w 2947847"/>
                <a:gd name="connsiteY29" fmla="*/ 815501 h 3109073"/>
                <a:gd name="connsiteX30" fmla="*/ 2434638 w 2947847"/>
                <a:gd name="connsiteY30" fmla="*/ 571756 h 3109073"/>
                <a:gd name="connsiteX31" fmla="*/ 1711243 w 2947847"/>
                <a:gd name="connsiteY31" fmla="*/ 399658 h 3109073"/>
                <a:gd name="connsiteX32" fmla="*/ 2089671 w 2947847"/>
                <a:gd name="connsiteY32" fmla="*/ 135464 h 3109073"/>
                <a:gd name="connsiteX33" fmla="*/ 2121989 w 2947847"/>
                <a:gd name="connsiteY33" fmla="*/ 39747 h 3109073"/>
                <a:gd name="connsiteX34" fmla="*/ 2026272 w 2947847"/>
                <a:gd name="connsiteY34" fmla="*/ 7428 h 3109073"/>
                <a:gd name="connsiteX35" fmla="*/ 1484928 w 2947847"/>
                <a:gd name="connsiteY35" fmla="*/ 430748 h 3109073"/>
                <a:gd name="connsiteX36" fmla="*/ 1482052 w 2947847"/>
                <a:gd name="connsiteY36" fmla="*/ 433825 h 3109073"/>
                <a:gd name="connsiteX37" fmla="*/ 1466279 w 2947847"/>
                <a:gd name="connsiteY37" fmla="*/ 453037 h 3109073"/>
                <a:gd name="connsiteX38" fmla="*/ 1462049 w 2947847"/>
                <a:gd name="connsiteY38" fmla="*/ 458190 h 3109073"/>
                <a:gd name="connsiteX39" fmla="*/ 1442809 w 2947847"/>
                <a:gd name="connsiteY39" fmla="*/ 482154 h 3109073"/>
                <a:gd name="connsiteX40" fmla="*/ 1434513 w 2947847"/>
                <a:gd name="connsiteY40" fmla="*/ 492899 h 3109073"/>
                <a:gd name="connsiteX41" fmla="*/ 1410033 w 2947847"/>
                <a:gd name="connsiteY41" fmla="*/ 525293 h 3109073"/>
                <a:gd name="connsiteX42" fmla="*/ 1393955 w 2947847"/>
                <a:gd name="connsiteY42" fmla="*/ 547448 h 3109073"/>
                <a:gd name="connsiteX43" fmla="*/ 1385030 w 2947847"/>
                <a:gd name="connsiteY43" fmla="*/ 560050 h 3109073"/>
                <a:gd name="connsiteX44" fmla="*/ 1359741 w 2947847"/>
                <a:gd name="connsiteY44" fmla="*/ 597207 h 3109073"/>
                <a:gd name="connsiteX45" fmla="*/ 1359332 w 2947847"/>
                <a:gd name="connsiteY45" fmla="*/ 597836 h 3109073"/>
                <a:gd name="connsiteX46" fmla="*/ 1332576 w 2947847"/>
                <a:gd name="connsiteY46" fmla="*/ 639793 h 3109073"/>
                <a:gd name="connsiteX47" fmla="*/ 1331957 w 2947847"/>
                <a:gd name="connsiteY47" fmla="*/ 640803 h 3109073"/>
                <a:gd name="connsiteX48" fmla="*/ 1280512 w 2947847"/>
                <a:gd name="connsiteY48" fmla="*/ 730071 h 3109073"/>
                <a:gd name="connsiteX49" fmla="*/ 1191130 w 2947847"/>
                <a:gd name="connsiteY49" fmla="*/ 726728 h 3109073"/>
                <a:gd name="connsiteX50" fmla="*/ 0 w 2947847"/>
                <a:gd name="connsiteY50" fmla="*/ 1917829 h 3109073"/>
                <a:gd name="connsiteX51" fmla="*/ 522875 w 2947847"/>
                <a:gd name="connsiteY51" fmla="*/ 2904143 h 3109073"/>
                <a:gd name="connsiteX52" fmla="*/ 1191130 w 2947847"/>
                <a:gd name="connsiteY52" fmla="*/ 3109073 h 3109073"/>
                <a:gd name="connsiteX53" fmla="*/ 1368876 w 2947847"/>
                <a:gd name="connsiteY53" fmla="*/ 3095910 h 3109073"/>
                <a:gd name="connsiteX54" fmla="*/ 1446848 w 2947847"/>
                <a:gd name="connsiteY54" fmla="*/ 3081441 h 3109073"/>
                <a:gd name="connsiteX55" fmla="*/ 1476632 w 2947847"/>
                <a:gd name="connsiteY55" fmla="*/ 3074450 h 3109073"/>
                <a:gd name="connsiteX56" fmla="*/ 1711100 w 2947847"/>
                <a:gd name="connsiteY56" fmla="*/ 2828381 h 3109073"/>
                <a:gd name="connsiteX57" fmla="*/ 1684430 w 2947847"/>
                <a:gd name="connsiteY57" fmla="*/ 2843059 h 3109073"/>
                <a:gd name="connsiteX58" fmla="*/ 1678086 w 2947847"/>
                <a:gd name="connsiteY58" fmla="*/ 2846536 h 3109073"/>
                <a:gd name="connsiteX59" fmla="*/ 1644577 w 2947847"/>
                <a:gd name="connsiteY59" fmla="*/ 2863376 h 3109073"/>
                <a:gd name="connsiteX60" fmla="*/ 1634090 w 2947847"/>
                <a:gd name="connsiteY60" fmla="*/ 2868205 h 3109073"/>
                <a:gd name="connsiteX61" fmla="*/ 1610439 w 2947847"/>
                <a:gd name="connsiteY61" fmla="*/ 2879007 h 3109073"/>
                <a:gd name="connsiteX62" fmla="*/ 1597000 w 2947847"/>
                <a:gd name="connsiteY62" fmla="*/ 2884645 h 3109073"/>
                <a:gd name="connsiteX63" fmla="*/ 1575787 w 2947847"/>
                <a:gd name="connsiteY63" fmla="*/ 2893380 h 3109073"/>
                <a:gd name="connsiteX64" fmla="*/ 1561138 w 2947847"/>
                <a:gd name="connsiteY64" fmla="*/ 2898933 h 3109073"/>
                <a:gd name="connsiteX65" fmla="*/ 1540659 w 2947847"/>
                <a:gd name="connsiteY65" fmla="*/ 2906496 h 3109073"/>
                <a:gd name="connsiteX66" fmla="*/ 1525324 w 2947847"/>
                <a:gd name="connsiteY66" fmla="*/ 2911706 h 3109073"/>
                <a:gd name="connsiteX67" fmla="*/ 1505064 w 2947847"/>
                <a:gd name="connsiteY67" fmla="*/ 2918335 h 3109073"/>
                <a:gd name="connsiteX68" fmla="*/ 1489291 w 2947847"/>
                <a:gd name="connsiteY68" fmla="*/ 2923098 h 3109073"/>
                <a:gd name="connsiteX69" fmla="*/ 1469041 w 2947847"/>
                <a:gd name="connsiteY69" fmla="*/ 2928898 h 3109073"/>
                <a:gd name="connsiteX70" fmla="*/ 1452982 w 2947847"/>
                <a:gd name="connsiteY70" fmla="*/ 2933147 h 3109073"/>
                <a:gd name="connsiteX71" fmla="*/ 1432579 w 2947847"/>
                <a:gd name="connsiteY71" fmla="*/ 2938176 h 3109073"/>
                <a:gd name="connsiteX72" fmla="*/ 1416358 w 2947847"/>
                <a:gd name="connsiteY72" fmla="*/ 2941871 h 3109073"/>
                <a:gd name="connsiteX73" fmla="*/ 1395698 w 2947847"/>
                <a:gd name="connsiteY73" fmla="*/ 2946148 h 3109073"/>
                <a:gd name="connsiteX74" fmla="*/ 1379458 w 2947847"/>
                <a:gd name="connsiteY74" fmla="*/ 2949263 h 3109073"/>
                <a:gd name="connsiteX75" fmla="*/ 1358379 w 2947847"/>
                <a:gd name="connsiteY75" fmla="*/ 2952816 h 3109073"/>
                <a:gd name="connsiteX76" fmla="*/ 1342254 w 2947847"/>
                <a:gd name="connsiteY76" fmla="*/ 2955330 h 3109073"/>
                <a:gd name="connsiteX77" fmla="*/ 1320594 w 2947847"/>
                <a:gd name="connsiteY77" fmla="*/ 2958159 h 3109073"/>
                <a:gd name="connsiteX78" fmla="*/ 1304792 w 2947847"/>
                <a:gd name="connsiteY78" fmla="*/ 2960064 h 3109073"/>
                <a:gd name="connsiteX79" fmla="*/ 1286932 w 2947847"/>
                <a:gd name="connsiteY79" fmla="*/ 2961722 h 3109073"/>
                <a:gd name="connsiteX80" fmla="*/ 1542888 w 2947847"/>
                <a:gd name="connsiteY80" fmla="*/ 2560110 h 3109073"/>
                <a:gd name="connsiteX81" fmla="*/ 1740770 w 2947847"/>
                <a:gd name="connsiteY81" fmla="*/ 2810665 h 3109073"/>
                <a:gd name="connsiteX82" fmla="*/ 1723092 w 2947847"/>
                <a:gd name="connsiteY82" fmla="*/ 2821276 h 3109073"/>
                <a:gd name="connsiteX83" fmla="*/ 1711100 w 2947847"/>
                <a:gd name="connsiteY83" fmla="*/ 2828381 h 3109073"/>
                <a:gd name="connsiteX84" fmla="*/ 1061638 w 2947847"/>
                <a:gd name="connsiteY84" fmla="*/ 2958131 h 3109073"/>
                <a:gd name="connsiteX85" fmla="*/ 1040006 w 2947847"/>
                <a:gd name="connsiteY85" fmla="*/ 2955311 h 3109073"/>
                <a:gd name="connsiteX86" fmla="*/ 1023833 w 2947847"/>
                <a:gd name="connsiteY86" fmla="*/ 2952787 h 3109073"/>
                <a:gd name="connsiteX87" fmla="*/ 1002802 w 2947847"/>
                <a:gd name="connsiteY87" fmla="*/ 2949244 h 3109073"/>
                <a:gd name="connsiteX88" fmla="*/ 986523 w 2947847"/>
                <a:gd name="connsiteY88" fmla="*/ 2946120 h 3109073"/>
                <a:gd name="connsiteX89" fmla="*/ 965902 w 2947847"/>
                <a:gd name="connsiteY89" fmla="*/ 2941853 h 3109073"/>
                <a:gd name="connsiteX90" fmla="*/ 949643 w 2947847"/>
                <a:gd name="connsiteY90" fmla="*/ 2938157 h 3109073"/>
                <a:gd name="connsiteX91" fmla="*/ 929269 w 2947847"/>
                <a:gd name="connsiteY91" fmla="*/ 2933137 h 3109073"/>
                <a:gd name="connsiteX92" fmla="*/ 913190 w 2947847"/>
                <a:gd name="connsiteY92" fmla="*/ 2928889 h 3109073"/>
                <a:gd name="connsiteX93" fmla="*/ 892969 w 2947847"/>
                <a:gd name="connsiteY93" fmla="*/ 2923098 h 3109073"/>
                <a:gd name="connsiteX94" fmla="*/ 877157 w 2947847"/>
                <a:gd name="connsiteY94" fmla="*/ 2918326 h 3109073"/>
                <a:gd name="connsiteX95" fmla="*/ 856945 w 2947847"/>
                <a:gd name="connsiteY95" fmla="*/ 2911715 h 3109073"/>
                <a:gd name="connsiteX96" fmla="*/ 841562 w 2947847"/>
                <a:gd name="connsiteY96" fmla="*/ 2906486 h 3109073"/>
                <a:gd name="connsiteX97" fmla="*/ 821131 w 2947847"/>
                <a:gd name="connsiteY97" fmla="*/ 2898942 h 3109073"/>
                <a:gd name="connsiteX98" fmla="*/ 806434 w 2947847"/>
                <a:gd name="connsiteY98" fmla="*/ 2893370 h 3109073"/>
                <a:gd name="connsiteX99" fmla="*/ 785251 w 2947847"/>
                <a:gd name="connsiteY99" fmla="*/ 2884636 h 3109073"/>
                <a:gd name="connsiteX100" fmla="*/ 771792 w 2947847"/>
                <a:gd name="connsiteY100" fmla="*/ 2878997 h 3109073"/>
                <a:gd name="connsiteX101" fmla="*/ 748103 w 2947847"/>
                <a:gd name="connsiteY101" fmla="*/ 2868186 h 3109073"/>
                <a:gd name="connsiteX102" fmla="*/ 737664 w 2947847"/>
                <a:gd name="connsiteY102" fmla="*/ 2863376 h 3109073"/>
                <a:gd name="connsiteX103" fmla="*/ 704117 w 2947847"/>
                <a:gd name="connsiteY103" fmla="*/ 2846517 h 3109073"/>
                <a:gd name="connsiteX104" fmla="*/ 698430 w 2947847"/>
                <a:gd name="connsiteY104" fmla="*/ 2843402 h 3109073"/>
                <a:gd name="connsiteX105" fmla="*/ 671103 w 2947847"/>
                <a:gd name="connsiteY105" fmla="*/ 2828362 h 3109073"/>
                <a:gd name="connsiteX106" fmla="*/ 659444 w 2947847"/>
                <a:gd name="connsiteY106" fmla="*/ 2821438 h 3109073"/>
                <a:gd name="connsiteX107" fmla="*/ 641452 w 2947847"/>
                <a:gd name="connsiteY107" fmla="*/ 2810646 h 3109073"/>
                <a:gd name="connsiteX108" fmla="*/ 839334 w 2947847"/>
                <a:gd name="connsiteY108" fmla="*/ 2560090 h 3109073"/>
                <a:gd name="connsiteX109" fmla="*/ 1095299 w 2947847"/>
                <a:gd name="connsiteY109" fmla="*/ 2961693 h 3109073"/>
                <a:gd name="connsiteX110" fmla="*/ 1077439 w 2947847"/>
                <a:gd name="connsiteY110" fmla="*/ 2960036 h 3109073"/>
                <a:gd name="connsiteX111" fmla="*/ 1061638 w 2947847"/>
                <a:gd name="connsiteY111" fmla="*/ 2958131 h 3109073"/>
                <a:gd name="connsiteX112" fmla="*/ 1006316 w 2947847"/>
                <a:gd name="connsiteY112" fmla="*/ 2519038 h 3109073"/>
                <a:gd name="connsiteX113" fmla="*/ 1010145 w 2947847"/>
                <a:gd name="connsiteY113" fmla="*/ 2518952 h 3109073"/>
                <a:gd name="connsiteX114" fmla="*/ 1372105 w 2947847"/>
                <a:gd name="connsiteY114" fmla="*/ 2518952 h 3109073"/>
                <a:gd name="connsiteX115" fmla="*/ 1375953 w 2947847"/>
                <a:gd name="connsiteY115" fmla="*/ 2519038 h 3109073"/>
                <a:gd name="connsiteX116" fmla="*/ 1396584 w 2947847"/>
                <a:gd name="connsiteY116" fmla="*/ 2519771 h 3109073"/>
                <a:gd name="connsiteX117" fmla="*/ 1399070 w 2947847"/>
                <a:gd name="connsiteY117" fmla="*/ 2519933 h 3109073"/>
                <a:gd name="connsiteX118" fmla="*/ 1191120 w 2947847"/>
                <a:gd name="connsiteY118" fmla="*/ 2846212 h 3109073"/>
                <a:gd name="connsiteX119" fmla="*/ 983161 w 2947847"/>
                <a:gd name="connsiteY119" fmla="*/ 2519933 h 3109073"/>
                <a:gd name="connsiteX120" fmla="*/ 985657 w 2947847"/>
                <a:gd name="connsiteY120" fmla="*/ 2519771 h 3109073"/>
                <a:gd name="connsiteX121" fmla="*/ 1006316 w 2947847"/>
                <a:gd name="connsiteY121" fmla="*/ 2519038 h 3109073"/>
                <a:gd name="connsiteX122" fmla="*/ 2442220 w 2947847"/>
                <a:gd name="connsiteY122" fmla="*/ 1779831 h 3109073"/>
                <a:gd name="connsiteX123" fmla="*/ 2704700 w 2947847"/>
                <a:gd name="connsiteY123" fmla="*/ 1936403 h 3109073"/>
                <a:gd name="connsiteX124" fmla="*/ 2804970 w 2947847"/>
                <a:gd name="connsiteY124" fmla="*/ 2032643 h 3109073"/>
                <a:gd name="connsiteX125" fmla="*/ 2802789 w 2947847"/>
                <a:gd name="connsiteY125" fmla="*/ 2112377 h 3109073"/>
                <a:gd name="connsiteX126" fmla="*/ 2785910 w 2947847"/>
                <a:gd name="connsiteY126" fmla="*/ 2427141 h 3109073"/>
                <a:gd name="connsiteX127" fmla="*/ 2744057 w 2947847"/>
                <a:gd name="connsiteY127" fmla="*/ 2600410 h 3109073"/>
                <a:gd name="connsiteX128" fmla="*/ 2579761 w 2947847"/>
                <a:gd name="connsiteY128" fmla="*/ 2399070 h 3109073"/>
                <a:gd name="connsiteX129" fmla="*/ 2363362 w 2947847"/>
                <a:gd name="connsiteY129" fmla="*/ 2128884 h 3109073"/>
                <a:gd name="connsiteX130" fmla="*/ 2382241 w 2947847"/>
                <a:gd name="connsiteY130" fmla="*/ 1917839 h 3109073"/>
                <a:gd name="connsiteX131" fmla="*/ 2368772 w 2947847"/>
                <a:gd name="connsiteY131" fmla="*/ 1738674 h 3109073"/>
                <a:gd name="connsiteX132" fmla="*/ 2442220 w 2947847"/>
                <a:gd name="connsiteY132" fmla="*/ 1779831 h 3109073"/>
                <a:gd name="connsiteX133" fmla="*/ 142875 w 2947847"/>
                <a:gd name="connsiteY133" fmla="*/ 1917829 h 3109073"/>
                <a:gd name="connsiteX134" fmla="*/ 1191130 w 2947847"/>
                <a:gd name="connsiteY134" fmla="*/ 869584 h 3109073"/>
                <a:gd name="connsiteX135" fmla="*/ 2239385 w 2947847"/>
                <a:gd name="connsiteY135" fmla="*/ 1917829 h 3109073"/>
                <a:gd name="connsiteX136" fmla="*/ 1863261 w 2947847"/>
                <a:gd name="connsiteY136" fmla="*/ 2722330 h 3109073"/>
                <a:gd name="connsiteX137" fmla="*/ 1544393 w 2947847"/>
                <a:gd name="connsiteY137" fmla="*/ 2405614 h 3109073"/>
                <a:gd name="connsiteX138" fmla="*/ 1537668 w 2947847"/>
                <a:gd name="connsiteY138" fmla="*/ 2402985 h 3109073"/>
                <a:gd name="connsiteX139" fmla="*/ 1519219 w 2947847"/>
                <a:gd name="connsiteY139" fmla="*/ 2397204 h 3109073"/>
                <a:gd name="connsiteX140" fmla="*/ 1517113 w 2947847"/>
                <a:gd name="connsiteY140" fmla="*/ 2396565 h 3109073"/>
                <a:gd name="connsiteX141" fmla="*/ 1513799 w 2947847"/>
                <a:gd name="connsiteY141" fmla="*/ 2395594 h 3109073"/>
                <a:gd name="connsiteX142" fmla="*/ 1498111 w 2947847"/>
                <a:gd name="connsiteY142" fmla="*/ 2391460 h 3109073"/>
                <a:gd name="connsiteX143" fmla="*/ 1497302 w 2947847"/>
                <a:gd name="connsiteY143" fmla="*/ 2391279 h 3109073"/>
                <a:gd name="connsiteX144" fmla="*/ 1492434 w 2947847"/>
                <a:gd name="connsiteY144" fmla="*/ 2390174 h 3109073"/>
                <a:gd name="connsiteX145" fmla="*/ 1479499 w 2947847"/>
                <a:gd name="connsiteY145" fmla="*/ 2387240 h 3109073"/>
                <a:gd name="connsiteX146" fmla="*/ 1478280 w 2947847"/>
                <a:gd name="connsiteY146" fmla="*/ 2386974 h 3109073"/>
                <a:gd name="connsiteX147" fmla="*/ 1444971 w 2947847"/>
                <a:gd name="connsiteY147" fmla="*/ 2381240 h 3109073"/>
                <a:gd name="connsiteX148" fmla="*/ 1438437 w 2947847"/>
                <a:gd name="connsiteY148" fmla="*/ 2380249 h 3109073"/>
                <a:gd name="connsiteX149" fmla="*/ 1438437 w 2947847"/>
                <a:gd name="connsiteY149" fmla="*/ 2380259 h 3109073"/>
                <a:gd name="connsiteX150" fmla="*/ 1435237 w 2947847"/>
                <a:gd name="connsiteY150" fmla="*/ 2379839 h 3109073"/>
                <a:gd name="connsiteX151" fmla="*/ 1417234 w 2947847"/>
                <a:gd name="connsiteY151" fmla="*/ 2378030 h 3109073"/>
                <a:gd name="connsiteX152" fmla="*/ 1407252 w 2947847"/>
                <a:gd name="connsiteY152" fmla="*/ 2377306 h 3109073"/>
                <a:gd name="connsiteX153" fmla="*/ 1398746 w 2947847"/>
                <a:gd name="connsiteY153" fmla="*/ 2376753 h 3109073"/>
                <a:gd name="connsiteX154" fmla="*/ 1397099 w 2947847"/>
                <a:gd name="connsiteY154" fmla="*/ 2376696 h 3109073"/>
                <a:gd name="connsiteX155" fmla="*/ 1372086 w 2947847"/>
                <a:gd name="connsiteY155" fmla="*/ 2376030 h 3109073"/>
                <a:gd name="connsiteX156" fmla="*/ 1010155 w 2947847"/>
                <a:gd name="connsiteY156" fmla="*/ 2376030 h 3109073"/>
                <a:gd name="connsiteX157" fmla="*/ 985190 w 2947847"/>
                <a:gd name="connsiteY157" fmla="*/ 2376687 h 3109073"/>
                <a:gd name="connsiteX158" fmla="*/ 983437 w 2947847"/>
                <a:gd name="connsiteY158" fmla="*/ 2376753 h 3109073"/>
                <a:gd name="connsiteX159" fmla="*/ 974608 w 2947847"/>
                <a:gd name="connsiteY159" fmla="*/ 2377334 h 3109073"/>
                <a:gd name="connsiteX160" fmla="*/ 950128 w 2947847"/>
                <a:gd name="connsiteY160" fmla="*/ 2379544 h 3109073"/>
                <a:gd name="connsiteX161" fmla="*/ 946642 w 2947847"/>
                <a:gd name="connsiteY161" fmla="*/ 2379887 h 3109073"/>
                <a:gd name="connsiteX162" fmla="*/ 943785 w 2947847"/>
                <a:gd name="connsiteY162" fmla="*/ 2380268 h 3109073"/>
                <a:gd name="connsiteX163" fmla="*/ 943785 w 2947847"/>
                <a:gd name="connsiteY163" fmla="*/ 2380268 h 3109073"/>
                <a:gd name="connsiteX164" fmla="*/ 937508 w 2947847"/>
                <a:gd name="connsiteY164" fmla="*/ 2381220 h 3109073"/>
                <a:gd name="connsiteX165" fmla="*/ 902932 w 2947847"/>
                <a:gd name="connsiteY165" fmla="*/ 2387221 h 3109073"/>
                <a:gd name="connsiteX166" fmla="*/ 902770 w 2947847"/>
                <a:gd name="connsiteY166" fmla="*/ 2387259 h 3109073"/>
                <a:gd name="connsiteX167" fmla="*/ 885501 w 2947847"/>
                <a:gd name="connsiteY167" fmla="*/ 2391165 h 3109073"/>
                <a:gd name="connsiteX168" fmla="*/ 884806 w 2947847"/>
                <a:gd name="connsiteY168" fmla="*/ 2391327 h 3109073"/>
                <a:gd name="connsiteX169" fmla="*/ 883368 w 2947847"/>
                <a:gd name="connsiteY169" fmla="*/ 2391670 h 3109073"/>
                <a:gd name="connsiteX170" fmla="*/ 868413 w 2947847"/>
                <a:gd name="connsiteY170" fmla="*/ 2395622 h 3109073"/>
                <a:gd name="connsiteX171" fmla="*/ 865222 w 2947847"/>
                <a:gd name="connsiteY171" fmla="*/ 2396556 h 3109073"/>
                <a:gd name="connsiteX172" fmla="*/ 862984 w 2947847"/>
                <a:gd name="connsiteY172" fmla="*/ 2397232 h 3109073"/>
                <a:gd name="connsiteX173" fmla="*/ 844582 w 2947847"/>
                <a:gd name="connsiteY173" fmla="*/ 2402995 h 3109073"/>
                <a:gd name="connsiteX174" fmla="*/ 837876 w 2947847"/>
                <a:gd name="connsiteY174" fmla="*/ 2405614 h 3109073"/>
                <a:gd name="connsiteX175" fmla="*/ 518989 w 2947847"/>
                <a:gd name="connsiteY175" fmla="*/ 2722330 h 3109073"/>
                <a:gd name="connsiteX176" fmla="*/ 142875 w 2947847"/>
                <a:gd name="connsiteY176" fmla="*/ 1917829 h 310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947847" h="3109073">
                  <a:moveTo>
                    <a:pt x="1476632" y="3074450"/>
                  </a:moveTo>
                  <a:cubicBezTo>
                    <a:pt x="1548622" y="3056753"/>
                    <a:pt x="1618736" y="3032350"/>
                    <a:pt x="1686239" y="3001441"/>
                  </a:cubicBezTo>
                  <a:cubicBezTo>
                    <a:pt x="1746190" y="2973999"/>
                    <a:pt x="1804149" y="2941633"/>
                    <a:pt x="1859404" y="2904124"/>
                  </a:cubicBezTo>
                  <a:cubicBezTo>
                    <a:pt x="2079060" y="2754962"/>
                    <a:pt x="2239204" y="2539850"/>
                    <a:pt x="2320900" y="2295086"/>
                  </a:cubicBezTo>
                  <a:cubicBezTo>
                    <a:pt x="2370554" y="2354331"/>
                    <a:pt x="2419312" y="2421330"/>
                    <a:pt x="2464222" y="2483090"/>
                  </a:cubicBezTo>
                  <a:cubicBezTo>
                    <a:pt x="2588686" y="2654255"/>
                    <a:pt x="2657551" y="2743780"/>
                    <a:pt x="2741514" y="2748143"/>
                  </a:cubicBezTo>
                  <a:cubicBezTo>
                    <a:pt x="2743800" y="2748266"/>
                    <a:pt x="2746077" y="2748333"/>
                    <a:pt x="2748353" y="2748333"/>
                  </a:cubicBezTo>
                  <a:cubicBezTo>
                    <a:pt x="2780338" y="2748333"/>
                    <a:pt x="2810199" y="2736284"/>
                    <a:pt x="2835069" y="2713243"/>
                  </a:cubicBezTo>
                  <a:cubicBezTo>
                    <a:pt x="2926251" y="2628785"/>
                    <a:pt x="2939091" y="2392679"/>
                    <a:pt x="2945635" y="2115749"/>
                  </a:cubicBezTo>
                  <a:cubicBezTo>
                    <a:pt x="2946311" y="2086898"/>
                    <a:pt x="2946940" y="2060504"/>
                    <a:pt x="2947759" y="2037730"/>
                  </a:cubicBezTo>
                  <a:cubicBezTo>
                    <a:pt x="2952588" y="1900999"/>
                    <a:pt x="2758088" y="1792461"/>
                    <a:pt x="2511838" y="1655063"/>
                  </a:cubicBezTo>
                  <a:cubicBezTo>
                    <a:pt x="2447887" y="1619382"/>
                    <a:pt x="2382050" y="1582625"/>
                    <a:pt x="2322948" y="1546602"/>
                  </a:cubicBezTo>
                  <a:cubicBezTo>
                    <a:pt x="2191093" y="1145599"/>
                    <a:pt x="1851727" y="837913"/>
                    <a:pt x="1432446" y="751293"/>
                  </a:cubicBezTo>
                  <a:cubicBezTo>
                    <a:pt x="1444581" y="730386"/>
                    <a:pt x="1457125" y="709688"/>
                    <a:pt x="1470241" y="689342"/>
                  </a:cubicBezTo>
                  <a:cubicBezTo>
                    <a:pt x="1470812" y="688456"/>
                    <a:pt x="1471384" y="687580"/>
                    <a:pt x="1471955" y="686704"/>
                  </a:cubicBezTo>
                  <a:cubicBezTo>
                    <a:pt x="1478661" y="676341"/>
                    <a:pt x="1485529" y="666063"/>
                    <a:pt x="1492482" y="655852"/>
                  </a:cubicBezTo>
                  <a:cubicBezTo>
                    <a:pt x="1493634" y="654167"/>
                    <a:pt x="1494768" y="652452"/>
                    <a:pt x="1495930" y="650776"/>
                  </a:cubicBezTo>
                  <a:cubicBezTo>
                    <a:pt x="1503055" y="640412"/>
                    <a:pt x="1510322" y="630135"/>
                    <a:pt x="1517704" y="619934"/>
                  </a:cubicBezTo>
                  <a:cubicBezTo>
                    <a:pt x="1520800" y="615657"/>
                    <a:pt x="1523971" y="611437"/>
                    <a:pt x="1527124" y="607189"/>
                  </a:cubicBezTo>
                  <a:cubicBezTo>
                    <a:pt x="1531068" y="601855"/>
                    <a:pt x="1535030" y="596540"/>
                    <a:pt x="1539040" y="591254"/>
                  </a:cubicBezTo>
                  <a:cubicBezTo>
                    <a:pt x="1543545" y="585329"/>
                    <a:pt x="1548079" y="579424"/>
                    <a:pt x="1552670" y="573566"/>
                  </a:cubicBezTo>
                  <a:cubicBezTo>
                    <a:pt x="1554756" y="570889"/>
                    <a:pt x="1556880" y="568251"/>
                    <a:pt x="1558985" y="565594"/>
                  </a:cubicBezTo>
                  <a:cubicBezTo>
                    <a:pt x="1563462" y="559955"/>
                    <a:pt x="1567958" y="554335"/>
                    <a:pt x="1572511" y="548753"/>
                  </a:cubicBezTo>
                  <a:cubicBezTo>
                    <a:pt x="1927108" y="522255"/>
                    <a:pt x="2213429" y="570985"/>
                    <a:pt x="2341969" y="680503"/>
                  </a:cubicBezTo>
                  <a:cubicBezTo>
                    <a:pt x="2389346" y="720870"/>
                    <a:pt x="2414435" y="768476"/>
                    <a:pt x="2418702" y="826045"/>
                  </a:cubicBezTo>
                  <a:cubicBezTo>
                    <a:pt x="2426265" y="928344"/>
                    <a:pt x="2393566" y="993580"/>
                    <a:pt x="2305850" y="1051197"/>
                  </a:cubicBezTo>
                  <a:cubicBezTo>
                    <a:pt x="2272865" y="1072857"/>
                    <a:pt x="2263693" y="1117148"/>
                    <a:pt x="2285362" y="1150124"/>
                  </a:cubicBezTo>
                  <a:cubicBezTo>
                    <a:pt x="2299078" y="1171012"/>
                    <a:pt x="2321881" y="1182347"/>
                    <a:pt x="2345131" y="1182347"/>
                  </a:cubicBezTo>
                  <a:cubicBezTo>
                    <a:pt x="2358590" y="1182347"/>
                    <a:pt x="2372201" y="1178546"/>
                    <a:pt x="2384279" y="1170612"/>
                  </a:cubicBezTo>
                  <a:cubicBezTo>
                    <a:pt x="2514657" y="1084973"/>
                    <a:pt x="2572522" y="968815"/>
                    <a:pt x="2561178" y="815501"/>
                  </a:cubicBezTo>
                  <a:cubicBezTo>
                    <a:pt x="2554062" y="719251"/>
                    <a:pt x="2511476" y="637241"/>
                    <a:pt x="2434638" y="571756"/>
                  </a:cubicBezTo>
                  <a:cubicBezTo>
                    <a:pt x="2258454" y="421623"/>
                    <a:pt x="1939461" y="395991"/>
                    <a:pt x="1711243" y="399658"/>
                  </a:cubicBezTo>
                  <a:cubicBezTo>
                    <a:pt x="1823342" y="293741"/>
                    <a:pt x="1950930" y="204167"/>
                    <a:pt x="2089671" y="135464"/>
                  </a:cubicBezTo>
                  <a:cubicBezTo>
                    <a:pt x="2125028" y="117957"/>
                    <a:pt x="2139496" y="75104"/>
                    <a:pt x="2121989" y="39747"/>
                  </a:cubicBezTo>
                  <a:cubicBezTo>
                    <a:pt x="2104482" y="4400"/>
                    <a:pt x="2061648" y="-10069"/>
                    <a:pt x="2026272" y="7428"/>
                  </a:cubicBezTo>
                  <a:cubicBezTo>
                    <a:pt x="1818961" y="110089"/>
                    <a:pt x="1634404" y="255317"/>
                    <a:pt x="1484928" y="430748"/>
                  </a:cubicBezTo>
                  <a:cubicBezTo>
                    <a:pt x="1483957" y="431767"/>
                    <a:pt x="1482966" y="432748"/>
                    <a:pt x="1482052" y="433825"/>
                  </a:cubicBezTo>
                  <a:cubicBezTo>
                    <a:pt x="1476699" y="440149"/>
                    <a:pt x="1471536" y="446636"/>
                    <a:pt x="1466279" y="453037"/>
                  </a:cubicBezTo>
                  <a:cubicBezTo>
                    <a:pt x="1464869" y="454751"/>
                    <a:pt x="1463450" y="456466"/>
                    <a:pt x="1462049" y="458190"/>
                  </a:cubicBezTo>
                  <a:cubicBezTo>
                    <a:pt x="1455572" y="466133"/>
                    <a:pt x="1449134" y="474096"/>
                    <a:pt x="1442809" y="482154"/>
                  </a:cubicBezTo>
                  <a:cubicBezTo>
                    <a:pt x="1440009" y="485707"/>
                    <a:pt x="1437284" y="489317"/>
                    <a:pt x="1434513" y="492899"/>
                  </a:cubicBezTo>
                  <a:cubicBezTo>
                    <a:pt x="1426235" y="503614"/>
                    <a:pt x="1418053" y="514397"/>
                    <a:pt x="1410033" y="525293"/>
                  </a:cubicBezTo>
                  <a:cubicBezTo>
                    <a:pt x="1404614" y="532637"/>
                    <a:pt x="1399251" y="540019"/>
                    <a:pt x="1393955" y="547448"/>
                  </a:cubicBezTo>
                  <a:cubicBezTo>
                    <a:pt x="1390974" y="551639"/>
                    <a:pt x="1387973" y="555830"/>
                    <a:pt x="1385030" y="560050"/>
                  </a:cubicBezTo>
                  <a:cubicBezTo>
                    <a:pt x="1376448" y="572328"/>
                    <a:pt x="1368000" y="584701"/>
                    <a:pt x="1359741" y="597207"/>
                  </a:cubicBezTo>
                  <a:cubicBezTo>
                    <a:pt x="1359608" y="597416"/>
                    <a:pt x="1359475" y="597626"/>
                    <a:pt x="1359332" y="597836"/>
                  </a:cubicBezTo>
                  <a:cubicBezTo>
                    <a:pt x="1350197" y="611675"/>
                    <a:pt x="1341301" y="625677"/>
                    <a:pt x="1332576" y="639793"/>
                  </a:cubicBezTo>
                  <a:cubicBezTo>
                    <a:pt x="1332367" y="640127"/>
                    <a:pt x="1332157" y="640470"/>
                    <a:pt x="1331957" y="640803"/>
                  </a:cubicBezTo>
                  <a:cubicBezTo>
                    <a:pt x="1313917" y="670007"/>
                    <a:pt x="1296753" y="699772"/>
                    <a:pt x="1280512" y="730071"/>
                  </a:cubicBezTo>
                  <a:cubicBezTo>
                    <a:pt x="1251004" y="727871"/>
                    <a:pt x="1221200" y="726728"/>
                    <a:pt x="1191130" y="726728"/>
                  </a:cubicBezTo>
                  <a:cubicBezTo>
                    <a:pt x="534343" y="726709"/>
                    <a:pt x="0" y="1261042"/>
                    <a:pt x="0" y="1917829"/>
                  </a:cubicBezTo>
                  <a:cubicBezTo>
                    <a:pt x="0" y="2313088"/>
                    <a:pt x="195463" y="2681801"/>
                    <a:pt x="522875" y="2904143"/>
                  </a:cubicBezTo>
                  <a:cubicBezTo>
                    <a:pt x="720385" y="3038207"/>
                    <a:pt x="951471" y="3109073"/>
                    <a:pt x="1191130" y="3109073"/>
                  </a:cubicBezTo>
                  <a:cubicBezTo>
                    <a:pt x="1251052" y="3109073"/>
                    <a:pt x="1310431" y="3104644"/>
                    <a:pt x="1368876" y="3095910"/>
                  </a:cubicBezTo>
                  <a:cubicBezTo>
                    <a:pt x="1395079" y="3091995"/>
                    <a:pt x="1421054" y="3087080"/>
                    <a:pt x="1446848" y="3081441"/>
                  </a:cubicBezTo>
                  <a:cubicBezTo>
                    <a:pt x="1456820" y="3079260"/>
                    <a:pt x="1466726" y="3076888"/>
                    <a:pt x="1476632" y="3074450"/>
                  </a:cubicBezTo>
                  <a:close/>
                  <a:moveTo>
                    <a:pt x="1711100" y="2828381"/>
                  </a:moveTo>
                  <a:cubicBezTo>
                    <a:pt x="1702279" y="2833430"/>
                    <a:pt x="1693374" y="2838278"/>
                    <a:pt x="1684430" y="2843059"/>
                  </a:cubicBezTo>
                  <a:cubicBezTo>
                    <a:pt x="1682306" y="2844193"/>
                    <a:pt x="1680220" y="2845412"/>
                    <a:pt x="1678086" y="2846536"/>
                  </a:cubicBezTo>
                  <a:cubicBezTo>
                    <a:pt x="1667008" y="2852356"/>
                    <a:pt x="1655836" y="2857966"/>
                    <a:pt x="1644577" y="2863376"/>
                  </a:cubicBezTo>
                  <a:cubicBezTo>
                    <a:pt x="1641100" y="2865043"/>
                    <a:pt x="1637576" y="2866576"/>
                    <a:pt x="1634090" y="2868205"/>
                  </a:cubicBezTo>
                  <a:cubicBezTo>
                    <a:pt x="1626241" y="2871872"/>
                    <a:pt x="1618383" y="2875539"/>
                    <a:pt x="1610439" y="2879007"/>
                  </a:cubicBezTo>
                  <a:cubicBezTo>
                    <a:pt x="1605982" y="2880950"/>
                    <a:pt x="1601476" y="2882759"/>
                    <a:pt x="1597000" y="2884645"/>
                  </a:cubicBezTo>
                  <a:cubicBezTo>
                    <a:pt x="1589951" y="2887608"/>
                    <a:pt x="1582903" y="2890580"/>
                    <a:pt x="1575787" y="2893380"/>
                  </a:cubicBezTo>
                  <a:cubicBezTo>
                    <a:pt x="1570930" y="2895294"/>
                    <a:pt x="1566024" y="2897095"/>
                    <a:pt x="1561138" y="2898933"/>
                  </a:cubicBezTo>
                  <a:cubicBezTo>
                    <a:pt x="1554328" y="2901505"/>
                    <a:pt x="1547517" y="2904067"/>
                    <a:pt x="1540659" y="2906496"/>
                  </a:cubicBezTo>
                  <a:cubicBezTo>
                    <a:pt x="1535563" y="2908296"/>
                    <a:pt x="1530439" y="2909991"/>
                    <a:pt x="1525324" y="2911706"/>
                  </a:cubicBezTo>
                  <a:cubicBezTo>
                    <a:pt x="1518590" y="2913973"/>
                    <a:pt x="1511846" y="2916211"/>
                    <a:pt x="1505064" y="2918335"/>
                  </a:cubicBezTo>
                  <a:cubicBezTo>
                    <a:pt x="1499826" y="2919974"/>
                    <a:pt x="1494558" y="2921536"/>
                    <a:pt x="1489291" y="2923098"/>
                  </a:cubicBezTo>
                  <a:cubicBezTo>
                    <a:pt x="1482557" y="2925088"/>
                    <a:pt x="1475813" y="2927041"/>
                    <a:pt x="1469041" y="2928898"/>
                  </a:cubicBezTo>
                  <a:cubicBezTo>
                    <a:pt x="1463697" y="2930365"/>
                    <a:pt x="1458344" y="2931766"/>
                    <a:pt x="1452982" y="2933147"/>
                  </a:cubicBezTo>
                  <a:cubicBezTo>
                    <a:pt x="1446200" y="2934890"/>
                    <a:pt x="1439399" y="2936566"/>
                    <a:pt x="1432579" y="2938176"/>
                  </a:cubicBezTo>
                  <a:cubicBezTo>
                    <a:pt x="1427188" y="2939452"/>
                    <a:pt x="1421778" y="2940681"/>
                    <a:pt x="1416358" y="2941871"/>
                  </a:cubicBezTo>
                  <a:cubicBezTo>
                    <a:pt x="1409490" y="2943377"/>
                    <a:pt x="1402604" y="2944786"/>
                    <a:pt x="1395698" y="2946148"/>
                  </a:cubicBezTo>
                  <a:cubicBezTo>
                    <a:pt x="1390288" y="2947215"/>
                    <a:pt x="1384887" y="2948272"/>
                    <a:pt x="1379458" y="2949263"/>
                  </a:cubicBezTo>
                  <a:cubicBezTo>
                    <a:pt x="1372448" y="2950530"/>
                    <a:pt x="1365418" y="2951692"/>
                    <a:pt x="1358379" y="2952816"/>
                  </a:cubicBezTo>
                  <a:cubicBezTo>
                    <a:pt x="1353007" y="2953673"/>
                    <a:pt x="1347645" y="2954559"/>
                    <a:pt x="1342254" y="2955330"/>
                  </a:cubicBezTo>
                  <a:cubicBezTo>
                    <a:pt x="1335053" y="2956369"/>
                    <a:pt x="1327823" y="2957264"/>
                    <a:pt x="1320594" y="2958159"/>
                  </a:cubicBezTo>
                  <a:cubicBezTo>
                    <a:pt x="1315326" y="2958807"/>
                    <a:pt x="1310078" y="2959502"/>
                    <a:pt x="1304792" y="2960064"/>
                  </a:cubicBezTo>
                  <a:cubicBezTo>
                    <a:pt x="1298858" y="2960703"/>
                    <a:pt x="1292885" y="2961179"/>
                    <a:pt x="1286932" y="2961722"/>
                  </a:cubicBezTo>
                  <a:lnTo>
                    <a:pt x="1542888" y="2560110"/>
                  </a:lnTo>
                  <a:cubicBezTo>
                    <a:pt x="1642110" y="2610363"/>
                    <a:pt x="1715138" y="2702423"/>
                    <a:pt x="1740770" y="2810665"/>
                  </a:cubicBezTo>
                  <a:cubicBezTo>
                    <a:pt x="1734912" y="2814275"/>
                    <a:pt x="1729007" y="2817780"/>
                    <a:pt x="1723092" y="2821276"/>
                  </a:cubicBezTo>
                  <a:cubicBezTo>
                    <a:pt x="1719091" y="2823619"/>
                    <a:pt x="1715129" y="2826076"/>
                    <a:pt x="1711100" y="2828381"/>
                  </a:cubicBezTo>
                  <a:close/>
                  <a:moveTo>
                    <a:pt x="1061638" y="2958131"/>
                  </a:moveTo>
                  <a:cubicBezTo>
                    <a:pt x="1054418" y="2957245"/>
                    <a:pt x="1047198" y="2956350"/>
                    <a:pt x="1040006" y="2955311"/>
                  </a:cubicBezTo>
                  <a:cubicBezTo>
                    <a:pt x="1034606" y="2954530"/>
                    <a:pt x="1029214" y="2953645"/>
                    <a:pt x="1023833" y="2952787"/>
                  </a:cubicBezTo>
                  <a:cubicBezTo>
                    <a:pt x="1016813" y="2951663"/>
                    <a:pt x="1009793" y="2950511"/>
                    <a:pt x="1002802" y="2949244"/>
                  </a:cubicBezTo>
                  <a:cubicBezTo>
                    <a:pt x="997363" y="2948253"/>
                    <a:pt x="991943" y="2947196"/>
                    <a:pt x="986523" y="2946120"/>
                  </a:cubicBezTo>
                  <a:cubicBezTo>
                    <a:pt x="979637" y="2944758"/>
                    <a:pt x="972760" y="2943348"/>
                    <a:pt x="965902" y="2941853"/>
                  </a:cubicBezTo>
                  <a:cubicBezTo>
                    <a:pt x="960472" y="2940662"/>
                    <a:pt x="955053" y="2939424"/>
                    <a:pt x="949643" y="2938157"/>
                  </a:cubicBezTo>
                  <a:cubicBezTo>
                    <a:pt x="942832" y="2936557"/>
                    <a:pt x="936041" y="2934880"/>
                    <a:pt x="929269" y="2933137"/>
                  </a:cubicBezTo>
                  <a:cubicBezTo>
                    <a:pt x="923896" y="2931756"/>
                    <a:pt x="918534" y="2930356"/>
                    <a:pt x="913190" y="2928889"/>
                  </a:cubicBezTo>
                  <a:cubicBezTo>
                    <a:pt x="906428" y="2927032"/>
                    <a:pt x="899693" y="2925088"/>
                    <a:pt x="892969" y="2923098"/>
                  </a:cubicBezTo>
                  <a:cubicBezTo>
                    <a:pt x="887692" y="2921536"/>
                    <a:pt x="882415" y="2919974"/>
                    <a:pt x="877157" y="2918326"/>
                  </a:cubicBezTo>
                  <a:cubicBezTo>
                    <a:pt x="870395" y="2916202"/>
                    <a:pt x="863660" y="2913973"/>
                    <a:pt x="856945" y="2911715"/>
                  </a:cubicBezTo>
                  <a:cubicBezTo>
                    <a:pt x="851811" y="2909991"/>
                    <a:pt x="846668" y="2908296"/>
                    <a:pt x="841562" y="2906486"/>
                  </a:cubicBezTo>
                  <a:cubicBezTo>
                    <a:pt x="834714" y="2904067"/>
                    <a:pt x="827923" y="2901505"/>
                    <a:pt x="821131" y="2898942"/>
                  </a:cubicBezTo>
                  <a:cubicBezTo>
                    <a:pt x="816226" y="2897095"/>
                    <a:pt x="811311" y="2895294"/>
                    <a:pt x="806434" y="2893370"/>
                  </a:cubicBezTo>
                  <a:cubicBezTo>
                    <a:pt x="799328" y="2890570"/>
                    <a:pt x="792290" y="2887598"/>
                    <a:pt x="785251" y="2884636"/>
                  </a:cubicBezTo>
                  <a:cubicBezTo>
                    <a:pt x="780764" y="2882750"/>
                    <a:pt x="776259" y="2880940"/>
                    <a:pt x="771792" y="2878997"/>
                  </a:cubicBezTo>
                  <a:cubicBezTo>
                    <a:pt x="763838" y="2875520"/>
                    <a:pt x="755971" y="2871853"/>
                    <a:pt x="748103" y="2868186"/>
                  </a:cubicBezTo>
                  <a:cubicBezTo>
                    <a:pt x="744626" y="2866567"/>
                    <a:pt x="741121" y="2865033"/>
                    <a:pt x="737664" y="2863376"/>
                  </a:cubicBezTo>
                  <a:cubicBezTo>
                    <a:pt x="726396" y="2857956"/>
                    <a:pt x="715204" y="2852346"/>
                    <a:pt x="704117" y="2846517"/>
                  </a:cubicBezTo>
                  <a:cubicBezTo>
                    <a:pt x="702202" y="2845517"/>
                    <a:pt x="700335" y="2844421"/>
                    <a:pt x="698430" y="2843402"/>
                  </a:cubicBezTo>
                  <a:cubicBezTo>
                    <a:pt x="689267" y="2838516"/>
                    <a:pt x="680133" y="2833544"/>
                    <a:pt x="671103" y="2828362"/>
                  </a:cubicBezTo>
                  <a:cubicBezTo>
                    <a:pt x="667188" y="2826114"/>
                    <a:pt x="663331" y="2823733"/>
                    <a:pt x="659444" y="2821438"/>
                  </a:cubicBezTo>
                  <a:cubicBezTo>
                    <a:pt x="653425" y="2817885"/>
                    <a:pt x="647414" y="2814322"/>
                    <a:pt x="641452" y="2810646"/>
                  </a:cubicBezTo>
                  <a:cubicBezTo>
                    <a:pt x="667074" y="2702403"/>
                    <a:pt x="740102" y="2610354"/>
                    <a:pt x="839334" y="2560090"/>
                  </a:cubicBezTo>
                  <a:lnTo>
                    <a:pt x="1095299" y="2961693"/>
                  </a:lnTo>
                  <a:cubicBezTo>
                    <a:pt x="1089346" y="2961150"/>
                    <a:pt x="1083383" y="2960674"/>
                    <a:pt x="1077439" y="2960036"/>
                  </a:cubicBezTo>
                  <a:cubicBezTo>
                    <a:pt x="1072172" y="2959474"/>
                    <a:pt x="1066905" y="2958779"/>
                    <a:pt x="1061638" y="2958131"/>
                  </a:cubicBezTo>
                  <a:close/>
                  <a:moveTo>
                    <a:pt x="1006316" y="2519038"/>
                  </a:moveTo>
                  <a:cubicBezTo>
                    <a:pt x="1007602" y="2519019"/>
                    <a:pt x="1008859" y="2518952"/>
                    <a:pt x="1010145" y="2518952"/>
                  </a:cubicBezTo>
                  <a:lnTo>
                    <a:pt x="1372105" y="2518952"/>
                  </a:lnTo>
                  <a:cubicBezTo>
                    <a:pt x="1373400" y="2518952"/>
                    <a:pt x="1374667" y="2519019"/>
                    <a:pt x="1375953" y="2519038"/>
                  </a:cubicBezTo>
                  <a:cubicBezTo>
                    <a:pt x="1382849" y="2519105"/>
                    <a:pt x="1389726" y="2519333"/>
                    <a:pt x="1396584" y="2519771"/>
                  </a:cubicBezTo>
                  <a:cubicBezTo>
                    <a:pt x="1397413" y="2519828"/>
                    <a:pt x="1398241" y="2519876"/>
                    <a:pt x="1399070" y="2519933"/>
                  </a:cubicBezTo>
                  <a:lnTo>
                    <a:pt x="1191120" y="2846212"/>
                  </a:lnTo>
                  <a:lnTo>
                    <a:pt x="983161" y="2519933"/>
                  </a:lnTo>
                  <a:cubicBezTo>
                    <a:pt x="983990" y="2519876"/>
                    <a:pt x="984828" y="2519819"/>
                    <a:pt x="985657" y="2519771"/>
                  </a:cubicBezTo>
                  <a:cubicBezTo>
                    <a:pt x="992534" y="2519323"/>
                    <a:pt x="999420" y="2519105"/>
                    <a:pt x="1006316" y="2519038"/>
                  </a:cubicBezTo>
                  <a:close/>
                  <a:moveTo>
                    <a:pt x="2442220" y="1779831"/>
                  </a:moveTo>
                  <a:cubicBezTo>
                    <a:pt x="2540842" y="1834857"/>
                    <a:pt x="2633986" y="1886835"/>
                    <a:pt x="2704700" y="1936403"/>
                  </a:cubicBezTo>
                  <a:cubicBezTo>
                    <a:pt x="2800150" y="2003307"/>
                    <a:pt x="2804836" y="2032158"/>
                    <a:pt x="2804970" y="2032643"/>
                  </a:cubicBezTo>
                  <a:cubicBezTo>
                    <a:pt x="2804132" y="2055875"/>
                    <a:pt x="2803493" y="2082869"/>
                    <a:pt x="2802789" y="2112377"/>
                  </a:cubicBezTo>
                  <a:cubicBezTo>
                    <a:pt x="2800560" y="2207046"/>
                    <a:pt x="2797769" y="2324880"/>
                    <a:pt x="2785910" y="2427141"/>
                  </a:cubicBezTo>
                  <a:cubicBezTo>
                    <a:pt x="2772766" y="2540460"/>
                    <a:pt x="2753792" y="2584522"/>
                    <a:pt x="2744057" y="2600410"/>
                  </a:cubicBezTo>
                  <a:cubicBezTo>
                    <a:pt x="2706033" y="2572730"/>
                    <a:pt x="2631005" y="2469546"/>
                    <a:pt x="2579761" y="2399070"/>
                  </a:cubicBezTo>
                  <a:cubicBezTo>
                    <a:pt x="2514048" y="2308697"/>
                    <a:pt x="2440515" y="2207656"/>
                    <a:pt x="2363362" y="2128884"/>
                  </a:cubicBezTo>
                  <a:cubicBezTo>
                    <a:pt x="2375764" y="2059866"/>
                    <a:pt x="2382241" y="1989295"/>
                    <a:pt x="2382241" y="1917839"/>
                  </a:cubicBezTo>
                  <a:cubicBezTo>
                    <a:pt x="2382241" y="1856955"/>
                    <a:pt x="2377631" y="1797128"/>
                    <a:pt x="2368772" y="1738674"/>
                  </a:cubicBezTo>
                  <a:cubicBezTo>
                    <a:pt x="2393271" y="1752504"/>
                    <a:pt x="2417883" y="1766248"/>
                    <a:pt x="2442220" y="1779831"/>
                  </a:cubicBezTo>
                  <a:close/>
                  <a:moveTo>
                    <a:pt x="142875" y="1917829"/>
                  </a:moveTo>
                  <a:cubicBezTo>
                    <a:pt x="142875" y="1339824"/>
                    <a:pt x="613115" y="869584"/>
                    <a:pt x="1191130" y="869584"/>
                  </a:cubicBezTo>
                  <a:cubicBezTo>
                    <a:pt x="1769145" y="869584"/>
                    <a:pt x="2239385" y="1339824"/>
                    <a:pt x="2239385" y="1917829"/>
                  </a:cubicBezTo>
                  <a:cubicBezTo>
                    <a:pt x="2239385" y="2230354"/>
                    <a:pt x="2100453" y="2523981"/>
                    <a:pt x="1863261" y="2722330"/>
                  </a:cubicBezTo>
                  <a:cubicBezTo>
                    <a:pt x="1810788" y="2576273"/>
                    <a:pt x="1694259" y="2458030"/>
                    <a:pt x="1544393" y="2405614"/>
                  </a:cubicBezTo>
                  <a:cubicBezTo>
                    <a:pt x="1542212" y="2404623"/>
                    <a:pt x="1539964" y="2403747"/>
                    <a:pt x="1537668" y="2402985"/>
                  </a:cubicBezTo>
                  <a:cubicBezTo>
                    <a:pt x="1531515" y="2400937"/>
                    <a:pt x="1525362" y="2399013"/>
                    <a:pt x="1519219" y="2397204"/>
                  </a:cubicBezTo>
                  <a:cubicBezTo>
                    <a:pt x="1518542" y="2396994"/>
                    <a:pt x="1517847" y="2396784"/>
                    <a:pt x="1517113" y="2396565"/>
                  </a:cubicBezTo>
                  <a:cubicBezTo>
                    <a:pt x="1516018" y="2396213"/>
                    <a:pt x="1514923" y="2395889"/>
                    <a:pt x="1513799" y="2395594"/>
                  </a:cubicBezTo>
                  <a:lnTo>
                    <a:pt x="1498111" y="2391460"/>
                  </a:lnTo>
                  <a:cubicBezTo>
                    <a:pt x="1497844" y="2391393"/>
                    <a:pt x="1497568" y="2391345"/>
                    <a:pt x="1497302" y="2391279"/>
                  </a:cubicBezTo>
                  <a:cubicBezTo>
                    <a:pt x="1495682" y="2390879"/>
                    <a:pt x="1494053" y="2390565"/>
                    <a:pt x="1492434" y="2390174"/>
                  </a:cubicBezTo>
                  <a:cubicBezTo>
                    <a:pt x="1488129" y="2389164"/>
                    <a:pt x="1483814" y="2388136"/>
                    <a:pt x="1479499" y="2387240"/>
                  </a:cubicBezTo>
                  <a:cubicBezTo>
                    <a:pt x="1479099" y="2387145"/>
                    <a:pt x="1478690" y="2387059"/>
                    <a:pt x="1478280" y="2386974"/>
                  </a:cubicBezTo>
                  <a:cubicBezTo>
                    <a:pt x="1467241" y="2384678"/>
                    <a:pt x="1456134" y="2382811"/>
                    <a:pt x="1444971" y="2381240"/>
                  </a:cubicBezTo>
                  <a:cubicBezTo>
                    <a:pt x="1442780" y="2380925"/>
                    <a:pt x="1440656" y="2380535"/>
                    <a:pt x="1438437" y="2380249"/>
                  </a:cubicBezTo>
                  <a:lnTo>
                    <a:pt x="1438437" y="2380259"/>
                  </a:lnTo>
                  <a:lnTo>
                    <a:pt x="1435237" y="2379839"/>
                  </a:lnTo>
                  <a:cubicBezTo>
                    <a:pt x="1429350" y="2379135"/>
                    <a:pt x="1423416" y="2378553"/>
                    <a:pt x="1417234" y="2378030"/>
                  </a:cubicBezTo>
                  <a:cubicBezTo>
                    <a:pt x="1413910" y="2377744"/>
                    <a:pt x="1410586" y="2377525"/>
                    <a:pt x="1407252" y="2377306"/>
                  </a:cubicBezTo>
                  <a:cubicBezTo>
                    <a:pt x="1404423" y="2377106"/>
                    <a:pt x="1401604" y="2376887"/>
                    <a:pt x="1398746" y="2376753"/>
                  </a:cubicBezTo>
                  <a:cubicBezTo>
                    <a:pt x="1398184" y="2376725"/>
                    <a:pt x="1397651" y="2376725"/>
                    <a:pt x="1397099" y="2376696"/>
                  </a:cubicBezTo>
                  <a:cubicBezTo>
                    <a:pt x="1388774" y="2376296"/>
                    <a:pt x="1380439" y="2376030"/>
                    <a:pt x="1372086" y="2376030"/>
                  </a:cubicBezTo>
                  <a:lnTo>
                    <a:pt x="1010155" y="2376030"/>
                  </a:lnTo>
                  <a:cubicBezTo>
                    <a:pt x="1001820" y="2376030"/>
                    <a:pt x="993496" y="2376286"/>
                    <a:pt x="985190" y="2376687"/>
                  </a:cubicBezTo>
                  <a:cubicBezTo>
                    <a:pt x="984599" y="2376715"/>
                    <a:pt x="984037" y="2376715"/>
                    <a:pt x="983437" y="2376753"/>
                  </a:cubicBezTo>
                  <a:cubicBezTo>
                    <a:pt x="980494" y="2376906"/>
                    <a:pt x="977551" y="2377125"/>
                    <a:pt x="974608" y="2377334"/>
                  </a:cubicBezTo>
                  <a:cubicBezTo>
                    <a:pt x="966426" y="2377896"/>
                    <a:pt x="958263" y="2378601"/>
                    <a:pt x="950128" y="2379544"/>
                  </a:cubicBezTo>
                  <a:cubicBezTo>
                    <a:pt x="948947" y="2379678"/>
                    <a:pt x="947842" y="2379744"/>
                    <a:pt x="946642" y="2379887"/>
                  </a:cubicBezTo>
                  <a:lnTo>
                    <a:pt x="943785" y="2380268"/>
                  </a:lnTo>
                  <a:lnTo>
                    <a:pt x="943785" y="2380268"/>
                  </a:lnTo>
                  <a:cubicBezTo>
                    <a:pt x="941651" y="2380544"/>
                    <a:pt x="939613" y="2380916"/>
                    <a:pt x="937508" y="2381220"/>
                  </a:cubicBezTo>
                  <a:cubicBezTo>
                    <a:pt x="925925" y="2382849"/>
                    <a:pt x="914391" y="2384812"/>
                    <a:pt x="902932" y="2387221"/>
                  </a:cubicBezTo>
                  <a:cubicBezTo>
                    <a:pt x="902875" y="2387231"/>
                    <a:pt x="902827" y="2387240"/>
                    <a:pt x="902770" y="2387259"/>
                  </a:cubicBezTo>
                  <a:cubicBezTo>
                    <a:pt x="897198" y="2388412"/>
                    <a:pt x="891483" y="2389698"/>
                    <a:pt x="885501" y="2391165"/>
                  </a:cubicBezTo>
                  <a:cubicBezTo>
                    <a:pt x="885273" y="2391222"/>
                    <a:pt x="885044" y="2391269"/>
                    <a:pt x="884806" y="2391327"/>
                  </a:cubicBezTo>
                  <a:cubicBezTo>
                    <a:pt x="884311" y="2391450"/>
                    <a:pt x="883853" y="2391546"/>
                    <a:pt x="883368" y="2391670"/>
                  </a:cubicBezTo>
                  <a:lnTo>
                    <a:pt x="868413" y="2395622"/>
                  </a:lnTo>
                  <a:cubicBezTo>
                    <a:pt x="867347" y="2395908"/>
                    <a:pt x="866270" y="2396222"/>
                    <a:pt x="865222" y="2396556"/>
                  </a:cubicBezTo>
                  <a:cubicBezTo>
                    <a:pt x="864480" y="2396775"/>
                    <a:pt x="863737" y="2396994"/>
                    <a:pt x="862984" y="2397232"/>
                  </a:cubicBezTo>
                  <a:cubicBezTo>
                    <a:pt x="856850" y="2399032"/>
                    <a:pt x="850725" y="2400956"/>
                    <a:pt x="844582" y="2402995"/>
                  </a:cubicBezTo>
                  <a:cubicBezTo>
                    <a:pt x="842296" y="2403757"/>
                    <a:pt x="840048" y="2404633"/>
                    <a:pt x="837876" y="2405614"/>
                  </a:cubicBezTo>
                  <a:cubicBezTo>
                    <a:pt x="688010" y="2458040"/>
                    <a:pt x="571471" y="2576283"/>
                    <a:pt x="518989" y="2722330"/>
                  </a:cubicBezTo>
                  <a:cubicBezTo>
                    <a:pt x="281807" y="2523962"/>
                    <a:pt x="142875" y="2230354"/>
                    <a:pt x="142875" y="191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85">
              <a:extLst>
                <a:ext uri="{FF2B5EF4-FFF2-40B4-BE49-F238E27FC236}">
                  <a16:creationId xmlns:a16="http://schemas.microsoft.com/office/drawing/2014/main" id="{14128964-B493-4BBD-A7DE-9F12D9FB22D2}"/>
                </a:ext>
              </a:extLst>
            </p:cNvPr>
            <p:cNvSpPr/>
            <p:nvPr/>
          </p:nvSpPr>
          <p:spPr>
            <a:xfrm>
              <a:off x="4353001" y="3085385"/>
              <a:ext cx="991419" cy="1195939"/>
            </a:xfrm>
            <a:custGeom>
              <a:avLst/>
              <a:gdLst>
                <a:gd name="connsiteX0" fmla="*/ 495729 w 991419"/>
                <a:gd name="connsiteY0" fmla="*/ 1195940 h 1195939"/>
                <a:gd name="connsiteX1" fmla="*/ 991419 w 991419"/>
                <a:gd name="connsiteY1" fmla="*/ 700249 h 1195939"/>
                <a:gd name="connsiteX2" fmla="*/ 991419 w 991419"/>
                <a:gd name="connsiteY2" fmla="*/ 575786 h 1195939"/>
                <a:gd name="connsiteX3" fmla="*/ 991419 w 991419"/>
                <a:gd name="connsiteY3" fmla="*/ 495700 h 1195939"/>
                <a:gd name="connsiteX4" fmla="*/ 990705 w 991419"/>
                <a:gd name="connsiteY4" fmla="*/ 469373 h 1195939"/>
                <a:gd name="connsiteX5" fmla="*/ 990257 w 991419"/>
                <a:gd name="connsiteY5" fmla="*/ 463544 h 1195939"/>
                <a:gd name="connsiteX6" fmla="*/ 988600 w 991419"/>
                <a:gd name="connsiteY6" fmla="*/ 443132 h 1195939"/>
                <a:gd name="connsiteX7" fmla="*/ 987828 w 991419"/>
                <a:gd name="connsiteY7" fmla="*/ 437083 h 1195939"/>
                <a:gd name="connsiteX8" fmla="*/ 985123 w 991419"/>
                <a:gd name="connsiteY8" fmla="*/ 417147 h 1195939"/>
                <a:gd name="connsiteX9" fmla="*/ 984037 w 991419"/>
                <a:gd name="connsiteY9" fmla="*/ 411118 h 1195939"/>
                <a:gd name="connsiteX10" fmla="*/ 980313 w 991419"/>
                <a:gd name="connsiteY10" fmla="*/ 391573 h 1195939"/>
                <a:gd name="connsiteX11" fmla="*/ 978865 w 991419"/>
                <a:gd name="connsiteY11" fmla="*/ 385305 h 1195939"/>
                <a:gd name="connsiteX12" fmla="*/ 974217 w 991419"/>
                <a:gd name="connsiteY12" fmla="*/ 366493 h 1195939"/>
                <a:gd name="connsiteX13" fmla="*/ 972303 w 991419"/>
                <a:gd name="connsiteY13" fmla="*/ 359778 h 1195939"/>
                <a:gd name="connsiteX14" fmla="*/ 966911 w 991419"/>
                <a:gd name="connsiteY14" fmla="*/ 342062 h 1195939"/>
                <a:gd name="connsiteX15" fmla="*/ 964378 w 991419"/>
                <a:gd name="connsiteY15" fmla="*/ 334594 h 1195939"/>
                <a:gd name="connsiteX16" fmla="*/ 958463 w 991419"/>
                <a:gd name="connsiteY16" fmla="*/ 318325 h 1195939"/>
                <a:gd name="connsiteX17" fmla="*/ 955148 w 991419"/>
                <a:gd name="connsiteY17" fmla="*/ 309943 h 1195939"/>
                <a:gd name="connsiteX18" fmla="*/ 948966 w 991419"/>
                <a:gd name="connsiteY18" fmla="*/ 295389 h 1195939"/>
                <a:gd name="connsiteX19" fmla="*/ 944680 w 991419"/>
                <a:gd name="connsiteY19" fmla="*/ 285931 h 1195939"/>
                <a:gd name="connsiteX20" fmla="*/ 938517 w 991419"/>
                <a:gd name="connsiteY20" fmla="*/ 273339 h 1195939"/>
                <a:gd name="connsiteX21" fmla="*/ 933059 w 991419"/>
                <a:gd name="connsiteY21" fmla="*/ 262690 h 1195939"/>
                <a:gd name="connsiteX22" fmla="*/ 927287 w 991419"/>
                <a:gd name="connsiteY22" fmla="*/ 252327 h 1195939"/>
                <a:gd name="connsiteX23" fmla="*/ 920344 w 991419"/>
                <a:gd name="connsiteY23" fmla="*/ 240268 h 1195939"/>
                <a:gd name="connsiteX24" fmla="*/ 915743 w 991419"/>
                <a:gd name="connsiteY24" fmla="*/ 232953 h 1195939"/>
                <a:gd name="connsiteX25" fmla="*/ 864327 w 991419"/>
                <a:gd name="connsiteY25" fmla="*/ 164725 h 1195939"/>
                <a:gd name="connsiteX26" fmla="*/ 862098 w 991419"/>
                <a:gd name="connsiteY26" fmla="*/ 162192 h 1195939"/>
                <a:gd name="connsiteX27" fmla="*/ 849478 w 991419"/>
                <a:gd name="connsiteY27" fmla="*/ 148952 h 1195939"/>
                <a:gd name="connsiteX28" fmla="*/ 844591 w 991419"/>
                <a:gd name="connsiteY28" fmla="*/ 143970 h 1195939"/>
                <a:gd name="connsiteX29" fmla="*/ 832609 w 991419"/>
                <a:gd name="connsiteY29" fmla="*/ 132540 h 1195939"/>
                <a:gd name="connsiteX30" fmla="*/ 825970 w 991419"/>
                <a:gd name="connsiteY30" fmla="*/ 126454 h 1195939"/>
                <a:gd name="connsiteX31" fmla="*/ 820445 w 991419"/>
                <a:gd name="connsiteY31" fmla="*/ 121396 h 1195939"/>
                <a:gd name="connsiteX32" fmla="*/ 817931 w 991419"/>
                <a:gd name="connsiteY32" fmla="*/ 119167 h 1195939"/>
                <a:gd name="connsiteX33" fmla="*/ 815407 w 991419"/>
                <a:gd name="connsiteY33" fmla="*/ 117091 h 1195939"/>
                <a:gd name="connsiteX34" fmla="*/ 804043 w 991419"/>
                <a:gd name="connsiteY34" fmla="*/ 107766 h 1195939"/>
                <a:gd name="connsiteX35" fmla="*/ 798652 w 991419"/>
                <a:gd name="connsiteY35" fmla="*/ 103556 h 1195939"/>
                <a:gd name="connsiteX36" fmla="*/ 792299 w 991419"/>
                <a:gd name="connsiteY36" fmla="*/ 98774 h 1195939"/>
                <a:gd name="connsiteX37" fmla="*/ 791937 w 991419"/>
                <a:gd name="connsiteY37" fmla="*/ 98498 h 1195939"/>
                <a:gd name="connsiteX38" fmla="*/ 787908 w 991419"/>
                <a:gd name="connsiteY38" fmla="*/ 95460 h 1195939"/>
                <a:gd name="connsiteX39" fmla="*/ 781402 w 991419"/>
                <a:gd name="connsiteY39" fmla="*/ 90783 h 1195939"/>
                <a:gd name="connsiteX40" fmla="*/ 772687 w 991419"/>
                <a:gd name="connsiteY40" fmla="*/ 84801 h 1195939"/>
                <a:gd name="connsiteX41" fmla="*/ 772649 w 991419"/>
                <a:gd name="connsiteY41" fmla="*/ 84772 h 1195939"/>
                <a:gd name="connsiteX42" fmla="*/ 771268 w 991419"/>
                <a:gd name="connsiteY42" fmla="*/ 83820 h 1195939"/>
                <a:gd name="connsiteX43" fmla="*/ 763772 w 991419"/>
                <a:gd name="connsiteY43" fmla="*/ 78867 h 1195939"/>
                <a:gd name="connsiteX44" fmla="*/ 754609 w 991419"/>
                <a:gd name="connsiteY44" fmla="*/ 73142 h 1195939"/>
                <a:gd name="connsiteX45" fmla="*/ 753247 w 991419"/>
                <a:gd name="connsiteY45" fmla="*/ 72314 h 1195939"/>
                <a:gd name="connsiteX46" fmla="*/ 751684 w 991419"/>
                <a:gd name="connsiteY46" fmla="*/ 71371 h 1195939"/>
                <a:gd name="connsiteX47" fmla="*/ 745712 w 991419"/>
                <a:gd name="connsiteY47" fmla="*/ 67751 h 1195939"/>
                <a:gd name="connsiteX48" fmla="*/ 738797 w 991419"/>
                <a:gd name="connsiteY48" fmla="*/ 63827 h 1195939"/>
                <a:gd name="connsiteX49" fmla="*/ 736778 w 991419"/>
                <a:gd name="connsiteY49" fmla="*/ 62694 h 1195939"/>
                <a:gd name="connsiteX50" fmla="*/ 733263 w 991419"/>
                <a:gd name="connsiteY50" fmla="*/ 60760 h 1195939"/>
                <a:gd name="connsiteX51" fmla="*/ 730768 w 991419"/>
                <a:gd name="connsiteY51" fmla="*/ 59388 h 1195939"/>
                <a:gd name="connsiteX52" fmla="*/ 727453 w 991419"/>
                <a:gd name="connsiteY52" fmla="*/ 57569 h 1195939"/>
                <a:gd name="connsiteX53" fmla="*/ 723081 w 991419"/>
                <a:gd name="connsiteY53" fmla="*/ 55321 h 1195939"/>
                <a:gd name="connsiteX54" fmla="*/ 721804 w 991419"/>
                <a:gd name="connsiteY54" fmla="*/ 54673 h 1195939"/>
                <a:gd name="connsiteX55" fmla="*/ 718242 w 991419"/>
                <a:gd name="connsiteY55" fmla="*/ 52978 h 1195939"/>
                <a:gd name="connsiteX56" fmla="*/ 699459 w 991419"/>
                <a:gd name="connsiteY56" fmla="*/ 43996 h 1195939"/>
                <a:gd name="connsiteX57" fmla="*/ 692687 w 991419"/>
                <a:gd name="connsiteY57" fmla="*/ 40929 h 1195939"/>
                <a:gd name="connsiteX58" fmla="*/ 672970 w 991419"/>
                <a:gd name="connsiteY58" fmla="*/ 32899 h 1195939"/>
                <a:gd name="connsiteX59" fmla="*/ 666750 w 991419"/>
                <a:gd name="connsiteY59" fmla="*/ 30442 h 1195939"/>
                <a:gd name="connsiteX60" fmla="*/ 642309 w 991419"/>
                <a:gd name="connsiteY60" fmla="*/ 22146 h 1195939"/>
                <a:gd name="connsiteX61" fmla="*/ 629536 w 991419"/>
                <a:gd name="connsiteY61" fmla="*/ 18507 h 1195939"/>
                <a:gd name="connsiteX62" fmla="*/ 616868 w 991419"/>
                <a:gd name="connsiteY62" fmla="*/ 15040 h 1195939"/>
                <a:gd name="connsiteX63" fmla="*/ 602504 w 991419"/>
                <a:gd name="connsiteY63" fmla="*/ 11716 h 1195939"/>
                <a:gd name="connsiteX64" fmla="*/ 590702 w 991419"/>
                <a:gd name="connsiteY64" fmla="*/ 9239 h 1195939"/>
                <a:gd name="connsiteX65" fmla="*/ 576320 w 991419"/>
                <a:gd name="connsiteY65" fmla="*/ 6667 h 1195939"/>
                <a:gd name="connsiteX66" fmla="*/ 563413 w 991419"/>
                <a:gd name="connsiteY66" fmla="*/ 4753 h 1195939"/>
                <a:gd name="connsiteX67" fmla="*/ 549964 w 991419"/>
                <a:gd name="connsiteY67" fmla="*/ 3038 h 1195939"/>
                <a:gd name="connsiteX68" fmla="*/ 534105 w 991419"/>
                <a:gd name="connsiteY68" fmla="*/ 1638 h 1195939"/>
                <a:gd name="connsiteX69" fmla="*/ 523151 w 991419"/>
                <a:gd name="connsiteY69" fmla="*/ 800 h 1195939"/>
                <a:gd name="connsiteX70" fmla="*/ 495700 w 991419"/>
                <a:gd name="connsiteY70" fmla="*/ 0 h 1195939"/>
                <a:gd name="connsiteX71" fmla="*/ 0 w 991419"/>
                <a:gd name="connsiteY71" fmla="*/ 495691 h 1195939"/>
                <a:gd name="connsiteX72" fmla="*/ 0 w 991419"/>
                <a:gd name="connsiteY72" fmla="*/ 700240 h 1195939"/>
                <a:gd name="connsiteX73" fmla="*/ 495729 w 991419"/>
                <a:gd name="connsiteY73" fmla="*/ 1195940 h 1195939"/>
                <a:gd name="connsiteX74" fmla="*/ 143246 w 991419"/>
                <a:gd name="connsiteY74" fmla="*/ 482070 h 1195939"/>
                <a:gd name="connsiteX75" fmla="*/ 143751 w 991419"/>
                <a:gd name="connsiteY75" fmla="*/ 472411 h 1195939"/>
                <a:gd name="connsiteX76" fmla="*/ 144370 w 991419"/>
                <a:gd name="connsiteY76" fmla="*/ 464258 h 1195939"/>
                <a:gd name="connsiteX77" fmla="*/ 145342 w 991419"/>
                <a:gd name="connsiteY77" fmla="*/ 454800 h 1195939"/>
                <a:gd name="connsiteX78" fmla="*/ 146380 w 991419"/>
                <a:gd name="connsiteY78" fmla="*/ 446675 h 1195939"/>
                <a:gd name="connsiteX79" fmla="*/ 147790 w 991419"/>
                <a:gd name="connsiteY79" fmla="*/ 437445 h 1195939"/>
                <a:gd name="connsiteX80" fmla="*/ 149238 w 991419"/>
                <a:gd name="connsiteY80" fmla="*/ 429377 h 1195939"/>
                <a:gd name="connsiteX81" fmla="*/ 151076 w 991419"/>
                <a:gd name="connsiteY81" fmla="*/ 420357 h 1195939"/>
                <a:gd name="connsiteX82" fmla="*/ 152933 w 991419"/>
                <a:gd name="connsiteY82" fmla="*/ 412356 h 1195939"/>
                <a:gd name="connsiteX83" fmla="*/ 155181 w 991419"/>
                <a:gd name="connsiteY83" fmla="*/ 403574 h 1195939"/>
                <a:gd name="connsiteX84" fmla="*/ 157439 w 991419"/>
                <a:gd name="connsiteY84" fmla="*/ 395650 h 1195939"/>
                <a:gd name="connsiteX85" fmla="*/ 160077 w 991419"/>
                <a:gd name="connsiteY85" fmla="*/ 387115 h 1195939"/>
                <a:gd name="connsiteX86" fmla="*/ 162744 w 991419"/>
                <a:gd name="connsiteY86" fmla="*/ 379257 h 1195939"/>
                <a:gd name="connsiteX87" fmla="*/ 165744 w 991419"/>
                <a:gd name="connsiteY87" fmla="*/ 370999 h 1195939"/>
                <a:gd name="connsiteX88" fmla="*/ 168812 w 991419"/>
                <a:gd name="connsiteY88" fmla="*/ 363236 h 1195939"/>
                <a:gd name="connsiteX89" fmla="*/ 172164 w 991419"/>
                <a:gd name="connsiteY89" fmla="*/ 355225 h 1195939"/>
                <a:gd name="connsiteX90" fmla="*/ 175622 w 991419"/>
                <a:gd name="connsiteY90" fmla="*/ 347586 h 1195939"/>
                <a:gd name="connsiteX91" fmla="*/ 179299 w 991419"/>
                <a:gd name="connsiteY91" fmla="*/ 339871 h 1195939"/>
                <a:gd name="connsiteX92" fmla="*/ 183166 w 991419"/>
                <a:gd name="connsiteY92" fmla="*/ 332327 h 1195939"/>
                <a:gd name="connsiteX93" fmla="*/ 187147 w 991419"/>
                <a:gd name="connsiteY93" fmla="*/ 324898 h 1195939"/>
                <a:gd name="connsiteX94" fmla="*/ 191395 w 991419"/>
                <a:gd name="connsiteY94" fmla="*/ 317516 h 1195939"/>
                <a:gd name="connsiteX95" fmla="*/ 195691 w 991419"/>
                <a:gd name="connsiteY95" fmla="*/ 310353 h 1195939"/>
                <a:gd name="connsiteX96" fmla="*/ 200320 w 991419"/>
                <a:gd name="connsiteY96" fmla="*/ 303143 h 1195939"/>
                <a:gd name="connsiteX97" fmla="*/ 204892 w 991419"/>
                <a:gd name="connsiteY97" fmla="*/ 296266 h 1195939"/>
                <a:gd name="connsiteX98" fmla="*/ 209893 w 991419"/>
                <a:gd name="connsiteY98" fmla="*/ 289236 h 1195939"/>
                <a:gd name="connsiteX99" fmla="*/ 214751 w 991419"/>
                <a:gd name="connsiteY99" fmla="*/ 282635 h 1195939"/>
                <a:gd name="connsiteX100" fmla="*/ 220113 w 991419"/>
                <a:gd name="connsiteY100" fmla="*/ 275806 h 1195939"/>
                <a:gd name="connsiteX101" fmla="*/ 225219 w 991419"/>
                <a:gd name="connsiteY101" fmla="*/ 269510 h 1195939"/>
                <a:gd name="connsiteX102" fmla="*/ 230953 w 991419"/>
                <a:gd name="connsiteY102" fmla="*/ 262900 h 1195939"/>
                <a:gd name="connsiteX103" fmla="*/ 236306 w 991419"/>
                <a:gd name="connsiteY103" fmla="*/ 256889 h 1195939"/>
                <a:gd name="connsiteX104" fmla="*/ 242373 w 991419"/>
                <a:gd name="connsiteY104" fmla="*/ 250527 h 1195939"/>
                <a:gd name="connsiteX105" fmla="*/ 247955 w 991419"/>
                <a:gd name="connsiteY105" fmla="*/ 244821 h 1195939"/>
                <a:gd name="connsiteX106" fmla="*/ 254384 w 991419"/>
                <a:gd name="connsiteY106" fmla="*/ 238696 h 1195939"/>
                <a:gd name="connsiteX107" fmla="*/ 260175 w 991419"/>
                <a:gd name="connsiteY107" fmla="*/ 233315 h 1195939"/>
                <a:gd name="connsiteX108" fmla="*/ 266948 w 991419"/>
                <a:gd name="connsiteY108" fmla="*/ 227447 h 1195939"/>
                <a:gd name="connsiteX109" fmla="*/ 272939 w 991419"/>
                <a:gd name="connsiteY109" fmla="*/ 222380 h 1195939"/>
                <a:gd name="connsiteX110" fmla="*/ 280006 w 991419"/>
                <a:gd name="connsiteY110" fmla="*/ 216818 h 1195939"/>
                <a:gd name="connsiteX111" fmla="*/ 286207 w 991419"/>
                <a:gd name="connsiteY111" fmla="*/ 212055 h 1195939"/>
                <a:gd name="connsiteX112" fmla="*/ 293599 w 991419"/>
                <a:gd name="connsiteY112" fmla="*/ 206797 h 1195939"/>
                <a:gd name="connsiteX113" fmla="*/ 299971 w 991419"/>
                <a:gd name="connsiteY113" fmla="*/ 202359 h 1195939"/>
                <a:gd name="connsiteX114" fmla="*/ 307638 w 991419"/>
                <a:gd name="connsiteY114" fmla="*/ 197434 h 1195939"/>
                <a:gd name="connsiteX115" fmla="*/ 314220 w 991419"/>
                <a:gd name="connsiteY115" fmla="*/ 193300 h 1195939"/>
                <a:gd name="connsiteX116" fmla="*/ 322164 w 991419"/>
                <a:gd name="connsiteY116" fmla="*/ 188728 h 1195939"/>
                <a:gd name="connsiteX117" fmla="*/ 328908 w 991419"/>
                <a:gd name="connsiteY117" fmla="*/ 184928 h 1195939"/>
                <a:gd name="connsiteX118" fmla="*/ 337137 w 991419"/>
                <a:gd name="connsiteY118" fmla="*/ 180708 h 1195939"/>
                <a:gd name="connsiteX119" fmla="*/ 344033 w 991419"/>
                <a:gd name="connsiteY119" fmla="*/ 177241 h 1195939"/>
                <a:gd name="connsiteX120" fmla="*/ 352473 w 991419"/>
                <a:gd name="connsiteY120" fmla="*/ 173422 h 1195939"/>
                <a:gd name="connsiteX121" fmla="*/ 359569 w 991419"/>
                <a:gd name="connsiteY121" fmla="*/ 170269 h 1195939"/>
                <a:gd name="connsiteX122" fmla="*/ 368284 w 991419"/>
                <a:gd name="connsiteY122" fmla="*/ 166830 h 1195939"/>
                <a:gd name="connsiteX123" fmla="*/ 375466 w 991419"/>
                <a:gd name="connsiteY123" fmla="*/ 164049 h 1195939"/>
                <a:gd name="connsiteX124" fmla="*/ 384477 w 991419"/>
                <a:gd name="connsiteY124" fmla="*/ 160991 h 1195939"/>
                <a:gd name="connsiteX125" fmla="*/ 391735 w 991419"/>
                <a:gd name="connsiteY125" fmla="*/ 158572 h 1195939"/>
                <a:gd name="connsiteX126" fmla="*/ 400955 w 991419"/>
                <a:gd name="connsiteY126" fmla="*/ 155943 h 1195939"/>
                <a:gd name="connsiteX127" fmla="*/ 408356 w 991419"/>
                <a:gd name="connsiteY127" fmla="*/ 153876 h 1195939"/>
                <a:gd name="connsiteX128" fmla="*/ 417928 w 991419"/>
                <a:gd name="connsiteY128" fmla="*/ 151667 h 1195939"/>
                <a:gd name="connsiteX129" fmla="*/ 425272 w 991419"/>
                <a:gd name="connsiteY129" fmla="*/ 150000 h 1195939"/>
                <a:gd name="connsiteX130" fmla="*/ 435245 w 991419"/>
                <a:gd name="connsiteY130" fmla="*/ 148209 h 1195939"/>
                <a:gd name="connsiteX131" fmla="*/ 442503 w 991419"/>
                <a:gd name="connsiteY131" fmla="*/ 146933 h 1195939"/>
                <a:gd name="connsiteX132" fmla="*/ 452999 w 991419"/>
                <a:gd name="connsiteY132" fmla="*/ 145599 h 1195939"/>
                <a:gd name="connsiteX133" fmla="*/ 460000 w 991419"/>
                <a:gd name="connsiteY133" fmla="*/ 144723 h 1195939"/>
                <a:gd name="connsiteX134" fmla="*/ 471678 w 991419"/>
                <a:gd name="connsiteY134" fmla="*/ 143827 h 1195939"/>
                <a:gd name="connsiteX135" fmla="*/ 477755 w 991419"/>
                <a:gd name="connsiteY135" fmla="*/ 143370 h 1195939"/>
                <a:gd name="connsiteX136" fmla="*/ 495729 w 991419"/>
                <a:gd name="connsiteY136" fmla="*/ 142913 h 1195939"/>
                <a:gd name="connsiteX137" fmla="*/ 515264 w 991419"/>
                <a:gd name="connsiteY137" fmla="*/ 143485 h 1195939"/>
                <a:gd name="connsiteX138" fmla="*/ 523027 w 991419"/>
                <a:gd name="connsiteY138" fmla="*/ 144075 h 1195939"/>
                <a:gd name="connsiteX139" fmla="*/ 534333 w 991419"/>
                <a:gd name="connsiteY139" fmla="*/ 145066 h 1195939"/>
                <a:gd name="connsiteX140" fmla="*/ 543897 w 991419"/>
                <a:gd name="connsiteY140" fmla="*/ 146285 h 1195939"/>
                <a:gd name="connsiteX141" fmla="*/ 553107 w 991419"/>
                <a:gd name="connsiteY141" fmla="*/ 147647 h 1195939"/>
                <a:gd name="connsiteX142" fmla="*/ 563280 w 991419"/>
                <a:gd name="connsiteY142" fmla="*/ 149466 h 1195939"/>
                <a:gd name="connsiteX143" fmla="*/ 571805 w 991419"/>
                <a:gd name="connsiteY143" fmla="*/ 151257 h 1195939"/>
                <a:gd name="connsiteX144" fmla="*/ 581854 w 991419"/>
                <a:gd name="connsiteY144" fmla="*/ 153581 h 1195939"/>
                <a:gd name="connsiteX145" fmla="*/ 591350 w 991419"/>
                <a:gd name="connsiteY145" fmla="*/ 156181 h 1195939"/>
                <a:gd name="connsiteX146" fmla="*/ 599904 w 991419"/>
                <a:gd name="connsiteY146" fmla="*/ 158610 h 1195939"/>
                <a:gd name="connsiteX147" fmla="*/ 617601 w 991419"/>
                <a:gd name="connsiteY147" fmla="*/ 164611 h 1195939"/>
                <a:gd name="connsiteX148" fmla="*/ 620649 w 991419"/>
                <a:gd name="connsiteY148" fmla="*/ 165811 h 1195939"/>
                <a:gd name="connsiteX149" fmla="*/ 636241 w 991419"/>
                <a:gd name="connsiteY149" fmla="*/ 172164 h 1195939"/>
                <a:gd name="connsiteX150" fmla="*/ 639747 w 991419"/>
                <a:gd name="connsiteY150" fmla="*/ 173755 h 1195939"/>
                <a:gd name="connsiteX151" fmla="*/ 654825 w 991419"/>
                <a:gd name="connsiteY151" fmla="*/ 180965 h 1195939"/>
                <a:gd name="connsiteX152" fmla="*/ 662378 w 991419"/>
                <a:gd name="connsiteY152" fmla="*/ 184842 h 1195939"/>
                <a:gd name="connsiteX153" fmla="*/ 666074 w 991419"/>
                <a:gd name="connsiteY153" fmla="*/ 186890 h 1195939"/>
                <a:gd name="connsiteX154" fmla="*/ 676713 w 991419"/>
                <a:gd name="connsiteY154" fmla="*/ 193015 h 1195939"/>
                <a:gd name="connsiteX155" fmla="*/ 679799 w 991419"/>
                <a:gd name="connsiteY155" fmla="*/ 194891 h 1195939"/>
                <a:gd name="connsiteX156" fmla="*/ 680447 w 991419"/>
                <a:gd name="connsiteY156" fmla="*/ 195301 h 1195939"/>
                <a:gd name="connsiteX157" fmla="*/ 691534 w 991419"/>
                <a:gd name="connsiteY157" fmla="*/ 202416 h 1195939"/>
                <a:gd name="connsiteX158" fmla="*/ 691791 w 991419"/>
                <a:gd name="connsiteY158" fmla="*/ 202587 h 1195939"/>
                <a:gd name="connsiteX159" fmla="*/ 694887 w 991419"/>
                <a:gd name="connsiteY159" fmla="*/ 204711 h 1195939"/>
                <a:gd name="connsiteX160" fmla="*/ 705155 w 991419"/>
                <a:gd name="connsiteY160" fmla="*/ 212017 h 1195939"/>
                <a:gd name="connsiteX161" fmla="*/ 708489 w 991419"/>
                <a:gd name="connsiteY161" fmla="*/ 214522 h 1195939"/>
                <a:gd name="connsiteX162" fmla="*/ 718480 w 991419"/>
                <a:gd name="connsiteY162" fmla="*/ 222380 h 1195939"/>
                <a:gd name="connsiteX163" fmla="*/ 721204 w 991419"/>
                <a:gd name="connsiteY163" fmla="*/ 224619 h 1195939"/>
                <a:gd name="connsiteX164" fmla="*/ 728691 w 991419"/>
                <a:gd name="connsiteY164" fmla="*/ 231105 h 1195939"/>
                <a:gd name="connsiteX165" fmla="*/ 735949 w 991419"/>
                <a:gd name="connsiteY165" fmla="*/ 237668 h 1195939"/>
                <a:gd name="connsiteX166" fmla="*/ 742131 w 991419"/>
                <a:gd name="connsiteY166" fmla="*/ 243564 h 1195939"/>
                <a:gd name="connsiteX167" fmla="*/ 748370 w 991419"/>
                <a:gd name="connsiteY167" fmla="*/ 249822 h 1195939"/>
                <a:gd name="connsiteX168" fmla="*/ 754704 w 991419"/>
                <a:gd name="connsiteY168" fmla="*/ 256461 h 1195939"/>
                <a:gd name="connsiteX169" fmla="*/ 760181 w 991419"/>
                <a:gd name="connsiteY169" fmla="*/ 262566 h 1195939"/>
                <a:gd name="connsiteX170" fmla="*/ 766448 w 991419"/>
                <a:gd name="connsiteY170" fmla="*/ 269796 h 1195939"/>
                <a:gd name="connsiteX171" fmla="*/ 771420 w 991419"/>
                <a:gd name="connsiteY171" fmla="*/ 275949 h 1195939"/>
                <a:gd name="connsiteX172" fmla="*/ 777402 w 991419"/>
                <a:gd name="connsiteY172" fmla="*/ 283559 h 1195939"/>
                <a:gd name="connsiteX173" fmla="*/ 782183 w 991419"/>
                <a:gd name="connsiteY173" fmla="*/ 290160 h 1195939"/>
                <a:gd name="connsiteX174" fmla="*/ 787594 w 991419"/>
                <a:gd name="connsiteY174" fmla="*/ 297751 h 1195939"/>
                <a:gd name="connsiteX175" fmla="*/ 792823 w 991419"/>
                <a:gd name="connsiteY175" fmla="*/ 305819 h 1195939"/>
                <a:gd name="connsiteX176" fmla="*/ 797042 w 991419"/>
                <a:gd name="connsiteY176" fmla="*/ 312391 h 1195939"/>
                <a:gd name="connsiteX177" fmla="*/ 821388 w 991419"/>
                <a:gd name="connsiteY177" fmla="*/ 360121 h 1195939"/>
                <a:gd name="connsiteX178" fmla="*/ 821912 w 991419"/>
                <a:gd name="connsiteY178" fmla="*/ 361436 h 1195939"/>
                <a:gd name="connsiteX179" fmla="*/ 827865 w 991419"/>
                <a:gd name="connsiteY179" fmla="*/ 376847 h 1195939"/>
                <a:gd name="connsiteX180" fmla="*/ 828656 w 991419"/>
                <a:gd name="connsiteY180" fmla="*/ 379162 h 1195939"/>
                <a:gd name="connsiteX181" fmla="*/ 833476 w 991419"/>
                <a:gd name="connsiteY181" fmla="*/ 393849 h 1195939"/>
                <a:gd name="connsiteX182" fmla="*/ 834390 w 991419"/>
                <a:gd name="connsiteY182" fmla="*/ 397078 h 1195939"/>
                <a:gd name="connsiteX183" fmla="*/ 838181 w 991419"/>
                <a:gd name="connsiteY183" fmla="*/ 411042 h 1195939"/>
                <a:gd name="connsiteX184" fmla="*/ 839181 w 991419"/>
                <a:gd name="connsiteY184" fmla="*/ 415376 h 1195939"/>
                <a:gd name="connsiteX185" fmla="*/ 842000 w 991419"/>
                <a:gd name="connsiteY185" fmla="*/ 428377 h 1195939"/>
                <a:gd name="connsiteX186" fmla="*/ 843001 w 991419"/>
                <a:gd name="connsiteY186" fmla="*/ 433968 h 1195939"/>
                <a:gd name="connsiteX187" fmla="*/ 844934 w 991419"/>
                <a:gd name="connsiteY187" fmla="*/ 445846 h 1195939"/>
                <a:gd name="connsiteX188" fmla="*/ 845820 w 991419"/>
                <a:gd name="connsiteY188" fmla="*/ 452771 h 1195939"/>
                <a:gd name="connsiteX189" fmla="*/ 846992 w 991419"/>
                <a:gd name="connsiteY189" fmla="*/ 463468 h 1195939"/>
                <a:gd name="connsiteX190" fmla="*/ 847611 w 991419"/>
                <a:gd name="connsiteY190" fmla="*/ 471621 h 1195939"/>
                <a:gd name="connsiteX191" fmla="*/ 848163 w 991419"/>
                <a:gd name="connsiteY191" fmla="*/ 481336 h 1195939"/>
                <a:gd name="connsiteX192" fmla="*/ 848258 w 991419"/>
                <a:gd name="connsiteY192" fmla="*/ 484937 h 1195939"/>
                <a:gd name="connsiteX193" fmla="*/ 711556 w 991419"/>
                <a:gd name="connsiteY193" fmla="*/ 371704 h 1195939"/>
                <a:gd name="connsiteX194" fmla="*/ 657292 w 991419"/>
                <a:gd name="connsiteY194" fmla="*/ 339376 h 1195939"/>
                <a:gd name="connsiteX195" fmla="*/ 598599 w 991419"/>
                <a:gd name="connsiteY195" fmla="*/ 362731 h 1195939"/>
                <a:gd name="connsiteX196" fmla="*/ 275644 w 991419"/>
                <a:gd name="connsiteY196" fmla="*/ 506482 h 1195939"/>
                <a:gd name="connsiteX197" fmla="*/ 143151 w 991419"/>
                <a:gd name="connsiteY197" fmla="*/ 485861 h 1195939"/>
                <a:gd name="connsiteX198" fmla="*/ 143246 w 991419"/>
                <a:gd name="connsiteY198" fmla="*/ 482070 h 1195939"/>
                <a:gd name="connsiteX199" fmla="*/ 142904 w 991419"/>
                <a:gd name="connsiteY199" fmla="*/ 633784 h 1195939"/>
                <a:gd name="connsiteX200" fmla="*/ 275653 w 991419"/>
                <a:gd name="connsiteY200" fmla="*/ 649348 h 1195939"/>
                <a:gd name="connsiteX201" fmla="*/ 644604 w 991419"/>
                <a:gd name="connsiteY201" fmla="*/ 516045 h 1195939"/>
                <a:gd name="connsiteX202" fmla="*/ 848544 w 991419"/>
                <a:gd name="connsiteY202" fmla="*/ 635108 h 1195939"/>
                <a:gd name="connsiteX203" fmla="*/ 848544 w 991419"/>
                <a:gd name="connsiteY203" fmla="*/ 700240 h 1195939"/>
                <a:gd name="connsiteX204" fmla="*/ 495729 w 991419"/>
                <a:gd name="connsiteY204" fmla="*/ 1053055 h 1195939"/>
                <a:gd name="connsiteX205" fmla="*/ 142904 w 991419"/>
                <a:gd name="connsiteY205" fmla="*/ 700240 h 1195939"/>
                <a:gd name="connsiteX206" fmla="*/ 142904 w 991419"/>
                <a:gd name="connsiteY206" fmla="*/ 633784 h 119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991419" h="1195939">
                  <a:moveTo>
                    <a:pt x="495729" y="1195940"/>
                  </a:moveTo>
                  <a:cubicBezTo>
                    <a:pt x="769049" y="1195940"/>
                    <a:pt x="991419" y="973569"/>
                    <a:pt x="991419" y="700249"/>
                  </a:cubicBezTo>
                  <a:lnTo>
                    <a:pt x="991419" y="575786"/>
                  </a:lnTo>
                  <a:lnTo>
                    <a:pt x="991419" y="495700"/>
                  </a:lnTo>
                  <a:cubicBezTo>
                    <a:pt x="991419" y="486870"/>
                    <a:pt x="991162" y="478098"/>
                    <a:pt x="990705" y="469373"/>
                  </a:cubicBezTo>
                  <a:cubicBezTo>
                    <a:pt x="990600" y="467420"/>
                    <a:pt x="990390" y="465487"/>
                    <a:pt x="990257" y="463544"/>
                  </a:cubicBezTo>
                  <a:cubicBezTo>
                    <a:pt x="989819" y="456705"/>
                    <a:pt x="989314" y="449885"/>
                    <a:pt x="988600" y="443132"/>
                  </a:cubicBezTo>
                  <a:cubicBezTo>
                    <a:pt x="988381" y="441103"/>
                    <a:pt x="988066" y="439102"/>
                    <a:pt x="987828" y="437083"/>
                  </a:cubicBezTo>
                  <a:cubicBezTo>
                    <a:pt x="987038" y="430406"/>
                    <a:pt x="986180" y="423739"/>
                    <a:pt x="985123" y="417147"/>
                  </a:cubicBezTo>
                  <a:cubicBezTo>
                    <a:pt x="984799" y="415128"/>
                    <a:pt x="984390" y="413128"/>
                    <a:pt x="984037" y="411118"/>
                  </a:cubicBezTo>
                  <a:cubicBezTo>
                    <a:pt x="982904" y="404565"/>
                    <a:pt x="981694" y="398040"/>
                    <a:pt x="980313" y="391573"/>
                  </a:cubicBezTo>
                  <a:cubicBezTo>
                    <a:pt x="979865" y="389477"/>
                    <a:pt x="979341" y="387401"/>
                    <a:pt x="978865" y="385305"/>
                  </a:cubicBezTo>
                  <a:cubicBezTo>
                    <a:pt x="977427" y="378990"/>
                    <a:pt x="975903" y="372713"/>
                    <a:pt x="974217" y="366493"/>
                  </a:cubicBezTo>
                  <a:cubicBezTo>
                    <a:pt x="973607" y="364245"/>
                    <a:pt x="972941" y="362017"/>
                    <a:pt x="972303" y="359778"/>
                  </a:cubicBezTo>
                  <a:cubicBezTo>
                    <a:pt x="970607" y="353825"/>
                    <a:pt x="968826" y="347920"/>
                    <a:pt x="966911" y="342062"/>
                  </a:cubicBezTo>
                  <a:cubicBezTo>
                    <a:pt x="966092" y="339566"/>
                    <a:pt x="965235" y="337080"/>
                    <a:pt x="964378" y="334594"/>
                  </a:cubicBezTo>
                  <a:cubicBezTo>
                    <a:pt x="962492" y="329127"/>
                    <a:pt x="960530" y="323707"/>
                    <a:pt x="958463" y="318325"/>
                  </a:cubicBezTo>
                  <a:cubicBezTo>
                    <a:pt x="957386" y="315525"/>
                    <a:pt x="956281" y="312734"/>
                    <a:pt x="955148" y="309943"/>
                  </a:cubicBezTo>
                  <a:cubicBezTo>
                    <a:pt x="953167" y="305048"/>
                    <a:pt x="951100" y="300199"/>
                    <a:pt x="948966" y="295389"/>
                  </a:cubicBezTo>
                  <a:cubicBezTo>
                    <a:pt x="947566" y="292227"/>
                    <a:pt x="946147" y="289065"/>
                    <a:pt x="944680" y="285931"/>
                  </a:cubicBezTo>
                  <a:cubicBezTo>
                    <a:pt x="942689" y="281692"/>
                    <a:pt x="940622" y="277511"/>
                    <a:pt x="938517" y="273339"/>
                  </a:cubicBezTo>
                  <a:cubicBezTo>
                    <a:pt x="936727" y="269777"/>
                    <a:pt x="934936" y="266214"/>
                    <a:pt x="933059" y="262690"/>
                  </a:cubicBezTo>
                  <a:cubicBezTo>
                    <a:pt x="931193" y="259204"/>
                    <a:pt x="929230" y="255765"/>
                    <a:pt x="927287" y="252327"/>
                  </a:cubicBezTo>
                  <a:cubicBezTo>
                    <a:pt x="925001" y="248288"/>
                    <a:pt x="922744" y="244249"/>
                    <a:pt x="920344" y="240268"/>
                  </a:cubicBezTo>
                  <a:cubicBezTo>
                    <a:pt x="918858" y="237801"/>
                    <a:pt x="917267" y="235391"/>
                    <a:pt x="915743" y="232953"/>
                  </a:cubicBezTo>
                  <a:cubicBezTo>
                    <a:pt x="900665" y="208893"/>
                    <a:pt x="883501" y="186052"/>
                    <a:pt x="864327" y="164725"/>
                  </a:cubicBezTo>
                  <a:cubicBezTo>
                    <a:pt x="863575" y="163887"/>
                    <a:pt x="862860" y="163030"/>
                    <a:pt x="862098" y="162192"/>
                  </a:cubicBezTo>
                  <a:cubicBezTo>
                    <a:pt x="858003" y="157696"/>
                    <a:pt x="853754" y="153314"/>
                    <a:pt x="849478" y="148952"/>
                  </a:cubicBezTo>
                  <a:cubicBezTo>
                    <a:pt x="847849" y="147295"/>
                    <a:pt x="846239" y="145609"/>
                    <a:pt x="844591" y="143970"/>
                  </a:cubicBezTo>
                  <a:cubicBezTo>
                    <a:pt x="840677" y="140094"/>
                    <a:pt x="836666" y="136303"/>
                    <a:pt x="832609" y="132540"/>
                  </a:cubicBezTo>
                  <a:cubicBezTo>
                    <a:pt x="830409" y="130502"/>
                    <a:pt x="828208" y="128464"/>
                    <a:pt x="825970" y="126454"/>
                  </a:cubicBezTo>
                  <a:cubicBezTo>
                    <a:pt x="824103" y="124787"/>
                    <a:pt x="822341" y="123034"/>
                    <a:pt x="820445" y="121396"/>
                  </a:cubicBezTo>
                  <a:cubicBezTo>
                    <a:pt x="819626" y="120634"/>
                    <a:pt x="818788" y="119891"/>
                    <a:pt x="817931" y="119167"/>
                  </a:cubicBezTo>
                  <a:lnTo>
                    <a:pt x="815407" y="117091"/>
                  </a:lnTo>
                  <a:cubicBezTo>
                    <a:pt x="811597" y="113890"/>
                    <a:pt x="807768" y="110719"/>
                    <a:pt x="804043" y="107766"/>
                  </a:cubicBezTo>
                  <a:cubicBezTo>
                    <a:pt x="802243" y="106328"/>
                    <a:pt x="800414" y="104918"/>
                    <a:pt x="798652" y="103556"/>
                  </a:cubicBezTo>
                  <a:cubicBezTo>
                    <a:pt x="796547" y="101927"/>
                    <a:pt x="794423" y="100365"/>
                    <a:pt x="792299" y="98774"/>
                  </a:cubicBezTo>
                  <a:cubicBezTo>
                    <a:pt x="792175" y="98679"/>
                    <a:pt x="792061" y="98593"/>
                    <a:pt x="791937" y="98498"/>
                  </a:cubicBezTo>
                  <a:cubicBezTo>
                    <a:pt x="790585" y="97488"/>
                    <a:pt x="789241" y="96441"/>
                    <a:pt x="787908" y="95460"/>
                  </a:cubicBezTo>
                  <a:cubicBezTo>
                    <a:pt x="785755" y="93878"/>
                    <a:pt x="783593" y="92326"/>
                    <a:pt x="781402" y="90783"/>
                  </a:cubicBezTo>
                  <a:cubicBezTo>
                    <a:pt x="778526" y="88744"/>
                    <a:pt x="775611" y="86763"/>
                    <a:pt x="772687" y="84801"/>
                  </a:cubicBezTo>
                  <a:cubicBezTo>
                    <a:pt x="772678" y="84791"/>
                    <a:pt x="772658" y="84782"/>
                    <a:pt x="772649" y="84772"/>
                  </a:cubicBezTo>
                  <a:cubicBezTo>
                    <a:pt x="772182" y="84458"/>
                    <a:pt x="771735" y="84134"/>
                    <a:pt x="771268" y="83820"/>
                  </a:cubicBezTo>
                  <a:cubicBezTo>
                    <a:pt x="768810" y="82172"/>
                    <a:pt x="766343" y="80534"/>
                    <a:pt x="763772" y="78867"/>
                  </a:cubicBezTo>
                  <a:cubicBezTo>
                    <a:pt x="760724" y="76905"/>
                    <a:pt x="757647" y="75000"/>
                    <a:pt x="754609" y="73142"/>
                  </a:cubicBezTo>
                  <a:cubicBezTo>
                    <a:pt x="754161" y="72866"/>
                    <a:pt x="753694" y="72599"/>
                    <a:pt x="753247" y="72314"/>
                  </a:cubicBezTo>
                  <a:cubicBezTo>
                    <a:pt x="752723" y="71999"/>
                    <a:pt x="752208" y="71685"/>
                    <a:pt x="751684" y="71371"/>
                  </a:cubicBezTo>
                  <a:cubicBezTo>
                    <a:pt x="749703" y="70161"/>
                    <a:pt x="747741" y="68951"/>
                    <a:pt x="745712" y="67751"/>
                  </a:cubicBezTo>
                  <a:cubicBezTo>
                    <a:pt x="743426" y="66418"/>
                    <a:pt x="741121" y="65122"/>
                    <a:pt x="738797" y="63827"/>
                  </a:cubicBezTo>
                  <a:lnTo>
                    <a:pt x="736778" y="62694"/>
                  </a:lnTo>
                  <a:cubicBezTo>
                    <a:pt x="735587" y="62027"/>
                    <a:pt x="734444" y="61417"/>
                    <a:pt x="733263" y="60760"/>
                  </a:cubicBezTo>
                  <a:cubicBezTo>
                    <a:pt x="732434" y="60303"/>
                    <a:pt x="731606" y="59836"/>
                    <a:pt x="730768" y="59388"/>
                  </a:cubicBezTo>
                  <a:cubicBezTo>
                    <a:pt x="729672" y="58788"/>
                    <a:pt x="728529" y="58131"/>
                    <a:pt x="727453" y="57569"/>
                  </a:cubicBezTo>
                  <a:cubicBezTo>
                    <a:pt x="726015" y="56798"/>
                    <a:pt x="724538" y="56055"/>
                    <a:pt x="723081" y="55321"/>
                  </a:cubicBezTo>
                  <a:lnTo>
                    <a:pt x="721804" y="54673"/>
                  </a:lnTo>
                  <a:cubicBezTo>
                    <a:pt x="720633" y="54073"/>
                    <a:pt x="719423" y="53569"/>
                    <a:pt x="718242" y="52978"/>
                  </a:cubicBezTo>
                  <a:cubicBezTo>
                    <a:pt x="712051" y="49854"/>
                    <a:pt x="705793" y="46872"/>
                    <a:pt x="699459" y="43996"/>
                  </a:cubicBezTo>
                  <a:cubicBezTo>
                    <a:pt x="697201" y="42967"/>
                    <a:pt x="694953" y="41920"/>
                    <a:pt x="692687" y="40929"/>
                  </a:cubicBezTo>
                  <a:cubicBezTo>
                    <a:pt x="686190" y="38100"/>
                    <a:pt x="679609" y="35442"/>
                    <a:pt x="672970" y="32899"/>
                  </a:cubicBezTo>
                  <a:cubicBezTo>
                    <a:pt x="670893" y="32099"/>
                    <a:pt x="668836" y="31213"/>
                    <a:pt x="666750" y="30442"/>
                  </a:cubicBezTo>
                  <a:cubicBezTo>
                    <a:pt x="658701" y="27470"/>
                    <a:pt x="650557" y="24698"/>
                    <a:pt x="642309" y="22146"/>
                  </a:cubicBezTo>
                  <a:cubicBezTo>
                    <a:pt x="638080" y="20831"/>
                    <a:pt x="633794" y="19707"/>
                    <a:pt x="629536" y="18507"/>
                  </a:cubicBezTo>
                  <a:cubicBezTo>
                    <a:pt x="625326" y="17326"/>
                    <a:pt x="621125" y="16116"/>
                    <a:pt x="616868" y="15040"/>
                  </a:cubicBezTo>
                  <a:cubicBezTo>
                    <a:pt x="612105" y="13840"/>
                    <a:pt x="607304" y="12773"/>
                    <a:pt x="602504" y="11716"/>
                  </a:cubicBezTo>
                  <a:cubicBezTo>
                    <a:pt x="598580" y="10849"/>
                    <a:pt x="594655" y="10001"/>
                    <a:pt x="590702" y="9239"/>
                  </a:cubicBezTo>
                  <a:cubicBezTo>
                    <a:pt x="585921" y="8306"/>
                    <a:pt x="581130" y="7449"/>
                    <a:pt x="576320" y="6667"/>
                  </a:cubicBezTo>
                  <a:cubicBezTo>
                    <a:pt x="572043" y="5963"/>
                    <a:pt x="567728" y="5343"/>
                    <a:pt x="563413" y="4753"/>
                  </a:cubicBezTo>
                  <a:cubicBezTo>
                    <a:pt x="558936" y="4143"/>
                    <a:pt x="554469" y="3524"/>
                    <a:pt x="549964" y="3038"/>
                  </a:cubicBezTo>
                  <a:cubicBezTo>
                    <a:pt x="544706" y="2467"/>
                    <a:pt x="539410" y="2048"/>
                    <a:pt x="534105" y="1638"/>
                  </a:cubicBezTo>
                  <a:cubicBezTo>
                    <a:pt x="530447" y="1362"/>
                    <a:pt x="526818" y="1000"/>
                    <a:pt x="523151" y="800"/>
                  </a:cubicBezTo>
                  <a:cubicBezTo>
                    <a:pt x="514064" y="305"/>
                    <a:pt x="504920" y="0"/>
                    <a:pt x="495700" y="0"/>
                  </a:cubicBezTo>
                  <a:cubicBezTo>
                    <a:pt x="222371" y="0"/>
                    <a:pt x="0" y="222371"/>
                    <a:pt x="0" y="495691"/>
                  </a:cubicBezTo>
                  <a:lnTo>
                    <a:pt x="0" y="700240"/>
                  </a:lnTo>
                  <a:cubicBezTo>
                    <a:pt x="29" y="973579"/>
                    <a:pt x="222390" y="1195940"/>
                    <a:pt x="495729" y="1195940"/>
                  </a:cubicBezTo>
                  <a:close/>
                  <a:moveTo>
                    <a:pt x="143246" y="482070"/>
                  </a:moveTo>
                  <a:cubicBezTo>
                    <a:pt x="143370" y="478841"/>
                    <a:pt x="143542" y="475621"/>
                    <a:pt x="143751" y="472411"/>
                  </a:cubicBezTo>
                  <a:cubicBezTo>
                    <a:pt x="143932" y="469687"/>
                    <a:pt x="144132" y="466963"/>
                    <a:pt x="144370" y="464258"/>
                  </a:cubicBezTo>
                  <a:cubicBezTo>
                    <a:pt x="144656" y="461096"/>
                    <a:pt x="144980" y="457943"/>
                    <a:pt x="145342" y="454800"/>
                  </a:cubicBezTo>
                  <a:cubicBezTo>
                    <a:pt x="145656" y="452075"/>
                    <a:pt x="145999" y="449370"/>
                    <a:pt x="146380" y="446675"/>
                  </a:cubicBezTo>
                  <a:cubicBezTo>
                    <a:pt x="146809" y="443589"/>
                    <a:pt x="147285" y="440503"/>
                    <a:pt x="147790" y="437445"/>
                  </a:cubicBezTo>
                  <a:cubicBezTo>
                    <a:pt x="148238" y="434749"/>
                    <a:pt x="148723" y="432054"/>
                    <a:pt x="149238" y="429377"/>
                  </a:cubicBezTo>
                  <a:cubicBezTo>
                    <a:pt x="149819" y="426358"/>
                    <a:pt x="150428" y="423348"/>
                    <a:pt x="151076" y="420357"/>
                  </a:cubicBezTo>
                  <a:cubicBezTo>
                    <a:pt x="151667" y="417681"/>
                    <a:pt x="152286" y="415014"/>
                    <a:pt x="152933" y="412356"/>
                  </a:cubicBezTo>
                  <a:cubicBezTo>
                    <a:pt x="153648" y="409413"/>
                    <a:pt x="154391" y="406489"/>
                    <a:pt x="155181" y="403574"/>
                  </a:cubicBezTo>
                  <a:cubicBezTo>
                    <a:pt x="155896" y="400917"/>
                    <a:pt x="156658" y="398278"/>
                    <a:pt x="157439" y="395650"/>
                  </a:cubicBezTo>
                  <a:cubicBezTo>
                    <a:pt x="158286" y="392792"/>
                    <a:pt x="159163" y="389944"/>
                    <a:pt x="160077" y="387115"/>
                  </a:cubicBezTo>
                  <a:cubicBezTo>
                    <a:pt x="160934" y="384477"/>
                    <a:pt x="161830" y="381857"/>
                    <a:pt x="162744" y="379257"/>
                  </a:cubicBezTo>
                  <a:cubicBezTo>
                    <a:pt x="163716" y="376485"/>
                    <a:pt x="164706" y="373732"/>
                    <a:pt x="165744" y="370999"/>
                  </a:cubicBezTo>
                  <a:cubicBezTo>
                    <a:pt x="166735" y="368398"/>
                    <a:pt x="167764" y="365817"/>
                    <a:pt x="168812" y="363236"/>
                  </a:cubicBezTo>
                  <a:cubicBezTo>
                    <a:pt x="169907" y="360550"/>
                    <a:pt x="171012" y="357883"/>
                    <a:pt x="172164" y="355225"/>
                  </a:cubicBezTo>
                  <a:cubicBezTo>
                    <a:pt x="173279" y="352663"/>
                    <a:pt x="174450" y="350120"/>
                    <a:pt x="175622" y="347586"/>
                  </a:cubicBezTo>
                  <a:cubicBezTo>
                    <a:pt x="176822" y="344995"/>
                    <a:pt x="178041" y="342424"/>
                    <a:pt x="179299" y="339871"/>
                  </a:cubicBezTo>
                  <a:cubicBezTo>
                    <a:pt x="180556" y="337337"/>
                    <a:pt x="181861" y="334823"/>
                    <a:pt x="183166" y="332327"/>
                  </a:cubicBezTo>
                  <a:cubicBezTo>
                    <a:pt x="184471" y="329841"/>
                    <a:pt x="185785" y="327355"/>
                    <a:pt x="187147" y="324898"/>
                  </a:cubicBezTo>
                  <a:cubicBezTo>
                    <a:pt x="188528" y="322412"/>
                    <a:pt x="189957" y="319964"/>
                    <a:pt x="191395" y="317516"/>
                  </a:cubicBezTo>
                  <a:cubicBezTo>
                    <a:pt x="192805" y="315116"/>
                    <a:pt x="194224" y="312715"/>
                    <a:pt x="195691" y="310353"/>
                  </a:cubicBezTo>
                  <a:cubicBezTo>
                    <a:pt x="197196" y="307924"/>
                    <a:pt x="198758" y="305533"/>
                    <a:pt x="200320" y="303143"/>
                  </a:cubicBezTo>
                  <a:cubicBezTo>
                    <a:pt x="201825" y="300838"/>
                    <a:pt x="203340" y="298533"/>
                    <a:pt x="204892" y="296266"/>
                  </a:cubicBezTo>
                  <a:cubicBezTo>
                    <a:pt x="206521" y="293894"/>
                    <a:pt x="208207" y="291570"/>
                    <a:pt x="209893" y="289236"/>
                  </a:cubicBezTo>
                  <a:cubicBezTo>
                    <a:pt x="211493" y="287026"/>
                    <a:pt x="213103" y="284807"/>
                    <a:pt x="214751" y="282635"/>
                  </a:cubicBezTo>
                  <a:cubicBezTo>
                    <a:pt x="216503" y="280330"/>
                    <a:pt x="218313" y="278073"/>
                    <a:pt x="220113" y="275806"/>
                  </a:cubicBezTo>
                  <a:cubicBezTo>
                    <a:pt x="221799" y="273701"/>
                    <a:pt x="223485" y="271586"/>
                    <a:pt x="225219" y="269510"/>
                  </a:cubicBezTo>
                  <a:cubicBezTo>
                    <a:pt x="227095" y="267271"/>
                    <a:pt x="229019" y="265090"/>
                    <a:pt x="230953" y="262900"/>
                  </a:cubicBezTo>
                  <a:cubicBezTo>
                    <a:pt x="232724" y="260880"/>
                    <a:pt x="234486" y="258861"/>
                    <a:pt x="236306" y="256889"/>
                  </a:cubicBezTo>
                  <a:cubicBezTo>
                    <a:pt x="238296" y="254737"/>
                    <a:pt x="240335" y="252632"/>
                    <a:pt x="242373" y="250527"/>
                  </a:cubicBezTo>
                  <a:cubicBezTo>
                    <a:pt x="244221" y="248612"/>
                    <a:pt x="246059" y="246697"/>
                    <a:pt x="247955" y="244821"/>
                  </a:cubicBezTo>
                  <a:cubicBezTo>
                    <a:pt x="250060" y="242745"/>
                    <a:pt x="252222" y="240716"/>
                    <a:pt x="254384" y="238696"/>
                  </a:cubicBezTo>
                  <a:cubicBezTo>
                    <a:pt x="256308" y="236896"/>
                    <a:pt x="258213" y="235077"/>
                    <a:pt x="260175" y="233315"/>
                  </a:cubicBezTo>
                  <a:cubicBezTo>
                    <a:pt x="262395" y="231324"/>
                    <a:pt x="264671" y="229391"/>
                    <a:pt x="266948" y="227447"/>
                  </a:cubicBezTo>
                  <a:cubicBezTo>
                    <a:pt x="268938" y="225752"/>
                    <a:pt x="270910" y="224037"/>
                    <a:pt x="272939" y="222380"/>
                  </a:cubicBezTo>
                  <a:cubicBezTo>
                    <a:pt x="275263" y="220485"/>
                    <a:pt x="277644" y="218656"/>
                    <a:pt x="280006" y="216818"/>
                  </a:cubicBezTo>
                  <a:cubicBezTo>
                    <a:pt x="282064" y="215217"/>
                    <a:pt x="284112" y="213608"/>
                    <a:pt x="286207" y="212055"/>
                  </a:cubicBezTo>
                  <a:cubicBezTo>
                    <a:pt x="288636" y="210255"/>
                    <a:pt x="291122" y="208531"/>
                    <a:pt x="293599" y="206797"/>
                  </a:cubicBezTo>
                  <a:cubicBezTo>
                    <a:pt x="295713" y="205311"/>
                    <a:pt x="297818" y="203806"/>
                    <a:pt x="299971" y="202359"/>
                  </a:cubicBezTo>
                  <a:cubicBezTo>
                    <a:pt x="302495" y="200673"/>
                    <a:pt x="305076" y="199063"/>
                    <a:pt x="307638" y="197434"/>
                  </a:cubicBezTo>
                  <a:cubicBezTo>
                    <a:pt x="309829" y="196053"/>
                    <a:pt x="312001" y="194634"/>
                    <a:pt x="314220" y="193300"/>
                  </a:cubicBezTo>
                  <a:cubicBezTo>
                    <a:pt x="316830" y="191729"/>
                    <a:pt x="319507" y="190233"/>
                    <a:pt x="322164" y="188728"/>
                  </a:cubicBezTo>
                  <a:cubicBezTo>
                    <a:pt x="324402" y="187452"/>
                    <a:pt x="326631" y="186147"/>
                    <a:pt x="328908" y="184928"/>
                  </a:cubicBezTo>
                  <a:cubicBezTo>
                    <a:pt x="331613" y="183470"/>
                    <a:pt x="334385" y="182099"/>
                    <a:pt x="337137" y="180708"/>
                  </a:cubicBezTo>
                  <a:cubicBezTo>
                    <a:pt x="339433" y="179546"/>
                    <a:pt x="341709" y="178356"/>
                    <a:pt x="344033" y="177241"/>
                  </a:cubicBezTo>
                  <a:cubicBezTo>
                    <a:pt x="346815" y="175908"/>
                    <a:pt x="349653" y="174679"/>
                    <a:pt x="352473" y="173422"/>
                  </a:cubicBezTo>
                  <a:cubicBezTo>
                    <a:pt x="354835" y="172364"/>
                    <a:pt x="357178" y="171269"/>
                    <a:pt x="359569" y="170269"/>
                  </a:cubicBezTo>
                  <a:cubicBezTo>
                    <a:pt x="362445" y="169059"/>
                    <a:pt x="365369" y="167954"/>
                    <a:pt x="368284" y="166830"/>
                  </a:cubicBezTo>
                  <a:cubicBezTo>
                    <a:pt x="370675" y="165897"/>
                    <a:pt x="373047" y="164925"/>
                    <a:pt x="375466" y="164049"/>
                  </a:cubicBezTo>
                  <a:cubicBezTo>
                    <a:pt x="378438" y="162963"/>
                    <a:pt x="381467" y="162001"/>
                    <a:pt x="384477" y="160991"/>
                  </a:cubicBezTo>
                  <a:cubicBezTo>
                    <a:pt x="386896" y="160182"/>
                    <a:pt x="389296" y="159325"/>
                    <a:pt x="391735" y="158572"/>
                  </a:cubicBezTo>
                  <a:cubicBezTo>
                    <a:pt x="394783" y="157629"/>
                    <a:pt x="397878" y="156810"/>
                    <a:pt x="400955" y="155943"/>
                  </a:cubicBezTo>
                  <a:cubicBezTo>
                    <a:pt x="403422" y="155258"/>
                    <a:pt x="405870" y="154515"/>
                    <a:pt x="408356" y="153876"/>
                  </a:cubicBezTo>
                  <a:cubicBezTo>
                    <a:pt x="411518" y="153067"/>
                    <a:pt x="414728" y="152381"/>
                    <a:pt x="417928" y="151667"/>
                  </a:cubicBezTo>
                  <a:cubicBezTo>
                    <a:pt x="420376" y="151114"/>
                    <a:pt x="422796" y="150504"/>
                    <a:pt x="425272" y="150000"/>
                  </a:cubicBezTo>
                  <a:cubicBezTo>
                    <a:pt x="428568" y="149323"/>
                    <a:pt x="431921" y="148790"/>
                    <a:pt x="435245" y="148209"/>
                  </a:cubicBezTo>
                  <a:cubicBezTo>
                    <a:pt x="437664" y="147790"/>
                    <a:pt x="440065" y="147304"/>
                    <a:pt x="442503" y="146933"/>
                  </a:cubicBezTo>
                  <a:cubicBezTo>
                    <a:pt x="445980" y="146409"/>
                    <a:pt x="449494" y="146018"/>
                    <a:pt x="452999" y="145599"/>
                  </a:cubicBezTo>
                  <a:cubicBezTo>
                    <a:pt x="455333" y="145313"/>
                    <a:pt x="457648" y="144961"/>
                    <a:pt x="460000" y="144723"/>
                  </a:cubicBezTo>
                  <a:cubicBezTo>
                    <a:pt x="463867" y="144332"/>
                    <a:pt x="467782" y="144094"/>
                    <a:pt x="471678" y="143827"/>
                  </a:cubicBezTo>
                  <a:cubicBezTo>
                    <a:pt x="473707" y="143694"/>
                    <a:pt x="475717" y="143475"/>
                    <a:pt x="477755" y="143370"/>
                  </a:cubicBezTo>
                  <a:cubicBezTo>
                    <a:pt x="483708" y="143075"/>
                    <a:pt x="489699" y="142913"/>
                    <a:pt x="495729" y="142913"/>
                  </a:cubicBezTo>
                  <a:cubicBezTo>
                    <a:pt x="502282" y="142913"/>
                    <a:pt x="508787" y="143132"/>
                    <a:pt x="515264" y="143485"/>
                  </a:cubicBezTo>
                  <a:cubicBezTo>
                    <a:pt x="517865" y="143627"/>
                    <a:pt x="520446" y="143875"/>
                    <a:pt x="523027" y="144075"/>
                  </a:cubicBezTo>
                  <a:cubicBezTo>
                    <a:pt x="526799" y="144361"/>
                    <a:pt x="530581" y="144666"/>
                    <a:pt x="534333" y="145066"/>
                  </a:cubicBezTo>
                  <a:cubicBezTo>
                    <a:pt x="537534" y="145418"/>
                    <a:pt x="540715" y="145847"/>
                    <a:pt x="543897" y="146285"/>
                  </a:cubicBezTo>
                  <a:cubicBezTo>
                    <a:pt x="546973" y="146704"/>
                    <a:pt x="550050" y="147152"/>
                    <a:pt x="553107" y="147647"/>
                  </a:cubicBezTo>
                  <a:cubicBezTo>
                    <a:pt x="556517" y="148209"/>
                    <a:pt x="559908" y="148809"/>
                    <a:pt x="563280" y="149466"/>
                  </a:cubicBezTo>
                  <a:cubicBezTo>
                    <a:pt x="566128" y="150019"/>
                    <a:pt x="568966" y="150628"/>
                    <a:pt x="571805" y="151257"/>
                  </a:cubicBezTo>
                  <a:cubicBezTo>
                    <a:pt x="575167" y="152000"/>
                    <a:pt x="578529" y="152743"/>
                    <a:pt x="581854" y="153581"/>
                  </a:cubicBezTo>
                  <a:cubicBezTo>
                    <a:pt x="585035" y="154381"/>
                    <a:pt x="588197" y="155286"/>
                    <a:pt x="591350" y="156181"/>
                  </a:cubicBezTo>
                  <a:cubicBezTo>
                    <a:pt x="594208" y="156982"/>
                    <a:pt x="597075" y="157743"/>
                    <a:pt x="599904" y="158610"/>
                  </a:cubicBezTo>
                  <a:cubicBezTo>
                    <a:pt x="605847" y="160458"/>
                    <a:pt x="611753" y="162439"/>
                    <a:pt x="617601" y="164611"/>
                  </a:cubicBezTo>
                  <a:cubicBezTo>
                    <a:pt x="618630" y="164992"/>
                    <a:pt x="619620" y="165430"/>
                    <a:pt x="620649" y="165811"/>
                  </a:cubicBezTo>
                  <a:cubicBezTo>
                    <a:pt x="625878" y="167811"/>
                    <a:pt x="631088" y="169907"/>
                    <a:pt x="636241" y="172164"/>
                  </a:cubicBezTo>
                  <a:cubicBezTo>
                    <a:pt x="637423" y="172679"/>
                    <a:pt x="638575" y="173231"/>
                    <a:pt x="639747" y="173755"/>
                  </a:cubicBezTo>
                  <a:cubicBezTo>
                    <a:pt x="644804" y="176041"/>
                    <a:pt x="649843" y="178432"/>
                    <a:pt x="654825" y="180965"/>
                  </a:cubicBezTo>
                  <a:cubicBezTo>
                    <a:pt x="657349" y="182251"/>
                    <a:pt x="659892" y="183499"/>
                    <a:pt x="662378" y="184842"/>
                  </a:cubicBezTo>
                  <a:cubicBezTo>
                    <a:pt x="663616" y="185518"/>
                    <a:pt x="664855" y="186195"/>
                    <a:pt x="666074" y="186890"/>
                  </a:cubicBezTo>
                  <a:cubicBezTo>
                    <a:pt x="669655" y="188871"/>
                    <a:pt x="673208" y="190910"/>
                    <a:pt x="676713" y="193015"/>
                  </a:cubicBezTo>
                  <a:cubicBezTo>
                    <a:pt x="677732" y="193643"/>
                    <a:pt x="678752" y="194243"/>
                    <a:pt x="679799" y="194891"/>
                  </a:cubicBezTo>
                  <a:cubicBezTo>
                    <a:pt x="680018" y="195024"/>
                    <a:pt x="680228" y="195158"/>
                    <a:pt x="680447" y="195301"/>
                  </a:cubicBezTo>
                  <a:cubicBezTo>
                    <a:pt x="684190" y="197606"/>
                    <a:pt x="687886" y="199977"/>
                    <a:pt x="691534" y="202416"/>
                  </a:cubicBezTo>
                  <a:cubicBezTo>
                    <a:pt x="691620" y="202473"/>
                    <a:pt x="691706" y="202530"/>
                    <a:pt x="691791" y="202587"/>
                  </a:cubicBezTo>
                  <a:cubicBezTo>
                    <a:pt x="692839" y="203283"/>
                    <a:pt x="693858" y="204006"/>
                    <a:pt x="694887" y="204711"/>
                  </a:cubicBezTo>
                  <a:cubicBezTo>
                    <a:pt x="698354" y="207093"/>
                    <a:pt x="701783" y="209521"/>
                    <a:pt x="705155" y="212017"/>
                  </a:cubicBezTo>
                  <a:cubicBezTo>
                    <a:pt x="706269" y="212836"/>
                    <a:pt x="707374" y="213684"/>
                    <a:pt x="708489" y="214522"/>
                  </a:cubicBezTo>
                  <a:cubicBezTo>
                    <a:pt x="711860" y="217084"/>
                    <a:pt x="715204" y="219704"/>
                    <a:pt x="718480" y="222380"/>
                  </a:cubicBezTo>
                  <a:cubicBezTo>
                    <a:pt x="719404" y="223133"/>
                    <a:pt x="720328" y="223885"/>
                    <a:pt x="721204" y="224619"/>
                  </a:cubicBezTo>
                  <a:cubicBezTo>
                    <a:pt x="723748" y="226733"/>
                    <a:pt x="726215" y="228924"/>
                    <a:pt x="728691" y="231105"/>
                  </a:cubicBezTo>
                  <a:cubicBezTo>
                    <a:pt x="731139" y="233267"/>
                    <a:pt x="733568" y="235448"/>
                    <a:pt x="735949" y="237668"/>
                  </a:cubicBezTo>
                  <a:cubicBezTo>
                    <a:pt x="738035" y="239611"/>
                    <a:pt x="740092" y="241573"/>
                    <a:pt x="742131" y="243564"/>
                  </a:cubicBezTo>
                  <a:cubicBezTo>
                    <a:pt x="744245" y="245631"/>
                    <a:pt x="746312" y="247717"/>
                    <a:pt x="748370" y="249822"/>
                  </a:cubicBezTo>
                  <a:cubicBezTo>
                    <a:pt x="750503" y="252012"/>
                    <a:pt x="752627" y="254213"/>
                    <a:pt x="754704" y="256461"/>
                  </a:cubicBezTo>
                  <a:cubicBezTo>
                    <a:pt x="756561" y="258470"/>
                    <a:pt x="758371" y="260518"/>
                    <a:pt x="760181" y="262566"/>
                  </a:cubicBezTo>
                  <a:cubicBezTo>
                    <a:pt x="762295" y="264957"/>
                    <a:pt x="764400" y="267348"/>
                    <a:pt x="766448" y="269796"/>
                  </a:cubicBezTo>
                  <a:cubicBezTo>
                    <a:pt x="768144" y="271824"/>
                    <a:pt x="769772" y="273891"/>
                    <a:pt x="771420" y="275949"/>
                  </a:cubicBezTo>
                  <a:cubicBezTo>
                    <a:pt x="773430" y="278473"/>
                    <a:pt x="775459" y="280988"/>
                    <a:pt x="777402" y="283559"/>
                  </a:cubicBezTo>
                  <a:cubicBezTo>
                    <a:pt x="779040" y="285731"/>
                    <a:pt x="780602" y="287950"/>
                    <a:pt x="782183" y="290160"/>
                  </a:cubicBezTo>
                  <a:cubicBezTo>
                    <a:pt x="784003" y="292684"/>
                    <a:pt x="785841" y="295189"/>
                    <a:pt x="787594" y="297751"/>
                  </a:cubicBezTo>
                  <a:cubicBezTo>
                    <a:pt x="789394" y="300409"/>
                    <a:pt x="791099" y="303114"/>
                    <a:pt x="792823" y="305819"/>
                  </a:cubicBezTo>
                  <a:cubicBezTo>
                    <a:pt x="794223" y="308010"/>
                    <a:pt x="795680" y="310163"/>
                    <a:pt x="797042" y="312391"/>
                  </a:cubicBezTo>
                  <a:cubicBezTo>
                    <a:pt x="806367" y="327679"/>
                    <a:pt x="814511" y="343634"/>
                    <a:pt x="821388" y="360121"/>
                  </a:cubicBezTo>
                  <a:cubicBezTo>
                    <a:pt x="821569" y="360559"/>
                    <a:pt x="821731" y="360998"/>
                    <a:pt x="821912" y="361436"/>
                  </a:cubicBezTo>
                  <a:cubicBezTo>
                    <a:pt x="824008" y="366532"/>
                    <a:pt x="826008" y="371666"/>
                    <a:pt x="827865" y="376847"/>
                  </a:cubicBezTo>
                  <a:cubicBezTo>
                    <a:pt x="828142" y="377619"/>
                    <a:pt x="828380" y="378400"/>
                    <a:pt x="828656" y="379162"/>
                  </a:cubicBezTo>
                  <a:cubicBezTo>
                    <a:pt x="830361" y="384019"/>
                    <a:pt x="831990" y="388915"/>
                    <a:pt x="833476" y="393849"/>
                  </a:cubicBezTo>
                  <a:cubicBezTo>
                    <a:pt x="833800" y="394916"/>
                    <a:pt x="834076" y="396002"/>
                    <a:pt x="834390" y="397078"/>
                  </a:cubicBezTo>
                  <a:cubicBezTo>
                    <a:pt x="835743" y="401707"/>
                    <a:pt x="837019" y="406356"/>
                    <a:pt x="838181" y="411042"/>
                  </a:cubicBezTo>
                  <a:cubicBezTo>
                    <a:pt x="838533" y="412480"/>
                    <a:pt x="838848" y="413937"/>
                    <a:pt x="839181" y="415376"/>
                  </a:cubicBezTo>
                  <a:cubicBezTo>
                    <a:pt x="840191" y="419691"/>
                    <a:pt x="841153" y="424024"/>
                    <a:pt x="842000" y="428377"/>
                  </a:cubicBezTo>
                  <a:cubicBezTo>
                    <a:pt x="842362" y="430235"/>
                    <a:pt x="842667" y="432102"/>
                    <a:pt x="843001" y="433968"/>
                  </a:cubicBezTo>
                  <a:cubicBezTo>
                    <a:pt x="843705" y="437912"/>
                    <a:pt x="844363" y="441874"/>
                    <a:pt x="844934" y="445846"/>
                  </a:cubicBezTo>
                  <a:cubicBezTo>
                    <a:pt x="845258" y="448142"/>
                    <a:pt x="845534" y="450456"/>
                    <a:pt x="845820" y="452771"/>
                  </a:cubicBezTo>
                  <a:cubicBezTo>
                    <a:pt x="846258" y="456333"/>
                    <a:pt x="846668" y="459896"/>
                    <a:pt x="846992" y="463468"/>
                  </a:cubicBezTo>
                  <a:cubicBezTo>
                    <a:pt x="847239" y="466173"/>
                    <a:pt x="847430" y="468897"/>
                    <a:pt x="847611" y="471621"/>
                  </a:cubicBezTo>
                  <a:cubicBezTo>
                    <a:pt x="847830" y="474850"/>
                    <a:pt x="848030" y="478088"/>
                    <a:pt x="848163" y="481336"/>
                  </a:cubicBezTo>
                  <a:cubicBezTo>
                    <a:pt x="848211" y="482527"/>
                    <a:pt x="848220" y="483737"/>
                    <a:pt x="848258" y="484937"/>
                  </a:cubicBezTo>
                  <a:cubicBezTo>
                    <a:pt x="792890" y="462515"/>
                    <a:pt x="745122" y="423424"/>
                    <a:pt x="711556" y="371704"/>
                  </a:cubicBezTo>
                  <a:cubicBezTo>
                    <a:pt x="699468" y="353082"/>
                    <a:pt x="679418" y="341138"/>
                    <a:pt x="657292" y="339376"/>
                  </a:cubicBezTo>
                  <a:cubicBezTo>
                    <a:pt x="635232" y="337652"/>
                    <a:pt x="613477" y="346243"/>
                    <a:pt x="598599" y="362731"/>
                  </a:cubicBezTo>
                  <a:cubicBezTo>
                    <a:pt x="516160" y="454085"/>
                    <a:pt x="398440" y="506482"/>
                    <a:pt x="275644" y="506482"/>
                  </a:cubicBezTo>
                  <a:cubicBezTo>
                    <a:pt x="230219" y="506482"/>
                    <a:pt x="185833" y="499558"/>
                    <a:pt x="143151" y="485861"/>
                  </a:cubicBezTo>
                  <a:cubicBezTo>
                    <a:pt x="143189" y="484594"/>
                    <a:pt x="143199" y="483327"/>
                    <a:pt x="143246" y="482070"/>
                  </a:cubicBezTo>
                  <a:close/>
                  <a:moveTo>
                    <a:pt x="142904" y="633784"/>
                  </a:moveTo>
                  <a:cubicBezTo>
                    <a:pt x="186157" y="644004"/>
                    <a:pt x="230505" y="649348"/>
                    <a:pt x="275653" y="649348"/>
                  </a:cubicBezTo>
                  <a:cubicBezTo>
                    <a:pt x="410928" y="649348"/>
                    <a:pt x="541515" y="601532"/>
                    <a:pt x="644604" y="516045"/>
                  </a:cubicBezTo>
                  <a:cubicBezTo>
                    <a:pt x="700373" y="573843"/>
                    <a:pt x="770734" y="614915"/>
                    <a:pt x="848544" y="635108"/>
                  </a:cubicBezTo>
                  <a:lnTo>
                    <a:pt x="848544" y="700240"/>
                  </a:lnTo>
                  <a:cubicBezTo>
                    <a:pt x="848544" y="894778"/>
                    <a:pt x="690277" y="1053055"/>
                    <a:pt x="495729" y="1053055"/>
                  </a:cubicBezTo>
                  <a:cubicBezTo>
                    <a:pt x="301180" y="1053055"/>
                    <a:pt x="142904" y="894778"/>
                    <a:pt x="142904" y="700240"/>
                  </a:cubicBezTo>
                  <a:lnTo>
                    <a:pt x="142904" y="6337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aphic 26">
            <a:extLst>
              <a:ext uri="{FF2B5EF4-FFF2-40B4-BE49-F238E27FC236}">
                <a16:creationId xmlns:a16="http://schemas.microsoft.com/office/drawing/2014/main" id="{200D1B94-815B-4D37-90FF-E27F0BE2694A}"/>
              </a:ext>
            </a:extLst>
          </p:cNvPr>
          <p:cNvGrpSpPr/>
          <p:nvPr/>
        </p:nvGrpSpPr>
        <p:grpSpPr>
          <a:xfrm>
            <a:off x="5397664" y="5773934"/>
            <a:ext cx="437550" cy="402621"/>
            <a:chOff x="3657600" y="1185186"/>
            <a:chExt cx="4874947" cy="4485779"/>
          </a:xfrm>
          <a:solidFill>
            <a:schemeClr val="accent1"/>
          </a:solidFill>
        </p:grpSpPr>
        <p:sp>
          <p:nvSpPr>
            <p:cNvPr id="125" name="Freeform: Shape 51">
              <a:extLst>
                <a:ext uri="{FF2B5EF4-FFF2-40B4-BE49-F238E27FC236}">
                  <a16:creationId xmlns:a16="http://schemas.microsoft.com/office/drawing/2014/main" id="{FAC14012-F1DF-41F2-B303-A3459CE15ECA}"/>
                </a:ext>
              </a:extLst>
            </p:cNvPr>
            <p:cNvSpPr/>
            <p:nvPr/>
          </p:nvSpPr>
          <p:spPr>
            <a:xfrm>
              <a:off x="5648983" y="4965568"/>
              <a:ext cx="1577462" cy="309176"/>
            </a:xfrm>
            <a:custGeom>
              <a:avLst/>
              <a:gdLst>
                <a:gd name="connsiteX0" fmla="*/ 1537534 w 1577462"/>
                <a:gd name="connsiteY0" fmla="*/ 135564 h 309176"/>
                <a:gd name="connsiteX1" fmla="*/ 1570119 w 1577462"/>
                <a:gd name="connsiteY1" fmla="*/ 39933 h 309176"/>
                <a:gd name="connsiteX2" fmla="*/ 1474488 w 1577462"/>
                <a:gd name="connsiteY2" fmla="*/ 7358 h 309176"/>
                <a:gd name="connsiteX3" fmla="*/ 788364 w 1577462"/>
                <a:gd name="connsiteY3" fmla="*/ 166292 h 309176"/>
                <a:gd name="connsiteX4" fmla="*/ 102945 w 1577462"/>
                <a:gd name="connsiteY4" fmla="*/ 7710 h 309176"/>
                <a:gd name="connsiteX5" fmla="*/ 7333 w 1577462"/>
                <a:gd name="connsiteY5" fmla="*/ 40343 h 309176"/>
                <a:gd name="connsiteX6" fmla="*/ 39957 w 1577462"/>
                <a:gd name="connsiteY6" fmla="*/ 135955 h 309176"/>
                <a:gd name="connsiteX7" fmla="*/ 788364 w 1577462"/>
                <a:gd name="connsiteY7" fmla="*/ 309176 h 309176"/>
                <a:gd name="connsiteX8" fmla="*/ 1537534 w 1577462"/>
                <a:gd name="connsiteY8" fmla="*/ 135564 h 30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462" h="309176">
                  <a:moveTo>
                    <a:pt x="1537534" y="135564"/>
                  </a:moveTo>
                  <a:cubicBezTo>
                    <a:pt x="1572939" y="118153"/>
                    <a:pt x="1587522" y="75338"/>
                    <a:pt x="1570119" y="39933"/>
                  </a:cubicBezTo>
                  <a:cubicBezTo>
                    <a:pt x="1552698" y="4529"/>
                    <a:pt x="1509893" y="-10073"/>
                    <a:pt x="1474488" y="7358"/>
                  </a:cubicBezTo>
                  <a:cubicBezTo>
                    <a:pt x="1260033" y="112819"/>
                    <a:pt x="1029195" y="166292"/>
                    <a:pt x="788364" y="166292"/>
                  </a:cubicBezTo>
                  <a:cubicBezTo>
                    <a:pt x="547801" y="166292"/>
                    <a:pt x="317191" y="112933"/>
                    <a:pt x="102945" y="7710"/>
                  </a:cubicBezTo>
                  <a:cubicBezTo>
                    <a:pt x="67522" y="-9692"/>
                    <a:pt x="24717" y="4939"/>
                    <a:pt x="7333" y="40343"/>
                  </a:cubicBezTo>
                  <a:cubicBezTo>
                    <a:pt x="-10059" y="75757"/>
                    <a:pt x="4543" y="118562"/>
                    <a:pt x="39957" y="135955"/>
                  </a:cubicBezTo>
                  <a:cubicBezTo>
                    <a:pt x="273976" y="250893"/>
                    <a:pt x="525789" y="309176"/>
                    <a:pt x="788364" y="309176"/>
                  </a:cubicBezTo>
                  <a:cubicBezTo>
                    <a:pt x="1051245" y="309167"/>
                    <a:pt x="1303296" y="250760"/>
                    <a:pt x="1537534" y="135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52">
              <a:extLst>
                <a:ext uri="{FF2B5EF4-FFF2-40B4-BE49-F238E27FC236}">
                  <a16:creationId xmlns:a16="http://schemas.microsoft.com/office/drawing/2014/main" id="{D530ABAA-534A-44DC-BF9C-A427C08BFD4F}"/>
                </a:ext>
              </a:extLst>
            </p:cNvPr>
            <p:cNvSpPr/>
            <p:nvPr/>
          </p:nvSpPr>
          <p:spPr>
            <a:xfrm>
              <a:off x="5910263" y="1875158"/>
              <a:ext cx="1123598" cy="229400"/>
            </a:xfrm>
            <a:custGeom>
              <a:avLst/>
              <a:gdLst>
                <a:gd name="connsiteX0" fmla="*/ 91411 w 1123598"/>
                <a:gd name="connsiteY0" fmla="*/ 204635 h 229400"/>
                <a:gd name="connsiteX1" fmla="*/ 527084 w 1123598"/>
                <a:gd name="connsiteY1" fmla="*/ 142875 h 229400"/>
                <a:gd name="connsiteX2" fmla="*/ 1029119 w 1123598"/>
                <a:gd name="connsiteY2" fmla="*/ 225571 h 229400"/>
                <a:gd name="connsiteX3" fmla="*/ 1052150 w 1123598"/>
                <a:gd name="connsiteY3" fmla="*/ 229400 h 229400"/>
                <a:gd name="connsiteX4" fmla="*/ 1119768 w 1123598"/>
                <a:gd name="connsiteY4" fmla="*/ 180965 h 229400"/>
                <a:gd name="connsiteX5" fmla="*/ 1075162 w 1123598"/>
                <a:gd name="connsiteY5" fmla="*/ 90316 h 229400"/>
                <a:gd name="connsiteX6" fmla="*/ 527084 w 1123598"/>
                <a:gd name="connsiteY6" fmla="*/ 0 h 229400"/>
                <a:gd name="connsiteX7" fmla="*/ 51501 w 1123598"/>
                <a:gd name="connsiteY7" fmla="*/ 67447 h 229400"/>
                <a:gd name="connsiteX8" fmla="*/ 2866 w 1123598"/>
                <a:gd name="connsiteY8" fmla="*/ 155991 h 229400"/>
                <a:gd name="connsiteX9" fmla="*/ 91411 w 1123598"/>
                <a:gd name="connsiteY9" fmla="*/ 204635 h 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3598" h="229400">
                  <a:moveTo>
                    <a:pt x="91411" y="204635"/>
                  </a:moveTo>
                  <a:cubicBezTo>
                    <a:pt x="232305" y="163659"/>
                    <a:pt x="378894" y="142875"/>
                    <a:pt x="527084" y="142875"/>
                  </a:cubicBezTo>
                  <a:cubicBezTo>
                    <a:pt x="699039" y="142875"/>
                    <a:pt x="867946" y="170698"/>
                    <a:pt x="1029119" y="225571"/>
                  </a:cubicBezTo>
                  <a:cubicBezTo>
                    <a:pt x="1036748" y="228171"/>
                    <a:pt x="1044511" y="229400"/>
                    <a:pt x="1052150" y="229400"/>
                  </a:cubicBezTo>
                  <a:cubicBezTo>
                    <a:pt x="1081878" y="229400"/>
                    <a:pt x="1109652" y="210684"/>
                    <a:pt x="1119768" y="180965"/>
                  </a:cubicBezTo>
                  <a:cubicBezTo>
                    <a:pt x="1132484" y="143618"/>
                    <a:pt x="1112510" y="103032"/>
                    <a:pt x="1075162" y="90316"/>
                  </a:cubicBezTo>
                  <a:cubicBezTo>
                    <a:pt x="899140" y="30385"/>
                    <a:pt x="714736" y="0"/>
                    <a:pt x="527084" y="0"/>
                  </a:cubicBezTo>
                  <a:cubicBezTo>
                    <a:pt x="365378" y="0"/>
                    <a:pt x="205378" y="22689"/>
                    <a:pt x="51501" y="67447"/>
                  </a:cubicBezTo>
                  <a:cubicBezTo>
                    <a:pt x="13611" y="78467"/>
                    <a:pt x="-8164" y="118110"/>
                    <a:pt x="2866" y="155991"/>
                  </a:cubicBezTo>
                  <a:cubicBezTo>
                    <a:pt x="13877" y="193881"/>
                    <a:pt x="53577" y="215627"/>
                    <a:pt x="91411" y="2046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53">
              <a:extLst>
                <a:ext uri="{FF2B5EF4-FFF2-40B4-BE49-F238E27FC236}">
                  <a16:creationId xmlns:a16="http://schemas.microsoft.com/office/drawing/2014/main" id="{39618CE3-547C-49B9-8C27-C4BBF8278E48}"/>
                </a:ext>
              </a:extLst>
            </p:cNvPr>
            <p:cNvSpPr/>
            <p:nvPr/>
          </p:nvSpPr>
          <p:spPr>
            <a:xfrm>
              <a:off x="6753320" y="1514922"/>
              <a:ext cx="142865" cy="142874"/>
            </a:xfrm>
            <a:custGeom>
              <a:avLst/>
              <a:gdLst>
                <a:gd name="connsiteX0" fmla="*/ 5524 w 142865"/>
                <a:gd name="connsiteY0" fmla="*/ 98774 h 142874"/>
                <a:gd name="connsiteX1" fmla="*/ 12097 w 142865"/>
                <a:gd name="connsiteY1" fmla="*/ 111062 h 142874"/>
                <a:gd name="connsiteX2" fmla="*/ 20955 w 142865"/>
                <a:gd name="connsiteY2" fmla="*/ 121920 h 142874"/>
                <a:gd name="connsiteX3" fmla="*/ 71438 w 142865"/>
                <a:gd name="connsiteY3" fmla="*/ 142875 h 142874"/>
                <a:gd name="connsiteX4" fmla="*/ 121920 w 142865"/>
                <a:gd name="connsiteY4" fmla="*/ 121920 h 142874"/>
                <a:gd name="connsiteX5" fmla="*/ 130873 w 142865"/>
                <a:gd name="connsiteY5" fmla="*/ 111062 h 142874"/>
                <a:gd name="connsiteX6" fmla="*/ 137436 w 142865"/>
                <a:gd name="connsiteY6" fmla="*/ 98774 h 142874"/>
                <a:gd name="connsiteX7" fmla="*/ 141437 w 142865"/>
                <a:gd name="connsiteY7" fmla="*/ 85344 h 142874"/>
                <a:gd name="connsiteX8" fmla="*/ 142865 w 142865"/>
                <a:gd name="connsiteY8" fmla="*/ 71438 h 142874"/>
                <a:gd name="connsiteX9" fmla="*/ 141437 w 142865"/>
                <a:gd name="connsiteY9" fmla="*/ 57436 h 142874"/>
                <a:gd name="connsiteX10" fmla="*/ 137436 w 142865"/>
                <a:gd name="connsiteY10" fmla="*/ 44101 h 142874"/>
                <a:gd name="connsiteX11" fmla="*/ 130873 w 142865"/>
                <a:gd name="connsiteY11" fmla="*/ 31718 h 142874"/>
                <a:gd name="connsiteX12" fmla="*/ 121920 w 142865"/>
                <a:gd name="connsiteY12" fmla="*/ 20860 h 142874"/>
                <a:gd name="connsiteX13" fmla="*/ 71438 w 142865"/>
                <a:gd name="connsiteY13" fmla="*/ 0 h 142874"/>
                <a:gd name="connsiteX14" fmla="*/ 20955 w 142865"/>
                <a:gd name="connsiteY14" fmla="*/ 20860 h 142874"/>
                <a:gd name="connsiteX15" fmla="*/ 0 w 142865"/>
                <a:gd name="connsiteY15" fmla="*/ 71438 h 142874"/>
                <a:gd name="connsiteX16" fmla="*/ 1429 w 142865"/>
                <a:gd name="connsiteY16" fmla="*/ 85344 h 142874"/>
                <a:gd name="connsiteX17" fmla="*/ 5524 w 142865"/>
                <a:gd name="connsiteY17" fmla="*/ 98774 h 1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865" h="142874">
                  <a:moveTo>
                    <a:pt x="5524" y="98774"/>
                  </a:moveTo>
                  <a:cubicBezTo>
                    <a:pt x="7239" y="103060"/>
                    <a:pt x="9525" y="107156"/>
                    <a:pt x="12097" y="111062"/>
                  </a:cubicBezTo>
                  <a:cubicBezTo>
                    <a:pt x="14668" y="114967"/>
                    <a:pt x="17612" y="118682"/>
                    <a:pt x="20955" y="121920"/>
                  </a:cubicBezTo>
                  <a:cubicBezTo>
                    <a:pt x="34195" y="135255"/>
                    <a:pt x="52673" y="142875"/>
                    <a:pt x="71438" y="142875"/>
                  </a:cubicBezTo>
                  <a:cubicBezTo>
                    <a:pt x="90297" y="142875"/>
                    <a:pt x="108680" y="135255"/>
                    <a:pt x="121920" y="121920"/>
                  </a:cubicBezTo>
                  <a:cubicBezTo>
                    <a:pt x="125263" y="118682"/>
                    <a:pt x="128302" y="114967"/>
                    <a:pt x="130873" y="111062"/>
                  </a:cubicBezTo>
                  <a:cubicBezTo>
                    <a:pt x="133445" y="107156"/>
                    <a:pt x="135636" y="103060"/>
                    <a:pt x="137436" y="98774"/>
                  </a:cubicBezTo>
                  <a:cubicBezTo>
                    <a:pt x="139246" y="94393"/>
                    <a:pt x="140580" y="89916"/>
                    <a:pt x="141437" y="85344"/>
                  </a:cubicBezTo>
                  <a:cubicBezTo>
                    <a:pt x="142399" y="80772"/>
                    <a:pt x="142865" y="76105"/>
                    <a:pt x="142865" y="71438"/>
                  </a:cubicBezTo>
                  <a:cubicBezTo>
                    <a:pt x="142865" y="66770"/>
                    <a:pt x="142389" y="62103"/>
                    <a:pt x="141437" y="57436"/>
                  </a:cubicBezTo>
                  <a:cubicBezTo>
                    <a:pt x="140580" y="52864"/>
                    <a:pt x="139255" y="48387"/>
                    <a:pt x="137436" y="44101"/>
                  </a:cubicBezTo>
                  <a:cubicBezTo>
                    <a:pt x="135636" y="39815"/>
                    <a:pt x="133436" y="35623"/>
                    <a:pt x="130873" y="31718"/>
                  </a:cubicBezTo>
                  <a:cubicBezTo>
                    <a:pt x="128292" y="27813"/>
                    <a:pt x="125254" y="24194"/>
                    <a:pt x="121920" y="20860"/>
                  </a:cubicBezTo>
                  <a:cubicBezTo>
                    <a:pt x="108680" y="7620"/>
                    <a:pt x="90306" y="0"/>
                    <a:pt x="71438" y="0"/>
                  </a:cubicBezTo>
                  <a:cubicBezTo>
                    <a:pt x="52673" y="0"/>
                    <a:pt x="34195" y="7620"/>
                    <a:pt x="20955" y="20860"/>
                  </a:cubicBezTo>
                  <a:cubicBezTo>
                    <a:pt x="7620" y="34195"/>
                    <a:pt x="0" y="52578"/>
                    <a:pt x="0" y="71438"/>
                  </a:cubicBezTo>
                  <a:cubicBezTo>
                    <a:pt x="0" y="76105"/>
                    <a:pt x="476" y="80772"/>
                    <a:pt x="1429" y="85344"/>
                  </a:cubicBezTo>
                  <a:cubicBezTo>
                    <a:pt x="2381" y="89916"/>
                    <a:pt x="3705" y="94393"/>
                    <a:pt x="5524" y="987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54">
              <a:extLst>
                <a:ext uri="{FF2B5EF4-FFF2-40B4-BE49-F238E27FC236}">
                  <a16:creationId xmlns:a16="http://schemas.microsoft.com/office/drawing/2014/main" id="{B3AD6338-81A2-4164-AE9D-1A8F79A4BDB0}"/>
                </a:ext>
              </a:extLst>
            </p:cNvPr>
            <p:cNvSpPr/>
            <p:nvPr/>
          </p:nvSpPr>
          <p:spPr>
            <a:xfrm>
              <a:off x="4937016" y="2067729"/>
              <a:ext cx="142870" cy="142899"/>
            </a:xfrm>
            <a:custGeom>
              <a:avLst/>
              <a:gdLst>
                <a:gd name="connsiteX0" fmla="*/ 71409 w 142870"/>
                <a:gd name="connsiteY0" fmla="*/ 142899 h 142899"/>
                <a:gd name="connsiteX1" fmla="*/ 121796 w 142870"/>
                <a:gd name="connsiteY1" fmla="*/ 122039 h 142899"/>
                <a:gd name="connsiteX2" fmla="*/ 122082 w 142870"/>
                <a:gd name="connsiteY2" fmla="*/ 21074 h 142899"/>
                <a:gd name="connsiteX3" fmla="*/ 21031 w 142870"/>
                <a:gd name="connsiteY3" fmla="*/ 20789 h 142899"/>
                <a:gd name="connsiteX4" fmla="*/ 20831 w 142870"/>
                <a:gd name="connsiteY4" fmla="*/ 121849 h 142899"/>
                <a:gd name="connsiteX5" fmla="*/ 71409 w 142870"/>
                <a:gd name="connsiteY5" fmla="*/ 142899 h 14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0" h="142899">
                  <a:moveTo>
                    <a:pt x="71409" y="142899"/>
                  </a:moveTo>
                  <a:cubicBezTo>
                    <a:pt x="89707" y="142899"/>
                    <a:pt x="107890" y="135946"/>
                    <a:pt x="121796" y="122039"/>
                  </a:cubicBezTo>
                  <a:cubicBezTo>
                    <a:pt x="149800" y="94226"/>
                    <a:pt x="149895" y="48983"/>
                    <a:pt x="122082" y="21074"/>
                  </a:cubicBezTo>
                  <a:cubicBezTo>
                    <a:pt x="94269" y="-6929"/>
                    <a:pt x="49025" y="-7024"/>
                    <a:pt x="21031" y="20789"/>
                  </a:cubicBezTo>
                  <a:cubicBezTo>
                    <a:pt x="-6886" y="48697"/>
                    <a:pt x="-7067" y="93845"/>
                    <a:pt x="20831" y="121849"/>
                  </a:cubicBezTo>
                  <a:cubicBezTo>
                    <a:pt x="34747" y="135851"/>
                    <a:pt x="53121" y="142899"/>
                    <a:pt x="71409" y="142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55">
              <a:extLst>
                <a:ext uri="{FF2B5EF4-FFF2-40B4-BE49-F238E27FC236}">
                  <a16:creationId xmlns:a16="http://schemas.microsoft.com/office/drawing/2014/main" id="{F7D41DE0-76EF-4F11-9607-59B541F7C268}"/>
                </a:ext>
              </a:extLst>
            </p:cNvPr>
            <p:cNvSpPr/>
            <p:nvPr/>
          </p:nvSpPr>
          <p:spPr>
            <a:xfrm>
              <a:off x="4751366" y="2280022"/>
              <a:ext cx="142908" cy="142918"/>
            </a:xfrm>
            <a:custGeom>
              <a:avLst/>
              <a:gdLst>
                <a:gd name="connsiteX0" fmla="*/ 28278 w 142908"/>
                <a:gd name="connsiteY0" fmla="*/ 128345 h 142918"/>
                <a:gd name="connsiteX1" fmla="*/ 71427 w 142908"/>
                <a:gd name="connsiteY1" fmla="*/ 142919 h 142918"/>
                <a:gd name="connsiteX2" fmla="*/ 128291 w 142908"/>
                <a:gd name="connsiteY2" fmla="*/ 114629 h 142918"/>
                <a:gd name="connsiteX3" fmla="*/ 128386 w 142908"/>
                <a:gd name="connsiteY3" fmla="*/ 114629 h 142918"/>
                <a:gd name="connsiteX4" fmla="*/ 114680 w 142908"/>
                <a:gd name="connsiteY4" fmla="*/ 14522 h 142918"/>
                <a:gd name="connsiteX5" fmla="*/ 14562 w 142908"/>
                <a:gd name="connsiteY5" fmla="*/ 28238 h 142918"/>
                <a:gd name="connsiteX6" fmla="*/ 28278 w 142908"/>
                <a:gd name="connsiteY6" fmla="*/ 128345 h 14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08" h="142918">
                  <a:moveTo>
                    <a:pt x="28278" y="128345"/>
                  </a:moveTo>
                  <a:cubicBezTo>
                    <a:pt x="41137" y="138156"/>
                    <a:pt x="56377" y="142919"/>
                    <a:pt x="71427" y="142919"/>
                  </a:cubicBezTo>
                  <a:cubicBezTo>
                    <a:pt x="92953" y="142919"/>
                    <a:pt x="114289" y="133203"/>
                    <a:pt x="128291" y="114629"/>
                  </a:cubicBezTo>
                  <a:cubicBezTo>
                    <a:pt x="128386" y="114629"/>
                    <a:pt x="128386" y="114629"/>
                    <a:pt x="128386" y="114629"/>
                  </a:cubicBezTo>
                  <a:cubicBezTo>
                    <a:pt x="152199" y="83197"/>
                    <a:pt x="146103" y="38429"/>
                    <a:pt x="114680" y="14522"/>
                  </a:cubicBezTo>
                  <a:cubicBezTo>
                    <a:pt x="83238" y="-9291"/>
                    <a:pt x="38375" y="-3195"/>
                    <a:pt x="14562" y="28238"/>
                  </a:cubicBezTo>
                  <a:cubicBezTo>
                    <a:pt x="-9345" y="59670"/>
                    <a:pt x="-3154" y="104533"/>
                    <a:pt x="28278" y="128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56">
              <a:extLst>
                <a:ext uri="{FF2B5EF4-FFF2-40B4-BE49-F238E27FC236}">
                  <a16:creationId xmlns:a16="http://schemas.microsoft.com/office/drawing/2014/main" id="{EEDEB55E-B175-4890-8C8A-0DC5401F4041}"/>
                </a:ext>
              </a:extLst>
            </p:cNvPr>
            <p:cNvSpPr/>
            <p:nvPr/>
          </p:nvSpPr>
          <p:spPr>
            <a:xfrm>
              <a:off x="6473364" y="1480720"/>
              <a:ext cx="142880" cy="142882"/>
            </a:xfrm>
            <a:custGeom>
              <a:avLst/>
              <a:gdLst>
                <a:gd name="connsiteX0" fmla="*/ 67729 w 142880"/>
                <a:gd name="connsiteY0" fmla="*/ 142787 h 142882"/>
                <a:gd name="connsiteX1" fmla="*/ 71453 w 142880"/>
                <a:gd name="connsiteY1" fmla="*/ 142882 h 142882"/>
                <a:gd name="connsiteX2" fmla="*/ 142786 w 142880"/>
                <a:gd name="connsiteY2" fmla="*/ 75160 h 142882"/>
                <a:gd name="connsiteX3" fmla="*/ 75159 w 142880"/>
                <a:gd name="connsiteY3" fmla="*/ 102 h 142882"/>
                <a:gd name="connsiteX4" fmla="*/ 102 w 142880"/>
                <a:gd name="connsiteY4" fmla="*/ 67730 h 142882"/>
                <a:gd name="connsiteX5" fmla="*/ 67729 w 142880"/>
                <a:gd name="connsiteY5" fmla="*/ 142787 h 14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0" h="142882">
                  <a:moveTo>
                    <a:pt x="67729" y="142787"/>
                  </a:moveTo>
                  <a:cubicBezTo>
                    <a:pt x="68967" y="142787"/>
                    <a:pt x="70215" y="142882"/>
                    <a:pt x="71453" y="142882"/>
                  </a:cubicBezTo>
                  <a:cubicBezTo>
                    <a:pt x="109268" y="142882"/>
                    <a:pt x="140786" y="113260"/>
                    <a:pt x="142786" y="75160"/>
                  </a:cubicBezTo>
                  <a:cubicBezTo>
                    <a:pt x="144786" y="35726"/>
                    <a:pt x="114592" y="2103"/>
                    <a:pt x="75159" y="102"/>
                  </a:cubicBezTo>
                  <a:cubicBezTo>
                    <a:pt x="35725" y="-1993"/>
                    <a:pt x="2102" y="28296"/>
                    <a:pt x="102" y="67730"/>
                  </a:cubicBezTo>
                  <a:cubicBezTo>
                    <a:pt x="-1984" y="107068"/>
                    <a:pt x="28305" y="140691"/>
                    <a:pt x="67729" y="1427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57">
              <a:extLst>
                <a:ext uri="{FF2B5EF4-FFF2-40B4-BE49-F238E27FC236}">
                  <a16:creationId xmlns:a16="http://schemas.microsoft.com/office/drawing/2014/main" id="{63CCC6D7-02D8-47D1-B408-A0FB5201B193}"/>
                </a:ext>
              </a:extLst>
            </p:cNvPr>
            <p:cNvSpPr/>
            <p:nvPr/>
          </p:nvSpPr>
          <p:spPr>
            <a:xfrm>
              <a:off x="6191369" y="1485311"/>
              <a:ext cx="142829" cy="142863"/>
            </a:xfrm>
            <a:custGeom>
              <a:avLst/>
              <a:gdLst>
                <a:gd name="connsiteX0" fmla="*/ 71318 w 142829"/>
                <a:gd name="connsiteY0" fmla="*/ 142863 h 142863"/>
                <a:gd name="connsiteX1" fmla="*/ 77500 w 142829"/>
                <a:gd name="connsiteY1" fmla="*/ 142578 h 142863"/>
                <a:gd name="connsiteX2" fmla="*/ 142556 w 142829"/>
                <a:gd name="connsiteY2" fmla="*/ 65330 h 142863"/>
                <a:gd name="connsiteX3" fmla="*/ 65317 w 142829"/>
                <a:gd name="connsiteY3" fmla="*/ 274 h 142863"/>
                <a:gd name="connsiteX4" fmla="*/ 262 w 142829"/>
                <a:gd name="connsiteY4" fmla="*/ 77522 h 142863"/>
                <a:gd name="connsiteX5" fmla="*/ 71318 w 142829"/>
                <a:gd name="connsiteY5" fmla="*/ 142863 h 1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29" h="142863">
                  <a:moveTo>
                    <a:pt x="71318" y="142863"/>
                  </a:moveTo>
                  <a:cubicBezTo>
                    <a:pt x="73414" y="142863"/>
                    <a:pt x="75414" y="142768"/>
                    <a:pt x="77500" y="142578"/>
                  </a:cubicBezTo>
                  <a:cubicBezTo>
                    <a:pt x="116848" y="139244"/>
                    <a:pt x="145985" y="104668"/>
                    <a:pt x="142556" y="65330"/>
                  </a:cubicBezTo>
                  <a:cubicBezTo>
                    <a:pt x="139222" y="25992"/>
                    <a:pt x="104656" y="-3155"/>
                    <a:pt x="65317" y="274"/>
                  </a:cubicBezTo>
                  <a:cubicBezTo>
                    <a:pt x="25979" y="3608"/>
                    <a:pt x="-3082" y="38184"/>
                    <a:pt x="262" y="77522"/>
                  </a:cubicBezTo>
                  <a:cubicBezTo>
                    <a:pt x="3405" y="114765"/>
                    <a:pt x="34637" y="142863"/>
                    <a:pt x="71318" y="14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58">
              <a:extLst>
                <a:ext uri="{FF2B5EF4-FFF2-40B4-BE49-F238E27FC236}">
                  <a16:creationId xmlns:a16="http://schemas.microsoft.com/office/drawing/2014/main" id="{1024193D-AB4F-4960-B60F-1ED40E249744}"/>
                </a:ext>
              </a:extLst>
            </p:cNvPr>
            <p:cNvSpPr/>
            <p:nvPr/>
          </p:nvSpPr>
          <p:spPr>
            <a:xfrm>
              <a:off x="5912623" y="1528805"/>
              <a:ext cx="142889" cy="142899"/>
            </a:xfrm>
            <a:custGeom>
              <a:avLst/>
              <a:gdLst>
                <a:gd name="connsiteX0" fmla="*/ 71363 w 142889"/>
                <a:gd name="connsiteY0" fmla="*/ 142899 h 142899"/>
                <a:gd name="connsiteX1" fmla="*/ 87365 w 142889"/>
                <a:gd name="connsiteY1" fmla="*/ 141089 h 142899"/>
                <a:gd name="connsiteX2" fmla="*/ 141086 w 142889"/>
                <a:gd name="connsiteY2" fmla="*/ 55460 h 142899"/>
                <a:gd name="connsiteX3" fmla="*/ 55561 w 142889"/>
                <a:gd name="connsiteY3" fmla="*/ 1834 h 142899"/>
                <a:gd name="connsiteX4" fmla="*/ 1830 w 142889"/>
                <a:gd name="connsiteY4" fmla="*/ 87368 h 142899"/>
                <a:gd name="connsiteX5" fmla="*/ 71363 w 142889"/>
                <a:gd name="connsiteY5" fmla="*/ 142899 h 14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9" h="142899">
                  <a:moveTo>
                    <a:pt x="71363" y="142899"/>
                  </a:moveTo>
                  <a:cubicBezTo>
                    <a:pt x="76601" y="142899"/>
                    <a:pt x="82021" y="142328"/>
                    <a:pt x="87365" y="141089"/>
                  </a:cubicBezTo>
                  <a:cubicBezTo>
                    <a:pt x="125846" y="132326"/>
                    <a:pt x="149849" y="93941"/>
                    <a:pt x="141086" y="55460"/>
                  </a:cubicBezTo>
                  <a:cubicBezTo>
                    <a:pt x="132227" y="17074"/>
                    <a:pt x="93937" y="-7024"/>
                    <a:pt x="55561" y="1834"/>
                  </a:cubicBezTo>
                  <a:cubicBezTo>
                    <a:pt x="17080" y="10597"/>
                    <a:pt x="-7019" y="48887"/>
                    <a:pt x="1830" y="87368"/>
                  </a:cubicBezTo>
                  <a:cubicBezTo>
                    <a:pt x="9345" y="120420"/>
                    <a:pt x="38778" y="142899"/>
                    <a:pt x="71363" y="142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59">
              <a:extLst>
                <a:ext uri="{FF2B5EF4-FFF2-40B4-BE49-F238E27FC236}">
                  <a16:creationId xmlns:a16="http://schemas.microsoft.com/office/drawing/2014/main" id="{DF9B386F-B311-45C8-A004-FD2CFA7BDDB9}"/>
                </a:ext>
              </a:extLst>
            </p:cNvPr>
            <p:cNvSpPr/>
            <p:nvPr/>
          </p:nvSpPr>
          <p:spPr>
            <a:xfrm>
              <a:off x="5386939" y="1729707"/>
              <a:ext cx="142892" cy="142879"/>
            </a:xfrm>
            <a:custGeom>
              <a:avLst/>
              <a:gdLst>
                <a:gd name="connsiteX0" fmla="*/ 71543 w 142892"/>
                <a:gd name="connsiteY0" fmla="*/ 142879 h 142879"/>
                <a:gd name="connsiteX1" fmla="*/ 106023 w 142892"/>
                <a:gd name="connsiteY1" fmla="*/ 133926 h 142879"/>
                <a:gd name="connsiteX2" fmla="*/ 106023 w 142892"/>
                <a:gd name="connsiteY2" fmla="*/ 134021 h 142879"/>
                <a:gd name="connsiteX3" fmla="*/ 133941 w 142892"/>
                <a:gd name="connsiteY3" fmla="*/ 36866 h 142879"/>
                <a:gd name="connsiteX4" fmla="*/ 36881 w 142892"/>
                <a:gd name="connsiteY4" fmla="*/ 8958 h 142879"/>
                <a:gd name="connsiteX5" fmla="*/ 8973 w 142892"/>
                <a:gd name="connsiteY5" fmla="*/ 106017 h 142879"/>
                <a:gd name="connsiteX6" fmla="*/ 71543 w 142892"/>
                <a:gd name="connsiteY6" fmla="*/ 142879 h 14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92" h="142879">
                  <a:moveTo>
                    <a:pt x="71543" y="142879"/>
                  </a:moveTo>
                  <a:cubicBezTo>
                    <a:pt x="83173" y="142879"/>
                    <a:pt x="95079" y="140022"/>
                    <a:pt x="106023" y="133926"/>
                  </a:cubicBezTo>
                  <a:cubicBezTo>
                    <a:pt x="106023" y="134021"/>
                    <a:pt x="106023" y="134021"/>
                    <a:pt x="106023" y="134021"/>
                  </a:cubicBezTo>
                  <a:cubicBezTo>
                    <a:pt x="140504" y="114876"/>
                    <a:pt x="153077" y="71442"/>
                    <a:pt x="133941" y="36866"/>
                  </a:cubicBezTo>
                  <a:cubicBezTo>
                    <a:pt x="114891" y="2385"/>
                    <a:pt x="71362" y="-10188"/>
                    <a:pt x="36881" y="8958"/>
                  </a:cubicBezTo>
                  <a:cubicBezTo>
                    <a:pt x="2306" y="28008"/>
                    <a:pt x="-10163" y="71537"/>
                    <a:pt x="8973" y="106017"/>
                  </a:cubicBezTo>
                  <a:cubicBezTo>
                    <a:pt x="21918" y="129639"/>
                    <a:pt x="46406" y="142879"/>
                    <a:pt x="71543" y="142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60">
              <a:extLst>
                <a:ext uri="{FF2B5EF4-FFF2-40B4-BE49-F238E27FC236}">
                  <a16:creationId xmlns:a16="http://schemas.microsoft.com/office/drawing/2014/main" id="{52CB704E-8926-4C61-AFF1-6180F3BB0D54}"/>
                </a:ext>
              </a:extLst>
            </p:cNvPr>
            <p:cNvSpPr/>
            <p:nvPr/>
          </p:nvSpPr>
          <p:spPr>
            <a:xfrm>
              <a:off x="5150212" y="1883111"/>
              <a:ext cx="142873" cy="142827"/>
            </a:xfrm>
            <a:custGeom>
              <a:avLst/>
              <a:gdLst>
                <a:gd name="connsiteX0" fmla="*/ 71488 w 142873"/>
                <a:gd name="connsiteY0" fmla="*/ 142827 h 142827"/>
                <a:gd name="connsiteX1" fmla="*/ 114350 w 142873"/>
                <a:gd name="connsiteY1" fmla="*/ 128540 h 142827"/>
                <a:gd name="connsiteX2" fmla="*/ 128543 w 142873"/>
                <a:gd name="connsiteY2" fmla="*/ 28527 h 142827"/>
                <a:gd name="connsiteX3" fmla="*/ 28530 w 142873"/>
                <a:gd name="connsiteY3" fmla="*/ 14335 h 142827"/>
                <a:gd name="connsiteX4" fmla="*/ 14338 w 142873"/>
                <a:gd name="connsiteY4" fmla="*/ 114348 h 142827"/>
                <a:gd name="connsiteX5" fmla="*/ 71488 w 142873"/>
                <a:gd name="connsiteY5" fmla="*/ 142827 h 14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3" h="142827">
                  <a:moveTo>
                    <a:pt x="71488" y="142827"/>
                  </a:moveTo>
                  <a:cubicBezTo>
                    <a:pt x="86442" y="142827"/>
                    <a:pt x="101482" y="138160"/>
                    <a:pt x="114350" y="128540"/>
                  </a:cubicBezTo>
                  <a:cubicBezTo>
                    <a:pt x="145878" y="104823"/>
                    <a:pt x="152250" y="60055"/>
                    <a:pt x="128543" y="28527"/>
                  </a:cubicBezTo>
                  <a:cubicBezTo>
                    <a:pt x="104825" y="-3000"/>
                    <a:pt x="60058" y="-9382"/>
                    <a:pt x="28530" y="14335"/>
                  </a:cubicBezTo>
                  <a:cubicBezTo>
                    <a:pt x="-3007" y="37957"/>
                    <a:pt x="-9379" y="82820"/>
                    <a:pt x="14338" y="114348"/>
                  </a:cubicBezTo>
                  <a:cubicBezTo>
                    <a:pt x="28425" y="133017"/>
                    <a:pt x="49857" y="142827"/>
                    <a:pt x="71488" y="142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61">
              <a:extLst>
                <a:ext uri="{FF2B5EF4-FFF2-40B4-BE49-F238E27FC236}">
                  <a16:creationId xmlns:a16="http://schemas.microsoft.com/office/drawing/2014/main" id="{77253C1F-0368-4721-AB35-39D1BC34F6D1}"/>
                </a:ext>
              </a:extLst>
            </p:cNvPr>
            <p:cNvSpPr/>
            <p:nvPr/>
          </p:nvSpPr>
          <p:spPr>
            <a:xfrm>
              <a:off x="5642729" y="1610776"/>
              <a:ext cx="142914" cy="142938"/>
            </a:xfrm>
            <a:custGeom>
              <a:avLst/>
              <a:gdLst>
                <a:gd name="connsiteX0" fmla="*/ 71414 w 142914"/>
                <a:gd name="connsiteY0" fmla="*/ 142938 h 142938"/>
                <a:gd name="connsiteX1" fmla="*/ 96941 w 142914"/>
                <a:gd name="connsiteY1" fmla="*/ 138176 h 142938"/>
                <a:gd name="connsiteX2" fmla="*/ 138184 w 142914"/>
                <a:gd name="connsiteY2" fmla="*/ 45974 h 142938"/>
                <a:gd name="connsiteX3" fmla="*/ 45887 w 142914"/>
                <a:gd name="connsiteY3" fmla="*/ 4730 h 142938"/>
                <a:gd name="connsiteX4" fmla="*/ 4748 w 142914"/>
                <a:gd name="connsiteY4" fmla="*/ 96932 h 142938"/>
                <a:gd name="connsiteX5" fmla="*/ 71414 w 142914"/>
                <a:gd name="connsiteY5" fmla="*/ 142938 h 1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4" h="142938">
                  <a:moveTo>
                    <a:pt x="71414" y="142938"/>
                  </a:moveTo>
                  <a:cubicBezTo>
                    <a:pt x="79977" y="142938"/>
                    <a:pt x="88559" y="141414"/>
                    <a:pt x="96941" y="138176"/>
                  </a:cubicBezTo>
                  <a:cubicBezTo>
                    <a:pt x="133802" y="124079"/>
                    <a:pt x="152281" y="82835"/>
                    <a:pt x="138184" y="45974"/>
                  </a:cubicBezTo>
                  <a:cubicBezTo>
                    <a:pt x="124087" y="9112"/>
                    <a:pt x="82748" y="-9367"/>
                    <a:pt x="45887" y="4730"/>
                  </a:cubicBezTo>
                  <a:cubicBezTo>
                    <a:pt x="9025" y="18827"/>
                    <a:pt x="-9358" y="60166"/>
                    <a:pt x="4748" y="96932"/>
                  </a:cubicBezTo>
                  <a:cubicBezTo>
                    <a:pt x="15597" y="125412"/>
                    <a:pt x="42734" y="142938"/>
                    <a:pt x="71414" y="142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62">
              <a:extLst>
                <a:ext uri="{FF2B5EF4-FFF2-40B4-BE49-F238E27FC236}">
                  <a16:creationId xmlns:a16="http://schemas.microsoft.com/office/drawing/2014/main" id="{D76D1406-F35A-4E9A-A9C9-DB639A3B9815}"/>
                </a:ext>
              </a:extLst>
            </p:cNvPr>
            <p:cNvSpPr/>
            <p:nvPr/>
          </p:nvSpPr>
          <p:spPr>
            <a:xfrm>
              <a:off x="4596764" y="2516266"/>
              <a:ext cx="142865" cy="142894"/>
            </a:xfrm>
            <a:custGeom>
              <a:avLst/>
              <a:gdLst>
                <a:gd name="connsiteX0" fmla="*/ 31804 w 142865"/>
                <a:gd name="connsiteY0" fmla="*/ 130798 h 142894"/>
                <a:gd name="connsiteX1" fmla="*/ 44091 w 142865"/>
                <a:gd name="connsiteY1" fmla="*/ 137370 h 142894"/>
                <a:gd name="connsiteX2" fmla="*/ 57426 w 142865"/>
                <a:gd name="connsiteY2" fmla="*/ 141466 h 142894"/>
                <a:gd name="connsiteX3" fmla="*/ 71428 w 142865"/>
                <a:gd name="connsiteY3" fmla="*/ 142895 h 142894"/>
                <a:gd name="connsiteX4" fmla="*/ 121911 w 142865"/>
                <a:gd name="connsiteY4" fmla="*/ 121940 h 142894"/>
                <a:gd name="connsiteX5" fmla="*/ 142865 w 142865"/>
                <a:gd name="connsiteY5" fmla="*/ 71362 h 142894"/>
                <a:gd name="connsiteX6" fmla="*/ 121911 w 142865"/>
                <a:gd name="connsiteY6" fmla="*/ 20880 h 142894"/>
                <a:gd name="connsiteX7" fmla="*/ 57426 w 142865"/>
                <a:gd name="connsiteY7" fmla="*/ 1353 h 142894"/>
                <a:gd name="connsiteX8" fmla="*/ 44091 w 142865"/>
                <a:gd name="connsiteY8" fmla="*/ 5449 h 142894"/>
                <a:gd name="connsiteX9" fmla="*/ 31804 w 142865"/>
                <a:gd name="connsiteY9" fmla="*/ 12021 h 142894"/>
                <a:gd name="connsiteX10" fmla="*/ 20946 w 142865"/>
                <a:gd name="connsiteY10" fmla="*/ 20880 h 142894"/>
                <a:gd name="connsiteX11" fmla="*/ 11992 w 142865"/>
                <a:gd name="connsiteY11" fmla="*/ 31738 h 142894"/>
                <a:gd name="connsiteX12" fmla="*/ 5429 w 142865"/>
                <a:gd name="connsiteY12" fmla="*/ 44121 h 142894"/>
                <a:gd name="connsiteX13" fmla="*/ 1429 w 142865"/>
                <a:gd name="connsiteY13" fmla="*/ 57456 h 142894"/>
                <a:gd name="connsiteX14" fmla="*/ 0 w 142865"/>
                <a:gd name="connsiteY14" fmla="*/ 71362 h 142894"/>
                <a:gd name="connsiteX15" fmla="*/ 20955 w 142865"/>
                <a:gd name="connsiteY15" fmla="*/ 121940 h 142894"/>
                <a:gd name="connsiteX16" fmla="*/ 31804 w 142865"/>
                <a:gd name="connsiteY16" fmla="*/ 130798 h 14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865" h="142894">
                  <a:moveTo>
                    <a:pt x="31804" y="130798"/>
                  </a:moveTo>
                  <a:cubicBezTo>
                    <a:pt x="35614" y="133370"/>
                    <a:pt x="39815" y="135561"/>
                    <a:pt x="44091" y="137370"/>
                  </a:cubicBezTo>
                  <a:cubicBezTo>
                    <a:pt x="48377" y="139180"/>
                    <a:pt x="52959" y="140514"/>
                    <a:pt x="57426" y="141466"/>
                  </a:cubicBezTo>
                  <a:cubicBezTo>
                    <a:pt x="62094" y="142419"/>
                    <a:pt x="66751" y="142895"/>
                    <a:pt x="71428" y="142895"/>
                  </a:cubicBezTo>
                  <a:cubicBezTo>
                    <a:pt x="90192" y="142895"/>
                    <a:pt x="108671" y="135180"/>
                    <a:pt x="121911" y="121940"/>
                  </a:cubicBezTo>
                  <a:cubicBezTo>
                    <a:pt x="135246" y="108605"/>
                    <a:pt x="142865" y="90222"/>
                    <a:pt x="142865" y="71362"/>
                  </a:cubicBezTo>
                  <a:cubicBezTo>
                    <a:pt x="142865" y="52598"/>
                    <a:pt x="135246" y="34215"/>
                    <a:pt x="121911" y="20880"/>
                  </a:cubicBezTo>
                  <a:cubicBezTo>
                    <a:pt x="105347" y="4306"/>
                    <a:pt x="80667" y="-3314"/>
                    <a:pt x="57426" y="1353"/>
                  </a:cubicBezTo>
                  <a:cubicBezTo>
                    <a:pt x="52949" y="2306"/>
                    <a:pt x="48377" y="3639"/>
                    <a:pt x="44091" y="5449"/>
                  </a:cubicBezTo>
                  <a:cubicBezTo>
                    <a:pt x="39815" y="7259"/>
                    <a:pt x="35614" y="9450"/>
                    <a:pt x="31804" y="12021"/>
                  </a:cubicBezTo>
                  <a:cubicBezTo>
                    <a:pt x="27803" y="14593"/>
                    <a:pt x="24184" y="17641"/>
                    <a:pt x="20946" y="20880"/>
                  </a:cubicBezTo>
                  <a:cubicBezTo>
                    <a:pt x="17612" y="24213"/>
                    <a:pt x="14659" y="27833"/>
                    <a:pt x="11992" y="31738"/>
                  </a:cubicBezTo>
                  <a:cubicBezTo>
                    <a:pt x="9420" y="35643"/>
                    <a:pt x="7230" y="39739"/>
                    <a:pt x="5429" y="44121"/>
                  </a:cubicBezTo>
                  <a:cubicBezTo>
                    <a:pt x="3715" y="48407"/>
                    <a:pt x="2286" y="52884"/>
                    <a:pt x="1429" y="57456"/>
                  </a:cubicBezTo>
                  <a:cubicBezTo>
                    <a:pt x="467" y="62028"/>
                    <a:pt x="0" y="66790"/>
                    <a:pt x="0" y="71362"/>
                  </a:cubicBezTo>
                  <a:cubicBezTo>
                    <a:pt x="0" y="90222"/>
                    <a:pt x="7620" y="108605"/>
                    <a:pt x="20955" y="121940"/>
                  </a:cubicBezTo>
                  <a:cubicBezTo>
                    <a:pt x="24194" y="125178"/>
                    <a:pt x="27813" y="128226"/>
                    <a:pt x="31804" y="1307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63">
              <a:extLst>
                <a:ext uri="{FF2B5EF4-FFF2-40B4-BE49-F238E27FC236}">
                  <a16:creationId xmlns:a16="http://schemas.microsoft.com/office/drawing/2014/main" id="{3F8F693E-F477-4B4D-8272-C21EE6515546}"/>
                </a:ext>
              </a:extLst>
            </p:cNvPr>
            <p:cNvSpPr/>
            <p:nvPr/>
          </p:nvSpPr>
          <p:spPr>
            <a:xfrm>
              <a:off x="5471055" y="5321303"/>
              <a:ext cx="142884" cy="142875"/>
            </a:xfrm>
            <a:custGeom>
              <a:avLst/>
              <a:gdLst>
                <a:gd name="connsiteX0" fmla="*/ 137446 w 142884"/>
                <a:gd name="connsiteY0" fmla="*/ 44101 h 142875"/>
                <a:gd name="connsiteX1" fmla="*/ 130883 w 142884"/>
                <a:gd name="connsiteY1" fmla="*/ 31718 h 142875"/>
                <a:gd name="connsiteX2" fmla="*/ 122025 w 142884"/>
                <a:gd name="connsiteY2" fmla="*/ 20860 h 142875"/>
                <a:gd name="connsiteX3" fmla="*/ 71438 w 142884"/>
                <a:gd name="connsiteY3" fmla="*/ 0 h 142875"/>
                <a:gd name="connsiteX4" fmla="*/ 20955 w 142884"/>
                <a:gd name="connsiteY4" fmla="*/ 20860 h 142875"/>
                <a:gd name="connsiteX5" fmla="*/ 12097 w 142884"/>
                <a:gd name="connsiteY5" fmla="*/ 31718 h 142875"/>
                <a:gd name="connsiteX6" fmla="*/ 5524 w 142884"/>
                <a:gd name="connsiteY6" fmla="*/ 44101 h 142875"/>
                <a:gd name="connsiteX7" fmla="*/ 1429 w 142884"/>
                <a:gd name="connsiteY7" fmla="*/ 57436 h 142875"/>
                <a:gd name="connsiteX8" fmla="*/ 0 w 142884"/>
                <a:gd name="connsiteY8" fmla="*/ 71438 h 142875"/>
                <a:gd name="connsiteX9" fmla="*/ 1429 w 142884"/>
                <a:gd name="connsiteY9" fmla="*/ 85344 h 142875"/>
                <a:gd name="connsiteX10" fmla="*/ 5524 w 142884"/>
                <a:gd name="connsiteY10" fmla="*/ 98774 h 142875"/>
                <a:gd name="connsiteX11" fmla="*/ 12097 w 142884"/>
                <a:gd name="connsiteY11" fmla="*/ 111062 h 142875"/>
                <a:gd name="connsiteX12" fmla="*/ 20955 w 142884"/>
                <a:gd name="connsiteY12" fmla="*/ 121920 h 142875"/>
                <a:gd name="connsiteX13" fmla="*/ 71438 w 142884"/>
                <a:gd name="connsiteY13" fmla="*/ 142875 h 142875"/>
                <a:gd name="connsiteX14" fmla="*/ 122025 w 142884"/>
                <a:gd name="connsiteY14" fmla="*/ 121920 h 142875"/>
                <a:gd name="connsiteX15" fmla="*/ 130883 w 142884"/>
                <a:gd name="connsiteY15" fmla="*/ 111062 h 142875"/>
                <a:gd name="connsiteX16" fmla="*/ 137446 w 142884"/>
                <a:gd name="connsiteY16" fmla="*/ 98774 h 142875"/>
                <a:gd name="connsiteX17" fmla="*/ 141551 w 142884"/>
                <a:gd name="connsiteY17" fmla="*/ 85344 h 142875"/>
                <a:gd name="connsiteX18" fmla="*/ 142884 w 142884"/>
                <a:gd name="connsiteY18" fmla="*/ 71438 h 142875"/>
                <a:gd name="connsiteX19" fmla="*/ 141551 w 142884"/>
                <a:gd name="connsiteY19" fmla="*/ 57436 h 142875"/>
                <a:gd name="connsiteX20" fmla="*/ 137446 w 142884"/>
                <a:gd name="connsiteY20" fmla="*/ 4410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84" h="142875">
                  <a:moveTo>
                    <a:pt x="137446" y="44101"/>
                  </a:moveTo>
                  <a:cubicBezTo>
                    <a:pt x="135646" y="39814"/>
                    <a:pt x="133445" y="35624"/>
                    <a:pt x="130883" y="31718"/>
                  </a:cubicBezTo>
                  <a:cubicBezTo>
                    <a:pt x="128302" y="27813"/>
                    <a:pt x="125263" y="24194"/>
                    <a:pt x="122025" y="20860"/>
                  </a:cubicBezTo>
                  <a:cubicBezTo>
                    <a:pt x="108690" y="7620"/>
                    <a:pt x="90306" y="0"/>
                    <a:pt x="71438" y="0"/>
                  </a:cubicBezTo>
                  <a:cubicBezTo>
                    <a:pt x="52673" y="0"/>
                    <a:pt x="34195" y="7620"/>
                    <a:pt x="20955" y="20860"/>
                  </a:cubicBezTo>
                  <a:cubicBezTo>
                    <a:pt x="17621" y="24194"/>
                    <a:pt x="14668" y="27813"/>
                    <a:pt x="12097" y="31718"/>
                  </a:cubicBezTo>
                  <a:cubicBezTo>
                    <a:pt x="9515" y="35624"/>
                    <a:pt x="7229" y="39814"/>
                    <a:pt x="5524" y="44101"/>
                  </a:cubicBezTo>
                  <a:cubicBezTo>
                    <a:pt x="3724" y="48387"/>
                    <a:pt x="2381" y="52864"/>
                    <a:pt x="1429" y="57436"/>
                  </a:cubicBezTo>
                  <a:cubicBezTo>
                    <a:pt x="467" y="62103"/>
                    <a:pt x="0" y="66770"/>
                    <a:pt x="0" y="71438"/>
                  </a:cubicBezTo>
                  <a:cubicBezTo>
                    <a:pt x="0" y="76105"/>
                    <a:pt x="476" y="80772"/>
                    <a:pt x="1429" y="85344"/>
                  </a:cubicBezTo>
                  <a:cubicBezTo>
                    <a:pt x="2381" y="89916"/>
                    <a:pt x="3715" y="94393"/>
                    <a:pt x="5524" y="98774"/>
                  </a:cubicBezTo>
                  <a:cubicBezTo>
                    <a:pt x="7239" y="103061"/>
                    <a:pt x="9525" y="107156"/>
                    <a:pt x="12097" y="111062"/>
                  </a:cubicBezTo>
                  <a:cubicBezTo>
                    <a:pt x="14668" y="114967"/>
                    <a:pt x="17621" y="118586"/>
                    <a:pt x="20955" y="121920"/>
                  </a:cubicBezTo>
                  <a:cubicBezTo>
                    <a:pt x="34195" y="135255"/>
                    <a:pt x="52673" y="142875"/>
                    <a:pt x="71438" y="142875"/>
                  </a:cubicBezTo>
                  <a:cubicBezTo>
                    <a:pt x="90297" y="142875"/>
                    <a:pt x="108680" y="135255"/>
                    <a:pt x="122025" y="121920"/>
                  </a:cubicBezTo>
                  <a:cubicBezTo>
                    <a:pt x="125263" y="118586"/>
                    <a:pt x="128302" y="114967"/>
                    <a:pt x="130883" y="111062"/>
                  </a:cubicBezTo>
                  <a:cubicBezTo>
                    <a:pt x="133455" y="107156"/>
                    <a:pt x="135646" y="103061"/>
                    <a:pt x="137446" y="98774"/>
                  </a:cubicBezTo>
                  <a:cubicBezTo>
                    <a:pt x="139255" y="94393"/>
                    <a:pt x="140589" y="89916"/>
                    <a:pt x="141551" y="85344"/>
                  </a:cubicBezTo>
                  <a:cubicBezTo>
                    <a:pt x="142408" y="80772"/>
                    <a:pt x="142884" y="76105"/>
                    <a:pt x="142884" y="71438"/>
                  </a:cubicBezTo>
                  <a:cubicBezTo>
                    <a:pt x="142884" y="66770"/>
                    <a:pt x="142408" y="62103"/>
                    <a:pt x="141551" y="57436"/>
                  </a:cubicBezTo>
                  <a:cubicBezTo>
                    <a:pt x="140589" y="52864"/>
                    <a:pt x="139265" y="48387"/>
                    <a:pt x="137446" y="44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64">
              <a:extLst>
                <a:ext uri="{FF2B5EF4-FFF2-40B4-BE49-F238E27FC236}">
                  <a16:creationId xmlns:a16="http://schemas.microsoft.com/office/drawing/2014/main" id="{02CA761F-5974-43B7-826E-EB298D5AAB10}"/>
                </a:ext>
              </a:extLst>
            </p:cNvPr>
            <p:cNvSpPr/>
            <p:nvPr/>
          </p:nvSpPr>
          <p:spPr>
            <a:xfrm>
              <a:off x="8333560" y="3020395"/>
              <a:ext cx="142878" cy="142923"/>
            </a:xfrm>
            <a:custGeom>
              <a:avLst/>
              <a:gdLst>
                <a:gd name="connsiteX0" fmla="*/ 2053 w 142878"/>
                <a:gd name="connsiteY0" fmla="*/ 88441 h 142923"/>
                <a:gd name="connsiteX1" fmla="*/ 71395 w 142878"/>
                <a:gd name="connsiteY1" fmla="*/ 142924 h 142923"/>
                <a:gd name="connsiteX2" fmla="*/ 88445 w 142878"/>
                <a:gd name="connsiteY2" fmla="*/ 140924 h 142923"/>
                <a:gd name="connsiteX3" fmla="*/ 140832 w 142878"/>
                <a:gd name="connsiteY3" fmla="*/ 54532 h 142923"/>
                <a:gd name="connsiteX4" fmla="*/ 54441 w 142878"/>
                <a:gd name="connsiteY4" fmla="*/ 2049 h 142923"/>
                <a:gd name="connsiteX5" fmla="*/ 2053 w 142878"/>
                <a:gd name="connsiteY5" fmla="*/ 88441 h 1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8" h="142923">
                  <a:moveTo>
                    <a:pt x="2053" y="88441"/>
                  </a:moveTo>
                  <a:cubicBezTo>
                    <a:pt x="10054" y="121112"/>
                    <a:pt x="39201" y="142924"/>
                    <a:pt x="71395" y="142924"/>
                  </a:cubicBezTo>
                  <a:cubicBezTo>
                    <a:pt x="77015" y="142924"/>
                    <a:pt x="82720" y="142257"/>
                    <a:pt x="88445" y="140924"/>
                  </a:cubicBezTo>
                  <a:cubicBezTo>
                    <a:pt x="126735" y="131494"/>
                    <a:pt x="150157" y="92822"/>
                    <a:pt x="140832" y="54532"/>
                  </a:cubicBezTo>
                  <a:cubicBezTo>
                    <a:pt x="131498" y="16146"/>
                    <a:pt x="92826" y="-7285"/>
                    <a:pt x="54441" y="2049"/>
                  </a:cubicBezTo>
                  <a:cubicBezTo>
                    <a:pt x="16141" y="11479"/>
                    <a:pt x="-7291" y="50150"/>
                    <a:pt x="2053" y="88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65">
              <a:extLst>
                <a:ext uri="{FF2B5EF4-FFF2-40B4-BE49-F238E27FC236}">
                  <a16:creationId xmlns:a16="http://schemas.microsoft.com/office/drawing/2014/main" id="{AC2D80F8-C7AD-4F9C-8E50-EA2508058A69}"/>
                </a:ext>
              </a:extLst>
            </p:cNvPr>
            <p:cNvSpPr/>
            <p:nvPr/>
          </p:nvSpPr>
          <p:spPr>
            <a:xfrm>
              <a:off x="8381754" y="3303473"/>
              <a:ext cx="142881" cy="142833"/>
            </a:xfrm>
            <a:custGeom>
              <a:avLst/>
              <a:gdLst>
                <a:gd name="connsiteX0" fmla="*/ 64444 w 142881"/>
                <a:gd name="connsiteY0" fmla="*/ 340 h 142833"/>
                <a:gd name="connsiteX1" fmla="*/ 341 w 142881"/>
                <a:gd name="connsiteY1" fmla="*/ 78445 h 142833"/>
                <a:gd name="connsiteX2" fmla="*/ 71398 w 142881"/>
                <a:gd name="connsiteY2" fmla="*/ 142834 h 142833"/>
                <a:gd name="connsiteX3" fmla="*/ 78446 w 142881"/>
                <a:gd name="connsiteY3" fmla="*/ 142548 h 142833"/>
                <a:gd name="connsiteX4" fmla="*/ 142540 w 142881"/>
                <a:gd name="connsiteY4" fmla="*/ 64443 h 142833"/>
                <a:gd name="connsiteX5" fmla="*/ 64444 w 142881"/>
                <a:gd name="connsiteY5" fmla="*/ 340 h 14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1" h="142833">
                  <a:moveTo>
                    <a:pt x="64444" y="340"/>
                  </a:moveTo>
                  <a:cubicBezTo>
                    <a:pt x="25201" y="4150"/>
                    <a:pt x="-3478" y="39107"/>
                    <a:pt x="341" y="78445"/>
                  </a:cubicBezTo>
                  <a:cubicBezTo>
                    <a:pt x="3961" y="115307"/>
                    <a:pt x="35012" y="142834"/>
                    <a:pt x="71398" y="142834"/>
                  </a:cubicBezTo>
                  <a:cubicBezTo>
                    <a:pt x="73684" y="142834"/>
                    <a:pt x="76065" y="142739"/>
                    <a:pt x="78446" y="142548"/>
                  </a:cubicBezTo>
                  <a:cubicBezTo>
                    <a:pt x="117689" y="138738"/>
                    <a:pt x="146359" y="103781"/>
                    <a:pt x="142540" y="64443"/>
                  </a:cubicBezTo>
                  <a:cubicBezTo>
                    <a:pt x="138740" y="25200"/>
                    <a:pt x="103783" y="-3470"/>
                    <a:pt x="64444" y="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: Shape 66">
              <a:extLst>
                <a:ext uri="{FF2B5EF4-FFF2-40B4-BE49-F238E27FC236}">
                  <a16:creationId xmlns:a16="http://schemas.microsoft.com/office/drawing/2014/main" id="{F5525FFE-A39A-4327-98B5-8F8CE038E52C}"/>
                </a:ext>
              </a:extLst>
            </p:cNvPr>
            <p:cNvSpPr/>
            <p:nvPr/>
          </p:nvSpPr>
          <p:spPr>
            <a:xfrm>
              <a:off x="8245630" y="2747111"/>
              <a:ext cx="142845" cy="142935"/>
            </a:xfrm>
            <a:custGeom>
              <a:avLst/>
              <a:gdLst>
                <a:gd name="connsiteX0" fmla="*/ 5200 w 142845"/>
                <a:gd name="connsiteY0" fmla="*/ 98168 h 142935"/>
                <a:gd name="connsiteX1" fmla="*/ 5105 w 142845"/>
                <a:gd name="connsiteY1" fmla="*/ 98168 h 142935"/>
                <a:gd name="connsiteX2" fmla="*/ 71399 w 142845"/>
                <a:gd name="connsiteY2" fmla="*/ 142936 h 142935"/>
                <a:gd name="connsiteX3" fmla="*/ 98069 w 142845"/>
                <a:gd name="connsiteY3" fmla="*/ 137792 h 142935"/>
                <a:gd name="connsiteX4" fmla="*/ 137693 w 142845"/>
                <a:gd name="connsiteY4" fmla="*/ 44828 h 142935"/>
                <a:gd name="connsiteX5" fmla="*/ 44729 w 142845"/>
                <a:gd name="connsiteY5" fmla="*/ 5204 h 142935"/>
                <a:gd name="connsiteX6" fmla="*/ 5200 w 142845"/>
                <a:gd name="connsiteY6" fmla="*/ 98168 h 1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45" h="142935">
                  <a:moveTo>
                    <a:pt x="5200" y="98168"/>
                  </a:moveTo>
                  <a:cubicBezTo>
                    <a:pt x="5105" y="98168"/>
                    <a:pt x="5105" y="98168"/>
                    <a:pt x="5105" y="98168"/>
                  </a:cubicBezTo>
                  <a:cubicBezTo>
                    <a:pt x="16345" y="125981"/>
                    <a:pt x="43110" y="142936"/>
                    <a:pt x="71399" y="142936"/>
                  </a:cubicBezTo>
                  <a:cubicBezTo>
                    <a:pt x="80258" y="142936"/>
                    <a:pt x="89306" y="141221"/>
                    <a:pt x="98069" y="137792"/>
                  </a:cubicBezTo>
                  <a:cubicBezTo>
                    <a:pt x="134645" y="123029"/>
                    <a:pt x="152362" y="81404"/>
                    <a:pt x="137693" y="44828"/>
                  </a:cubicBezTo>
                  <a:cubicBezTo>
                    <a:pt x="122929" y="8157"/>
                    <a:pt x="81305" y="-9559"/>
                    <a:pt x="44729" y="5204"/>
                  </a:cubicBezTo>
                  <a:cubicBezTo>
                    <a:pt x="8163" y="19968"/>
                    <a:pt x="-9554" y="61592"/>
                    <a:pt x="5200" y="98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67">
              <a:extLst>
                <a:ext uri="{FF2B5EF4-FFF2-40B4-BE49-F238E27FC236}">
                  <a16:creationId xmlns:a16="http://schemas.microsoft.com/office/drawing/2014/main" id="{E88B64AD-5DC6-4CE4-89CC-0CB6D2C88E1B}"/>
                </a:ext>
              </a:extLst>
            </p:cNvPr>
            <p:cNvSpPr/>
            <p:nvPr/>
          </p:nvSpPr>
          <p:spPr>
            <a:xfrm>
              <a:off x="8119636" y="2489159"/>
              <a:ext cx="142870" cy="142854"/>
            </a:xfrm>
            <a:custGeom>
              <a:avLst/>
              <a:gdLst>
                <a:gd name="connsiteX0" fmla="*/ 9665 w 142870"/>
                <a:gd name="connsiteY0" fmla="*/ 107231 h 142854"/>
                <a:gd name="connsiteX1" fmla="*/ 71482 w 142870"/>
                <a:gd name="connsiteY1" fmla="*/ 142855 h 142854"/>
                <a:gd name="connsiteX2" fmla="*/ 107296 w 142870"/>
                <a:gd name="connsiteY2" fmla="*/ 133235 h 142854"/>
                <a:gd name="connsiteX3" fmla="*/ 133204 w 142870"/>
                <a:gd name="connsiteY3" fmla="*/ 35603 h 142854"/>
                <a:gd name="connsiteX4" fmla="*/ 35678 w 142870"/>
                <a:gd name="connsiteY4" fmla="*/ 9600 h 142854"/>
                <a:gd name="connsiteX5" fmla="*/ 9665 w 142870"/>
                <a:gd name="connsiteY5" fmla="*/ 107231 h 14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0" h="142854">
                  <a:moveTo>
                    <a:pt x="9665" y="107231"/>
                  </a:moveTo>
                  <a:cubicBezTo>
                    <a:pt x="22905" y="130091"/>
                    <a:pt x="46908" y="142855"/>
                    <a:pt x="71482" y="142855"/>
                  </a:cubicBezTo>
                  <a:cubicBezTo>
                    <a:pt x="83674" y="142855"/>
                    <a:pt x="95961" y="139807"/>
                    <a:pt x="107296" y="133235"/>
                  </a:cubicBezTo>
                  <a:cubicBezTo>
                    <a:pt x="141396" y="113423"/>
                    <a:pt x="153016" y="69798"/>
                    <a:pt x="133204" y="35603"/>
                  </a:cubicBezTo>
                  <a:cubicBezTo>
                    <a:pt x="113497" y="1504"/>
                    <a:pt x="69777" y="-10117"/>
                    <a:pt x="35678" y="9600"/>
                  </a:cubicBezTo>
                  <a:cubicBezTo>
                    <a:pt x="1464" y="29412"/>
                    <a:pt x="-10147" y="73132"/>
                    <a:pt x="9665" y="1072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68">
              <a:extLst>
                <a:ext uri="{FF2B5EF4-FFF2-40B4-BE49-F238E27FC236}">
                  <a16:creationId xmlns:a16="http://schemas.microsoft.com/office/drawing/2014/main" id="{3600BD80-7593-4C0D-844A-F47D7B3118C2}"/>
                </a:ext>
              </a:extLst>
            </p:cNvPr>
            <p:cNvSpPr/>
            <p:nvPr/>
          </p:nvSpPr>
          <p:spPr>
            <a:xfrm>
              <a:off x="8026296" y="4664065"/>
              <a:ext cx="142901" cy="142887"/>
            </a:xfrm>
            <a:custGeom>
              <a:avLst/>
              <a:gdLst>
                <a:gd name="connsiteX0" fmla="*/ 112435 w 142901"/>
                <a:gd name="connsiteY0" fmla="*/ 12967 h 142887"/>
                <a:gd name="connsiteX1" fmla="*/ 12899 w 142901"/>
                <a:gd name="connsiteY1" fmla="*/ 30493 h 142887"/>
                <a:gd name="connsiteX2" fmla="*/ 30425 w 142901"/>
                <a:gd name="connsiteY2" fmla="*/ 129934 h 142887"/>
                <a:gd name="connsiteX3" fmla="*/ 71382 w 142901"/>
                <a:gd name="connsiteY3" fmla="*/ 142888 h 142887"/>
                <a:gd name="connsiteX4" fmla="*/ 129961 w 142901"/>
                <a:gd name="connsiteY4" fmla="*/ 112408 h 142887"/>
                <a:gd name="connsiteX5" fmla="*/ 112435 w 142901"/>
                <a:gd name="connsiteY5" fmla="*/ 12967 h 1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1" h="142887">
                  <a:moveTo>
                    <a:pt x="112435" y="12967"/>
                  </a:moveTo>
                  <a:cubicBezTo>
                    <a:pt x="80136" y="-9703"/>
                    <a:pt x="35569" y="-1892"/>
                    <a:pt x="12899" y="30493"/>
                  </a:cubicBezTo>
                  <a:cubicBezTo>
                    <a:pt x="-9675" y="62782"/>
                    <a:pt x="-1865" y="107264"/>
                    <a:pt x="30425" y="129934"/>
                  </a:cubicBezTo>
                  <a:cubicBezTo>
                    <a:pt x="42912" y="138697"/>
                    <a:pt x="57200" y="142888"/>
                    <a:pt x="71382" y="142888"/>
                  </a:cubicBezTo>
                  <a:cubicBezTo>
                    <a:pt x="93862" y="142888"/>
                    <a:pt x="116055" y="132220"/>
                    <a:pt x="129961" y="112408"/>
                  </a:cubicBezTo>
                  <a:cubicBezTo>
                    <a:pt x="152631" y="80118"/>
                    <a:pt x="144725" y="35541"/>
                    <a:pt x="112435" y="12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69">
              <a:extLst>
                <a:ext uri="{FF2B5EF4-FFF2-40B4-BE49-F238E27FC236}">
                  <a16:creationId xmlns:a16="http://schemas.microsoft.com/office/drawing/2014/main" id="{145AE1C3-DC2B-4287-8BE8-6DCA7E0E62D8}"/>
                </a:ext>
              </a:extLst>
            </p:cNvPr>
            <p:cNvSpPr/>
            <p:nvPr/>
          </p:nvSpPr>
          <p:spPr>
            <a:xfrm>
              <a:off x="7845524" y="4886935"/>
              <a:ext cx="142879" cy="142902"/>
            </a:xfrm>
            <a:custGeom>
              <a:avLst/>
              <a:gdLst>
                <a:gd name="connsiteX0" fmla="*/ 19268 w 142879"/>
                <a:gd name="connsiteY0" fmla="*/ 22602 h 142902"/>
                <a:gd name="connsiteX1" fmla="*/ 22602 w 142879"/>
                <a:gd name="connsiteY1" fmla="*/ 123662 h 142902"/>
                <a:gd name="connsiteX2" fmla="*/ 71465 w 142879"/>
                <a:gd name="connsiteY2" fmla="*/ 142903 h 142902"/>
                <a:gd name="connsiteX3" fmla="*/ 123662 w 142879"/>
                <a:gd name="connsiteY3" fmla="*/ 120233 h 142902"/>
                <a:gd name="connsiteX4" fmla="*/ 120233 w 142879"/>
                <a:gd name="connsiteY4" fmla="*/ 19268 h 142902"/>
                <a:gd name="connsiteX5" fmla="*/ 19268 w 142879"/>
                <a:gd name="connsiteY5" fmla="*/ 22602 h 14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9" h="142902">
                  <a:moveTo>
                    <a:pt x="19268" y="22602"/>
                  </a:moveTo>
                  <a:cubicBezTo>
                    <a:pt x="-7687" y="51463"/>
                    <a:pt x="-6163" y="96611"/>
                    <a:pt x="22602" y="123662"/>
                  </a:cubicBezTo>
                  <a:cubicBezTo>
                    <a:pt x="36413" y="136521"/>
                    <a:pt x="53939" y="142903"/>
                    <a:pt x="71465" y="142903"/>
                  </a:cubicBezTo>
                  <a:cubicBezTo>
                    <a:pt x="90515" y="142903"/>
                    <a:pt x="109565" y="135283"/>
                    <a:pt x="123662" y="120233"/>
                  </a:cubicBezTo>
                  <a:cubicBezTo>
                    <a:pt x="150513" y="91468"/>
                    <a:pt x="149094" y="46224"/>
                    <a:pt x="120233" y="19268"/>
                  </a:cubicBezTo>
                  <a:cubicBezTo>
                    <a:pt x="91372" y="-7688"/>
                    <a:pt x="46224" y="-6163"/>
                    <a:pt x="19268" y="2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70">
              <a:extLst>
                <a:ext uri="{FF2B5EF4-FFF2-40B4-BE49-F238E27FC236}">
                  <a16:creationId xmlns:a16="http://schemas.microsoft.com/office/drawing/2014/main" id="{7A89ABF5-3492-4E26-842F-4198CEC32D94}"/>
                </a:ext>
              </a:extLst>
            </p:cNvPr>
            <p:cNvSpPr/>
            <p:nvPr/>
          </p:nvSpPr>
          <p:spPr>
            <a:xfrm>
              <a:off x="7635148" y="5082226"/>
              <a:ext cx="142877" cy="142873"/>
            </a:xfrm>
            <a:custGeom>
              <a:avLst/>
              <a:gdLst>
                <a:gd name="connsiteX0" fmla="*/ 26666 w 142877"/>
                <a:gd name="connsiteY0" fmla="*/ 15810 h 142873"/>
                <a:gd name="connsiteX1" fmla="*/ 15807 w 142877"/>
                <a:gd name="connsiteY1" fmla="*/ 116204 h 142873"/>
                <a:gd name="connsiteX2" fmla="*/ 71529 w 142877"/>
                <a:gd name="connsiteY2" fmla="*/ 142874 h 142873"/>
                <a:gd name="connsiteX3" fmla="*/ 116296 w 142877"/>
                <a:gd name="connsiteY3" fmla="*/ 127063 h 142873"/>
                <a:gd name="connsiteX4" fmla="*/ 127059 w 142877"/>
                <a:gd name="connsiteY4" fmla="*/ 26669 h 142873"/>
                <a:gd name="connsiteX5" fmla="*/ 26666 w 142877"/>
                <a:gd name="connsiteY5" fmla="*/ 15810 h 14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7" h="142873">
                  <a:moveTo>
                    <a:pt x="26666" y="15810"/>
                  </a:moveTo>
                  <a:cubicBezTo>
                    <a:pt x="-4090" y="40575"/>
                    <a:pt x="-8958" y="85533"/>
                    <a:pt x="15807" y="116204"/>
                  </a:cubicBezTo>
                  <a:cubicBezTo>
                    <a:pt x="29895" y="133825"/>
                    <a:pt x="50564" y="142874"/>
                    <a:pt x="71529" y="142874"/>
                  </a:cubicBezTo>
                  <a:cubicBezTo>
                    <a:pt x="87245" y="142874"/>
                    <a:pt x="103066" y="137731"/>
                    <a:pt x="116296" y="127063"/>
                  </a:cubicBezTo>
                  <a:cubicBezTo>
                    <a:pt x="146967" y="102393"/>
                    <a:pt x="151824" y="57435"/>
                    <a:pt x="127059" y="26669"/>
                  </a:cubicBezTo>
                  <a:cubicBezTo>
                    <a:pt x="102390" y="-4097"/>
                    <a:pt x="57432" y="-8954"/>
                    <a:pt x="26666" y="15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71">
              <a:extLst>
                <a:ext uri="{FF2B5EF4-FFF2-40B4-BE49-F238E27FC236}">
                  <a16:creationId xmlns:a16="http://schemas.microsoft.com/office/drawing/2014/main" id="{464C544D-EB35-49FA-BDDF-E8F265200DE1}"/>
                </a:ext>
              </a:extLst>
            </p:cNvPr>
            <p:cNvSpPr/>
            <p:nvPr/>
          </p:nvSpPr>
          <p:spPr>
            <a:xfrm>
              <a:off x="8173785" y="4417991"/>
              <a:ext cx="142885" cy="142930"/>
            </a:xfrm>
            <a:custGeom>
              <a:avLst/>
              <a:gdLst>
                <a:gd name="connsiteX0" fmla="*/ 103725 w 142885"/>
                <a:gd name="connsiteY0" fmla="*/ 7771 h 142930"/>
                <a:gd name="connsiteX1" fmla="*/ 7714 w 142885"/>
                <a:gd name="connsiteY1" fmla="*/ 39203 h 142930"/>
                <a:gd name="connsiteX2" fmla="*/ 39146 w 142885"/>
                <a:gd name="connsiteY2" fmla="*/ 135216 h 142930"/>
                <a:gd name="connsiteX3" fmla="*/ 71436 w 142885"/>
                <a:gd name="connsiteY3" fmla="*/ 142931 h 142930"/>
                <a:gd name="connsiteX4" fmla="*/ 135158 w 142885"/>
                <a:gd name="connsiteY4" fmla="*/ 103783 h 142930"/>
                <a:gd name="connsiteX5" fmla="*/ 103725 w 142885"/>
                <a:gd name="connsiteY5" fmla="*/ 7771 h 14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5" h="142930">
                  <a:moveTo>
                    <a:pt x="103725" y="7771"/>
                  </a:moveTo>
                  <a:cubicBezTo>
                    <a:pt x="68578" y="-10136"/>
                    <a:pt x="25620" y="3961"/>
                    <a:pt x="7714" y="39203"/>
                  </a:cubicBezTo>
                  <a:cubicBezTo>
                    <a:pt x="-10098" y="74351"/>
                    <a:pt x="3989" y="117309"/>
                    <a:pt x="39146" y="135216"/>
                  </a:cubicBezTo>
                  <a:cubicBezTo>
                    <a:pt x="49528" y="140454"/>
                    <a:pt x="60577" y="142931"/>
                    <a:pt x="71436" y="142931"/>
                  </a:cubicBezTo>
                  <a:cubicBezTo>
                    <a:pt x="97439" y="142931"/>
                    <a:pt x="122585" y="128643"/>
                    <a:pt x="135158" y="103783"/>
                  </a:cubicBezTo>
                  <a:cubicBezTo>
                    <a:pt x="152970" y="68541"/>
                    <a:pt x="138959" y="25583"/>
                    <a:pt x="103725" y="7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72">
              <a:extLst>
                <a:ext uri="{FF2B5EF4-FFF2-40B4-BE49-F238E27FC236}">
                  <a16:creationId xmlns:a16="http://schemas.microsoft.com/office/drawing/2014/main" id="{B08B8C48-15D8-4977-9F67-6162D9A3A76B}"/>
                </a:ext>
              </a:extLst>
            </p:cNvPr>
            <p:cNvSpPr/>
            <p:nvPr/>
          </p:nvSpPr>
          <p:spPr>
            <a:xfrm>
              <a:off x="7399333" y="5245990"/>
              <a:ext cx="142908" cy="142940"/>
            </a:xfrm>
            <a:custGeom>
              <a:avLst/>
              <a:gdLst>
                <a:gd name="connsiteX0" fmla="*/ 34929 w 142908"/>
                <a:gd name="connsiteY0" fmla="*/ 10066 h 142940"/>
                <a:gd name="connsiteX1" fmla="*/ 10069 w 142908"/>
                <a:gd name="connsiteY1" fmla="*/ 107983 h 142940"/>
                <a:gd name="connsiteX2" fmla="*/ 71505 w 142908"/>
                <a:gd name="connsiteY2" fmla="*/ 142940 h 142940"/>
                <a:gd name="connsiteX3" fmla="*/ 107986 w 142908"/>
                <a:gd name="connsiteY3" fmla="*/ 132844 h 142940"/>
                <a:gd name="connsiteX4" fmla="*/ 132846 w 142908"/>
                <a:gd name="connsiteY4" fmla="*/ 34927 h 142940"/>
                <a:gd name="connsiteX5" fmla="*/ 34929 w 142908"/>
                <a:gd name="connsiteY5" fmla="*/ 10066 h 14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8" h="142940">
                  <a:moveTo>
                    <a:pt x="34929" y="10066"/>
                  </a:moveTo>
                  <a:cubicBezTo>
                    <a:pt x="1010" y="30164"/>
                    <a:pt x="-10124" y="74074"/>
                    <a:pt x="10069" y="107983"/>
                  </a:cubicBezTo>
                  <a:cubicBezTo>
                    <a:pt x="23404" y="130463"/>
                    <a:pt x="47130" y="142940"/>
                    <a:pt x="71505" y="142940"/>
                  </a:cubicBezTo>
                  <a:cubicBezTo>
                    <a:pt x="83983" y="142940"/>
                    <a:pt x="96556" y="139702"/>
                    <a:pt x="107986" y="132844"/>
                  </a:cubicBezTo>
                  <a:cubicBezTo>
                    <a:pt x="141895" y="112746"/>
                    <a:pt x="153029" y="68931"/>
                    <a:pt x="132846" y="34927"/>
                  </a:cubicBezTo>
                  <a:cubicBezTo>
                    <a:pt x="112748" y="1018"/>
                    <a:pt x="68924" y="-10127"/>
                    <a:pt x="34929" y="10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73">
              <a:extLst>
                <a:ext uri="{FF2B5EF4-FFF2-40B4-BE49-F238E27FC236}">
                  <a16:creationId xmlns:a16="http://schemas.microsoft.com/office/drawing/2014/main" id="{C5C7C7CF-B7A4-42BE-806D-7E38C979BCE2}"/>
                </a:ext>
              </a:extLst>
            </p:cNvPr>
            <p:cNvSpPr/>
            <p:nvPr/>
          </p:nvSpPr>
          <p:spPr>
            <a:xfrm>
              <a:off x="8389644" y="3590542"/>
              <a:ext cx="142903" cy="142848"/>
            </a:xfrm>
            <a:custGeom>
              <a:avLst/>
              <a:gdLst>
                <a:gd name="connsiteX0" fmla="*/ 74461 w 142903"/>
                <a:gd name="connsiteY0" fmla="*/ 69 h 142848"/>
                <a:gd name="connsiteX1" fmla="*/ 61 w 142903"/>
                <a:gd name="connsiteY1" fmla="*/ 68363 h 142848"/>
                <a:gd name="connsiteX2" fmla="*/ 68460 w 142903"/>
                <a:gd name="connsiteY2" fmla="*/ 142753 h 142848"/>
                <a:gd name="connsiteX3" fmla="*/ 71499 w 142903"/>
                <a:gd name="connsiteY3" fmla="*/ 142848 h 142848"/>
                <a:gd name="connsiteX4" fmla="*/ 142841 w 142903"/>
                <a:gd name="connsiteY4" fmla="*/ 74459 h 142848"/>
                <a:gd name="connsiteX5" fmla="*/ 74461 w 142903"/>
                <a:gd name="connsiteY5" fmla="*/ 69 h 14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3" h="142848">
                  <a:moveTo>
                    <a:pt x="74461" y="69"/>
                  </a:moveTo>
                  <a:cubicBezTo>
                    <a:pt x="35018" y="-1646"/>
                    <a:pt x="1785" y="28929"/>
                    <a:pt x="61" y="68363"/>
                  </a:cubicBezTo>
                  <a:cubicBezTo>
                    <a:pt x="-1558" y="107796"/>
                    <a:pt x="29018" y="141134"/>
                    <a:pt x="68460" y="142753"/>
                  </a:cubicBezTo>
                  <a:cubicBezTo>
                    <a:pt x="69499" y="142848"/>
                    <a:pt x="70461" y="142848"/>
                    <a:pt x="71499" y="142848"/>
                  </a:cubicBezTo>
                  <a:cubicBezTo>
                    <a:pt x="109599" y="142848"/>
                    <a:pt x="141222" y="112845"/>
                    <a:pt x="142841" y="74459"/>
                  </a:cubicBezTo>
                  <a:cubicBezTo>
                    <a:pt x="144470" y="35025"/>
                    <a:pt x="113895" y="1688"/>
                    <a:pt x="74461" y="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74">
              <a:extLst>
                <a:ext uri="{FF2B5EF4-FFF2-40B4-BE49-F238E27FC236}">
                  <a16:creationId xmlns:a16="http://schemas.microsoft.com/office/drawing/2014/main" id="{1325BECA-1EAD-4AEE-8B2D-78B2FF50582D}"/>
                </a:ext>
              </a:extLst>
            </p:cNvPr>
            <p:cNvSpPr/>
            <p:nvPr/>
          </p:nvSpPr>
          <p:spPr>
            <a:xfrm>
              <a:off x="8357373" y="3875708"/>
              <a:ext cx="142912" cy="142860"/>
            </a:xfrm>
            <a:custGeom>
              <a:avLst/>
              <a:gdLst>
                <a:gd name="connsiteX0" fmla="*/ 84539 w 142912"/>
                <a:gd name="connsiteY0" fmla="*/ 1224 h 142860"/>
                <a:gd name="connsiteX1" fmla="*/ 1290 w 142912"/>
                <a:gd name="connsiteY1" fmla="*/ 58374 h 142860"/>
                <a:gd name="connsiteX2" fmla="*/ 1195 w 142912"/>
                <a:gd name="connsiteY2" fmla="*/ 58374 h 142860"/>
                <a:gd name="connsiteX3" fmla="*/ 58440 w 142912"/>
                <a:gd name="connsiteY3" fmla="*/ 141622 h 142860"/>
                <a:gd name="connsiteX4" fmla="*/ 71490 w 142912"/>
                <a:gd name="connsiteY4" fmla="*/ 142860 h 142860"/>
                <a:gd name="connsiteX5" fmla="*/ 141689 w 142912"/>
                <a:gd name="connsiteY5" fmla="*/ 84472 h 142860"/>
                <a:gd name="connsiteX6" fmla="*/ 84539 w 142912"/>
                <a:gd name="connsiteY6" fmla="*/ 1224 h 14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2" h="142860">
                  <a:moveTo>
                    <a:pt x="84539" y="1224"/>
                  </a:moveTo>
                  <a:cubicBezTo>
                    <a:pt x="45772" y="-6015"/>
                    <a:pt x="8434" y="19607"/>
                    <a:pt x="1290" y="58374"/>
                  </a:cubicBezTo>
                  <a:cubicBezTo>
                    <a:pt x="1195" y="58374"/>
                    <a:pt x="1195" y="58374"/>
                    <a:pt x="1195" y="58374"/>
                  </a:cubicBezTo>
                  <a:cubicBezTo>
                    <a:pt x="-5949" y="97140"/>
                    <a:pt x="19664" y="134478"/>
                    <a:pt x="58440" y="141622"/>
                  </a:cubicBezTo>
                  <a:cubicBezTo>
                    <a:pt x="62822" y="142479"/>
                    <a:pt x="67203" y="142860"/>
                    <a:pt x="71490" y="142860"/>
                  </a:cubicBezTo>
                  <a:cubicBezTo>
                    <a:pt x="105303" y="142860"/>
                    <a:pt x="135307" y="118858"/>
                    <a:pt x="141689" y="84472"/>
                  </a:cubicBezTo>
                  <a:cubicBezTo>
                    <a:pt x="148928" y="45705"/>
                    <a:pt x="123296" y="8368"/>
                    <a:pt x="84539" y="1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75">
              <a:extLst>
                <a:ext uri="{FF2B5EF4-FFF2-40B4-BE49-F238E27FC236}">
                  <a16:creationId xmlns:a16="http://schemas.microsoft.com/office/drawing/2014/main" id="{4554B487-369D-4848-AC6E-ADE07856C75B}"/>
                </a:ext>
              </a:extLst>
            </p:cNvPr>
            <p:cNvSpPr/>
            <p:nvPr/>
          </p:nvSpPr>
          <p:spPr>
            <a:xfrm>
              <a:off x="8284993" y="4153363"/>
              <a:ext cx="142910" cy="142954"/>
            </a:xfrm>
            <a:custGeom>
              <a:avLst/>
              <a:gdLst>
                <a:gd name="connsiteX0" fmla="*/ 94340 w 142910"/>
                <a:gd name="connsiteY0" fmla="*/ 3794 h 142954"/>
                <a:gd name="connsiteX1" fmla="*/ 3757 w 142910"/>
                <a:gd name="connsiteY1" fmla="*/ 48562 h 142954"/>
                <a:gd name="connsiteX2" fmla="*/ 48525 w 142910"/>
                <a:gd name="connsiteY2" fmla="*/ 139144 h 142954"/>
                <a:gd name="connsiteX3" fmla="*/ 71470 w 142910"/>
                <a:gd name="connsiteY3" fmla="*/ 142954 h 142954"/>
                <a:gd name="connsiteX4" fmla="*/ 139108 w 142910"/>
                <a:gd name="connsiteY4" fmla="*/ 94377 h 142954"/>
                <a:gd name="connsiteX5" fmla="*/ 94340 w 142910"/>
                <a:gd name="connsiteY5" fmla="*/ 3794 h 14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0" h="142954">
                  <a:moveTo>
                    <a:pt x="94340" y="3794"/>
                  </a:moveTo>
                  <a:cubicBezTo>
                    <a:pt x="57002" y="-8874"/>
                    <a:pt x="16426" y="11224"/>
                    <a:pt x="3757" y="48562"/>
                  </a:cubicBezTo>
                  <a:cubicBezTo>
                    <a:pt x="-8816" y="85995"/>
                    <a:pt x="11187" y="126476"/>
                    <a:pt x="48525" y="139144"/>
                  </a:cubicBezTo>
                  <a:cubicBezTo>
                    <a:pt x="56145" y="141716"/>
                    <a:pt x="63851" y="142954"/>
                    <a:pt x="71470" y="142954"/>
                  </a:cubicBezTo>
                  <a:cubicBezTo>
                    <a:pt x="101188" y="142954"/>
                    <a:pt x="129002" y="124190"/>
                    <a:pt x="139108" y="94377"/>
                  </a:cubicBezTo>
                  <a:cubicBezTo>
                    <a:pt x="151776" y="57039"/>
                    <a:pt x="131764" y="16462"/>
                    <a:pt x="94340" y="3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76">
              <a:extLst>
                <a:ext uri="{FF2B5EF4-FFF2-40B4-BE49-F238E27FC236}">
                  <a16:creationId xmlns:a16="http://schemas.microsoft.com/office/drawing/2014/main" id="{E223D890-BBC6-44A1-99A9-546756AADA1B}"/>
                </a:ext>
              </a:extLst>
            </p:cNvPr>
            <p:cNvSpPr/>
            <p:nvPr/>
          </p:nvSpPr>
          <p:spPr>
            <a:xfrm>
              <a:off x="6015559" y="5498922"/>
              <a:ext cx="142848" cy="142896"/>
            </a:xfrm>
            <a:custGeom>
              <a:avLst/>
              <a:gdLst>
                <a:gd name="connsiteX0" fmla="*/ 83679 w 142848"/>
                <a:gd name="connsiteY0" fmla="*/ 1070 h 142896"/>
                <a:gd name="connsiteX1" fmla="*/ 1097 w 142848"/>
                <a:gd name="connsiteY1" fmla="*/ 59172 h 142896"/>
                <a:gd name="connsiteX2" fmla="*/ 59200 w 142848"/>
                <a:gd name="connsiteY2" fmla="*/ 141849 h 142896"/>
                <a:gd name="connsiteX3" fmla="*/ 71487 w 142848"/>
                <a:gd name="connsiteY3" fmla="*/ 142897 h 142896"/>
                <a:gd name="connsiteX4" fmla="*/ 141781 w 142848"/>
                <a:gd name="connsiteY4" fmla="*/ 83747 h 142896"/>
                <a:gd name="connsiteX5" fmla="*/ 83679 w 142848"/>
                <a:gd name="connsiteY5" fmla="*/ 1070 h 14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8" h="142896">
                  <a:moveTo>
                    <a:pt x="83679" y="1070"/>
                  </a:moveTo>
                  <a:cubicBezTo>
                    <a:pt x="44817" y="-5693"/>
                    <a:pt x="7860" y="20310"/>
                    <a:pt x="1097" y="59172"/>
                  </a:cubicBezTo>
                  <a:cubicBezTo>
                    <a:pt x="-5761" y="98034"/>
                    <a:pt x="20242" y="135087"/>
                    <a:pt x="59200" y="141849"/>
                  </a:cubicBezTo>
                  <a:cubicBezTo>
                    <a:pt x="63305" y="142516"/>
                    <a:pt x="67486" y="142897"/>
                    <a:pt x="71487" y="142897"/>
                  </a:cubicBezTo>
                  <a:cubicBezTo>
                    <a:pt x="105587" y="142897"/>
                    <a:pt x="135781" y="118418"/>
                    <a:pt x="141781" y="83747"/>
                  </a:cubicBezTo>
                  <a:cubicBezTo>
                    <a:pt x="148535" y="44885"/>
                    <a:pt x="122541" y="7832"/>
                    <a:pt x="83679" y="10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77">
              <a:extLst>
                <a:ext uri="{FF2B5EF4-FFF2-40B4-BE49-F238E27FC236}">
                  <a16:creationId xmlns:a16="http://schemas.microsoft.com/office/drawing/2014/main" id="{FD7F40FF-4946-40E4-AE7D-8853EB17F1EE}"/>
                </a:ext>
              </a:extLst>
            </p:cNvPr>
            <p:cNvSpPr/>
            <p:nvPr/>
          </p:nvSpPr>
          <p:spPr>
            <a:xfrm>
              <a:off x="6301142" y="5528150"/>
              <a:ext cx="142851" cy="142815"/>
            </a:xfrm>
            <a:custGeom>
              <a:avLst/>
              <a:gdLst>
                <a:gd name="connsiteX0" fmla="*/ 73655 w 142851"/>
                <a:gd name="connsiteY0" fmla="*/ 36 h 142815"/>
                <a:gd name="connsiteX1" fmla="*/ 36 w 142851"/>
                <a:gd name="connsiteY1" fmla="*/ 69187 h 142815"/>
                <a:gd name="connsiteX2" fmla="*/ 69187 w 142851"/>
                <a:gd name="connsiteY2" fmla="*/ 142816 h 142815"/>
                <a:gd name="connsiteX3" fmla="*/ 71473 w 142851"/>
                <a:gd name="connsiteY3" fmla="*/ 142816 h 142815"/>
                <a:gd name="connsiteX4" fmla="*/ 142816 w 142851"/>
                <a:gd name="connsiteY4" fmla="*/ 73664 h 142815"/>
                <a:gd name="connsiteX5" fmla="*/ 73655 w 142851"/>
                <a:gd name="connsiteY5" fmla="*/ 36 h 14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51" h="142815">
                  <a:moveTo>
                    <a:pt x="73655" y="36"/>
                  </a:moveTo>
                  <a:cubicBezTo>
                    <a:pt x="34221" y="-1202"/>
                    <a:pt x="1265" y="29754"/>
                    <a:pt x="36" y="69187"/>
                  </a:cubicBezTo>
                  <a:cubicBezTo>
                    <a:pt x="-1202" y="108621"/>
                    <a:pt x="29754" y="141578"/>
                    <a:pt x="69187" y="142816"/>
                  </a:cubicBezTo>
                  <a:cubicBezTo>
                    <a:pt x="69950" y="142816"/>
                    <a:pt x="70712" y="142816"/>
                    <a:pt x="71473" y="142816"/>
                  </a:cubicBezTo>
                  <a:cubicBezTo>
                    <a:pt x="109850" y="142816"/>
                    <a:pt x="141673" y="112336"/>
                    <a:pt x="142816" y="73664"/>
                  </a:cubicBezTo>
                  <a:cubicBezTo>
                    <a:pt x="144045" y="34231"/>
                    <a:pt x="113088" y="1179"/>
                    <a:pt x="73655" y="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78">
              <a:extLst>
                <a:ext uri="{FF2B5EF4-FFF2-40B4-BE49-F238E27FC236}">
                  <a16:creationId xmlns:a16="http://schemas.microsoft.com/office/drawing/2014/main" id="{BC4205FB-0D43-44A5-943F-56251D9CCDE8}"/>
                </a:ext>
              </a:extLst>
            </p:cNvPr>
            <p:cNvSpPr/>
            <p:nvPr/>
          </p:nvSpPr>
          <p:spPr>
            <a:xfrm>
              <a:off x="7142733" y="5374769"/>
              <a:ext cx="142911" cy="142938"/>
            </a:xfrm>
            <a:custGeom>
              <a:avLst/>
              <a:gdLst>
                <a:gd name="connsiteX0" fmla="*/ 44069 w 142911"/>
                <a:gd name="connsiteY0" fmla="*/ 5493 h 142938"/>
                <a:gd name="connsiteX1" fmla="*/ 5493 w 142911"/>
                <a:gd name="connsiteY1" fmla="*/ 98933 h 142938"/>
                <a:gd name="connsiteX2" fmla="*/ 71501 w 142911"/>
                <a:gd name="connsiteY2" fmla="*/ 142939 h 142938"/>
                <a:gd name="connsiteX3" fmla="*/ 98838 w 142911"/>
                <a:gd name="connsiteY3" fmla="*/ 137414 h 142938"/>
                <a:gd name="connsiteX4" fmla="*/ 137414 w 142911"/>
                <a:gd name="connsiteY4" fmla="*/ 44069 h 142938"/>
                <a:gd name="connsiteX5" fmla="*/ 44069 w 142911"/>
                <a:gd name="connsiteY5" fmla="*/ 5493 h 1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1" h="142938">
                  <a:moveTo>
                    <a:pt x="44069" y="5493"/>
                  </a:moveTo>
                  <a:cubicBezTo>
                    <a:pt x="7589" y="20638"/>
                    <a:pt x="-9652" y="62453"/>
                    <a:pt x="5493" y="98933"/>
                  </a:cubicBezTo>
                  <a:cubicBezTo>
                    <a:pt x="16923" y="126365"/>
                    <a:pt x="43498" y="142939"/>
                    <a:pt x="71501" y="142939"/>
                  </a:cubicBezTo>
                  <a:cubicBezTo>
                    <a:pt x="80645" y="142939"/>
                    <a:pt x="89894" y="141224"/>
                    <a:pt x="98838" y="137414"/>
                  </a:cubicBezTo>
                  <a:cubicBezTo>
                    <a:pt x="135319" y="122365"/>
                    <a:pt x="152569" y="80455"/>
                    <a:pt x="137414" y="44069"/>
                  </a:cubicBezTo>
                  <a:cubicBezTo>
                    <a:pt x="122260" y="7589"/>
                    <a:pt x="80455" y="-9652"/>
                    <a:pt x="44069" y="54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79">
              <a:extLst>
                <a:ext uri="{FF2B5EF4-FFF2-40B4-BE49-F238E27FC236}">
                  <a16:creationId xmlns:a16="http://schemas.microsoft.com/office/drawing/2014/main" id="{D044F029-159A-45C9-B552-E50E75741186}"/>
                </a:ext>
              </a:extLst>
            </p:cNvPr>
            <p:cNvSpPr/>
            <p:nvPr/>
          </p:nvSpPr>
          <p:spPr>
            <a:xfrm>
              <a:off x="6587911" y="5517088"/>
              <a:ext cx="142873" cy="142923"/>
            </a:xfrm>
            <a:custGeom>
              <a:avLst/>
              <a:gdLst>
                <a:gd name="connsiteX0" fmla="*/ 63777 w 142873"/>
                <a:gd name="connsiteY0" fmla="*/ 429 h 142923"/>
                <a:gd name="connsiteX1" fmla="*/ 63682 w 142873"/>
                <a:gd name="connsiteY1" fmla="*/ 429 h 142923"/>
                <a:gd name="connsiteX2" fmla="*/ 426 w 142873"/>
                <a:gd name="connsiteY2" fmla="*/ 79201 h 142923"/>
                <a:gd name="connsiteX3" fmla="*/ 71388 w 142873"/>
                <a:gd name="connsiteY3" fmla="*/ 142923 h 142923"/>
                <a:gd name="connsiteX4" fmla="*/ 79198 w 142873"/>
                <a:gd name="connsiteY4" fmla="*/ 142447 h 142923"/>
                <a:gd name="connsiteX5" fmla="*/ 142444 w 142873"/>
                <a:gd name="connsiteY5" fmla="*/ 63676 h 142923"/>
                <a:gd name="connsiteX6" fmla="*/ 63777 w 142873"/>
                <a:gd name="connsiteY6" fmla="*/ 429 h 1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3" h="142923">
                  <a:moveTo>
                    <a:pt x="63777" y="429"/>
                  </a:moveTo>
                  <a:cubicBezTo>
                    <a:pt x="63682" y="429"/>
                    <a:pt x="63682" y="429"/>
                    <a:pt x="63682" y="429"/>
                  </a:cubicBezTo>
                  <a:cubicBezTo>
                    <a:pt x="24534" y="4716"/>
                    <a:pt x="-3850" y="39958"/>
                    <a:pt x="426" y="79201"/>
                  </a:cubicBezTo>
                  <a:cubicBezTo>
                    <a:pt x="4427" y="115777"/>
                    <a:pt x="35383" y="142923"/>
                    <a:pt x="71388" y="142923"/>
                  </a:cubicBezTo>
                  <a:cubicBezTo>
                    <a:pt x="73969" y="142923"/>
                    <a:pt x="76531" y="142733"/>
                    <a:pt x="79198" y="142447"/>
                  </a:cubicBezTo>
                  <a:cubicBezTo>
                    <a:pt x="118441" y="138161"/>
                    <a:pt x="146731" y="102918"/>
                    <a:pt x="142444" y="63676"/>
                  </a:cubicBezTo>
                  <a:cubicBezTo>
                    <a:pt x="138158" y="24432"/>
                    <a:pt x="102925" y="-3857"/>
                    <a:pt x="63777" y="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80">
              <a:extLst>
                <a:ext uri="{FF2B5EF4-FFF2-40B4-BE49-F238E27FC236}">
                  <a16:creationId xmlns:a16="http://schemas.microsoft.com/office/drawing/2014/main" id="{DD9328D9-6C0A-4D8C-97FD-F3B1DA8181E7}"/>
                </a:ext>
              </a:extLst>
            </p:cNvPr>
            <p:cNvSpPr/>
            <p:nvPr/>
          </p:nvSpPr>
          <p:spPr>
            <a:xfrm>
              <a:off x="5736959" y="5429559"/>
              <a:ext cx="142914" cy="142917"/>
            </a:xfrm>
            <a:custGeom>
              <a:avLst/>
              <a:gdLst>
                <a:gd name="connsiteX0" fmla="*/ 93674 w 142914"/>
                <a:gd name="connsiteY0" fmla="*/ 3567 h 142917"/>
                <a:gd name="connsiteX1" fmla="*/ 93578 w 142914"/>
                <a:gd name="connsiteY1" fmla="*/ 3567 h 142917"/>
                <a:gd name="connsiteX2" fmla="*/ 3567 w 142914"/>
                <a:gd name="connsiteY2" fmla="*/ 49287 h 142917"/>
                <a:gd name="connsiteX3" fmla="*/ 49287 w 142914"/>
                <a:gd name="connsiteY3" fmla="*/ 139393 h 142917"/>
                <a:gd name="connsiteX4" fmla="*/ 71480 w 142914"/>
                <a:gd name="connsiteY4" fmla="*/ 142918 h 142917"/>
                <a:gd name="connsiteX5" fmla="*/ 139394 w 142914"/>
                <a:gd name="connsiteY5" fmla="*/ 93578 h 142917"/>
                <a:gd name="connsiteX6" fmla="*/ 93674 w 142914"/>
                <a:gd name="connsiteY6" fmla="*/ 3567 h 14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4" h="142917">
                  <a:moveTo>
                    <a:pt x="93674" y="3567"/>
                  </a:moveTo>
                  <a:cubicBezTo>
                    <a:pt x="93578" y="3567"/>
                    <a:pt x="93578" y="3567"/>
                    <a:pt x="93578" y="3567"/>
                  </a:cubicBezTo>
                  <a:cubicBezTo>
                    <a:pt x="56050" y="-8720"/>
                    <a:pt x="15759" y="11758"/>
                    <a:pt x="3567" y="49287"/>
                  </a:cubicBezTo>
                  <a:cubicBezTo>
                    <a:pt x="-8720" y="86816"/>
                    <a:pt x="11759" y="127106"/>
                    <a:pt x="49287" y="139393"/>
                  </a:cubicBezTo>
                  <a:cubicBezTo>
                    <a:pt x="56631" y="141775"/>
                    <a:pt x="64156" y="142918"/>
                    <a:pt x="71480" y="142918"/>
                  </a:cubicBezTo>
                  <a:cubicBezTo>
                    <a:pt x="101579" y="142918"/>
                    <a:pt x="129488" y="123773"/>
                    <a:pt x="139394" y="93578"/>
                  </a:cubicBezTo>
                  <a:cubicBezTo>
                    <a:pt x="151586" y="56145"/>
                    <a:pt x="131097" y="15759"/>
                    <a:pt x="93674" y="3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81">
              <a:extLst>
                <a:ext uri="{FF2B5EF4-FFF2-40B4-BE49-F238E27FC236}">
                  <a16:creationId xmlns:a16="http://schemas.microsoft.com/office/drawing/2014/main" id="{AF7D160B-542C-4371-874F-9B180AD4FFE4}"/>
                </a:ext>
              </a:extLst>
            </p:cNvPr>
            <p:cNvSpPr/>
            <p:nvPr/>
          </p:nvSpPr>
          <p:spPr>
            <a:xfrm>
              <a:off x="6870319" y="5465823"/>
              <a:ext cx="142915" cy="142848"/>
            </a:xfrm>
            <a:custGeom>
              <a:avLst/>
              <a:gdLst>
                <a:gd name="connsiteX0" fmla="*/ 53689 w 142915"/>
                <a:gd name="connsiteY0" fmla="*/ 2260 h 142848"/>
                <a:gd name="connsiteX1" fmla="*/ 2263 w 142915"/>
                <a:gd name="connsiteY1" fmla="*/ 89128 h 142848"/>
                <a:gd name="connsiteX2" fmla="*/ 71415 w 142915"/>
                <a:gd name="connsiteY2" fmla="*/ 142849 h 142848"/>
                <a:gd name="connsiteX3" fmla="*/ 89227 w 142915"/>
                <a:gd name="connsiteY3" fmla="*/ 140658 h 142848"/>
                <a:gd name="connsiteX4" fmla="*/ 140652 w 142915"/>
                <a:gd name="connsiteY4" fmla="*/ 53694 h 142848"/>
                <a:gd name="connsiteX5" fmla="*/ 53689 w 142915"/>
                <a:gd name="connsiteY5" fmla="*/ 2260 h 14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5" h="142848">
                  <a:moveTo>
                    <a:pt x="53689" y="2260"/>
                  </a:moveTo>
                  <a:cubicBezTo>
                    <a:pt x="15494" y="11975"/>
                    <a:pt x="-7557" y="50932"/>
                    <a:pt x="2263" y="89128"/>
                  </a:cubicBezTo>
                  <a:cubicBezTo>
                    <a:pt x="10445" y="121417"/>
                    <a:pt x="39497" y="142849"/>
                    <a:pt x="71415" y="142849"/>
                  </a:cubicBezTo>
                  <a:cubicBezTo>
                    <a:pt x="77215" y="142849"/>
                    <a:pt x="83226" y="142182"/>
                    <a:pt x="89227" y="140658"/>
                  </a:cubicBezTo>
                  <a:cubicBezTo>
                    <a:pt x="127422" y="130847"/>
                    <a:pt x="150472" y="91890"/>
                    <a:pt x="140652" y="53694"/>
                  </a:cubicBezTo>
                  <a:cubicBezTo>
                    <a:pt x="130841" y="15499"/>
                    <a:pt x="91874" y="-7551"/>
                    <a:pt x="53689" y="2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82">
              <a:extLst>
                <a:ext uri="{FF2B5EF4-FFF2-40B4-BE49-F238E27FC236}">
                  <a16:creationId xmlns:a16="http://schemas.microsoft.com/office/drawing/2014/main" id="{B405CBA6-8264-4BCE-95A0-BCB35DA43920}"/>
                </a:ext>
              </a:extLst>
            </p:cNvPr>
            <p:cNvSpPr/>
            <p:nvPr/>
          </p:nvSpPr>
          <p:spPr>
            <a:xfrm>
              <a:off x="7957756" y="2250705"/>
              <a:ext cx="142875" cy="142898"/>
            </a:xfrm>
            <a:custGeom>
              <a:avLst/>
              <a:gdLst>
                <a:gd name="connsiteX0" fmla="*/ 130769 w 142875"/>
                <a:gd name="connsiteY0" fmla="*/ 31742 h 142898"/>
                <a:gd name="connsiteX1" fmla="*/ 121911 w 142875"/>
                <a:gd name="connsiteY1" fmla="*/ 20979 h 142898"/>
                <a:gd name="connsiteX2" fmla="*/ 111052 w 142875"/>
                <a:gd name="connsiteY2" fmla="*/ 12025 h 142898"/>
                <a:gd name="connsiteX3" fmla="*/ 98765 w 142875"/>
                <a:gd name="connsiteY3" fmla="*/ 5453 h 142898"/>
                <a:gd name="connsiteX4" fmla="*/ 85335 w 142875"/>
                <a:gd name="connsiteY4" fmla="*/ 1357 h 142898"/>
                <a:gd name="connsiteX5" fmla="*/ 57426 w 142875"/>
                <a:gd name="connsiteY5" fmla="*/ 1357 h 142898"/>
                <a:gd name="connsiteX6" fmla="*/ 44091 w 142875"/>
                <a:gd name="connsiteY6" fmla="*/ 5453 h 142898"/>
                <a:gd name="connsiteX7" fmla="*/ 31804 w 142875"/>
                <a:gd name="connsiteY7" fmla="*/ 12025 h 142898"/>
                <a:gd name="connsiteX8" fmla="*/ 20946 w 142875"/>
                <a:gd name="connsiteY8" fmla="*/ 20979 h 142898"/>
                <a:gd name="connsiteX9" fmla="*/ 11992 w 142875"/>
                <a:gd name="connsiteY9" fmla="*/ 31742 h 142898"/>
                <a:gd name="connsiteX10" fmla="*/ 5429 w 142875"/>
                <a:gd name="connsiteY10" fmla="*/ 44125 h 142898"/>
                <a:gd name="connsiteX11" fmla="*/ 1419 w 142875"/>
                <a:gd name="connsiteY11" fmla="*/ 57460 h 142898"/>
                <a:gd name="connsiteX12" fmla="*/ 0 w 142875"/>
                <a:gd name="connsiteY12" fmla="*/ 71461 h 142898"/>
                <a:gd name="connsiteX13" fmla="*/ 20955 w 142875"/>
                <a:gd name="connsiteY13" fmla="*/ 121944 h 142898"/>
                <a:gd name="connsiteX14" fmla="*/ 31813 w 142875"/>
                <a:gd name="connsiteY14" fmla="*/ 130802 h 142898"/>
                <a:gd name="connsiteX15" fmla="*/ 44101 w 142875"/>
                <a:gd name="connsiteY15" fmla="*/ 137374 h 142898"/>
                <a:gd name="connsiteX16" fmla="*/ 57436 w 142875"/>
                <a:gd name="connsiteY16" fmla="*/ 141470 h 142898"/>
                <a:gd name="connsiteX17" fmla="*/ 71438 w 142875"/>
                <a:gd name="connsiteY17" fmla="*/ 142899 h 142898"/>
                <a:gd name="connsiteX18" fmla="*/ 85344 w 142875"/>
                <a:gd name="connsiteY18" fmla="*/ 141470 h 142898"/>
                <a:gd name="connsiteX19" fmla="*/ 98774 w 142875"/>
                <a:gd name="connsiteY19" fmla="*/ 137374 h 142898"/>
                <a:gd name="connsiteX20" fmla="*/ 111062 w 142875"/>
                <a:gd name="connsiteY20" fmla="*/ 130802 h 142898"/>
                <a:gd name="connsiteX21" fmla="*/ 121920 w 142875"/>
                <a:gd name="connsiteY21" fmla="*/ 121944 h 142898"/>
                <a:gd name="connsiteX22" fmla="*/ 142875 w 142875"/>
                <a:gd name="connsiteY22" fmla="*/ 71461 h 142898"/>
                <a:gd name="connsiteX23" fmla="*/ 141446 w 142875"/>
                <a:gd name="connsiteY23" fmla="*/ 57460 h 142898"/>
                <a:gd name="connsiteX24" fmla="*/ 137351 w 142875"/>
                <a:gd name="connsiteY24" fmla="*/ 44125 h 142898"/>
                <a:gd name="connsiteX25" fmla="*/ 130769 w 142875"/>
                <a:gd name="connsiteY25" fmla="*/ 31742 h 14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98">
                  <a:moveTo>
                    <a:pt x="130769" y="31742"/>
                  </a:moveTo>
                  <a:cubicBezTo>
                    <a:pt x="128197" y="27837"/>
                    <a:pt x="125244" y="24217"/>
                    <a:pt x="121911" y="20979"/>
                  </a:cubicBezTo>
                  <a:cubicBezTo>
                    <a:pt x="118672" y="17645"/>
                    <a:pt x="114967" y="14692"/>
                    <a:pt x="111052" y="12025"/>
                  </a:cubicBezTo>
                  <a:cubicBezTo>
                    <a:pt x="107242" y="9454"/>
                    <a:pt x="103051" y="7263"/>
                    <a:pt x="98765" y="5453"/>
                  </a:cubicBezTo>
                  <a:cubicBezTo>
                    <a:pt x="94383" y="3739"/>
                    <a:pt x="89897" y="2310"/>
                    <a:pt x="85335" y="1357"/>
                  </a:cubicBezTo>
                  <a:cubicBezTo>
                    <a:pt x="76191" y="-452"/>
                    <a:pt x="66666" y="-452"/>
                    <a:pt x="57426" y="1357"/>
                  </a:cubicBezTo>
                  <a:cubicBezTo>
                    <a:pt x="52940" y="2310"/>
                    <a:pt x="48378" y="3739"/>
                    <a:pt x="44091" y="5453"/>
                  </a:cubicBezTo>
                  <a:cubicBezTo>
                    <a:pt x="39805" y="7263"/>
                    <a:pt x="35614" y="9454"/>
                    <a:pt x="31804" y="12025"/>
                  </a:cubicBezTo>
                  <a:cubicBezTo>
                    <a:pt x="27804" y="14692"/>
                    <a:pt x="24184" y="17645"/>
                    <a:pt x="20946" y="20979"/>
                  </a:cubicBezTo>
                  <a:cubicBezTo>
                    <a:pt x="17602" y="24217"/>
                    <a:pt x="14659" y="27837"/>
                    <a:pt x="11992" y="31742"/>
                  </a:cubicBezTo>
                  <a:cubicBezTo>
                    <a:pt x="9420" y="35647"/>
                    <a:pt x="7230" y="39838"/>
                    <a:pt x="5429" y="44125"/>
                  </a:cubicBezTo>
                  <a:cubicBezTo>
                    <a:pt x="3705" y="48411"/>
                    <a:pt x="2286" y="52888"/>
                    <a:pt x="1419" y="57460"/>
                  </a:cubicBezTo>
                  <a:cubicBezTo>
                    <a:pt x="467" y="62127"/>
                    <a:pt x="0" y="66794"/>
                    <a:pt x="0" y="71461"/>
                  </a:cubicBezTo>
                  <a:cubicBezTo>
                    <a:pt x="0" y="90226"/>
                    <a:pt x="7620" y="108704"/>
                    <a:pt x="20955" y="121944"/>
                  </a:cubicBezTo>
                  <a:cubicBezTo>
                    <a:pt x="24194" y="125278"/>
                    <a:pt x="27813" y="128230"/>
                    <a:pt x="31813" y="130802"/>
                  </a:cubicBezTo>
                  <a:cubicBezTo>
                    <a:pt x="35624" y="133374"/>
                    <a:pt x="39815" y="135660"/>
                    <a:pt x="44101" y="137374"/>
                  </a:cubicBezTo>
                  <a:cubicBezTo>
                    <a:pt x="48387" y="139184"/>
                    <a:pt x="52959" y="140518"/>
                    <a:pt x="57436" y="141470"/>
                  </a:cubicBezTo>
                  <a:cubicBezTo>
                    <a:pt x="62094" y="142423"/>
                    <a:pt x="66761" y="142899"/>
                    <a:pt x="71438" y="142899"/>
                  </a:cubicBezTo>
                  <a:cubicBezTo>
                    <a:pt x="76114" y="142899"/>
                    <a:pt x="80763" y="142423"/>
                    <a:pt x="85344" y="141470"/>
                  </a:cubicBezTo>
                  <a:cubicBezTo>
                    <a:pt x="89906" y="140518"/>
                    <a:pt x="94393" y="139184"/>
                    <a:pt x="98774" y="137374"/>
                  </a:cubicBezTo>
                  <a:cubicBezTo>
                    <a:pt x="103061" y="135660"/>
                    <a:pt x="107252" y="133374"/>
                    <a:pt x="111062" y="130802"/>
                  </a:cubicBezTo>
                  <a:cubicBezTo>
                    <a:pt x="114967" y="128230"/>
                    <a:pt x="118682" y="125278"/>
                    <a:pt x="121920" y="121944"/>
                  </a:cubicBezTo>
                  <a:cubicBezTo>
                    <a:pt x="135255" y="108704"/>
                    <a:pt x="142875" y="90226"/>
                    <a:pt x="142875" y="71461"/>
                  </a:cubicBezTo>
                  <a:cubicBezTo>
                    <a:pt x="142875" y="66794"/>
                    <a:pt x="142399" y="62127"/>
                    <a:pt x="141446" y="57460"/>
                  </a:cubicBezTo>
                  <a:cubicBezTo>
                    <a:pt x="140494" y="52888"/>
                    <a:pt x="139160" y="48411"/>
                    <a:pt x="137351" y="44125"/>
                  </a:cubicBezTo>
                  <a:cubicBezTo>
                    <a:pt x="135636" y="39838"/>
                    <a:pt x="133350" y="35647"/>
                    <a:pt x="130769" y="31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83">
              <a:extLst>
                <a:ext uri="{FF2B5EF4-FFF2-40B4-BE49-F238E27FC236}">
                  <a16:creationId xmlns:a16="http://schemas.microsoft.com/office/drawing/2014/main" id="{8F1E8653-7A70-4741-BA55-0FBC0267A9B9}"/>
                </a:ext>
              </a:extLst>
            </p:cNvPr>
            <p:cNvSpPr/>
            <p:nvPr/>
          </p:nvSpPr>
          <p:spPr>
            <a:xfrm>
              <a:off x="6515014" y="1185186"/>
              <a:ext cx="1622108" cy="3775662"/>
            </a:xfrm>
            <a:custGeom>
              <a:avLst/>
              <a:gdLst>
                <a:gd name="connsiteX0" fmla="*/ 1178985 w 1622108"/>
                <a:gd name="connsiteY0" fmla="*/ 3534337 h 3775662"/>
                <a:gd name="connsiteX1" fmla="*/ 1331966 w 1622108"/>
                <a:gd name="connsiteY1" fmla="*/ 3339703 h 3775662"/>
                <a:gd name="connsiteX2" fmla="*/ 1332385 w 1622108"/>
                <a:gd name="connsiteY2" fmla="*/ 3339075 h 3775662"/>
                <a:gd name="connsiteX3" fmla="*/ 1356255 w 1622108"/>
                <a:gd name="connsiteY3" fmla="*/ 3302651 h 3775662"/>
                <a:gd name="connsiteX4" fmla="*/ 1361656 w 1622108"/>
                <a:gd name="connsiteY4" fmla="*/ 3294136 h 3775662"/>
                <a:gd name="connsiteX5" fmla="*/ 1379610 w 1622108"/>
                <a:gd name="connsiteY5" fmla="*/ 3264932 h 3775662"/>
                <a:gd name="connsiteX6" fmla="*/ 1386764 w 1622108"/>
                <a:gd name="connsiteY6" fmla="*/ 3253064 h 3775662"/>
                <a:gd name="connsiteX7" fmla="*/ 1403127 w 1622108"/>
                <a:gd name="connsiteY7" fmla="*/ 3224632 h 3775662"/>
                <a:gd name="connsiteX8" fmla="*/ 1419082 w 1622108"/>
                <a:gd name="connsiteY8" fmla="*/ 3195676 h 3775662"/>
                <a:gd name="connsiteX9" fmla="*/ 1428169 w 1622108"/>
                <a:gd name="connsiteY9" fmla="*/ 3178759 h 3775662"/>
                <a:gd name="connsiteX10" fmla="*/ 1432236 w 1622108"/>
                <a:gd name="connsiteY10" fmla="*/ 3171187 h 3775662"/>
                <a:gd name="connsiteX11" fmla="*/ 1439903 w 1622108"/>
                <a:gd name="connsiteY11" fmla="*/ 3155833 h 3775662"/>
                <a:gd name="connsiteX12" fmla="*/ 1448333 w 1622108"/>
                <a:gd name="connsiteY12" fmla="*/ 3138945 h 3775662"/>
                <a:gd name="connsiteX13" fmla="*/ 1459430 w 1622108"/>
                <a:gd name="connsiteY13" fmla="*/ 3115971 h 3775662"/>
                <a:gd name="connsiteX14" fmla="*/ 1468469 w 1622108"/>
                <a:gd name="connsiteY14" fmla="*/ 3096387 h 3775662"/>
                <a:gd name="connsiteX15" fmla="*/ 1477699 w 1622108"/>
                <a:gd name="connsiteY15" fmla="*/ 3076118 h 3775662"/>
                <a:gd name="connsiteX16" fmla="*/ 1494434 w 1622108"/>
                <a:gd name="connsiteY16" fmla="*/ 3036808 h 3775662"/>
                <a:gd name="connsiteX17" fmla="*/ 1499292 w 1622108"/>
                <a:gd name="connsiteY17" fmla="*/ 3024673 h 3775662"/>
                <a:gd name="connsiteX18" fmla="*/ 1512379 w 1622108"/>
                <a:gd name="connsiteY18" fmla="*/ 2991164 h 3775662"/>
                <a:gd name="connsiteX19" fmla="*/ 1515980 w 1622108"/>
                <a:gd name="connsiteY19" fmla="*/ 2981535 h 3775662"/>
                <a:gd name="connsiteX20" fmla="*/ 1618745 w 1622108"/>
                <a:gd name="connsiteY20" fmla="*/ 2495569 h 3775662"/>
                <a:gd name="connsiteX21" fmla="*/ 1619297 w 1622108"/>
                <a:gd name="connsiteY21" fmla="*/ 2486006 h 3775662"/>
                <a:gd name="connsiteX22" fmla="*/ 1620993 w 1622108"/>
                <a:gd name="connsiteY22" fmla="*/ 2448382 h 3775662"/>
                <a:gd name="connsiteX23" fmla="*/ 1621403 w 1622108"/>
                <a:gd name="connsiteY23" fmla="*/ 2436571 h 3775662"/>
                <a:gd name="connsiteX24" fmla="*/ 1622107 w 1622108"/>
                <a:gd name="connsiteY24" fmla="*/ 2389747 h 3775662"/>
                <a:gd name="connsiteX25" fmla="*/ 1621145 w 1622108"/>
                <a:gd name="connsiteY25" fmla="*/ 2332958 h 3775662"/>
                <a:gd name="connsiteX26" fmla="*/ 1620631 w 1622108"/>
                <a:gd name="connsiteY26" fmla="*/ 2322586 h 3775662"/>
                <a:gd name="connsiteX27" fmla="*/ 1618269 w 1622108"/>
                <a:gd name="connsiteY27" fmla="*/ 2275999 h 3775662"/>
                <a:gd name="connsiteX28" fmla="*/ 1617878 w 1622108"/>
                <a:gd name="connsiteY28" fmla="*/ 2271256 h 3775662"/>
                <a:gd name="connsiteX29" fmla="*/ 1393631 w 1622108"/>
                <a:gd name="connsiteY29" fmla="*/ 1538116 h 3775662"/>
                <a:gd name="connsiteX30" fmla="*/ 1159449 w 1622108"/>
                <a:gd name="connsiteY30" fmla="*/ 1224534 h 3775662"/>
                <a:gd name="connsiteX31" fmla="*/ 1152496 w 1622108"/>
                <a:gd name="connsiteY31" fmla="*/ 1217266 h 3775662"/>
                <a:gd name="connsiteX32" fmla="*/ 1123226 w 1622108"/>
                <a:gd name="connsiteY32" fmla="*/ 1187225 h 3775662"/>
                <a:gd name="connsiteX33" fmla="*/ 1108319 w 1622108"/>
                <a:gd name="connsiteY33" fmla="*/ 1172594 h 3775662"/>
                <a:gd name="connsiteX34" fmla="*/ 1085659 w 1622108"/>
                <a:gd name="connsiteY34" fmla="*/ 1150820 h 3775662"/>
                <a:gd name="connsiteX35" fmla="*/ 1064771 w 1622108"/>
                <a:gd name="connsiteY35" fmla="*/ 1131570 h 3775662"/>
                <a:gd name="connsiteX36" fmla="*/ 1046673 w 1622108"/>
                <a:gd name="connsiteY36" fmla="*/ 1115292 h 3775662"/>
                <a:gd name="connsiteX37" fmla="*/ 1021413 w 1622108"/>
                <a:gd name="connsiteY37" fmla="*/ 1093451 h 3775662"/>
                <a:gd name="connsiteX38" fmla="*/ 1006230 w 1622108"/>
                <a:gd name="connsiteY38" fmla="*/ 1080678 h 3775662"/>
                <a:gd name="connsiteX39" fmla="*/ 977894 w 1622108"/>
                <a:gd name="connsiteY39" fmla="*/ 1057694 h 3775662"/>
                <a:gd name="connsiteX40" fmla="*/ 964311 w 1622108"/>
                <a:gd name="connsiteY40" fmla="*/ 1047017 h 3775662"/>
                <a:gd name="connsiteX41" fmla="*/ 933964 w 1622108"/>
                <a:gd name="connsiteY41" fmla="*/ 1023947 h 3775662"/>
                <a:gd name="connsiteX42" fmla="*/ 920867 w 1622108"/>
                <a:gd name="connsiteY42" fmla="*/ 1014336 h 3775662"/>
                <a:gd name="connsiteX43" fmla="*/ 889339 w 1622108"/>
                <a:gd name="connsiteY43" fmla="*/ 991914 h 3775662"/>
                <a:gd name="connsiteX44" fmla="*/ 875976 w 1622108"/>
                <a:gd name="connsiteY44" fmla="*/ 982780 h 3775662"/>
                <a:gd name="connsiteX45" fmla="*/ 843801 w 1622108"/>
                <a:gd name="connsiteY45" fmla="*/ 961406 h 3775662"/>
                <a:gd name="connsiteX46" fmla="*/ 829846 w 1622108"/>
                <a:gd name="connsiteY46" fmla="*/ 952538 h 3775662"/>
                <a:gd name="connsiteX47" fmla="*/ 797090 w 1622108"/>
                <a:gd name="connsiteY47" fmla="*/ 932250 h 3775662"/>
                <a:gd name="connsiteX48" fmla="*/ 794137 w 1622108"/>
                <a:gd name="connsiteY48" fmla="*/ 930421 h 3775662"/>
                <a:gd name="connsiteX49" fmla="*/ 794137 w 1622108"/>
                <a:gd name="connsiteY49" fmla="*/ 839734 h 3775662"/>
                <a:gd name="connsiteX50" fmla="*/ 1550670 w 1622108"/>
                <a:gd name="connsiteY50" fmla="*/ 839734 h 3775662"/>
                <a:gd name="connsiteX51" fmla="*/ 1615344 w 1622108"/>
                <a:gd name="connsiteY51" fmla="*/ 798633 h 3775662"/>
                <a:gd name="connsiteX52" fmla="*/ 1605601 w 1622108"/>
                <a:gd name="connsiteY52" fmla="*/ 722624 h 3775662"/>
                <a:gd name="connsiteX53" fmla="*/ 1353798 w 1622108"/>
                <a:gd name="connsiteY53" fmla="*/ 419872 h 3775662"/>
                <a:gd name="connsiteX54" fmla="*/ 1605601 w 1622108"/>
                <a:gd name="connsiteY54" fmla="*/ 117110 h 3775662"/>
                <a:gd name="connsiteX55" fmla="*/ 1615344 w 1622108"/>
                <a:gd name="connsiteY55" fmla="*/ 41100 h 3775662"/>
                <a:gd name="connsiteX56" fmla="*/ 1550670 w 1622108"/>
                <a:gd name="connsiteY56" fmla="*/ 0 h 3775662"/>
                <a:gd name="connsiteX57" fmla="*/ 722699 w 1622108"/>
                <a:gd name="connsiteY57" fmla="*/ 0 h 3775662"/>
                <a:gd name="connsiteX58" fmla="*/ 651262 w 1622108"/>
                <a:gd name="connsiteY58" fmla="*/ 71438 h 3775662"/>
                <a:gd name="connsiteX59" fmla="*/ 651262 w 1622108"/>
                <a:gd name="connsiteY59" fmla="*/ 768315 h 3775662"/>
                <a:gd name="connsiteX60" fmla="*/ 651262 w 1622108"/>
                <a:gd name="connsiteY60" fmla="*/ 1002573 h 3775662"/>
                <a:gd name="connsiteX61" fmla="*/ 183937 w 1622108"/>
                <a:gd name="connsiteY61" fmla="*/ 1539145 h 3775662"/>
                <a:gd name="connsiteX62" fmla="*/ 31632 w 1622108"/>
                <a:gd name="connsiteY62" fmla="*/ 1758182 h 3775662"/>
                <a:gd name="connsiteX63" fmla="*/ 39614 w 1622108"/>
                <a:gd name="connsiteY63" fmla="*/ 2059353 h 3775662"/>
                <a:gd name="connsiteX64" fmla="*/ 436321 w 1622108"/>
                <a:gd name="connsiteY64" fmla="*/ 2224545 h 3775662"/>
                <a:gd name="connsiteX65" fmla="*/ 490404 w 1622108"/>
                <a:gd name="connsiteY65" fmla="*/ 2225364 h 3775662"/>
                <a:gd name="connsiteX66" fmla="*/ 859079 w 1622108"/>
                <a:gd name="connsiteY66" fmla="*/ 2270703 h 3775662"/>
                <a:gd name="connsiteX67" fmla="*/ 1076792 w 1622108"/>
                <a:gd name="connsiteY67" fmla="*/ 2533012 h 3775662"/>
                <a:gd name="connsiteX68" fmla="*/ 995724 w 1622108"/>
                <a:gd name="connsiteY68" fmla="*/ 2745096 h 3775662"/>
                <a:gd name="connsiteX69" fmla="*/ 919981 w 1622108"/>
                <a:gd name="connsiteY69" fmla="*/ 2899248 h 3775662"/>
                <a:gd name="connsiteX70" fmla="*/ 998058 w 1622108"/>
                <a:gd name="connsiteY70" fmla="*/ 3439192 h 3775662"/>
                <a:gd name="connsiteX71" fmla="*/ 1030014 w 1622108"/>
                <a:gd name="connsiteY71" fmla="*/ 3483378 h 3775662"/>
                <a:gd name="connsiteX72" fmla="*/ 841372 w 1622108"/>
                <a:gd name="connsiteY72" fmla="*/ 3646599 h 3775662"/>
                <a:gd name="connsiteX73" fmla="*/ 825950 w 1622108"/>
                <a:gd name="connsiteY73" fmla="*/ 3746440 h 3775662"/>
                <a:gd name="connsiteX74" fmla="*/ 883643 w 1622108"/>
                <a:gd name="connsiteY74" fmla="*/ 3775663 h 3775662"/>
                <a:gd name="connsiteX75" fmla="*/ 925801 w 1622108"/>
                <a:gd name="connsiteY75" fmla="*/ 3761851 h 3775662"/>
                <a:gd name="connsiteX76" fmla="*/ 1175290 w 1622108"/>
                <a:gd name="connsiteY76" fmla="*/ 3537957 h 3775662"/>
                <a:gd name="connsiteX77" fmla="*/ 1178985 w 1622108"/>
                <a:gd name="connsiteY77" fmla="*/ 3534337 h 3775662"/>
                <a:gd name="connsiteX78" fmla="*/ 1205969 w 1622108"/>
                <a:gd name="connsiteY78" fmla="*/ 374199 h 3775662"/>
                <a:gd name="connsiteX79" fmla="*/ 1205969 w 1622108"/>
                <a:gd name="connsiteY79" fmla="*/ 465563 h 3775662"/>
                <a:gd name="connsiteX80" fmla="*/ 1398355 w 1622108"/>
                <a:gd name="connsiteY80" fmla="*/ 696878 h 3775662"/>
                <a:gd name="connsiteX81" fmla="*/ 794147 w 1622108"/>
                <a:gd name="connsiteY81" fmla="*/ 696878 h 3775662"/>
                <a:gd name="connsiteX82" fmla="*/ 794147 w 1622108"/>
                <a:gd name="connsiteY82" fmla="*/ 142875 h 3775662"/>
                <a:gd name="connsiteX83" fmla="*/ 1398355 w 1622108"/>
                <a:gd name="connsiteY83" fmla="*/ 142875 h 3775662"/>
                <a:gd name="connsiteX84" fmla="*/ 1205969 w 1622108"/>
                <a:gd name="connsiteY84" fmla="*/ 374199 h 3775662"/>
                <a:gd name="connsiteX85" fmla="*/ 1117149 w 1622108"/>
                <a:gd name="connsiteY85" fmla="*/ 3360239 h 3775662"/>
                <a:gd name="connsiteX86" fmla="*/ 1054398 w 1622108"/>
                <a:gd name="connsiteY86" fmla="*/ 2947721 h 3775662"/>
                <a:gd name="connsiteX87" fmla="*/ 1120168 w 1622108"/>
                <a:gd name="connsiteY87" fmla="*/ 2815314 h 3775662"/>
                <a:gd name="connsiteX88" fmla="*/ 1219657 w 1622108"/>
                <a:gd name="connsiteY88" fmla="*/ 2535774 h 3775662"/>
                <a:gd name="connsiteX89" fmla="*/ 908942 w 1622108"/>
                <a:gd name="connsiteY89" fmla="*/ 2136820 h 3775662"/>
                <a:gd name="connsiteX90" fmla="*/ 492280 w 1622108"/>
                <a:gd name="connsiteY90" fmla="*/ 2082508 h 3775662"/>
                <a:gd name="connsiteX91" fmla="*/ 439083 w 1622108"/>
                <a:gd name="connsiteY91" fmla="*/ 2081708 h 3775662"/>
                <a:gd name="connsiteX92" fmla="*/ 162239 w 1622108"/>
                <a:gd name="connsiteY92" fmla="*/ 1986029 h 3775662"/>
                <a:gd name="connsiteX93" fmla="*/ 163096 w 1622108"/>
                <a:gd name="connsiteY93" fmla="*/ 1814179 h 3775662"/>
                <a:gd name="connsiteX94" fmla="*/ 291693 w 1622108"/>
                <a:gd name="connsiteY94" fmla="*/ 1632985 h 3775662"/>
                <a:gd name="connsiteX95" fmla="*/ 651272 w 1622108"/>
                <a:gd name="connsiteY95" fmla="*/ 1220124 h 3775662"/>
                <a:gd name="connsiteX96" fmla="*/ 651272 w 1622108"/>
                <a:gd name="connsiteY96" fmla="*/ 1713595 h 3775662"/>
                <a:gd name="connsiteX97" fmla="*/ 722709 w 1622108"/>
                <a:gd name="connsiteY97" fmla="*/ 1785033 h 3775662"/>
                <a:gd name="connsiteX98" fmla="*/ 794147 w 1622108"/>
                <a:gd name="connsiteY98" fmla="*/ 1713595 h 3775662"/>
                <a:gd name="connsiteX99" fmla="*/ 794147 w 1622108"/>
                <a:gd name="connsiteY99" fmla="*/ 1099976 h 3775662"/>
                <a:gd name="connsiteX100" fmla="*/ 800995 w 1622108"/>
                <a:gd name="connsiteY100" fmla="*/ 1104576 h 3775662"/>
                <a:gd name="connsiteX101" fmla="*/ 810673 w 1622108"/>
                <a:gd name="connsiteY101" fmla="*/ 1111187 h 3775662"/>
                <a:gd name="connsiteX102" fmla="*/ 838809 w 1622108"/>
                <a:gd name="connsiteY102" fmla="*/ 1131313 h 3775662"/>
                <a:gd name="connsiteX103" fmla="*/ 849782 w 1622108"/>
                <a:gd name="connsiteY103" fmla="*/ 1139361 h 3775662"/>
                <a:gd name="connsiteX104" fmla="*/ 876405 w 1622108"/>
                <a:gd name="connsiteY104" fmla="*/ 1159612 h 3775662"/>
                <a:gd name="connsiteX105" fmla="*/ 888139 w 1622108"/>
                <a:gd name="connsiteY105" fmla="*/ 1168841 h 3775662"/>
                <a:gd name="connsiteX106" fmla="*/ 913190 w 1622108"/>
                <a:gd name="connsiteY106" fmla="*/ 1189082 h 3775662"/>
                <a:gd name="connsiteX107" fmla="*/ 926201 w 1622108"/>
                <a:gd name="connsiteY107" fmla="*/ 1200026 h 3775662"/>
                <a:gd name="connsiteX108" fmla="*/ 949042 w 1622108"/>
                <a:gd name="connsiteY108" fmla="*/ 1219610 h 3775662"/>
                <a:gd name="connsiteX109" fmla="*/ 965511 w 1622108"/>
                <a:gd name="connsiteY109" fmla="*/ 1234421 h 3775662"/>
                <a:gd name="connsiteX110" fmla="*/ 983885 w 1622108"/>
                <a:gd name="connsiteY110" fmla="*/ 1251118 h 3775662"/>
                <a:gd name="connsiteX111" fmla="*/ 1475489 w 1622108"/>
                <a:gd name="connsiteY111" fmla="*/ 2282505 h 3775662"/>
                <a:gd name="connsiteX112" fmla="*/ 1475737 w 1622108"/>
                <a:gd name="connsiteY112" fmla="*/ 2285505 h 3775662"/>
                <a:gd name="connsiteX113" fmla="*/ 1477937 w 1622108"/>
                <a:gd name="connsiteY113" fmla="*/ 2328986 h 3775662"/>
                <a:gd name="connsiteX114" fmla="*/ 1478366 w 1622108"/>
                <a:gd name="connsiteY114" fmla="*/ 2337730 h 3775662"/>
                <a:gd name="connsiteX115" fmla="*/ 1479242 w 1622108"/>
                <a:gd name="connsiteY115" fmla="*/ 2389765 h 3775662"/>
                <a:gd name="connsiteX116" fmla="*/ 1478642 w 1622108"/>
                <a:gd name="connsiteY116" fmla="*/ 2430742 h 3775662"/>
                <a:gd name="connsiteX117" fmla="*/ 1478137 w 1622108"/>
                <a:gd name="connsiteY117" fmla="*/ 2446534 h 3775662"/>
                <a:gd name="connsiteX118" fmla="*/ 1477127 w 1622108"/>
                <a:gd name="connsiteY118" fmla="*/ 2469671 h 3775662"/>
                <a:gd name="connsiteX119" fmla="*/ 1313411 w 1622108"/>
                <a:gd name="connsiteY119" fmla="*/ 3089377 h 3775662"/>
                <a:gd name="connsiteX120" fmla="*/ 1309316 w 1622108"/>
                <a:gd name="connsiteY120" fmla="*/ 3097568 h 3775662"/>
                <a:gd name="connsiteX121" fmla="*/ 1298286 w 1622108"/>
                <a:gd name="connsiteY121" fmla="*/ 3118647 h 3775662"/>
                <a:gd name="connsiteX122" fmla="*/ 1290428 w 1622108"/>
                <a:gd name="connsiteY122" fmla="*/ 3133268 h 3775662"/>
                <a:gd name="connsiteX123" fmla="*/ 1280407 w 1622108"/>
                <a:gd name="connsiteY123" fmla="*/ 3151451 h 3775662"/>
                <a:gd name="connsiteX124" fmla="*/ 1264977 w 1622108"/>
                <a:gd name="connsiteY124" fmla="*/ 3178264 h 3775662"/>
                <a:gd name="connsiteX125" fmla="*/ 1259776 w 1622108"/>
                <a:gd name="connsiteY125" fmla="*/ 3187075 h 3775662"/>
                <a:gd name="connsiteX126" fmla="*/ 1239898 w 1622108"/>
                <a:gd name="connsiteY126" fmla="*/ 3219403 h 3775662"/>
                <a:gd name="connsiteX127" fmla="*/ 1235916 w 1622108"/>
                <a:gd name="connsiteY127" fmla="*/ 3225641 h 3775662"/>
                <a:gd name="connsiteX128" fmla="*/ 1213761 w 1622108"/>
                <a:gd name="connsiteY128" fmla="*/ 3259446 h 3775662"/>
                <a:gd name="connsiteX129" fmla="*/ 1213590 w 1622108"/>
                <a:gd name="connsiteY129" fmla="*/ 3259712 h 3775662"/>
                <a:gd name="connsiteX130" fmla="*/ 1127417 w 1622108"/>
                <a:gd name="connsiteY130" fmla="*/ 3375155 h 3775662"/>
                <a:gd name="connsiteX131" fmla="*/ 1117149 w 1622108"/>
                <a:gd name="connsiteY131" fmla="*/ 3360239 h 37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622108" h="3775662">
                  <a:moveTo>
                    <a:pt x="1178985" y="3534337"/>
                  </a:moveTo>
                  <a:cubicBezTo>
                    <a:pt x="1235011" y="3472853"/>
                    <a:pt x="1286027" y="3407759"/>
                    <a:pt x="1331966" y="3339703"/>
                  </a:cubicBezTo>
                  <a:cubicBezTo>
                    <a:pt x="1332109" y="3339494"/>
                    <a:pt x="1332243" y="3339284"/>
                    <a:pt x="1332385" y="3339075"/>
                  </a:cubicBezTo>
                  <a:cubicBezTo>
                    <a:pt x="1340510" y="3327025"/>
                    <a:pt x="1348454" y="3314881"/>
                    <a:pt x="1356255" y="3302651"/>
                  </a:cubicBezTo>
                  <a:cubicBezTo>
                    <a:pt x="1358065" y="3299822"/>
                    <a:pt x="1359865" y="3296984"/>
                    <a:pt x="1361656" y="3294136"/>
                  </a:cubicBezTo>
                  <a:cubicBezTo>
                    <a:pt x="1367742" y="3284458"/>
                    <a:pt x="1373724" y="3274724"/>
                    <a:pt x="1379610" y="3264932"/>
                  </a:cubicBezTo>
                  <a:cubicBezTo>
                    <a:pt x="1381992" y="3260979"/>
                    <a:pt x="1384411" y="3257045"/>
                    <a:pt x="1386764" y="3253064"/>
                  </a:cubicBezTo>
                  <a:cubicBezTo>
                    <a:pt x="1392326" y="3243644"/>
                    <a:pt x="1397755" y="3234157"/>
                    <a:pt x="1403127" y="3224632"/>
                  </a:cubicBezTo>
                  <a:cubicBezTo>
                    <a:pt x="1408557" y="3215040"/>
                    <a:pt x="1413843" y="3205372"/>
                    <a:pt x="1419082" y="3195676"/>
                  </a:cubicBezTo>
                  <a:cubicBezTo>
                    <a:pt x="1422120" y="3190037"/>
                    <a:pt x="1425197" y="3184427"/>
                    <a:pt x="1428169" y="3178759"/>
                  </a:cubicBezTo>
                  <a:cubicBezTo>
                    <a:pt x="1429502" y="3176226"/>
                    <a:pt x="1430921" y="3173730"/>
                    <a:pt x="1432236" y="3171187"/>
                  </a:cubicBezTo>
                  <a:cubicBezTo>
                    <a:pt x="1434874" y="3166110"/>
                    <a:pt x="1437322" y="3160938"/>
                    <a:pt x="1439903" y="3155833"/>
                  </a:cubicBezTo>
                  <a:cubicBezTo>
                    <a:pt x="1442742" y="3150213"/>
                    <a:pt x="1445561" y="3144593"/>
                    <a:pt x="1448333" y="3138945"/>
                  </a:cubicBezTo>
                  <a:cubicBezTo>
                    <a:pt x="1452086" y="3131315"/>
                    <a:pt x="1455801" y="3123667"/>
                    <a:pt x="1459430" y="3115971"/>
                  </a:cubicBezTo>
                  <a:cubicBezTo>
                    <a:pt x="1462506" y="3109474"/>
                    <a:pt x="1465478" y="3102931"/>
                    <a:pt x="1468469" y="3096387"/>
                  </a:cubicBezTo>
                  <a:cubicBezTo>
                    <a:pt x="1471555" y="3089634"/>
                    <a:pt x="1474698" y="3082909"/>
                    <a:pt x="1477699" y="3076118"/>
                  </a:cubicBezTo>
                  <a:cubicBezTo>
                    <a:pt x="1483452" y="3063088"/>
                    <a:pt x="1489014" y="3049972"/>
                    <a:pt x="1494434" y="3036808"/>
                  </a:cubicBezTo>
                  <a:cubicBezTo>
                    <a:pt x="1496092" y="3032779"/>
                    <a:pt x="1497673" y="3028722"/>
                    <a:pt x="1499292" y="3024673"/>
                  </a:cubicBezTo>
                  <a:cubicBezTo>
                    <a:pt x="1503769" y="3013548"/>
                    <a:pt x="1508141" y="3002385"/>
                    <a:pt x="1512379" y="2991164"/>
                  </a:cubicBezTo>
                  <a:cubicBezTo>
                    <a:pt x="1513589" y="2987955"/>
                    <a:pt x="1514789" y="2984745"/>
                    <a:pt x="1515980" y="2981535"/>
                  </a:cubicBezTo>
                  <a:cubicBezTo>
                    <a:pt x="1573520" y="2826515"/>
                    <a:pt x="1608382" y="2662980"/>
                    <a:pt x="1618745" y="2495569"/>
                  </a:cubicBezTo>
                  <a:cubicBezTo>
                    <a:pt x="1618945" y="2492388"/>
                    <a:pt x="1619116" y="2489197"/>
                    <a:pt x="1619297" y="2486006"/>
                  </a:cubicBezTo>
                  <a:cubicBezTo>
                    <a:pt x="1620002" y="2473481"/>
                    <a:pt x="1620564" y="2460946"/>
                    <a:pt x="1620993" y="2448382"/>
                  </a:cubicBezTo>
                  <a:cubicBezTo>
                    <a:pt x="1621126" y="2444448"/>
                    <a:pt x="1621288" y="2440515"/>
                    <a:pt x="1621403" y="2436571"/>
                  </a:cubicBezTo>
                  <a:cubicBezTo>
                    <a:pt x="1621831" y="2420989"/>
                    <a:pt x="1622107" y="2405387"/>
                    <a:pt x="1622107" y="2389747"/>
                  </a:cubicBezTo>
                  <a:cubicBezTo>
                    <a:pt x="1622107" y="2370792"/>
                    <a:pt x="1621783" y="2351865"/>
                    <a:pt x="1621145" y="2332958"/>
                  </a:cubicBezTo>
                  <a:cubicBezTo>
                    <a:pt x="1621031" y="2329491"/>
                    <a:pt x="1620774" y="2326053"/>
                    <a:pt x="1620631" y="2322586"/>
                  </a:cubicBezTo>
                  <a:cubicBezTo>
                    <a:pt x="1620021" y="2307041"/>
                    <a:pt x="1619307" y="2291505"/>
                    <a:pt x="1618269" y="2275999"/>
                  </a:cubicBezTo>
                  <a:cubicBezTo>
                    <a:pt x="1618164" y="2274408"/>
                    <a:pt x="1617993" y="2272837"/>
                    <a:pt x="1617878" y="2271256"/>
                  </a:cubicBezTo>
                  <a:cubicBezTo>
                    <a:pt x="1599876" y="2012994"/>
                    <a:pt x="1523324" y="1761677"/>
                    <a:pt x="1393631" y="1538116"/>
                  </a:cubicBezTo>
                  <a:cubicBezTo>
                    <a:pt x="1327842" y="1424712"/>
                    <a:pt x="1249003" y="1319555"/>
                    <a:pt x="1159449" y="1224534"/>
                  </a:cubicBezTo>
                  <a:cubicBezTo>
                    <a:pt x="1157154" y="1222086"/>
                    <a:pt x="1154801" y="1219695"/>
                    <a:pt x="1152496" y="1217266"/>
                  </a:cubicBezTo>
                  <a:cubicBezTo>
                    <a:pt x="1142847" y="1207151"/>
                    <a:pt x="1133122" y="1197112"/>
                    <a:pt x="1123226" y="1187225"/>
                  </a:cubicBezTo>
                  <a:cubicBezTo>
                    <a:pt x="1118311" y="1182300"/>
                    <a:pt x="1113301" y="1177461"/>
                    <a:pt x="1108319" y="1172594"/>
                  </a:cubicBezTo>
                  <a:cubicBezTo>
                    <a:pt x="1100814" y="1165279"/>
                    <a:pt x="1093298" y="1157992"/>
                    <a:pt x="1085659" y="1150820"/>
                  </a:cubicBezTo>
                  <a:cubicBezTo>
                    <a:pt x="1078773" y="1144334"/>
                    <a:pt x="1071781" y="1137952"/>
                    <a:pt x="1064771" y="1131570"/>
                  </a:cubicBezTo>
                  <a:cubicBezTo>
                    <a:pt x="1058770" y="1126112"/>
                    <a:pt x="1052760" y="1120664"/>
                    <a:pt x="1046673" y="1115292"/>
                  </a:cubicBezTo>
                  <a:cubicBezTo>
                    <a:pt x="1038339" y="1107929"/>
                    <a:pt x="1029910" y="1100661"/>
                    <a:pt x="1021413" y="1093451"/>
                  </a:cubicBezTo>
                  <a:cubicBezTo>
                    <a:pt x="1016374" y="1089174"/>
                    <a:pt x="1011326" y="1084898"/>
                    <a:pt x="1006230" y="1080678"/>
                  </a:cubicBezTo>
                  <a:cubicBezTo>
                    <a:pt x="996877" y="1072915"/>
                    <a:pt x="987428" y="1065267"/>
                    <a:pt x="977894" y="1057694"/>
                  </a:cubicBezTo>
                  <a:cubicBezTo>
                    <a:pt x="973379" y="1054113"/>
                    <a:pt x="968864" y="1050550"/>
                    <a:pt x="964311" y="1047017"/>
                  </a:cubicBezTo>
                  <a:cubicBezTo>
                    <a:pt x="954290" y="1039225"/>
                    <a:pt x="944175" y="1031539"/>
                    <a:pt x="933964" y="1023947"/>
                  </a:cubicBezTo>
                  <a:cubicBezTo>
                    <a:pt x="929611" y="1020718"/>
                    <a:pt x="925239" y="1017518"/>
                    <a:pt x="920867" y="1014336"/>
                  </a:cubicBezTo>
                  <a:cubicBezTo>
                    <a:pt x="910447" y="1006754"/>
                    <a:pt x="899950" y="999268"/>
                    <a:pt x="889339" y="991914"/>
                  </a:cubicBezTo>
                  <a:cubicBezTo>
                    <a:pt x="884901" y="988838"/>
                    <a:pt x="880443" y="985818"/>
                    <a:pt x="875976" y="982780"/>
                  </a:cubicBezTo>
                  <a:cubicBezTo>
                    <a:pt x="865336" y="975551"/>
                    <a:pt x="854630" y="968407"/>
                    <a:pt x="843801" y="961406"/>
                  </a:cubicBezTo>
                  <a:cubicBezTo>
                    <a:pt x="839171" y="958415"/>
                    <a:pt x="834504" y="955481"/>
                    <a:pt x="829846" y="952538"/>
                  </a:cubicBezTo>
                  <a:cubicBezTo>
                    <a:pt x="819007" y="945680"/>
                    <a:pt x="808110" y="938879"/>
                    <a:pt x="797090" y="932250"/>
                  </a:cubicBezTo>
                  <a:cubicBezTo>
                    <a:pt x="796099" y="931650"/>
                    <a:pt x="795128" y="931012"/>
                    <a:pt x="794137" y="930421"/>
                  </a:cubicBezTo>
                  <a:lnTo>
                    <a:pt x="794137" y="839734"/>
                  </a:lnTo>
                  <a:lnTo>
                    <a:pt x="1550670" y="839734"/>
                  </a:lnTo>
                  <a:cubicBezTo>
                    <a:pt x="1578378" y="839734"/>
                    <a:pt x="1603591" y="823712"/>
                    <a:pt x="1615344" y="798633"/>
                  </a:cubicBezTo>
                  <a:cubicBezTo>
                    <a:pt x="1627108" y="773544"/>
                    <a:pt x="1623307" y="743922"/>
                    <a:pt x="1605601" y="722624"/>
                  </a:cubicBezTo>
                  <a:lnTo>
                    <a:pt x="1353798" y="419872"/>
                  </a:lnTo>
                  <a:lnTo>
                    <a:pt x="1605601" y="117110"/>
                  </a:lnTo>
                  <a:cubicBezTo>
                    <a:pt x="1623307" y="95802"/>
                    <a:pt x="1627117" y="66180"/>
                    <a:pt x="1615344" y="41100"/>
                  </a:cubicBezTo>
                  <a:cubicBezTo>
                    <a:pt x="1603591" y="16021"/>
                    <a:pt x="1578378" y="0"/>
                    <a:pt x="1550670" y="0"/>
                  </a:cubicBezTo>
                  <a:lnTo>
                    <a:pt x="722699" y="0"/>
                  </a:lnTo>
                  <a:cubicBezTo>
                    <a:pt x="683237" y="0"/>
                    <a:pt x="651262" y="31985"/>
                    <a:pt x="651262" y="71438"/>
                  </a:cubicBezTo>
                  <a:lnTo>
                    <a:pt x="651262" y="768315"/>
                  </a:lnTo>
                  <a:lnTo>
                    <a:pt x="651262" y="1002573"/>
                  </a:lnTo>
                  <a:lnTo>
                    <a:pt x="183937" y="1539145"/>
                  </a:lnTo>
                  <a:cubicBezTo>
                    <a:pt x="129787" y="1601315"/>
                    <a:pt x="68427" y="1671790"/>
                    <a:pt x="31632" y="1758182"/>
                  </a:cubicBezTo>
                  <a:cubicBezTo>
                    <a:pt x="-13202" y="1863433"/>
                    <a:pt x="-10230" y="1976028"/>
                    <a:pt x="39614" y="2059353"/>
                  </a:cubicBezTo>
                  <a:cubicBezTo>
                    <a:pt x="125063" y="2202228"/>
                    <a:pt x="306943" y="2222059"/>
                    <a:pt x="436321" y="2224545"/>
                  </a:cubicBezTo>
                  <a:cubicBezTo>
                    <a:pt x="454304" y="2224888"/>
                    <a:pt x="472335" y="2225126"/>
                    <a:pt x="490404" y="2225364"/>
                  </a:cubicBezTo>
                  <a:cubicBezTo>
                    <a:pt x="622011" y="2227088"/>
                    <a:pt x="746340" y="2228726"/>
                    <a:pt x="859079" y="2270703"/>
                  </a:cubicBezTo>
                  <a:cubicBezTo>
                    <a:pt x="965616" y="2310375"/>
                    <a:pt x="1079182" y="2409377"/>
                    <a:pt x="1076792" y="2533012"/>
                  </a:cubicBezTo>
                  <a:cubicBezTo>
                    <a:pt x="1075420" y="2603868"/>
                    <a:pt x="1036710" y="2672467"/>
                    <a:pt x="995724" y="2745096"/>
                  </a:cubicBezTo>
                  <a:cubicBezTo>
                    <a:pt x="968283" y="2793721"/>
                    <a:pt x="939908" y="2844013"/>
                    <a:pt x="919981" y="2899248"/>
                  </a:cubicBezTo>
                  <a:cubicBezTo>
                    <a:pt x="858231" y="3070517"/>
                    <a:pt x="887425" y="3272371"/>
                    <a:pt x="998058" y="3439192"/>
                  </a:cubicBezTo>
                  <a:cubicBezTo>
                    <a:pt x="1007964" y="3454127"/>
                    <a:pt x="1018699" y="3468862"/>
                    <a:pt x="1030014" y="3483378"/>
                  </a:cubicBezTo>
                  <a:cubicBezTo>
                    <a:pt x="971550" y="3542652"/>
                    <a:pt x="908504" y="3597421"/>
                    <a:pt x="841372" y="3646599"/>
                  </a:cubicBezTo>
                  <a:cubicBezTo>
                    <a:pt x="809539" y="3669916"/>
                    <a:pt x="802643" y="3714617"/>
                    <a:pt x="825950" y="3746440"/>
                  </a:cubicBezTo>
                  <a:cubicBezTo>
                    <a:pt x="839952" y="3765537"/>
                    <a:pt x="861650" y="3775663"/>
                    <a:pt x="883643" y="3775663"/>
                  </a:cubicBezTo>
                  <a:cubicBezTo>
                    <a:pt x="898293" y="3775663"/>
                    <a:pt x="913076" y="3771167"/>
                    <a:pt x="925801" y="3761851"/>
                  </a:cubicBezTo>
                  <a:cubicBezTo>
                    <a:pt x="1016060" y="3695738"/>
                    <a:pt x="1099670" y="3620491"/>
                    <a:pt x="1175290" y="3537957"/>
                  </a:cubicBezTo>
                  <a:cubicBezTo>
                    <a:pt x="1176556" y="3536785"/>
                    <a:pt x="1177814" y="3535623"/>
                    <a:pt x="1178985" y="3534337"/>
                  </a:cubicBezTo>
                  <a:close/>
                  <a:moveTo>
                    <a:pt x="1205969" y="374199"/>
                  </a:moveTo>
                  <a:cubicBezTo>
                    <a:pt x="1183948" y="400669"/>
                    <a:pt x="1183948" y="439083"/>
                    <a:pt x="1205969" y="465563"/>
                  </a:cubicBezTo>
                  <a:lnTo>
                    <a:pt x="1398355" y="696878"/>
                  </a:lnTo>
                  <a:lnTo>
                    <a:pt x="794147" y="696878"/>
                  </a:lnTo>
                  <a:lnTo>
                    <a:pt x="794147" y="142875"/>
                  </a:lnTo>
                  <a:lnTo>
                    <a:pt x="1398355" y="142875"/>
                  </a:lnTo>
                  <a:lnTo>
                    <a:pt x="1205969" y="374199"/>
                  </a:lnTo>
                  <a:close/>
                  <a:moveTo>
                    <a:pt x="1117149" y="3360239"/>
                  </a:moveTo>
                  <a:cubicBezTo>
                    <a:pt x="1032643" y="3232823"/>
                    <a:pt x="1008602" y="3074756"/>
                    <a:pt x="1054398" y="2947721"/>
                  </a:cubicBezTo>
                  <a:cubicBezTo>
                    <a:pt x="1070248" y="2903782"/>
                    <a:pt x="1094498" y="2860805"/>
                    <a:pt x="1120168" y="2815314"/>
                  </a:cubicBezTo>
                  <a:cubicBezTo>
                    <a:pt x="1168060" y="2730446"/>
                    <a:pt x="1217600" y="2642683"/>
                    <a:pt x="1219657" y="2535774"/>
                  </a:cubicBezTo>
                  <a:cubicBezTo>
                    <a:pt x="1223381" y="2342540"/>
                    <a:pt x="1061199" y="2193512"/>
                    <a:pt x="908942" y="2136820"/>
                  </a:cubicBezTo>
                  <a:cubicBezTo>
                    <a:pt x="772991" y="2086204"/>
                    <a:pt x="630288" y="2084327"/>
                    <a:pt x="492280" y="2082508"/>
                  </a:cubicBezTo>
                  <a:cubicBezTo>
                    <a:pt x="474516" y="2082279"/>
                    <a:pt x="456762" y="2082041"/>
                    <a:pt x="439083" y="2081708"/>
                  </a:cubicBezTo>
                  <a:cubicBezTo>
                    <a:pt x="287502" y="2078793"/>
                    <a:pt x="199539" y="2048389"/>
                    <a:pt x="162239" y="1986029"/>
                  </a:cubicBezTo>
                  <a:cubicBezTo>
                    <a:pt x="136179" y="1942443"/>
                    <a:pt x="136502" y="1876606"/>
                    <a:pt x="163096" y="1814179"/>
                  </a:cubicBezTo>
                  <a:cubicBezTo>
                    <a:pt x="191043" y="1748571"/>
                    <a:pt x="242211" y="1689811"/>
                    <a:pt x="291693" y="1632985"/>
                  </a:cubicBezTo>
                  <a:lnTo>
                    <a:pt x="651272" y="1220124"/>
                  </a:lnTo>
                  <a:lnTo>
                    <a:pt x="651272" y="1713595"/>
                  </a:lnTo>
                  <a:cubicBezTo>
                    <a:pt x="651272" y="1753048"/>
                    <a:pt x="683247" y="1785033"/>
                    <a:pt x="722709" y="1785033"/>
                  </a:cubicBezTo>
                  <a:cubicBezTo>
                    <a:pt x="762171" y="1785033"/>
                    <a:pt x="794147" y="1753048"/>
                    <a:pt x="794147" y="1713595"/>
                  </a:cubicBezTo>
                  <a:lnTo>
                    <a:pt x="794147" y="1099976"/>
                  </a:lnTo>
                  <a:cubicBezTo>
                    <a:pt x="796423" y="1101519"/>
                    <a:pt x="798728" y="1103024"/>
                    <a:pt x="800995" y="1104576"/>
                  </a:cubicBezTo>
                  <a:cubicBezTo>
                    <a:pt x="804215" y="1106786"/>
                    <a:pt x="807463" y="1108958"/>
                    <a:pt x="810673" y="1111187"/>
                  </a:cubicBezTo>
                  <a:cubicBezTo>
                    <a:pt x="820140" y="1117778"/>
                    <a:pt x="829494" y="1124512"/>
                    <a:pt x="838809" y="1131313"/>
                  </a:cubicBezTo>
                  <a:cubicBezTo>
                    <a:pt x="842476" y="1133989"/>
                    <a:pt x="846144" y="1136656"/>
                    <a:pt x="849782" y="1139361"/>
                  </a:cubicBezTo>
                  <a:cubicBezTo>
                    <a:pt x="858736" y="1146010"/>
                    <a:pt x="867603" y="1152773"/>
                    <a:pt x="876405" y="1159612"/>
                  </a:cubicBezTo>
                  <a:cubicBezTo>
                    <a:pt x="880338" y="1162669"/>
                    <a:pt x="884244" y="1165746"/>
                    <a:pt x="888139" y="1168841"/>
                  </a:cubicBezTo>
                  <a:cubicBezTo>
                    <a:pt x="896560" y="1175509"/>
                    <a:pt x="904913" y="1182243"/>
                    <a:pt x="913190" y="1189082"/>
                  </a:cubicBezTo>
                  <a:cubicBezTo>
                    <a:pt x="917562" y="1192702"/>
                    <a:pt x="921877" y="1196369"/>
                    <a:pt x="926201" y="1200026"/>
                  </a:cubicBezTo>
                  <a:cubicBezTo>
                    <a:pt x="933859" y="1206503"/>
                    <a:pt x="941508" y="1212990"/>
                    <a:pt x="949042" y="1219610"/>
                  </a:cubicBezTo>
                  <a:cubicBezTo>
                    <a:pt x="954595" y="1224486"/>
                    <a:pt x="960043" y="1229468"/>
                    <a:pt x="965511" y="1234421"/>
                  </a:cubicBezTo>
                  <a:cubicBezTo>
                    <a:pt x="971655" y="1239974"/>
                    <a:pt x="977827" y="1245480"/>
                    <a:pt x="983885" y="1251118"/>
                  </a:cubicBezTo>
                  <a:cubicBezTo>
                    <a:pt x="1269797" y="1518333"/>
                    <a:pt x="1448038" y="1886760"/>
                    <a:pt x="1475489" y="2282505"/>
                  </a:cubicBezTo>
                  <a:cubicBezTo>
                    <a:pt x="1475556" y="2283504"/>
                    <a:pt x="1475670" y="2284505"/>
                    <a:pt x="1475737" y="2285505"/>
                  </a:cubicBezTo>
                  <a:cubicBezTo>
                    <a:pt x="1476708" y="2299954"/>
                    <a:pt x="1477365" y="2314461"/>
                    <a:pt x="1477937" y="2328986"/>
                  </a:cubicBezTo>
                  <a:cubicBezTo>
                    <a:pt x="1478051" y="2331901"/>
                    <a:pt x="1478270" y="2334816"/>
                    <a:pt x="1478366" y="2337730"/>
                  </a:cubicBezTo>
                  <a:cubicBezTo>
                    <a:pt x="1478946" y="2355037"/>
                    <a:pt x="1479242" y="2372382"/>
                    <a:pt x="1479242" y="2389765"/>
                  </a:cubicBezTo>
                  <a:cubicBezTo>
                    <a:pt x="1479242" y="2403462"/>
                    <a:pt x="1478994" y="2417112"/>
                    <a:pt x="1478642" y="2430742"/>
                  </a:cubicBezTo>
                  <a:cubicBezTo>
                    <a:pt x="1478508" y="2436009"/>
                    <a:pt x="1478328" y="2441277"/>
                    <a:pt x="1478137" y="2446534"/>
                  </a:cubicBezTo>
                  <a:cubicBezTo>
                    <a:pt x="1477861" y="2454259"/>
                    <a:pt x="1477508" y="2461965"/>
                    <a:pt x="1477127" y="2469671"/>
                  </a:cubicBezTo>
                  <a:cubicBezTo>
                    <a:pt x="1466050" y="2687050"/>
                    <a:pt x="1409919" y="2897686"/>
                    <a:pt x="1313411" y="3089377"/>
                  </a:cubicBezTo>
                  <a:cubicBezTo>
                    <a:pt x="1312030" y="3092101"/>
                    <a:pt x="1310706" y="3094844"/>
                    <a:pt x="1309316" y="3097568"/>
                  </a:cubicBezTo>
                  <a:cubicBezTo>
                    <a:pt x="1305706" y="3104626"/>
                    <a:pt x="1302000" y="3111637"/>
                    <a:pt x="1298286" y="3118647"/>
                  </a:cubicBezTo>
                  <a:cubicBezTo>
                    <a:pt x="1295695" y="3123533"/>
                    <a:pt x="1293076" y="3128410"/>
                    <a:pt x="1290428" y="3133268"/>
                  </a:cubicBezTo>
                  <a:cubicBezTo>
                    <a:pt x="1287123" y="3139345"/>
                    <a:pt x="1283798" y="3145412"/>
                    <a:pt x="1280407" y="3151451"/>
                  </a:cubicBezTo>
                  <a:cubicBezTo>
                    <a:pt x="1275350" y="3160443"/>
                    <a:pt x="1270216" y="3169377"/>
                    <a:pt x="1264977" y="3178264"/>
                  </a:cubicBezTo>
                  <a:cubicBezTo>
                    <a:pt x="1263253" y="3181207"/>
                    <a:pt x="1261529" y="3184150"/>
                    <a:pt x="1259776" y="3187075"/>
                  </a:cubicBezTo>
                  <a:cubicBezTo>
                    <a:pt x="1253280" y="3197924"/>
                    <a:pt x="1246660" y="3208706"/>
                    <a:pt x="1239898" y="3219403"/>
                  </a:cubicBezTo>
                  <a:cubicBezTo>
                    <a:pt x="1238583" y="3221489"/>
                    <a:pt x="1237240" y="3223565"/>
                    <a:pt x="1235916" y="3225641"/>
                  </a:cubicBezTo>
                  <a:cubicBezTo>
                    <a:pt x="1228667" y="3236995"/>
                    <a:pt x="1221305" y="3248282"/>
                    <a:pt x="1213761" y="3259446"/>
                  </a:cubicBezTo>
                  <a:cubicBezTo>
                    <a:pt x="1213704" y="3259531"/>
                    <a:pt x="1213647" y="3259617"/>
                    <a:pt x="1213590" y="3259712"/>
                  </a:cubicBezTo>
                  <a:cubicBezTo>
                    <a:pt x="1186691" y="3299489"/>
                    <a:pt x="1157868" y="3337979"/>
                    <a:pt x="1127417" y="3375155"/>
                  </a:cubicBezTo>
                  <a:cubicBezTo>
                    <a:pt x="1123892" y="3370212"/>
                    <a:pt x="1120464" y="3365240"/>
                    <a:pt x="1117149" y="3360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84">
              <a:extLst>
                <a:ext uri="{FF2B5EF4-FFF2-40B4-BE49-F238E27FC236}">
                  <a16:creationId xmlns:a16="http://schemas.microsoft.com/office/drawing/2014/main" id="{807DF829-D058-4820-909E-89E3EE9EB3D5}"/>
                </a:ext>
              </a:extLst>
            </p:cNvPr>
            <p:cNvSpPr/>
            <p:nvPr/>
          </p:nvSpPr>
          <p:spPr>
            <a:xfrm>
              <a:off x="3657600" y="2043465"/>
              <a:ext cx="2947847" cy="3109073"/>
            </a:xfrm>
            <a:custGeom>
              <a:avLst/>
              <a:gdLst>
                <a:gd name="connsiteX0" fmla="*/ 1476632 w 2947847"/>
                <a:gd name="connsiteY0" fmla="*/ 3074450 h 3109073"/>
                <a:gd name="connsiteX1" fmla="*/ 1686239 w 2947847"/>
                <a:gd name="connsiteY1" fmla="*/ 3001441 h 3109073"/>
                <a:gd name="connsiteX2" fmla="*/ 1859404 w 2947847"/>
                <a:gd name="connsiteY2" fmla="*/ 2904124 h 3109073"/>
                <a:gd name="connsiteX3" fmla="*/ 2320900 w 2947847"/>
                <a:gd name="connsiteY3" fmla="*/ 2295086 h 3109073"/>
                <a:gd name="connsiteX4" fmla="*/ 2464222 w 2947847"/>
                <a:gd name="connsiteY4" fmla="*/ 2483090 h 3109073"/>
                <a:gd name="connsiteX5" fmla="*/ 2741514 w 2947847"/>
                <a:gd name="connsiteY5" fmla="*/ 2748143 h 3109073"/>
                <a:gd name="connsiteX6" fmla="*/ 2748353 w 2947847"/>
                <a:gd name="connsiteY6" fmla="*/ 2748333 h 3109073"/>
                <a:gd name="connsiteX7" fmla="*/ 2835069 w 2947847"/>
                <a:gd name="connsiteY7" fmla="*/ 2713243 h 3109073"/>
                <a:gd name="connsiteX8" fmla="*/ 2945635 w 2947847"/>
                <a:gd name="connsiteY8" fmla="*/ 2115749 h 3109073"/>
                <a:gd name="connsiteX9" fmla="*/ 2947759 w 2947847"/>
                <a:gd name="connsiteY9" fmla="*/ 2037730 h 3109073"/>
                <a:gd name="connsiteX10" fmla="*/ 2511838 w 2947847"/>
                <a:gd name="connsiteY10" fmla="*/ 1655063 h 3109073"/>
                <a:gd name="connsiteX11" fmla="*/ 2322948 w 2947847"/>
                <a:gd name="connsiteY11" fmla="*/ 1546602 h 3109073"/>
                <a:gd name="connsiteX12" fmla="*/ 1432446 w 2947847"/>
                <a:gd name="connsiteY12" fmla="*/ 751293 h 3109073"/>
                <a:gd name="connsiteX13" fmla="*/ 1470241 w 2947847"/>
                <a:gd name="connsiteY13" fmla="*/ 689342 h 3109073"/>
                <a:gd name="connsiteX14" fmla="*/ 1471955 w 2947847"/>
                <a:gd name="connsiteY14" fmla="*/ 686704 h 3109073"/>
                <a:gd name="connsiteX15" fmla="*/ 1492482 w 2947847"/>
                <a:gd name="connsiteY15" fmla="*/ 655852 h 3109073"/>
                <a:gd name="connsiteX16" fmla="*/ 1495930 w 2947847"/>
                <a:gd name="connsiteY16" fmla="*/ 650776 h 3109073"/>
                <a:gd name="connsiteX17" fmla="*/ 1517704 w 2947847"/>
                <a:gd name="connsiteY17" fmla="*/ 619934 h 3109073"/>
                <a:gd name="connsiteX18" fmla="*/ 1527124 w 2947847"/>
                <a:gd name="connsiteY18" fmla="*/ 607189 h 3109073"/>
                <a:gd name="connsiteX19" fmla="*/ 1539040 w 2947847"/>
                <a:gd name="connsiteY19" fmla="*/ 591254 h 3109073"/>
                <a:gd name="connsiteX20" fmla="*/ 1552670 w 2947847"/>
                <a:gd name="connsiteY20" fmla="*/ 573566 h 3109073"/>
                <a:gd name="connsiteX21" fmla="*/ 1558985 w 2947847"/>
                <a:gd name="connsiteY21" fmla="*/ 565594 h 3109073"/>
                <a:gd name="connsiteX22" fmla="*/ 1572511 w 2947847"/>
                <a:gd name="connsiteY22" fmla="*/ 548753 h 3109073"/>
                <a:gd name="connsiteX23" fmla="*/ 2341969 w 2947847"/>
                <a:gd name="connsiteY23" fmla="*/ 680503 h 3109073"/>
                <a:gd name="connsiteX24" fmla="*/ 2418702 w 2947847"/>
                <a:gd name="connsiteY24" fmla="*/ 826045 h 3109073"/>
                <a:gd name="connsiteX25" fmla="*/ 2305850 w 2947847"/>
                <a:gd name="connsiteY25" fmla="*/ 1051197 h 3109073"/>
                <a:gd name="connsiteX26" fmla="*/ 2285362 w 2947847"/>
                <a:gd name="connsiteY26" fmla="*/ 1150124 h 3109073"/>
                <a:gd name="connsiteX27" fmla="*/ 2345131 w 2947847"/>
                <a:gd name="connsiteY27" fmla="*/ 1182347 h 3109073"/>
                <a:gd name="connsiteX28" fmla="*/ 2384279 w 2947847"/>
                <a:gd name="connsiteY28" fmla="*/ 1170612 h 3109073"/>
                <a:gd name="connsiteX29" fmla="*/ 2561178 w 2947847"/>
                <a:gd name="connsiteY29" fmla="*/ 815501 h 3109073"/>
                <a:gd name="connsiteX30" fmla="*/ 2434638 w 2947847"/>
                <a:gd name="connsiteY30" fmla="*/ 571756 h 3109073"/>
                <a:gd name="connsiteX31" fmla="*/ 1711243 w 2947847"/>
                <a:gd name="connsiteY31" fmla="*/ 399658 h 3109073"/>
                <a:gd name="connsiteX32" fmla="*/ 2089671 w 2947847"/>
                <a:gd name="connsiteY32" fmla="*/ 135464 h 3109073"/>
                <a:gd name="connsiteX33" fmla="*/ 2121989 w 2947847"/>
                <a:gd name="connsiteY33" fmla="*/ 39747 h 3109073"/>
                <a:gd name="connsiteX34" fmla="*/ 2026272 w 2947847"/>
                <a:gd name="connsiteY34" fmla="*/ 7428 h 3109073"/>
                <a:gd name="connsiteX35" fmla="*/ 1484928 w 2947847"/>
                <a:gd name="connsiteY35" fmla="*/ 430748 h 3109073"/>
                <a:gd name="connsiteX36" fmla="*/ 1482052 w 2947847"/>
                <a:gd name="connsiteY36" fmla="*/ 433825 h 3109073"/>
                <a:gd name="connsiteX37" fmla="*/ 1466279 w 2947847"/>
                <a:gd name="connsiteY37" fmla="*/ 453037 h 3109073"/>
                <a:gd name="connsiteX38" fmla="*/ 1462049 w 2947847"/>
                <a:gd name="connsiteY38" fmla="*/ 458190 h 3109073"/>
                <a:gd name="connsiteX39" fmla="*/ 1442809 w 2947847"/>
                <a:gd name="connsiteY39" fmla="*/ 482154 h 3109073"/>
                <a:gd name="connsiteX40" fmla="*/ 1434513 w 2947847"/>
                <a:gd name="connsiteY40" fmla="*/ 492899 h 3109073"/>
                <a:gd name="connsiteX41" fmla="*/ 1410033 w 2947847"/>
                <a:gd name="connsiteY41" fmla="*/ 525293 h 3109073"/>
                <a:gd name="connsiteX42" fmla="*/ 1393955 w 2947847"/>
                <a:gd name="connsiteY42" fmla="*/ 547448 h 3109073"/>
                <a:gd name="connsiteX43" fmla="*/ 1385030 w 2947847"/>
                <a:gd name="connsiteY43" fmla="*/ 560050 h 3109073"/>
                <a:gd name="connsiteX44" fmla="*/ 1359741 w 2947847"/>
                <a:gd name="connsiteY44" fmla="*/ 597207 h 3109073"/>
                <a:gd name="connsiteX45" fmla="*/ 1359332 w 2947847"/>
                <a:gd name="connsiteY45" fmla="*/ 597836 h 3109073"/>
                <a:gd name="connsiteX46" fmla="*/ 1332576 w 2947847"/>
                <a:gd name="connsiteY46" fmla="*/ 639793 h 3109073"/>
                <a:gd name="connsiteX47" fmla="*/ 1331957 w 2947847"/>
                <a:gd name="connsiteY47" fmla="*/ 640803 h 3109073"/>
                <a:gd name="connsiteX48" fmla="*/ 1280512 w 2947847"/>
                <a:gd name="connsiteY48" fmla="*/ 730071 h 3109073"/>
                <a:gd name="connsiteX49" fmla="*/ 1191130 w 2947847"/>
                <a:gd name="connsiteY49" fmla="*/ 726728 h 3109073"/>
                <a:gd name="connsiteX50" fmla="*/ 0 w 2947847"/>
                <a:gd name="connsiteY50" fmla="*/ 1917829 h 3109073"/>
                <a:gd name="connsiteX51" fmla="*/ 522875 w 2947847"/>
                <a:gd name="connsiteY51" fmla="*/ 2904143 h 3109073"/>
                <a:gd name="connsiteX52" fmla="*/ 1191130 w 2947847"/>
                <a:gd name="connsiteY52" fmla="*/ 3109073 h 3109073"/>
                <a:gd name="connsiteX53" fmla="*/ 1368876 w 2947847"/>
                <a:gd name="connsiteY53" fmla="*/ 3095910 h 3109073"/>
                <a:gd name="connsiteX54" fmla="*/ 1446848 w 2947847"/>
                <a:gd name="connsiteY54" fmla="*/ 3081441 h 3109073"/>
                <a:gd name="connsiteX55" fmla="*/ 1476632 w 2947847"/>
                <a:gd name="connsiteY55" fmla="*/ 3074450 h 3109073"/>
                <a:gd name="connsiteX56" fmla="*/ 1711100 w 2947847"/>
                <a:gd name="connsiteY56" fmla="*/ 2828381 h 3109073"/>
                <a:gd name="connsiteX57" fmla="*/ 1684430 w 2947847"/>
                <a:gd name="connsiteY57" fmla="*/ 2843059 h 3109073"/>
                <a:gd name="connsiteX58" fmla="*/ 1678086 w 2947847"/>
                <a:gd name="connsiteY58" fmla="*/ 2846536 h 3109073"/>
                <a:gd name="connsiteX59" fmla="*/ 1644577 w 2947847"/>
                <a:gd name="connsiteY59" fmla="*/ 2863376 h 3109073"/>
                <a:gd name="connsiteX60" fmla="*/ 1634090 w 2947847"/>
                <a:gd name="connsiteY60" fmla="*/ 2868205 h 3109073"/>
                <a:gd name="connsiteX61" fmla="*/ 1610439 w 2947847"/>
                <a:gd name="connsiteY61" fmla="*/ 2879007 h 3109073"/>
                <a:gd name="connsiteX62" fmla="*/ 1597000 w 2947847"/>
                <a:gd name="connsiteY62" fmla="*/ 2884645 h 3109073"/>
                <a:gd name="connsiteX63" fmla="*/ 1575787 w 2947847"/>
                <a:gd name="connsiteY63" fmla="*/ 2893380 h 3109073"/>
                <a:gd name="connsiteX64" fmla="*/ 1561138 w 2947847"/>
                <a:gd name="connsiteY64" fmla="*/ 2898933 h 3109073"/>
                <a:gd name="connsiteX65" fmla="*/ 1540659 w 2947847"/>
                <a:gd name="connsiteY65" fmla="*/ 2906496 h 3109073"/>
                <a:gd name="connsiteX66" fmla="*/ 1525324 w 2947847"/>
                <a:gd name="connsiteY66" fmla="*/ 2911706 h 3109073"/>
                <a:gd name="connsiteX67" fmla="*/ 1505064 w 2947847"/>
                <a:gd name="connsiteY67" fmla="*/ 2918335 h 3109073"/>
                <a:gd name="connsiteX68" fmla="*/ 1489291 w 2947847"/>
                <a:gd name="connsiteY68" fmla="*/ 2923098 h 3109073"/>
                <a:gd name="connsiteX69" fmla="*/ 1469041 w 2947847"/>
                <a:gd name="connsiteY69" fmla="*/ 2928898 h 3109073"/>
                <a:gd name="connsiteX70" fmla="*/ 1452982 w 2947847"/>
                <a:gd name="connsiteY70" fmla="*/ 2933147 h 3109073"/>
                <a:gd name="connsiteX71" fmla="*/ 1432579 w 2947847"/>
                <a:gd name="connsiteY71" fmla="*/ 2938176 h 3109073"/>
                <a:gd name="connsiteX72" fmla="*/ 1416358 w 2947847"/>
                <a:gd name="connsiteY72" fmla="*/ 2941871 h 3109073"/>
                <a:gd name="connsiteX73" fmla="*/ 1395698 w 2947847"/>
                <a:gd name="connsiteY73" fmla="*/ 2946148 h 3109073"/>
                <a:gd name="connsiteX74" fmla="*/ 1379458 w 2947847"/>
                <a:gd name="connsiteY74" fmla="*/ 2949263 h 3109073"/>
                <a:gd name="connsiteX75" fmla="*/ 1358379 w 2947847"/>
                <a:gd name="connsiteY75" fmla="*/ 2952816 h 3109073"/>
                <a:gd name="connsiteX76" fmla="*/ 1342254 w 2947847"/>
                <a:gd name="connsiteY76" fmla="*/ 2955330 h 3109073"/>
                <a:gd name="connsiteX77" fmla="*/ 1320594 w 2947847"/>
                <a:gd name="connsiteY77" fmla="*/ 2958159 h 3109073"/>
                <a:gd name="connsiteX78" fmla="*/ 1304792 w 2947847"/>
                <a:gd name="connsiteY78" fmla="*/ 2960064 h 3109073"/>
                <a:gd name="connsiteX79" fmla="*/ 1286932 w 2947847"/>
                <a:gd name="connsiteY79" fmla="*/ 2961722 h 3109073"/>
                <a:gd name="connsiteX80" fmla="*/ 1542888 w 2947847"/>
                <a:gd name="connsiteY80" fmla="*/ 2560110 h 3109073"/>
                <a:gd name="connsiteX81" fmla="*/ 1740770 w 2947847"/>
                <a:gd name="connsiteY81" fmla="*/ 2810665 h 3109073"/>
                <a:gd name="connsiteX82" fmla="*/ 1723092 w 2947847"/>
                <a:gd name="connsiteY82" fmla="*/ 2821276 h 3109073"/>
                <a:gd name="connsiteX83" fmla="*/ 1711100 w 2947847"/>
                <a:gd name="connsiteY83" fmla="*/ 2828381 h 3109073"/>
                <a:gd name="connsiteX84" fmla="*/ 1061638 w 2947847"/>
                <a:gd name="connsiteY84" fmla="*/ 2958131 h 3109073"/>
                <a:gd name="connsiteX85" fmla="*/ 1040006 w 2947847"/>
                <a:gd name="connsiteY85" fmla="*/ 2955311 h 3109073"/>
                <a:gd name="connsiteX86" fmla="*/ 1023833 w 2947847"/>
                <a:gd name="connsiteY86" fmla="*/ 2952787 h 3109073"/>
                <a:gd name="connsiteX87" fmla="*/ 1002802 w 2947847"/>
                <a:gd name="connsiteY87" fmla="*/ 2949244 h 3109073"/>
                <a:gd name="connsiteX88" fmla="*/ 986523 w 2947847"/>
                <a:gd name="connsiteY88" fmla="*/ 2946120 h 3109073"/>
                <a:gd name="connsiteX89" fmla="*/ 965902 w 2947847"/>
                <a:gd name="connsiteY89" fmla="*/ 2941853 h 3109073"/>
                <a:gd name="connsiteX90" fmla="*/ 949643 w 2947847"/>
                <a:gd name="connsiteY90" fmla="*/ 2938157 h 3109073"/>
                <a:gd name="connsiteX91" fmla="*/ 929269 w 2947847"/>
                <a:gd name="connsiteY91" fmla="*/ 2933137 h 3109073"/>
                <a:gd name="connsiteX92" fmla="*/ 913190 w 2947847"/>
                <a:gd name="connsiteY92" fmla="*/ 2928889 h 3109073"/>
                <a:gd name="connsiteX93" fmla="*/ 892969 w 2947847"/>
                <a:gd name="connsiteY93" fmla="*/ 2923098 h 3109073"/>
                <a:gd name="connsiteX94" fmla="*/ 877157 w 2947847"/>
                <a:gd name="connsiteY94" fmla="*/ 2918326 h 3109073"/>
                <a:gd name="connsiteX95" fmla="*/ 856945 w 2947847"/>
                <a:gd name="connsiteY95" fmla="*/ 2911715 h 3109073"/>
                <a:gd name="connsiteX96" fmla="*/ 841562 w 2947847"/>
                <a:gd name="connsiteY96" fmla="*/ 2906486 h 3109073"/>
                <a:gd name="connsiteX97" fmla="*/ 821131 w 2947847"/>
                <a:gd name="connsiteY97" fmla="*/ 2898942 h 3109073"/>
                <a:gd name="connsiteX98" fmla="*/ 806434 w 2947847"/>
                <a:gd name="connsiteY98" fmla="*/ 2893370 h 3109073"/>
                <a:gd name="connsiteX99" fmla="*/ 785251 w 2947847"/>
                <a:gd name="connsiteY99" fmla="*/ 2884636 h 3109073"/>
                <a:gd name="connsiteX100" fmla="*/ 771792 w 2947847"/>
                <a:gd name="connsiteY100" fmla="*/ 2878997 h 3109073"/>
                <a:gd name="connsiteX101" fmla="*/ 748103 w 2947847"/>
                <a:gd name="connsiteY101" fmla="*/ 2868186 h 3109073"/>
                <a:gd name="connsiteX102" fmla="*/ 737664 w 2947847"/>
                <a:gd name="connsiteY102" fmla="*/ 2863376 h 3109073"/>
                <a:gd name="connsiteX103" fmla="*/ 704117 w 2947847"/>
                <a:gd name="connsiteY103" fmla="*/ 2846517 h 3109073"/>
                <a:gd name="connsiteX104" fmla="*/ 698430 w 2947847"/>
                <a:gd name="connsiteY104" fmla="*/ 2843402 h 3109073"/>
                <a:gd name="connsiteX105" fmla="*/ 671103 w 2947847"/>
                <a:gd name="connsiteY105" fmla="*/ 2828362 h 3109073"/>
                <a:gd name="connsiteX106" fmla="*/ 659444 w 2947847"/>
                <a:gd name="connsiteY106" fmla="*/ 2821438 h 3109073"/>
                <a:gd name="connsiteX107" fmla="*/ 641452 w 2947847"/>
                <a:gd name="connsiteY107" fmla="*/ 2810646 h 3109073"/>
                <a:gd name="connsiteX108" fmla="*/ 839334 w 2947847"/>
                <a:gd name="connsiteY108" fmla="*/ 2560090 h 3109073"/>
                <a:gd name="connsiteX109" fmla="*/ 1095299 w 2947847"/>
                <a:gd name="connsiteY109" fmla="*/ 2961693 h 3109073"/>
                <a:gd name="connsiteX110" fmla="*/ 1077439 w 2947847"/>
                <a:gd name="connsiteY110" fmla="*/ 2960036 h 3109073"/>
                <a:gd name="connsiteX111" fmla="*/ 1061638 w 2947847"/>
                <a:gd name="connsiteY111" fmla="*/ 2958131 h 3109073"/>
                <a:gd name="connsiteX112" fmla="*/ 1006316 w 2947847"/>
                <a:gd name="connsiteY112" fmla="*/ 2519038 h 3109073"/>
                <a:gd name="connsiteX113" fmla="*/ 1010145 w 2947847"/>
                <a:gd name="connsiteY113" fmla="*/ 2518952 h 3109073"/>
                <a:gd name="connsiteX114" fmla="*/ 1372105 w 2947847"/>
                <a:gd name="connsiteY114" fmla="*/ 2518952 h 3109073"/>
                <a:gd name="connsiteX115" fmla="*/ 1375953 w 2947847"/>
                <a:gd name="connsiteY115" fmla="*/ 2519038 h 3109073"/>
                <a:gd name="connsiteX116" fmla="*/ 1396584 w 2947847"/>
                <a:gd name="connsiteY116" fmla="*/ 2519771 h 3109073"/>
                <a:gd name="connsiteX117" fmla="*/ 1399070 w 2947847"/>
                <a:gd name="connsiteY117" fmla="*/ 2519933 h 3109073"/>
                <a:gd name="connsiteX118" fmla="*/ 1191120 w 2947847"/>
                <a:gd name="connsiteY118" fmla="*/ 2846212 h 3109073"/>
                <a:gd name="connsiteX119" fmla="*/ 983161 w 2947847"/>
                <a:gd name="connsiteY119" fmla="*/ 2519933 h 3109073"/>
                <a:gd name="connsiteX120" fmla="*/ 985657 w 2947847"/>
                <a:gd name="connsiteY120" fmla="*/ 2519771 h 3109073"/>
                <a:gd name="connsiteX121" fmla="*/ 1006316 w 2947847"/>
                <a:gd name="connsiteY121" fmla="*/ 2519038 h 3109073"/>
                <a:gd name="connsiteX122" fmla="*/ 2442220 w 2947847"/>
                <a:gd name="connsiteY122" fmla="*/ 1779831 h 3109073"/>
                <a:gd name="connsiteX123" fmla="*/ 2704700 w 2947847"/>
                <a:gd name="connsiteY123" fmla="*/ 1936403 h 3109073"/>
                <a:gd name="connsiteX124" fmla="*/ 2804970 w 2947847"/>
                <a:gd name="connsiteY124" fmla="*/ 2032643 h 3109073"/>
                <a:gd name="connsiteX125" fmla="*/ 2802789 w 2947847"/>
                <a:gd name="connsiteY125" fmla="*/ 2112377 h 3109073"/>
                <a:gd name="connsiteX126" fmla="*/ 2785910 w 2947847"/>
                <a:gd name="connsiteY126" fmla="*/ 2427141 h 3109073"/>
                <a:gd name="connsiteX127" fmla="*/ 2744057 w 2947847"/>
                <a:gd name="connsiteY127" fmla="*/ 2600410 h 3109073"/>
                <a:gd name="connsiteX128" fmla="*/ 2579761 w 2947847"/>
                <a:gd name="connsiteY128" fmla="*/ 2399070 h 3109073"/>
                <a:gd name="connsiteX129" fmla="*/ 2363362 w 2947847"/>
                <a:gd name="connsiteY129" fmla="*/ 2128884 h 3109073"/>
                <a:gd name="connsiteX130" fmla="*/ 2382241 w 2947847"/>
                <a:gd name="connsiteY130" fmla="*/ 1917839 h 3109073"/>
                <a:gd name="connsiteX131" fmla="*/ 2368772 w 2947847"/>
                <a:gd name="connsiteY131" fmla="*/ 1738674 h 3109073"/>
                <a:gd name="connsiteX132" fmla="*/ 2442220 w 2947847"/>
                <a:gd name="connsiteY132" fmla="*/ 1779831 h 3109073"/>
                <a:gd name="connsiteX133" fmla="*/ 142875 w 2947847"/>
                <a:gd name="connsiteY133" fmla="*/ 1917829 h 3109073"/>
                <a:gd name="connsiteX134" fmla="*/ 1191130 w 2947847"/>
                <a:gd name="connsiteY134" fmla="*/ 869584 h 3109073"/>
                <a:gd name="connsiteX135" fmla="*/ 2239385 w 2947847"/>
                <a:gd name="connsiteY135" fmla="*/ 1917829 h 3109073"/>
                <a:gd name="connsiteX136" fmla="*/ 1863261 w 2947847"/>
                <a:gd name="connsiteY136" fmla="*/ 2722330 h 3109073"/>
                <a:gd name="connsiteX137" fmla="*/ 1544393 w 2947847"/>
                <a:gd name="connsiteY137" fmla="*/ 2405614 h 3109073"/>
                <a:gd name="connsiteX138" fmla="*/ 1537668 w 2947847"/>
                <a:gd name="connsiteY138" fmla="*/ 2402985 h 3109073"/>
                <a:gd name="connsiteX139" fmla="*/ 1519219 w 2947847"/>
                <a:gd name="connsiteY139" fmla="*/ 2397204 h 3109073"/>
                <a:gd name="connsiteX140" fmla="*/ 1517113 w 2947847"/>
                <a:gd name="connsiteY140" fmla="*/ 2396565 h 3109073"/>
                <a:gd name="connsiteX141" fmla="*/ 1513799 w 2947847"/>
                <a:gd name="connsiteY141" fmla="*/ 2395594 h 3109073"/>
                <a:gd name="connsiteX142" fmla="*/ 1498111 w 2947847"/>
                <a:gd name="connsiteY142" fmla="*/ 2391460 h 3109073"/>
                <a:gd name="connsiteX143" fmla="*/ 1497302 w 2947847"/>
                <a:gd name="connsiteY143" fmla="*/ 2391279 h 3109073"/>
                <a:gd name="connsiteX144" fmla="*/ 1492434 w 2947847"/>
                <a:gd name="connsiteY144" fmla="*/ 2390174 h 3109073"/>
                <a:gd name="connsiteX145" fmla="*/ 1479499 w 2947847"/>
                <a:gd name="connsiteY145" fmla="*/ 2387240 h 3109073"/>
                <a:gd name="connsiteX146" fmla="*/ 1478280 w 2947847"/>
                <a:gd name="connsiteY146" fmla="*/ 2386974 h 3109073"/>
                <a:gd name="connsiteX147" fmla="*/ 1444971 w 2947847"/>
                <a:gd name="connsiteY147" fmla="*/ 2381240 h 3109073"/>
                <a:gd name="connsiteX148" fmla="*/ 1438437 w 2947847"/>
                <a:gd name="connsiteY148" fmla="*/ 2380249 h 3109073"/>
                <a:gd name="connsiteX149" fmla="*/ 1438437 w 2947847"/>
                <a:gd name="connsiteY149" fmla="*/ 2380259 h 3109073"/>
                <a:gd name="connsiteX150" fmla="*/ 1435237 w 2947847"/>
                <a:gd name="connsiteY150" fmla="*/ 2379839 h 3109073"/>
                <a:gd name="connsiteX151" fmla="*/ 1417234 w 2947847"/>
                <a:gd name="connsiteY151" fmla="*/ 2378030 h 3109073"/>
                <a:gd name="connsiteX152" fmla="*/ 1407252 w 2947847"/>
                <a:gd name="connsiteY152" fmla="*/ 2377306 h 3109073"/>
                <a:gd name="connsiteX153" fmla="*/ 1398746 w 2947847"/>
                <a:gd name="connsiteY153" fmla="*/ 2376753 h 3109073"/>
                <a:gd name="connsiteX154" fmla="*/ 1397099 w 2947847"/>
                <a:gd name="connsiteY154" fmla="*/ 2376696 h 3109073"/>
                <a:gd name="connsiteX155" fmla="*/ 1372086 w 2947847"/>
                <a:gd name="connsiteY155" fmla="*/ 2376030 h 3109073"/>
                <a:gd name="connsiteX156" fmla="*/ 1010155 w 2947847"/>
                <a:gd name="connsiteY156" fmla="*/ 2376030 h 3109073"/>
                <a:gd name="connsiteX157" fmla="*/ 985190 w 2947847"/>
                <a:gd name="connsiteY157" fmla="*/ 2376687 h 3109073"/>
                <a:gd name="connsiteX158" fmla="*/ 983437 w 2947847"/>
                <a:gd name="connsiteY158" fmla="*/ 2376753 h 3109073"/>
                <a:gd name="connsiteX159" fmla="*/ 974608 w 2947847"/>
                <a:gd name="connsiteY159" fmla="*/ 2377334 h 3109073"/>
                <a:gd name="connsiteX160" fmla="*/ 950128 w 2947847"/>
                <a:gd name="connsiteY160" fmla="*/ 2379544 h 3109073"/>
                <a:gd name="connsiteX161" fmla="*/ 946642 w 2947847"/>
                <a:gd name="connsiteY161" fmla="*/ 2379887 h 3109073"/>
                <a:gd name="connsiteX162" fmla="*/ 943785 w 2947847"/>
                <a:gd name="connsiteY162" fmla="*/ 2380268 h 3109073"/>
                <a:gd name="connsiteX163" fmla="*/ 943785 w 2947847"/>
                <a:gd name="connsiteY163" fmla="*/ 2380268 h 3109073"/>
                <a:gd name="connsiteX164" fmla="*/ 937508 w 2947847"/>
                <a:gd name="connsiteY164" fmla="*/ 2381220 h 3109073"/>
                <a:gd name="connsiteX165" fmla="*/ 902932 w 2947847"/>
                <a:gd name="connsiteY165" fmla="*/ 2387221 h 3109073"/>
                <a:gd name="connsiteX166" fmla="*/ 902770 w 2947847"/>
                <a:gd name="connsiteY166" fmla="*/ 2387259 h 3109073"/>
                <a:gd name="connsiteX167" fmla="*/ 885501 w 2947847"/>
                <a:gd name="connsiteY167" fmla="*/ 2391165 h 3109073"/>
                <a:gd name="connsiteX168" fmla="*/ 884806 w 2947847"/>
                <a:gd name="connsiteY168" fmla="*/ 2391327 h 3109073"/>
                <a:gd name="connsiteX169" fmla="*/ 883368 w 2947847"/>
                <a:gd name="connsiteY169" fmla="*/ 2391670 h 3109073"/>
                <a:gd name="connsiteX170" fmla="*/ 868413 w 2947847"/>
                <a:gd name="connsiteY170" fmla="*/ 2395622 h 3109073"/>
                <a:gd name="connsiteX171" fmla="*/ 865222 w 2947847"/>
                <a:gd name="connsiteY171" fmla="*/ 2396556 h 3109073"/>
                <a:gd name="connsiteX172" fmla="*/ 862984 w 2947847"/>
                <a:gd name="connsiteY172" fmla="*/ 2397232 h 3109073"/>
                <a:gd name="connsiteX173" fmla="*/ 844582 w 2947847"/>
                <a:gd name="connsiteY173" fmla="*/ 2402995 h 3109073"/>
                <a:gd name="connsiteX174" fmla="*/ 837876 w 2947847"/>
                <a:gd name="connsiteY174" fmla="*/ 2405614 h 3109073"/>
                <a:gd name="connsiteX175" fmla="*/ 518989 w 2947847"/>
                <a:gd name="connsiteY175" fmla="*/ 2722330 h 3109073"/>
                <a:gd name="connsiteX176" fmla="*/ 142875 w 2947847"/>
                <a:gd name="connsiteY176" fmla="*/ 1917829 h 310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947847" h="3109073">
                  <a:moveTo>
                    <a:pt x="1476632" y="3074450"/>
                  </a:moveTo>
                  <a:cubicBezTo>
                    <a:pt x="1548622" y="3056753"/>
                    <a:pt x="1618736" y="3032350"/>
                    <a:pt x="1686239" y="3001441"/>
                  </a:cubicBezTo>
                  <a:cubicBezTo>
                    <a:pt x="1746190" y="2973999"/>
                    <a:pt x="1804149" y="2941633"/>
                    <a:pt x="1859404" y="2904124"/>
                  </a:cubicBezTo>
                  <a:cubicBezTo>
                    <a:pt x="2079060" y="2754962"/>
                    <a:pt x="2239204" y="2539850"/>
                    <a:pt x="2320900" y="2295086"/>
                  </a:cubicBezTo>
                  <a:cubicBezTo>
                    <a:pt x="2370554" y="2354331"/>
                    <a:pt x="2419312" y="2421330"/>
                    <a:pt x="2464222" y="2483090"/>
                  </a:cubicBezTo>
                  <a:cubicBezTo>
                    <a:pt x="2588686" y="2654255"/>
                    <a:pt x="2657551" y="2743780"/>
                    <a:pt x="2741514" y="2748143"/>
                  </a:cubicBezTo>
                  <a:cubicBezTo>
                    <a:pt x="2743800" y="2748266"/>
                    <a:pt x="2746077" y="2748333"/>
                    <a:pt x="2748353" y="2748333"/>
                  </a:cubicBezTo>
                  <a:cubicBezTo>
                    <a:pt x="2780338" y="2748333"/>
                    <a:pt x="2810199" y="2736284"/>
                    <a:pt x="2835069" y="2713243"/>
                  </a:cubicBezTo>
                  <a:cubicBezTo>
                    <a:pt x="2926251" y="2628785"/>
                    <a:pt x="2939091" y="2392679"/>
                    <a:pt x="2945635" y="2115749"/>
                  </a:cubicBezTo>
                  <a:cubicBezTo>
                    <a:pt x="2946311" y="2086898"/>
                    <a:pt x="2946940" y="2060504"/>
                    <a:pt x="2947759" y="2037730"/>
                  </a:cubicBezTo>
                  <a:cubicBezTo>
                    <a:pt x="2952588" y="1900999"/>
                    <a:pt x="2758088" y="1792461"/>
                    <a:pt x="2511838" y="1655063"/>
                  </a:cubicBezTo>
                  <a:cubicBezTo>
                    <a:pt x="2447887" y="1619382"/>
                    <a:pt x="2382050" y="1582625"/>
                    <a:pt x="2322948" y="1546602"/>
                  </a:cubicBezTo>
                  <a:cubicBezTo>
                    <a:pt x="2191093" y="1145599"/>
                    <a:pt x="1851727" y="837913"/>
                    <a:pt x="1432446" y="751293"/>
                  </a:cubicBezTo>
                  <a:cubicBezTo>
                    <a:pt x="1444581" y="730386"/>
                    <a:pt x="1457125" y="709688"/>
                    <a:pt x="1470241" y="689342"/>
                  </a:cubicBezTo>
                  <a:cubicBezTo>
                    <a:pt x="1470812" y="688456"/>
                    <a:pt x="1471384" y="687580"/>
                    <a:pt x="1471955" y="686704"/>
                  </a:cubicBezTo>
                  <a:cubicBezTo>
                    <a:pt x="1478661" y="676341"/>
                    <a:pt x="1485529" y="666063"/>
                    <a:pt x="1492482" y="655852"/>
                  </a:cubicBezTo>
                  <a:cubicBezTo>
                    <a:pt x="1493634" y="654167"/>
                    <a:pt x="1494768" y="652452"/>
                    <a:pt x="1495930" y="650776"/>
                  </a:cubicBezTo>
                  <a:cubicBezTo>
                    <a:pt x="1503055" y="640412"/>
                    <a:pt x="1510322" y="630135"/>
                    <a:pt x="1517704" y="619934"/>
                  </a:cubicBezTo>
                  <a:cubicBezTo>
                    <a:pt x="1520800" y="615657"/>
                    <a:pt x="1523971" y="611437"/>
                    <a:pt x="1527124" y="607189"/>
                  </a:cubicBezTo>
                  <a:cubicBezTo>
                    <a:pt x="1531068" y="601855"/>
                    <a:pt x="1535030" y="596540"/>
                    <a:pt x="1539040" y="591254"/>
                  </a:cubicBezTo>
                  <a:cubicBezTo>
                    <a:pt x="1543545" y="585329"/>
                    <a:pt x="1548079" y="579424"/>
                    <a:pt x="1552670" y="573566"/>
                  </a:cubicBezTo>
                  <a:cubicBezTo>
                    <a:pt x="1554756" y="570889"/>
                    <a:pt x="1556880" y="568251"/>
                    <a:pt x="1558985" y="565594"/>
                  </a:cubicBezTo>
                  <a:cubicBezTo>
                    <a:pt x="1563462" y="559955"/>
                    <a:pt x="1567958" y="554335"/>
                    <a:pt x="1572511" y="548753"/>
                  </a:cubicBezTo>
                  <a:cubicBezTo>
                    <a:pt x="1927108" y="522255"/>
                    <a:pt x="2213429" y="570985"/>
                    <a:pt x="2341969" y="680503"/>
                  </a:cubicBezTo>
                  <a:cubicBezTo>
                    <a:pt x="2389346" y="720870"/>
                    <a:pt x="2414435" y="768476"/>
                    <a:pt x="2418702" y="826045"/>
                  </a:cubicBezTo>
                  <a:cubicBezTo>
                    <a:pt x="2426265" y="928344"/>
                    <a:pt x="2393566" y="993580"/>
                    <a:pt x="2305850" y="1051197"/>
                  </a:cubicBezTo>
                  <a:cubicBezTo>
                    <a:pt x="2272865" y="1072857"/>
                    <a:pt x="2263693" y="1117148"/>
                    <a:pt x="2285362" y="1150124"/>
                  </a:cubicBezTo>
                  <a:cubicBezTo>
                    <a:pt x="2299078" y="1171012"/>
                    <a:pt x="2321881" y="1182347"/>
                    <a:pt x="2345131" y="1182347"/>
                  </a:cubicBezTo>
                  <a:cubicBezTo>
                    <a:pt x="2358590" y="1182347"/>
                    <a:pt x="2372201" y="1178546"/>
                    <a:pt x="2384279" y="1170612"/>
                  </a:cubicBezTo>
                  <a:cubicBezTo>
                    <a:pt x="2514657" y="1084973"/>
                    <a:pt x="2572522" y="968815"/>
                    <a:pt x="2561178" y="815501"/>
                  </a:cubicBezTo>
                  <a:cubicBezTo>
                    <a:pt x="2554062" y="719251"/>
                    <a:pt x="2511476" y="637241"/>
                    <a:pt x="2434638" y="571756"/>
                  </a:cubicBezTo>
                  <a:cubicBezTo>
                    <a:pt x="2258454" y="421623"/>
                    <a:pt x="1939461" y="395991"/>
                    <a:pt x="1711243" y="399658"/>
                  </a:cubicBezTo>
                  <a:cubicBezTo>
                    <a:pt x="1823342" y="293741"/>
                    <a:pt x="1950930" y="204167"/>
                    <a:pt x="2089671" y="135464"/>
                  </a:cubicBezTo>
                  <a:cubicBezTo>
                    <a:pt x="2125028" y="117957"/>
                    <a:pt x="2139496" y="75104"/>
                    <a:pt x="2121989" y="39747"/>
                  </a:cubicBezTo>
                  <a:cubicBezTo>
                    <a:pt x="2104482" y="4400"/>
                    <a:pt x="2061648" y="-10069"/>
                    <a:pt x="2026272" y="7428"/>
                  </a:cubicBezTo>
                  <a:cubicBezTo>
                    <a:pt x="1818961" y="110089"/>
                    <a:pt x="1634404" y="255317"/>
                    <a:pt x="1484928" y="430748"/>
                  </a:cubicBezTo>
                  <a:cubicBezTo>
                    <a:pt x="1483957" y="431767"/>
                    <a:pt x="1482966" y="432748"/>
                    <a:pt x="1482052" y="433825"/>
                  </a:cubicBezTo>
                  <a:cubicBezTo>
                    <a:pt x="1476699" y="440149"/>
                    <a:pt x="1471536" y="446636"/>
                    <a:pt x="1466279" y="453037"/>
                  </a:cubicBezTo>
                  <a:cubicBezTo>
                    <a:pt x="1464869" y="454751"/>
                    <a:pt x="1463450" y="456466"/>
                    <a:pt x="1462049" y="458190"/>
                  </a:cubicBezTo>
                  <a:cubicBezTo>
                    <a:pt x="1455572" y="466133"/>
                    <a:pt x="1449134" y="474096"/>
                    <a:pt x="1442809" y="482154"/>
                  </a:cubicBezTo>
                  <a:cubicBezTo>
                    <a:pt x="1440009" y="485707"/>
                    <a:pt x="1437284" y="489317"/>
                    <a:pt x="1434513" y="492899"/>
                  </a:cubicBezTo>
                  <a:cubicBezTo>
                    <a:pt x="1426235" y="503614"/>
                    <a:pt x="1418053" y="514397"/>
                    <a:pt x="1410033" y="525293"/>
                  </a:cubicBezTo>
                  <a:cubicBezTo>
                    <a:pt x="1404614" y="532637"/>
                    <a:pt x="1399251" y="540019"/>
                    <a:pt x="1393955" y="547448"/>
                  </a:cubicBezTo>
                  <a:cubicBezTo>
                    <a:pt x="1390974" y="551639"/>
                    <a:pt x="1387973" y="555830"/>
                    <a:pt x="1385030" y="560050"/>
                  </a:cubicBezTo>
                  <a:cubicBezTo>
                    <a:pt x="1376448" y="572328"/>
                    <a:pt x="1368000" y="584701"/>
                    <a:pt x="1359741" y="597207"/>
                  </a:cubicBezTo>
                  <a:cubicBezTo>
                    <a:pt x="1359608" y="597416"/>
                    <a:pt x="1359475" y="597626"/>
                    <a:pt x="1359332" y="597836"/>
                  </a:cubicBezTo>
                  <a:cubicBezTo>
                    <a:pt x="1350197" y="611675"/>
                    <a:pt x="1341301" y="625677"/>
                    <a:pt x="1332576" y="639793"/>
                  </a:cubicBezTo>
                  <a:cubicBezTo>
                    <a:pt x="1332367" y="640127"/>
                    <a:pt x="1332157" y="640470"/>
                    <a:pt x="1331957" y="640803"/>
                  </a:cubicBezTo>
                  <a:cubicBezTo>
                    <a:pt x="1313917" y="670007"/>
                    <a:pt x="1296753" y="699772"/>
                    <a:pt x="1280512" y="730071"/>
                  </a:cubicBezTo>
                  <a:cubicBezTo>
                    <a:pt x="1251004" y="727871"/>
                    <a:pt x="1221200" y="726728"/>
                    <a:pt x="1191130" y="726728"/>
                  </a:cubicBezTo>
                  <a:cubicBezTo>
                    <a:pt x="534343" y="726709"/>
                    <a:pt x="0" y="1261042"/>
                    <a:pt x="0" y="1917829"/>
                  </a:cubicBezTo>
                  <a:cubicBezTo>
                    <a:pt x="0" y="2313088"/>
                    <a:pt x="195463" y="2681801"/>
                    <a:pt x="522875" y="2904143"/>
                  </a:cubicBezTo>
                  <a:cubicBezTo>
                    <a:pt x="720385" y="3038207"/>
                    <a:pt x="951471" y="3109073"/>
                    <a:pt x="1191130" y="3109073"/>
                  </a:cubicBezTo>
                  <a:cubicBezTo>
                    <a:pt x="1251052" y="3109073"/>
                    <a:pt x="1310431" y="3104644"/>
                    <a:pt x="1368876" y="3095910"/>
                  </a:cubicBezTo>
                  <a:cubicBezTo>
                    <a:pt x="1395079" y="3091995"/>
                    <a:pt x="1421054" y="3087080"/>
                    <a:pt x="1446848" y="3081441"/>
                  </a:cubicBezTo>
                  <a:cubicBezTo>
                    <a:pt x="1456820" y="3079260"/>
                    <a:pt x="1466726" y="3076888"/>
                    <a:pt x="1476632" y="3074450"/>
                  </a:cubicBezTo>
                  <a:close/>
                  <a:moveTo>
                    <a:pt x="1711100" y="2828381"/>
                  </a:moveTo>
                  <a:cubicBezTo>
                    <a:pt x="1702279" y="2833430"/>
                    <a:pt x="1693374" y="2838278"/>
                    <a:pt x="1684430" y="2843059"/>
                  </a:cubicBezTo>
                  <a:cubicBezTo>
                    <a:pt x="1682306" y="2844193"/>
                    <a:pt x="1680220" y="2845412"/>
                    <a:pt x="1678086" y="2846536"/>
                  </a:cubicBezTo>
                  <a:cubicBezTo>
                    <a:pt x="1667008" y="2852356"/>
                    <a:pt x="1655836" y="2857966"/>
                    <a:pt x="1644577" y="2863376"/>
                  </a:cubicBezTo>
                  <a:cubicBezTo>
                    <a:pt x="1641100" y="2865043"/>
                    <a:pt x="1637576" y="2866576"/>
                    <a:pt x="1634090" y="2868205"/>
                  </a:cubicBezTo>
                  <a:cubicBezTo>
                    <a:pt x="1626241" y="2871872"/>
                    <a:pt x="1618383" y="2875539"/>
                    <a:pt x="1610439" y="2879007"/>
                  </a:cubicBezTo>
                  <a:cubicBezTo>
                    <a:pt x="1605982" y="2880950"/>
                    <a:pt x="1601476" y="2882759"/>
                    <a:pt x="1597000" y="2884645"/>
                  </a:cubicBezTo>
                  <a:cubicBezTo>
                    <a:pt x="1589951" y="2887608"/>
                    <a:pt x="1582903" y="2890580"/>
                    <a:pt x="1575787" y="2893380"/>
                  </a:cubicBezTo>
                  <a:cubicBezTo>
                    <a:pt x="1570930" y="2895294"/>
                    <a:pt x="1566024" y="2897095"/>
                    <a:pt x="1561138" y="2898933"/>
                  </a:cubicBezTo>
                  <a:cubicBezTo>
                    <a:pt x="1554328" y="2901505"/>
                    <a:pt x="1547517" y="2904067"/>
                    <a:pt x="1540659" y="2906496"/>
                  </a:cubicBezTo>
                  <a:cubicBezTo>
                    <a:pt x="1535563" y="2908296"/>
                    <a:pt x="1530439" y="2909991"/>
                    <a:pt x="1525324" y="2911706"/>
                  </a:cubicBezTo>
                  <a:cubicBezTo>
                    <a:pt x="1518590" y="2913973"/>
                    <a:pt x="1511846" y="2916211"/>
                    <a:pt x="1505064" y="2918335"/>
                  </a:cubicBezTo>
                  <a:cubicBezTo>
                    <a:pt x="1499826" y="2919974"/>
                    <a:pt x="1494558" y="2921536"/>
                    <a:pt x="1489291" y="2923098"/>
                  </a:cubicBezTo>
                  <a:cubicBezTo>
                    <a:pt x="1482557" y="2925088"/>
                    <a:pt x="1475813" y="2927041"/>
                    <a:pt x="1469041" y="2928898"/>
                  </a:cubicBezTo>
                  <a:cubicBezTo>
                    <a:pt x="1463697" y="2930365"/>
                    <a:pt x="1458344" y="2931766"/>
                    <a:pt x="1452982" y="2933147"/>
                  </a:cubicBezTo>
                  <a:cubicBezTo>
                    <a:pt x="1446200" y="2934890"/>
                    <a:pt x="1439399" y="2936566"/>
                    <a:pt x="1432579" y="2938176"/>
                  </a:cubicBezTo>
                  <a:cubicBezTo>
                    <a:pt x="1427188" y="2939452"/>
                    <a:pt x="1421778" y="2940681"/>
                    <a:pt x="1416358" y="2941871"/>
                  </a:cubicBezTo>
                  <a:cubicBezTo>
                    <a:pt x="1409490" y="2943377"/>
                    <a:pt x="1402604" y="2944786"/>
                    <a:pt x="1395698" y="2946148"/>
                  </a:cubicBezTo>
                  <a:cubicBezTo>
                    <a:pt x="1390288" y="2947215"/>
                    <a:pt x="1384887" y="2948272"/>
                    <a:pt x="1379458" y="2949263"/>
                  </a:cubicBezTo>
                  <a:cubicBezTo>
                    <a:pt x="1372448" y="2950530"/>
                    <a:pt x="1365418" y="2951692"/>
                    <a:pt x="1358379" y="2952816"/>
                  </a:cubicBezTo>
                  <a:cubicBezTo>
                    <a:pt x="1353007" y="2953673"/>
                    <a:pt x="1347645" y="2954559"/>
                    <a:pt x="1342254" y="2955330"/>
                  </a:cubicBezTo>
                  <a:cubicBezTo>
                    <a:pt x="1335053" y="2956369"/>
                    <a:pt x="1327823" y="2957264"/>
                    <a:pt x="1320594" y="2958159"/>
                  </a:cubicBezTo>
                  <a:cubicBezTo>
                    <a:pt x="1315326" y="2958807"/>
                    <a:pt x="1310078" y="2959502"/>
                    <a:pt x="1304792" y="2960064"/>
                  </a:cubicBezTo>
                  <a:cubicBezTo>
                    <a:pt x="1298858" y="2960703"/>
                    <a:pt x="1292885" y="2961179"/>
                    <a:pt x="1286932" y="2961722"/>
                  </a:cubicBezTo>
                  <a:lnTo>
                    <a:pt x="1542888" y="2560110"/>
                  </a:lnTo>
                  <a:cubicBezTo>
                    <a:pt x="1642110" y="2610363"/>
                    <a:pt x="1715138" y="2702423"/>
                    <a:pt x="1740770" y="2810665"/>
                  </a:cubicBezTo>
                  <a:cubicBezTo>
                    <a:pt x="1734912" y="2814275"/>
                    <a:pt x="1729007" y="2817780"/>
                    <a:pt x="1723092" y="2821276"/>
                  </a:cubicBezTo>
                  <a:cubicBezTo>
                    <a:pt x="1719091" y="2823619"/>
                    <a:pt x="1715129" y="2826076"/>
                    <a:pt x="1711100" y="2828381"/>
                  </a:cubicBezTo>
                  <a:close/>
                  <a:moveTo>
                    <a:pt x="1061638" y="2958131"/>
                  </a:moveTo>
                  <a:cubicBezTo>
                    <a:pt x="1054418" y="2957245"/>
                    <a:pt x="1047198" y="2956350"/>
                    <a:pt x="1040006" y="2955311"/>
                  </a:cubicBezTo>
                  <a:cubicBezTo>
                    <a:pt x="1034606" y="2954530"/>
                    <a:pt x="1029214" y="2953645"/>
                    <a:pt x="1023833" y="2952787"/>
                  </a:cubicBezTo>
                  <a:cubicBezTo>
                    <a:pt x="1016813" y="2951663"/>
                    <a:pt x="1009793" y="2950511"/>
                    <a:pt x="1002802" y="2949244"/>
                  </a:cubicBezTo>
                  <a:cubicBezTo>
                    <a:pt x="997363" y="2948253"/>
                    <a:pt x="991943" y="2947196"/>
                    <a:pt x="986523" y="2946120"/>
                  </a:cubicBezTo>
                  <a:cubicBezTo>
                    <a:pt x="979637" y="2944758"/>
                    <a:pt x="972760" y="2943348"/>
                    <a:pt x="965902" y="2941853"/>
                  </a:cubicBezTo>
                  <a:cubicBezTo>
                    <a:pt x="960472" y="2940662"/>
                    <a:pt x="955053" y="2939424"/>
                    <a:pt x="949643" y="2938157"/>
                  </a:cubicBezTo>
                  <a:cubicBezTo>
                    <a:pt x="942832" y="2936557"/>
                    <a:pt x="936041" y="2934880"/>
                    <a:pt x="929269" y="2933137"/>
                  </a:cubicBezTo>
                  <a:cubicBezTo>
                    <a:pt x="923896" y="2931756"/>
                    <a:pt x="918534" y="2930356"/>
                    <a:pt x="913190" y="2928889"/>
                  </a:cubicBezTo>
                  <a:cubicBezTo>
                    <a:pt x="906428" y="2927032"/>
                    <a:pt x="899693" y="2925088"/>
                    <a:pt x="892969" y="2923098"/>
                  </a:cubicBezTo>
                  <a:cubicBezTo>
                    <a:pt x="887692" y="2921536"/>
                    <a:pt x="882415" y="2919974"/>
                    <a:pt x="877157" y="2918326"/>
                  </a:cubicBezTo>
                  <a:cubicBezTo>
                    <a:pt x="870395" y="2916202"/>
                    <a:pt x="863660" y="2913973"/>
                    <a:pt x="856945" y="2911715"/>
                  </a:cubicBezTo>
                  <a:cubicBezTo>
                    <a:pt x="851811" y="2909991"/>
                    <a:pt x="846668" y="2908296"/>
                    <a:pt x="841562" y="2906486"/>
                  </a:cubicBezTo>
                  <a:cubicBezTo>
                    <a:pt x="834714" y="2904067"/>
                    <a:pt x="827923" y="2901505"/>
                    <a:pt x="821131" y="2898942"/>
                  </a:cubicBezTo>
                  <a:cubicBezTo>
                    <a:pt x="816226" y="2897095"/>
                    <a:pt x="811311" y="2895294"/>
                    <a:pt x="806434" y="2893370"/>
                  </a:cubicBezTo>
                  <a:cubicBezTo>
                    <a:pt x="799328" y="2890570"/>
                    <a:pt x="792290" y="2887598"/>
                    <a:pt x="785251" y="2884636"/>
                  </a:cubicBezTo>
                  <a:cubicBezTo>
                    <a:pt x="780764" y="2882750"/>
                    <a:pt x="776259" y="2880940"/>
                    <a:pt x="771792" y="2878997"/>
                  </a:cubicBezTo>
                  <a:cubicBezTo>
                    <a:pt x="763838" y="2875520"/>
                    <a:pt x="755971" y="2871853"/>
                    <a:pt x="748103" y="2868186"/>
                  </a:cubicBezTo>
                  <a:cubicBezTo>
                    <a:pt x="744626" y="2866567"/>
                    <a:pt x="741121" y="2865033"/>
                    <a:pt x="737664" y="2863376"/>
                  </a:cubicBezTo>
                  <a:cubicBezTo>
                    <a:pt x="726396" y="2857956"/>
                    <a:pt x="715204" y="2852346"/>
                    <a:pt x="704117" y="2846517"/>
                  </a:cubicBezTo>
                  <a:cubicBezTo>
                    <a:pt x="702202" y="2845517"/>
                    <a:pt x="700335" y="2844421"/>
                    <a:pt x="698430" y="2843402"/>
                  </a:cubicBezTo>
                  <a:cubicBezTo>
                    <a:pt x="689267" y="2838516"/>
                    <a:pt x="680133" y="2833544"/>
                    <a:pt x="671103" y="2828362"/>
                  </a:cubicBezTo>
                  <a:cubicBezTo>
                    <a:pt x="667188" y="2826114"/>
                    <a:pt x="663331" y="2823733"/>
                    <a:pt x="659444" y="2821438"/>
                  </a:cubicBezTo>
                  <a:cubicBezTo>
                    <a:pt x="653425" y="2817885"/>
                    <a:pt x="647414" y="2814322"/>
                    <a:pt x="641452" y="2810646"/>
                  </a:cubicBezTo>
                  <a:cubicBezTo>
                    <a:pt x="667074" y="2702403"/>
                    <a:pt x="740102" y="2610354"/>
                    <a:pt x="839334" y="2560090"/>
                  </a:cubicBezTo>
                  <a:lnTo>
                    <a:pt x="1095299" y="2961693"/>
                  </a:lnTo>
                  <a:cubicBezTo>
                    <a:pt x="1089346" y="2961150"/>
                    <a:pt x="1083383" y="2960674"/>
                    <a:pt x="1077439" y="2960036"/>
                  </a:cubicBezTo>
                  <a:cubicBezTo>
                    <a:pt x="1072172" y="2959474"/>
                    <a:pt x="1066905" y="2958779"/>
                    <a:pt x="1061638" y="2958131"/>
                  </a:cubicBezTo>
                  <a:close/>
                  <a:moveTo>
                    <a:pt x="1006316" y="2519038"/>
                  </a:moveTo>
                  <a:cubicBezTo>
                    <a:pt x="1007602" y="2519019"/>
                    <a:pt x="1008859" y="2518952"/>
                    <a:pt x="1010145" y="2518952"/>
                  </a:cubicBezTo>
                  <a:lnTo>
                    <a:pt x="1372105" y="2518952"/>
                  </a:lnTo>
                  <a:cubicBezTo>
                    <a:pt x="1373400" y="2518952"/>
                    <a:pt x="1374667" y="2519019"/>
                    <a:pt x="1375953" y="2519038"/>
                  </a:cubicBezTo>
                  <a:cubicBezTo>
                    <a:pt x="1382849" y="2519105"/>
                    <a:pt x="1389726" y="2519333"/>
                    <a:pt x="1396584" y="2519771"/>
                  </a:cubicBezTo>
                  <a:cubicBezTo>
                    <a:pt x="1397413" y="2519828"/>
                    <a:pt x="1398241" y="2519876"/>
                    <a:pt x="1399070" y="2519933"/>
                  </a:cubicBezTo>
                  <a:lnTo>
                    <a:pt x="1191120" y="2846212"/>
                  </a:lnTo>
                  <a:lnTo>
                    <a:pt x="983161" y="2519933"/>
                  </a:lnTo>
                  <a:cubicBezTo>
                    <a:pt x="983990" y="2519876"/>
                    <a:pt x="984828" y="2519819"/>
                    <a:pt x="985657" y="2519771"/>
                  </a:cubicBezTo>
                  <a:cubicBezTo>
                    <a:pt x="992534" y="2519323"/>
                    <a:pt x="999420" y="2519105"/>
                    <a:pt x="1006316" y="2519038"/>
                  </a:cubicBezTo>
                  <a:close/>
                  <a:moveTo>
                    <a:pt x="2442220" y="1779831"/>
                  </a:moveTo>
                  <a:cubicBezTo>
                    <a:pt x="2540842" y="1834857"/>
                    <a:pt x="2633986" y="1886835"/>
                    <a:pt x="2704700" y="1936403"/>
                  </a:cubicBezTo>
                  <a:cubicBezTo>
                    <a:pt x="2800150" y="2003307"/>
                    <a:pt x="2804836" y="2032158"/>
                    <a:pt x="2804970" y="2032643"/>
                  </a:cubicBezTo>
                  <a:cubicBezTo>
                    <a:pt x="2804132" y="2055875"/>
                    <a:pt x="2803493" y="2082869"/>
                    <a:pt x="2802789" y="2112377"/>
                  </a:cubicBezTo>
                  <a:cubicBezTo>
                    <a:pt x="2800560" y="2207046"/>
                    <a:pt x="2797769" y="2324880"/>
                    <a:pt x="2785910" y="2427141"/>
                  </a:cubicBezTo>
                  <a:cubicBezTo>
                    <a:pt x="2772766" y="2540460"/>
                    <a:pt x="2753792" y="2584522"/>
                    <a:pt x="2744057" y="2600410"/>
                  </a:cubicBezTo>
                  <a:cubicBezTo>
                    <a:pt x="2706033" y="2572730"/>
                    <a:pt x="2631005" y="2469546"/>
                    <a:pt x="2579761" y="2399070"/>
                  </a:cubicBezTo>
                  <a:cubicBezTo>
                    <a:pt x="2514048" y="2308697"/>
                    <a:pt x="2440515" y="2207656"/>
                    <a:pt x="2363362" y="2128884"/>
                  </a:cubicBezTo>
                  <a:cubicBezTo>
                    <a:pt x="2375764" y="2059866"/>
                    <a:pt x="2382241" y="1989295"/>
                    <a:pt x="2382241" y="1917839"/>
                  </a:cubicBezTo>
                  <a:cubicBezTo>
                    <a:pt x="2382241" y="1856955"/>
                    <a:pt x="2377631" y="1797128"/>
                    <a:pt x="2368772" y="1738674"/>
                  </a:cubicBezTo>
                  <a:cubicBezTo>
                    <a:pt x="2393271" y="1752504"/>
                    <a:pt x="2417883" y="1766248"/>
                    <a:pt x="2442220" y="1779831"/>
                  </a:cubicBezTo>
                  <a:close/>
                  <a:moveTo>
                    <a:pt x="142875" y="1917829"/>
                  </a:moveTo>
                  <a:cubicBezTo>
                    <a:pt x="142875" y="1339824"/>
                    <a:pt x="613115" y="869584"/>
                    <a:pt x="1191130" y="869584"/>
                  </a:cubicBezTo>
                  <a:cubicBezTo>
                    <a:pt x="1769145" y="869584"/>
                    <a:pt x="2239385" y="1339824"/>
                    <a:pt x="2239385" y="1917829"/>
                  </a:cubicBezTo>
                  <a:cubicBezTo>
                    <a:pt x="2239385" y="2230354"/>
                    <a:pt x="2100453" y="2523981"/>
                    <a:pt x="1863261" y="2722330"/>
                  </a:cubicBezTo>
                  <a:cubicBezTo>
                    <a:pt x="1810788" y="2576273"/>
                    <a:pt x="1694259" y="2458030"/>
                    <a:pt x="1544393" y="2405614"/>
                  </a:cubicBezTo>
                  <a:cubicBezTo>
                    <a:pt x="1542212" y="2404623"/>
                    <a:pt x="1539964" y="2403747"/>
                    <a:pt x="1537668" y="2402985"/>
                  </a:cubicBezTo>
                  <a:cubicBezTo>
                    <a:pt x="1531515" y="2400937"/>
                    <a:pt x="1525362" y="2399013"/>
                    <a:pt x="1519219" y="2397204"/>
                  </a:cubicBezTo>
                  <a:cubicBezTo>
                    <a:pt x="1518542" y="2396994"/>
                    <a:pt x="1517847" y="2396784"/>
                    <a:pt x="1517113" y="2396565"/>
                  </a:cubicBezTo>
                  <a:cubicBezTo>
                    <a:pt x="1516018" y="2396213"/>
                    <a:pt x="1514923" y="2395889"/>
                    <a:pt x="1513799" y="2395594"/>
                  </a:cubicBezTo>
                  <a:lnTo>
                    <a:pt x="1498111" y="2391460"/>
                  </a:lnTo>
                  <a:cubicBezTo>
                    <a:pt x="1497844" y="2391393"/>
                    <a:pt x="1497568" y="2391345"/>
                    <a:pt x="1497302" y="2391279"/>
                  </a:cubicBezTo>
                  <a:cubicBezTo>
                    <a:pt x="1495682" y="2390879"/>
                    <a:pt x="1494053" y="2390565"/>
                    <a:pt x="1492434" y="2390174"/>
                  </a:cubicBezTo>
                  <a:cubicBezTo>
                    <a:pt x="1488129" y="2389164"/>
                    <a:pt x="1483814" y="2388136"/>
                    <a:pt x="1479499" y="2387240"/>
                  </a:cubicBezTo>
                  <a:cubicBezTo>
                    <a:pt x="1479099" y="2387145"/>
                    <a:pt x="1478690" y="2387059"/>
                    <a:pt x="1478280" y="2386974"/>
                  </a:cubicBezTo>
                  <a:cubicBezTo>
                    <a:pt x="1467241" y="2384678"/>
                    <a:pt x="1456134" y="2382811"/>
                    <a:pt x="1444971" y="2381240"/>
                  </a:cubicBezTo>
                  <a:cubicBezTo>
                    <a:pt x="1442780" y="2380925"/>
                    <a:pt x="1440656" y="2380535"/>
                    <a:pt x="1438437" y="2380249"/>
                  </a:cubicBezTo>
                  <a:lnTo>
                    <a:pt x="1438437" y="2380259"/>
                  </a:lnTo>
                  <a:lnTo>
                    <a:pt x="1435237" y="2379839"/>
                  </a:lnTo>
                  <a:cubicBezTo>
                    <a:pt x="1429350" y="2379135"/>
                    <a:pt x="1423416" y="2378553"/>
                    <a:pt x="1417234" y="2378030"/>
                  </a:cubicBezTo>
                  <a:cubicBezTo>
                    <a:pt x="1413910" y="2377744"/>
                    <a:pt x="1410586" y="2377525"/>
                    <a:pt x="1407252" y="2377306"/>
                  </a:cubicBezTo>
                  <a:cubicBezTo>
                    <a:pt x="1404423" y="2377106"/>
                    <a:pt x="1401604" y="2376887"/>
                    <a:pt x="1398746" y="2376753"/>
                  </a:cubicBezTo>
                  <a:cubicBezTo>
                    <a:pt x="1398184" y="2376725"/>
                    <a:pt x="1397651" y="2376725"/>
                    <a:pt x="1397099" y="2376696"/>
                  </a:cubicBezTo>
                  <a:cubicBezTo>
                    <a:pt x="1388774" y="2376296"/>
                    <a:pt x="1380439" y="2376030"/>
                    <a:pt x="1372086" y="2376030"/>
                  </a:cubicBezTo>
                  <a:lnTo>
                    <a:pt x="1010155" y="2376030"/>
                  </a:lnTo>
                  <a:cubicBezTo>
                    <a:pt x="1001820" y="2376030"/>
                    <a:pt x="993496" y="2376286"/>
                    <a:pt x="985190" y="2376687"/>
                  </a:cubicBezTo>
                  <a:cubicBezTo>
                    <a:pt x="984599" y="2376715"/>
                    <a:pt x="984037" y="2376715"/>
                    <a:pt x="983437" y="2376753"/>
                  </a:cubicBezTo>
                  <a:cubicBezTo>
                    <a:pt x="980494" y="2376906"/>
                    <a:pt x="977551" y="2377125"/>
                    <a:pt x="974608" y="2377334"/>
                  </a:cubicBezTo>
                  <a:cubicBezTo>
                    <a:pt x="966426" y="2377896"/>
                    <a:pt x="958263" y="2378601"/>
                    <a:pt x="950128" y="2379544"/>
                  </a:cubicBezTo>
                  <a:cubicBezTo>
                    <a:pt x="948947" y="2379678"/>
                    <a:pt x="947842" y="2379744"/>
                    <a:pt x="946642" y="2379887"/>
                  </a:cubicBezTo>
                  <a:lnTo>
                    <a:pt x="943785" y="2380268"/>
                  </a:lnTo>
                  <a:lnTo>
                    <a:pt x="943785" y="2380268"/>
                  </a:lnTo>
                  <a:cubicBezTo>
                    <a:pt x="941651" y="2380544"/>
                    <a:pt x="939613" y="2380916"/>
                    <a:pt x="937508" y="2381220"/>
                  </a:cubicBezTo>
                  <a:cubicBezTo>
                    <a:pt x="925925" y="2382849"/>
                    <a:pt x="914391" y="2384812"/>
                    <a:pt x="902932" y="2387221"/>
                  </a:cubicBezTo>
                  <a:cubicBezTo>
                    <a:pt x="902875" y="2387231"/>
                    <a:pt x="902827" y="2387240"/>
                    <a:pt x="902770" y="2387259"/>
                  </a:cubicBezTo>
                  <a:cubicBezTo>
                    <a:pt x="897198" y="2388412"/>
                    <a:pt x="891483" y="2389698"/>
                    <a:pt x="885501" y="2391165"/>
                  </a:cubicBezTo>
                  <a:cubicBezTo>
                    <a:pt x="885273" y="2391222"/>
                    <a:pt x="885044" y="2391269"/>
                    <a:pt x="884806" y="2391327"/>
                  </a:cubicBezTo>
                  <a:cubicBezTo>
                    <a:pt x="884311" y="2391450"/>
                    <a:pt x="883853" y="2391546"/>
                    <a:pt x="883368" y="2391670"/>
                  </a:cubicBezTo>
                  <a:lnTo>
                    <a:pt x="868413" y="2395622"/>
                  </a:lnTo>
                  <a:cubicBezTo>
                    <a:pt x="867347" y="2395908"/>
                    <a:pt x="866270" y="2396222"/>
                    <a:pt x="865222" y="2396556"/>
                  </a:cubicBezTo>
                  <a:cubicBezTo>
                    <a:pt x="864480" y="2396775"/>
                    <a:pt x="863737" y="2396994"/>
                    <a:pt x="862984" y="2397232"/>
                  </a:cubicBezTo>
                  <a:cubicBezTo>
                    <a:pt x="856850" y="2399032"/>
                    <a:pt x="850725" y="2400956"/>
                    <a:pt x="844582" y="2402995"/>
                  </a:cubicBezTo>
                  <a:cubicBezTo>
                    <a:pt x="842296" y="2403757"/>
                    <a:pt x="840048" y="2404633"/>
                    <a:pt x="837876" y="2405614"/>
                  </a:cubicBezTo>
                  <a:cubicBezTo>
                    <a:pt x="688010" y="2458040"/>
                    <a:pt x="571471" y="2576283"/>
                    <a:pt x="518989" y="2722330"/>
                  </a:cubicBezTo>
                  <a:cubicBezTo>
                    <a:pt x="281807" y="2523962"/>
                    <a:pt x="142875" y="2230354"/>
                    <a:pt x="142875" y="191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: Shape 85">
              <a:extLst>
                <a:ext uri="{FF2B5EF4-FFF2-40B4-BE49-F238E27FC236}">
                  <a16:creationId xmlns:a16="http://schemas.microsoft.com/office/drawing/2014/main" id="{14128964-B493-4BBD-A7DE-9F12D9FB22D2}"/>
                </a:ext>
              </a:extLst>
            </p:cNvPr>
            <p:cNvSpPr/>
            <p:nvPr/>
          </p:nvSpPr>
          <p:spPr>
            <a:xfrm>
              <a:off x="4353001" y="3085385"/>
              <a:ext cx="991419" cy="1195939"/>
            </a:xfrm>
            <a:custGeom>
              <a:avLst/>
              <a:gdLst>
                <a:gd name="connsiteX0" fmla="*/ 495729 w 991419"/>
                <a:gd name="connsiteY0" fmla="*/ 1195940 h 1195939"/>
                <a:gd name="connsiteX1" fmla="*/ 991419 w 991419"/>
                <a:gd name="connsiteY1" fmla="*/ 700249 h 1195939"/>
                <a:gd name="connsiteX2" fmla="*/ 991419 w 991419"/>
                <a:gd name="connsiteY2" fmla="*/ 575786 h 1195939"/>
                <a:gd name="connsiteX3" fmla="*/ 991419 w 991419"/>
                <a:gd name="connsiteY3" fmla="*/ 495700 h 1195939"/>
                <a:gd name="connsiteX4" fmla="*/ 990705 w 991419"/>
                <a:gd name="connsiteY4" fmla="*/ 469373 h 1195939"/>
                <a:gd name="connsiteX5" fmla="*/ 990257 w 991419"/>
                <a:gd name="connsiteY5" fmla="*/ 463544 h 1195939"/>
                <a:gd name="connsiteX6" fmla="*/ 988600 w 991419"/>
                <a:gd name="connsiteY6" fmla="*/ 443132 h 1195939"/>
                <a:gd name="connsiteX7" fmla="*/ 987828 w 991419"/>
                <a:gd name="connsiteY7" fmla="*/ 437083 h 1195939"/>
                <a:gd name="connsiteX8" fmla="*/ 985123 w 991419"/>
                <a:gd name="connsiteY8" fmla="*/ 417147 h 1195939"/>
                <a:gd name="connsiteX9" fmla="*/ 984037 w 991419"/>
                <a:gd name="connsiteY9" fmla="*/ 411118 h 1195939"/>
                <a:gd name="connsiteX10" fmla="*/ 980313 w 991419"/>
                <a:gd name="connsiteY10" fmla="*/ 391573 h 1195939"/>
                <a:gd name="connsiteX11" fmla="*/ 978865 w 991419"/>
                <a:gd name="connsiteY11" fmla="*/ 385305 h 1195939"/>
                <a:gd name="connsiteX12" fmla="*/ 974217 w 991419"/>
                <a:gd name="connsiteY12" fmla="*/ 366493 h 1195939"/>
                <a:gd name="connsiteX13" fmla="*/ 972303 w 991419"/>
                <a:gd name="connsiteY13" fmla="*/ 359778 h 1195939"/>
                <a:gd name="connsiteX14" fmla="*/ 966911 w 991419"/>
                <a:gd name="connsiteY14" fmla="*/ 342062 h 1195939"/>
                <a:gd name="connsiteX15" fmla="*/ 964378 w 991419"/>
                <a:gd name="connsiteY15" fmla="*/ 334594 h 1195939"/>
                <a:gd name="connsiteX16" fmla="*/ 958463 w 991419"/>
                <a:gd name="connsiteY16" fmla="*/ 318325 h 1195939"/>
                <a:gd name="connsiteX17" fmla="*/ 955148 w 991419"/>
                <a:gd name="connsiteY17" fmla="*/ 309943 h 1195939"/>
                <a:gd name="connsiteX18" fmla="*/ 948966 w 991419"/>
                <a:gd name="connsiteY18" fmla="*/ 295389 h 1195939"/>
                <a:gd name="connsiteX19" fmla="*/ 944680 w 991419"/>
                <a:gd name="connsiteY19" fmla="*/ 285931 h 1195939"/>
                <a:gd name="connsiteX20" fmla="*/ 938517 w 991419"/>
                <a:gd name="connsiteY20" fmla="*/ 273339 h 1195939"/>
                <a:gd name="connsiteX21" fmla="*/ 933059 w 991419"/>
                <a:gd name="connsiteY21" fmla="*/ 262690 h 1195939"/>
                <a:gd name="connsiteX22" fmla="*/ 927287 w 991419"/>
                <a:gd name="connsiteY22" fmla="*/ 252327 h 1195939"/>
                <a:gd name="connsiteX23" fmla="*/ 920344 w 991419"/>
                <a:gd name="connsiteY23" fmla="*/ 240268 h 1195939"/>
                <a:gd name="connsiteX24" fmla="*/ 915743 w 991419"/>
                <a:gd name="connsiteY24" fmla="*/ 232953 h 1195939"/>
                <a:gd name="connsiteX25" fmla="*/ 864327 w 991419"/>
                <a:gd name="connsiteY25" fmla="*/ 164725 h 1195939"/>
                <a:gd name="connsiteX26" fmla="*/ 862098 w 991419"/>
                <a:gd name="connsiteY26" fmla="*/ 162192 h 1195939"/>
                <a:gd name="connsiteX27" fmla="*/ 849478 w 991419"/>
                <a:gd name="connsiteY27" fmla="*/ 148952 h 1195939"/>
                <a:gd name="connsiteX28" fmla="*/ 844591 w 991419"/>
                <a:gd name="connsiteY28" fmla="*/ 143970 h 1195939"/>
                <a:gd name="connsiteX29" fmla="*/ 832609 w 991419"/>
                <a:gd name="connsiteY29" fmla="*/ 132540 h 1195939"/>
                <a:gd name="connsiteX30" fmla="*/ 825970 w 991419"/>
                <a:gd name="connsiteY30" fmla="*/ 126454 h 1195939"/>
                <a:gd name="connsiteX31" fmla="*/ 820445 w 991419"/>
                <a:gd name="connsiteY31" fmla="*/ 121396 h 1195939"/>
                <a:gd name="connsiteX32" fmla="*/ 817931 w 991419"/>
                <a:gd name="connsiteY32" fmla="*/ 119167 h 1195939"/>
                <a:gd name="connsiteX33" fmla="*/ 815407 w 991419"/>
                <a:gd name="connsiteY33" fmla="*/ 117091 h 1195939"/>
                <a:gd name="connsiteX34" fmla="*/ 804043 w 991419"/>
                <a:gd name="connsiteY34" fmla="*/ 107766 h 1195939"/>
                <a:gd name="connsiteX35" fmla="*/ 798652 w 991419"/>
                <a:gd name="connsiteY35" fmla="*/ 103556 h 1195939"/>
                <a:gd name="connsiteX36" fmla="*/ 792299 w 991419"/>
                <a:gd name="connsiteY36" fmla="*/ 98774 h 1195939"/>
                <a:gd name="connsiteX37" fmla="*/ 791937 w 991419"/>
                <a:gd name="connsiteY37" fmla="*/ 98498 h 1195939"/>
                <a:gd name="connsiteX38" fmla="*/ 787908 w 991419"/>
                <a:gd name="connsiteY38" fmla="*/ 95460 h 1195939"/>
                <a:gd name="connsiteX39" fmla="*/ 781402 w 991419"/>
                <a:gd name="connsiteY39" fmla="*/ 90783 h 1195939"/>
                <a:gd name="connsiteX40" fmla="*/ 772687 w 991419"/>
                <a:gd name="connsiteY40" fmla="*/ 84801 h 1195939"/>
                <a:gd name="connsiteX41" fmla="*/ 772649 w 991419"/>
                <a:gd name="connsiteY41" fmla="*/ 84772 h 1195939"/>
                <a:gd name="connsiteX42" fmla="*/ 771268 w 991419"/>
                <a:gd name="connsiteY42" fmla="*/ 83820 h 1195939"/>
                <a:gd name="connsiteX43" fmla="*/ 763772 w 991419"/>
                <a:gd name="connsiteY43" fmla="*/ 78867 h 1195939"/>
                <a:gd name="connsiteX44" fmla="*/ 754609 w 991419"/>
                <a:gd name="connsiteY44" fmla="*/ 73142 h 1195939"/>
                <a:gd name="connsiteX45" fmla="*/ 753247 w 991419"/>
                <a:gd name="connsiteY45" fmla="*/ 72314 h 1195939"/>
                <a:gd name="connsiteX46" fmla="*/ 751684 w 991419"/>
                <a:gd name="connsiteY46" fmla="*/ 71371 h 1195939"/>
                <a:gd name="connsiteX47" fmla="*/ 745712 w 991419"/>
                <a:gd name="connsiteY47" fmla="*/ 67751 h 1195939"/>
                <a:gd name="connsiteX48" fmla="*/ 738797 w 991419"/>
                <a:gd name="connsiteY48" fmla="*/ 63827 h 1195939"/>
                <a:gd name="connsiteX49" fmla="*/ 736778 w 991419"/>
                <a:gd name="connsiteY49" fmla="*/ 62694 h 1195939"/>
                <a:gd name="connsiteX50" fmla="*/ 733263 w 991419"/>
                <a:gd name="connsiteY50" fmla="*/ 60760 h 1195939"/>
                <a:gd name="connsiteX51" fmla="*/ 730768 w 991419"/>
                <a:gd name="connsiteY51" fmla="*/ 59388 h 1195939"/>
                <a:gd name="connsiteX52" fmla="*/ 727453 w 991419"/>
                <a:gd name="connsiteY52" fmla="*/ 57569 h 1195939"/>
                <a:gd name="connsiteX53" fmla="*/ 723081 w 991419"/>
                <a:gd name="connsiteY53" fmla="*/ 55321 h 1195939"/>
                <a:gd name="connsiteX54" fmla="*/ 721804 w 991419"/>
                <a:gd name="connsiteY54" fmla="*/ 54673 h 1195939"/>
                <a:gd name="connsiteX55" fmla="*/ 718242 w 991419"/>
                <a:gd name="connsiteY55" fmla="*/ 52978 h 1195939"/>
                <a:gd name="connsiteX56" fmla="*/ 699459 w 991419"/>
                <a:gd name="connsiteY56" fmla="*/ 43996 h 1195939"/>
                <a:gd name="connsiteX57" fmla="*/ 692687 w 991419"/>
                <a:gd name="connsiteY57" fmla="*/ 40929 h 1195939"/>
                <a:gd name="connsiteX58" fmla="*/ 672970 w 991419"/>
                <a:gd name="connsiteY58" fmla="*/ 32899 h 1195939"/>
                <a:gd name="connsiteX59" fmla="*/ 666750 w 991419"/>
                <a:gd name="connsiteY59" fmla="*/ 30442 h 1195939"/>
                <a:gd name="connsiteX60" fmla="*/ 642309 w 991419"/>
                <a:gd name="connsiteY60" fmla="*/ 22146 h 1195939"/>
                <a:gd name="connsiteX61" fmla="*/ 629536 w 991419"/>
                <a:gd name="connsiteY61" fmla="*/ 18507 h 1195939"/>
                <a:gd name="connsiteX62" fmla="*/ 616868 w 991419"/>
                <a:gd name="connsiteY62" fmla="*/ 15040 h 1195939"/>
                <a:gd name="connsiteX63" fmla="*/ 602504 w 991419"/>
                <a:gd name="connsiteY63" fmla="*/ 11716 h 1195939"/>
                <a:gd name="connsiteX64" fmla="*/ 590702 w 991419"/>
                <a:gd name="connsiteY64" fmla="*/ 9239 h 1195939"/>
                <a:gd name="connsiteX65" fmla="*/ 576320 w 991419"/>
                <a:gd name="connsiteY65" fmla="*/ 6667 h 1195939"/>
                <a:gd name="connsiteX66" fmla="*/ 563413 w 991419"/>
                <a:gd name="connsiteY66" fmla="*/ 4753 h 1195939"/>
                <a:gd name="connsiteX67" fmla="*/ 549964 w 991419"/>
                <a:gd name="connsiteY67" fmla="*/ 3038 h 1195939"/>
                <a:gd name="connsiteX68" fmla="*/ 534105 w 991419"/>
                <a:gd name="connsiteY68" fmla="*/ 1638 h 1195939"/>
                <a:gd name="connsiteX69" fmla="*/ 523151 w 991419"/>
                <a:gd name="connsiteY69" fmla="*/ 800 h 1195939"/>
                <a:gd name="connsiteX70" fmla="*/ 495700 w 991419"/>
                <a:gd name="connsiteY70" fmla="*/ 0 h 1195939"/>
                <a:gd name="connsiteX71" fmla="*/ 0 w 991419"/>
                <a:gd name="connsiteY71" fmla="*/ 495691 h 1195939"/>
                <a:gd name="connsiteX72" fmla="*/ 0 w 991419"/>
                <a:gd name="connsiteY72" fmla="*/ 700240 h 1195939"/>
                <a:gd name="connsiteX73" fmla="*/ 495729 w 991419"/>
                <a:gd name="connsiteY73" fmla="*/ 1195940 h 1195939"/>
                <a:gd name="connsiteX74" fmla="*/ 143246 w 991419"/>
                <a:gd name="connsiteY74" fmla="*/ 482070 h 1195939"/>
                <a:gd name="connsiteX75" fmla="*/ 143751 w 991419"/>
                <a:gd name="connsiteY75" fmla="*/ 472411 h 1195939"/>
                <a:gd name="connsiteX76" fmla="*/ 144370 w 991419"/>
                <a:gd name="connsiteY76" fmla="*/ 464258 h 1195939"/>
                <a:gd name="connsiteX77" fmla="*/ 145342 w 991419"/>
                <a:gd name="connsiteY77" fmla="*/ 454800 h 1195939"/>
                <a:gd name="connsiteX78" fmla="*/ 146380 w 991419"/>
                <a:gd name="connsiteY78" fmla="*/ 446675 h 1195939"/>
                <a:gd name="connsiteX79" fmla="*/ 147790 w 991419"/>
                <a:gd name="connsiteY79" fmla="*/ 437445 h 1195939"/>
                <a:gd name="connsiteX80" fmla="*/ 149238 w 991419"/>
                <a:gd name="connsiteY80" fmla="*/ 429377 h 1195939"/>
                <a:gd name="connsiteX81" fmla="*/ 151076 w 991419"/>
                <a:gd name="connsiteY81" fmla="*/ 420357 h 1195939"/>
                <a:gd name="connsiteX82" fmla="*/ 152933 w 991419"/>
                <a:gd name="connsiteY82" fmla="*/ 412356 h 1195939"/>
                <a:gd name="connsiteX83" fmla="*/ 155181 w 991419"/>
                <a:gd name="connsiteY83" fmla="*/ 403574 h 1195939"/>
                <a:gd name="connsiteX84" fmla="*/ 157439 w 991419"/>
                <a:gd name="connsiteY84" fmla="*/ 395650 h 1195939"/>
                <a:gd name="connsiteX85" fmla="*/ 160077 w 991419"/>
                <a:gd name="connsiteY85" fmla="*/ 387115 h 1195939"/>
                <a:gd name="connsiteX86" fmla="*/ 162744 w 991419"/>
                <a:gd name="connsiteY86" fmla="*/ 379257 h 1195939"/>
                <a:gd name="connsiteX87" fmla="*/ 165744 w 991419"/>
                <a:gd name="connsiteY87" fmla="*/ 370999 h 1195939"/>
                <a:gd name="connsiteX88" fmla="*/ 168812 w 991419"/>
                <a:gd name="connsiteY88" fmla="*/ 363236 h 1195939"/>
                <a:gd name="connsiteX89" fmla="*/ 172164 w 991419"/>
                <a:gd name="connsiteY89" fmla="*/ 355225 h 1195939"/>
                <a:gd name="connsiteX90" fmla="*/ 175622 w 991419"/>
                <a:gd name="connsiteY90" fmla="*/ 347586 h 1195939"/>
                <a:gd name="connsiteX91" fmla="*/ 179299 w 991419"/>
                <a:gd name="connsiteY91" fmla="*/ 339871 h 1195939"/>
                <a:gd name="connsiteX92" fmla="*/ 183166 w 991419"/>
                <a:gd name="connsiteY92" fmla="*/ 332327 h 1195939"/>
                <a:gd name="connsiteX93" fmla="*/ 187147 w 991419"/>
                <a:gd name="connsiteY93" fmla="*/ 324898 h 1195939"/>
                <a:gd name="connsiteX94" fmla="*/ 191395 w 991419"/>
                <a:gd name="connsiteY94" fmla="*/ 317516 h 1195939"/>
                <a:gd name="connsiteX95" fmla="*/ 195691 w 991419"/>
                <a:gd name="connsiteY95" fmla="*/ 310353 h 1195939"/>
                <a:gd name="connsiteX96" fmla="*/ 200320 w 991419"/>
                <a:gd name="connsiteY96" fmla="*/ 303143 h 1195939"/>
                <a:gd name="connsiteX97" fmla="*/ 204892 w 991419"/>
                <a:gd name="connsiteY97" fmla="*/ 296266 h 1195939"/>
                <a:gd name="connsiteX98" fmla="*/ 209893 w 991419"/>
                <a:gd name="connsiteY98" fmla="*/ 289236 h 1195939"/>
                <a:gd name="connsiteX99" fmla="*/ 214751 w 991419"/>
                <a:gd name="connsiteY99" fmla="*/ 282635 h 1195939"/>
                <a:gd name="connsiteX100" fmla="*/ 220113 w 991419"/>
                <a:gd name="connsiteY100" fmla="*/ 275806 h 1195939"/>
                <a:gd name="connsiteX101" fmla="*/ 225219 w 991419"/>
                <a:gd name="connsiteY101" fmla="*/ 269510 h 1195939"/>
                <a:gd name="connsiteX102" fmla="*/ 230953 w 991419"/>
                <a:gd name="connsiteY102" fmla="*/ 262900 h 1195939"/>
                <a:gd name="connsiteX103" fmla="*/ 236306 w 991419"/>
                <a:gd name="connsiteY103" fmla="*/ 256889 h 1195939"/>
                <a:gd name="connsiteX104" fmla="*/ 242373 w 991419"/>
                <a:gd name="connsiteY104" fmla="*/ 250527 h 1195939"/>
                <a:gd name="connsiteX105" fmla="*/ 247955 w 991419"/>
                <a:gd name="connsiteY105" fmla="*/ 244821 h 1195939"/>
                <a:gd name="connsiteX106" fmla="*/ 254384 w 991419"/>
                <a:gd name="connsiteY106" fmla="*/ 238696 h 1195939"/>
                <a:gd name="connsiteX107" fmla="*/ 260175 w 991419"/>
                <a:gd name="connsiteY107" fmla="*/ 233315 h 1195939"/>
                <a:gd name="connsiteX108" fmla="*/ 266948 w 991419"/>
                <a:gd name="connsiteY108" fmla="*/ 227447 h 1195939"/>
                <a:gd name="connsiteX109" fmla="*/ 272939 w 991419"/>
                <a:gd name="connsiteY109" fmla="*/ 222380 h 1195939"/>
                <a:gd name="connsiteX110" fmla="*/ 280006 w 991419"/>
                <a:gd name="connsiteY110" fmla="*/ 216818 h 1195939"/>
                <a:gd name="connsiteX111" fmla="*/ 286207 w 991419"/>
                <a:gd name="connsiteY111" fmla="*/ 212055 h 1195939"/>
                <a:gd name="connsiteX112" fmla="*/ 293599 w 991419"/>
                <a:gd name="connsiteY112" fmla="*/ 206797 h 1195939"/>
                <a:gd name="connsiteX113" fmla="*/ 299971 w 991419"/>
                <a:gd name="connsiteY113" fmla="*/ 202359 h 1195939"/>
                <a:gd name="connsiteX114" fmla="*/ 307638 w 991419"/>
                <a:gd name="connsiteY114" fmla="*/ 197434 h 1195939"/>
                <a:gd name="connsiteX115" fmla="*/ 314220 w 991419"/>
                <a:gd name="connsiteY115" fmla="*/ 193300 h 1195939"/>
                <a:gd name="connsiteX116" fmla="*/ 322164 w 991419"/>
                <a:gd name="connsiteY116" fmla="*/ 188728 h 1195939"/>
                <a:gd name="connsiteX117" fmla="*/ 328908 w 991419"/>
                <a:gd name="connsiteY117" fmla="*/ 184928 h 1195939"/>
                <a:gd name="connsiteX118" fmla="*/ 337137 w 991419"/>
                <a:gd name="connsiteY118" fmla="*/ 180708 h 1195939"/>
                <a:gd name="connsiteX119" fmla="*/ 344033 w 991419"/>
                <a:gd name="connsiteY119" fmla="*/ 177241 h 1195939"/>
                <a:gd name="connsiteX120" fmla="*/ 352473 w 991419"/>
                <a:gd name="connsiteY120" fmla="*/ 173422 h 1195939"/>
                <a:gd name="connsiteX121" fmla="*/ 359569 w 991419"/>
                <a:gd name="connsiteY121" fmla="*/ 170269 h 1195939"/>
                <a:gd name="connsiteX122" fmla="*/ 368284 w 991419"/>
                <a:gd name="connsiteY122" fmla="*/ 166830 h 1195939"/>
                <a:gd name="connsiteX123" fmla="*/ 375466 w 991419"/>
                <a:gd name="connsiteY123" fmla="*/ 164049 h 1195939"/>
                <a:gd name="connsiteX124" fmla="*/ 384477 w 991419"/>
                <a:gd name="connsiteY124" fmla="*/ 160991 h 1195939"/>
                <a:gd name="connsiteX125" fmla="*/ 391735 w 991419"/>
                <a:gd name="connsiteY125" fmla="*/ 158572 h 1195939"/>
                <a:gd name="connsiteX126" fmla="*/ 400955 w 991419"/>
                <a:gd name="connsiteY126" fmla="*/ 155943 h 1195939"/>
                <a:gd name="connsiteX127" fmla="*/ 408356 w 991419"/>
                <a:gd name="connsiteY127" fmla="*/ 153876 h 1195939"/>
                <a:gd name="connsiteX128" fmla="*/ 417928 w 991419"/>
                <a:gd name="connsiteY128" fmla="*/ 151667 h 1195939"/>
                <a:gd name="connsiteX129" fmla="*/ 425272 w 991419"/>
                <a:gd name="connsiteY129" fmla="*/ 150000 h 1195939"/>
                <a:gd name="connsiteX130" fmla="*/ 435245 w 991419"/>
                <a:gd name="connsiteY130" fmla="*/ 148209 h 1195939"/>
                <a:gd name="connsiteX131" fmla="*/ 442503 w 991419"/>
                <a:gd name="connsiteY131" fmla="*/ 146933 h 1195939"/>
                <a:gd name="connsiteX132" fmla="*/ 452999 w 991419"/>
                <a:gd name="connsiteY132" fmla="*/ 145599 h 1195939"/>
                <a:gd name="connsiteX133" fmla="*/ 460000 w 991419"/>
                <a:gd name="connsiteY133" fmla="*/ 144723 h 1195939"/>
                <a:gd name="connsiteX134" fmla="*/ 471678 w 991419"/>
                <a:gd name="connsiteY134" fmla="*/ 143827 h 1195939"/>
                <a:gd name="connsiteX135" fmla="*/ 477755 w 991419"/>
                <a:gd name="connsiteY135" fmla="*/ 143370 h 1195939"/>
                <a:gd name="connsiteX136" fmla="*/ 495729 w 991419"/>
                <a:gd name="connsiteY136" fmla="*/ 142913 h 1195939"/>
                <a:gd name="connsiteX137" fmla="*/ 515264 w 991419"/>
                <a:gd name="connsiteY137" fmla="*/ 143485 h 1195939"/>
                <a:gd name="connsiteX138" fmla="*/ 523027 w 991419"/>
                <a:gd name="connsiteY138" fmla="*/ 144075 h 1195939"/>
                <a:gd name="connsiteX139" fmla="*/ 534333 w 991419"/>
                <a:gd name="connsiteY139" fmla="*/ 145066 h 1195939"/>
                <a:gd name="connsiteX140" fmla="*/ 543897 w 991419"/>
                <a:gd name="connsiteY140" fmla="*/ 146285 h 1195939"/>
                <a:gd name="connsiteX141" fmla="*/ 553107 w 991419"/>
                <a:gd name="connsiteY141" fmla="*/ 147647 h 1195939"/>
                <a:gd name="connsiteX142" fmla="*/ 563280 w 991419"/>
                <a:gd name="connsiteY142" fmla="*/ 149466 h 1195939"/>
                <a:gd name="connsiteX143" fmla="*/ 571805 w 991419"/>
                <a:gd name="connsiteY143" fmla="*/ 151257 h 1195939"/>
                <a:gd name="connsiteX144" fmla="*/ 581854 w 991419"/>
                <a:gd name="connsiteY144" fmla="*/ 153581 h 1195939"/>
                <a:gd name="connsiteX145" fmla="*/ 591350 w 991419"/>
                <a:gd name="connsiteY145" fmla="*/ 156181 h 1195939"/>
                <a:gd name="connsiteX146" fmla="*/ 599904 w 991419"/>
                <a:gd name="connsiteY146" fmla="*/ 158610 h 1195939"/>
                <a:gd name="connsiteX147" fmla="*/ 617601 w 991419"/>
                <a:gd name="connsiteY147" fmla="*/ 164611 h 1195939"/>
                <a:gd name="connsiteX148" fmla="*/ 620649 w 991419"/>
                <a:gd name="connsiteY148" fmla="*/ 165811 h 1195939"/>
                <a:gd name="connsiteX149" fmla="*/ 636241 w 991419"/>
                <a:gd name="connsiteY149" fmla="*/ 172164 h 1195939"/>
                <a:gd name="connsiteX150" fmla="*/ 639747 w 991419"/>
                <a:gd name="connsiteY150" fmla="*/ 173755 h 1195939"/>
                <a:gd name="connsiteX151" fmla="*/ 654825 w 991419"/>
                <a:gd name="connsiteY151" fmla="*/ 180965 h 1195939"/>
                <a:gd name="connsiteX152" fmla="*/ 662378 w 991419"/>
                <a:gd name="connsiteY152" fmla="*/ 184842 h 1195939"/>
                <a:gd name="connsiteX153" fmla="*/ 666074 w 991419"/>
                <a:gd name="connsiteY153" fmla="*/ 186890 h 1195939"/>
                <a:gd name="connsiteX154" fmla="*/ 676713 w 991419"/>
                <a:gd name="connsiteY154" fmla="*/ 193015 h 1195939"/>
                <a:gd name="connsiteX155" fmla="*/ 679799 w 991419"/>
                <a:gd name="connsiteY155" fmla="*/ 194891 h 1195939"/>
                <a:gd name="connsiteX156" fmla="*/ 680447 w 991419"/>
                <a:gd name="connsiteY156" fmla="*/ 195301 h 1195939"/>
                <a:gd name="connsiteX157" fmla="*/ 691534 w 991419"/>
                <a:gd name="connsiteY157" fmla="*/ 202416 h 1195939"/>
                <a:gd name="connsiteX158" fmla="*/ 691791 w 991419"/>
                <a:gd name="connsiteY158" fmla="*/ 202587 h 1195939"/>
                <a:gd name="connsiteX159" fmla="*/ 694887 w 991419"/>
                <a:gd name="connsiteY159" fmla="*/ 204711 h 1195939"/>
                <a:gd name="connsiteX160" fmla="*/ 705155 w 991419"/>
                <a:gd name="connsiteY160" fmla="*/ 212017 h 1195939"/>
                <a:gd name="connsiteX161" fmla="*/ 708489 w 991419"/>
                <a:gd name="connsiteY161" fmla="*/ 214522 h 1195939"/>
                <a:gd name="connsiteX162" fmla="*/ 718480 w 991419"/>
                <a:gd name="connsiteY162" fmla="*/ 222380 h 1195939"/>
                <a:gd name="connsiteX163" fmla="*/ 721204 w 991419"/>
                <a:gd name="connsiteY163" fmla="*/ 224619 h 1195939"/>
                <a:gd name="connsiteX164" fmla="*/ 728691 w 991419"/>
                <a:gd name="connsiteY164" fmla="*/ 231105 h 1195939"/>
                <a:gd name="connsiteX165" fmla="*/ 735949 w 991419"/>
                <a:gd name="connsiteY165" fmla="*/ 237668 h 1195939"/>
                <a:gd name="connsiteX166" fmla="*/ 742131 w 991419"/>
                <a:gd name="connsiteY166" fmla="*/ 243564 h 1195939"/>
                <a:gd name="connsiteX167" fmla="*/ 748370 w 991419"/>
                <a:gd name="connsiteY167" fmla="*/ 249822 h 1195939"/>
                <a:gd name="connsiteX168" fmla="*/ 754704 w 991419"/>
                <a:gd name="connsiteY168" fmla="*/ 256461 h 1195939"/>
                <a:gd name="connsiteX169" fmla="*/ 760181 w 991419"/>
                <a:gd name="connsiteY169" fmla="*/ 262566 h 1195939"/>
                <a:gd name="connsiteX170" fmla="*/ 766448 w 991419"/>
                <a:gd name="connsiteY170" fmla="*/ 269796 h 1195939"/>
                <a:gd name="connsiteX171" fmla="*/ 771420 w 991419"/>
                <a:gd name="connsiteY171" fmla="*/ 275949 h 1195939"/>
                <a:gd name="connsiteX172" fmla="*/ 777402 w 991419"/>
                <a:gd name="connsiteY172" fmla="*/ 283559 h 1195939"/>
                <a:gd name="connsiteX173" fmla="*/ 782183 w 991419"/>
                <a:gd name="connsiteY173" fmla="*/ 290160 h 1195939"/>
                <a:gd name="connsiteX174" fmla="*/ 787594 w 991419"/>
                <a:gd name="connsiteY174" fmla="*/ 297751 h 1195939"/>
                <a:gd name="connsiteX175" fmla="*/ 792823 w 991419"/>
                <a:gd name="connsiteY175" fmla="*/ 305819 h 1195939"/>
                <a:gd name="connsiteX176" fmla="*/ 797042 w 991419"/>
                <a:gd name="connsiteY176" fmla="*/ 312391 h 1195939"/>
                <a:gd name="connsiteX177" fmla="*/ 821388 w 991419"/>
                <a:gd name="connsiteY177" fmla="*/ 360121 h 1195939"/>
                <a:gd name="connsiteX178" fmla="*/ 821912 w 991419"/>
                <a:gd name="connsiteY178" fmla="*/ 361436 h 1195939"/>
                <a:gd name="connsiteX179" fmla="*/ 827865 w 991419"/>
                <a:gd name="connsiteY179" fmla="*/ 376847 h 1195939"/>
                <a:gd name="connsiteX180" fmla="*/ 828656 w 991419"/>
                <a:gd name="connsiteY180" fmla="*/ 379162 h 1195939"/>
                <a:gd name="connsiteX181" fmla="*/ 833476 w 991419"/>
                <a:gd name="connsiteY181" fmla="*/ 393849 h 1195939"/>
                <a:gd name="connsiteX182" fmla="*/ 834390 w 991419"/>
                <a:gd name="connsiteY182" fmla="*/ 397078 h 1195939"/>
                <a:gd name="connsiteX183" fmla="*/ 838181 w 991419"/>
                <a:gd name="connsiteY183" fmla="*/ 411042 h 1195939"/>
                <a:gd name="connsiteX184" fmla="*/ 839181 w 991419"/>
                <a:gd name="connsiteY184" fmla="*/ 415376 h 1195939"/>
                <a:gd name="connsiteX185" fmla="*/ 842000 w 991419"/>
                <a:gd name="connsiteY185" fmla="*/ 428377 h 1195939"/>
                <a:gd name="connsiteX186" fmla="*/ 843001 w 991419"/>
                <a:gd name="connsiteY186" fmla="*/ 433968 h 1195939"/>
                <a:gd name="connsiteX187" fmla="*/ 844934 w 991419"/>
                <a:gd name="connsiteY187" fmla="*/ 445846 h 1195939"/>
                <a:gd name="connsiteX188" fmla="*/ 845820 w 991419"/>
                <a:gd name="connsiteY188" fmla="*/ 452771 h 1195939"/>
                <a:gd name="connsiteX189" fmla="*/ 846992 w 991419"/>
                <a:gd name="connsiteY189" fmla="*/ 463468 h 1195939"/>
                <a:gd name="connsiteX190" fmla="*/ 847611 w 991419"/>
                <a:gd name="connsiteY190" fmla="*/ 471621 h 1195939"/>
                <a:gd name="connsiteX191" fmla="*/ 848163 w 991419"/>
                <a:gd name="connsiteY191" fmla="*/ 481336 h 1195939"/>
                <a:gd name="connsiteX192" fmla="*/ 848258 w 991419"/>
                <a:gd name="connsiteY192" fmla="*/ 484937 h 1195939"/>
                <a:gd name="connsiteX193" fmla="*/ 711556 w 991419"/>
                <a:gd name="connsiteY193" fmla="*/ 371704 h 1195939"/>
                <a:gd name="connsiteX194" fmla="*/ 657292 w 991419"/>
                <a:gd name="connsiteY194" fmla="*/ 339376 h 1195939"/>
                <a:gd name="connsiteX195" fmla="*/ 598599 w 991419"/>
                <a:gd name="connsiteY195" fmla="*/ 362731 h 1195939"/>
                <a:gd name="connsiteX196" fmla="*/ 275644 w 991419"/>
                <a:gd name="connsiteY196" fmla="*/ 506482 h 1195939"/>
                <a:gd name="connsiteX197" fmla="*/ 143151 w 991419"/>
                <a:gd name="connsiteY197" fmla="*/ 485861 h 1195939"/>
                <a:gd name="connsiteX198" fmla="*/ 143246 w 991419"/>
                <a:gd name="connsiteY198" fmla="*/ 482070 h 1195939"/>
                <a:gd name="connsiteX199" fmla="*/ 142904 w 991419"/>
                <a:gd name="connsiteY199" fmla="*/ 633784 h 1195939"/>
                <a:gd name="connsiteX200" fmla="*/ 275653 w 991419"/>
                <a:gd name="connsiteY200" fmla="*/ 649348 h 1195939"/>
                <a:gd name="connsiteX201" fmla="*/ 644604 w 991419"/>
                <a:gd name="connsiteY201" fmla="*/ 516045 h 1195939"/>
                <a:gd name="connsiteX202" fmla="*/ 848544 w 991419"/>
                <a:gd name="connsiteY202" fmla="*/ 635108 h 1195939"/>
                <a:gd name="connsiteX203" fmla="*/ 848544 w 991419"/>
                <a:gd name="connsiteY203" fmla="*/ 700240 h 1195939"/>
                <a:gd name="connsiteX204" fmla="*/ 495729 w 991419"/>
                <a:gd name="connsiteY204" fmla="*/ 1053055 h 1195939"/>
                <a:gd name="connsiteX205" fmla="*/ 142904 w 991419"/>
                <a:gd name="connsiteY205" fmla="*/ 700240 h 1195939"/>
                <a:gd name="connsiteX206" fmla="*/ 142904 w 991419"/>
                <a:gd name="connsiteY206" fmla="*/ 633784 h 119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991419" h="1195939">
                  <a:moveTo>
                    <a:pt x="495729" y="1195940"/>
                  </a:moveTo>
                  <a:cubicBezTo>
                    <a:pt x="769049" y="1195940"/>
                    <a:pt x="991419" y="973569"/>
                    <a:pt x="991419" y="700249"/>
                  </a:cubicBezTo>
                  <a:lnTo>
                    <a:pt x="991419" y="575786"/>
                  </a:lnTo>
                  <a:lnTo>
                    <a:pt x="991419" y="495700"/>
                  </a:lnTo>
                  <a:cubicBezTo>
                    <a:pt x="991419" y="486870"/>
                    <a:pt x="991162" y="478098"/>
                    <a:pt x="990705" y="469373"/>
                  </a:cubicBezTo>
                  <a:cubicBezTo>
                    <a:pt x="990600" y="467420"/>
                    <a:pt x="990390" y="465487"/>
                    <a:pt x="990257" y="463544"/>
                  </a:cubicBezTo>
                  <a:cubicBezTo>
                    <a:pt x="989819" y="456705"/>
                    <a:pt x="989314" y="449885"/>
                    <a:pt x="988600" y="443132"/>
                  </a:cubicBezTo>
                  <a:cubicBezTo>
                    <a:pt x="988381" y="441103"/>
                    <a:pt x="988066" y="439102"/>
                    <a:pt x="987828" y="437083"/>
                  </a:cubicBezTo>
                  <a:cubicBezTo>
                    <a:pt x="987038" y="430406"/>
                    <a:pt x="986180" y="423739"/>
                    <a:pt x="985123" y="417147"/>
                  </a:cubicBezTo>
                  <a:cubicBezTo>
                    <a:pt x="984799" y="415128"/>
                    <a:pt x="984390" y="413128"/>
                    <a:pt x="984037" y="411118"/>
                  </a:cubicBezTo>
                  <a:cubicBezTo>
                    <a:pt x="982904" y="404565"/>
                    <a:pt x="981694" y="398040"/>
                    <a:pt x="980313" y="391573"/>
                  </a:cubicBezTo>
                  <a:cubicBezTo>
                    <a:pt x="979865" y="389477"/>
                    <a:pt x="979341" y="387401"/>
                    <a:pt x="978865" y="385305"/>
                  </a:cubicBezTo>
                  <a:cubicBezTo>
                    <a:pt x="977427" y="378990"/>
                    <a:pt x="975903" y="372713"/>
                    <a:pt x="974217" y="366493"/>
                  </a:cubicBezTo>
                  <a:cubicBezTo>
                    <a:pt x="973607" y="364245"/>
                    <a:pt x="972941" y="362017"/>
                    <a:pt x="972303" y="359778"/>
                  </a:cubicBezTo>
                  <a:cubicBezTo>
                    <a:pt x="970607" y="353825"/>
                    <a:pt x="968826" y="347920"/>
                    <a:pt x="966911" y="342062"/>
                  </a:cubicBezTo>
                  <a:cubicBezTo>
                    <a:pt x="966092" y="339566"/>
                    <a:pt x="965235" y="337080"/>
                    <a:pt x="964378" y="334594"/>
                  </a:cubicBezTo>
                  <a:cubicBezTo>
                    <a:pt x="962492" y="329127"/>
                    <a:pt x="960530" y="323707"/>
                    <a:pt x="958463" y="318325"/>
                  </a:cubicBezTo>
                  <a:cubicBezTo>
                    <a:pt x="957386" y="315525"/>
                    <a:pt x="956281" y="312734"/>
                    <a:pt x="955148" y="309943"/>
                  </a:cubicBezTo>
                  <a:cubicBezTo>
                    <a:pt x="953167" y="305048"/>
                    <a:pt x="951100" y="300199"/>
                    <a:pt x="948966" y="295389"/>
                  </a:cubicBezTo>
                  <a:cubicBezTo>
                    <a:pt x="947566" y="292227"/>
                    <a:pt x="946147" y="289065"/>
                    <a:pt x="944680" y="285931"/>
                  </a:cubicBezTo>
                  <a:cubicBezTo>
                    <a:pt x="942689" y="281692"/>
                    <a:pt x="940622" y="277511"/>
                    <a:pt x="938517" y="273339"/>
                  </a:cubicBezTo>
                  <a:cubicBezTo>
                    <a:pt x="936727" y="269777"/>
                    <a:pt x="934936" y="266214"/>
                    <a:pt x="933059" y="262690"/>
                  </a:cubicBezTo>
                  <a:cubicBezTo>
                    <a:pt x="931193" y="259204"/>
                    <a:pt x="929230" y="255765"/>
                    <a:pt x="927287" y="252327"/>
                  </a:cubicBezTo>
                  <a:cubicBezTo>
                    <a:pt x="925001" y="248288"/>
                    <a:pt x="922744" y="244249"/>
                    <a:pt x="920344" y="240268"/>
                  </a:cubicBezTo>
                  <a:cubicBezTo>
                    <a:pt x="918858" y="237801"/>
                    <a:pt x="917267" y="235391"/>
                    <a:pt x="915743" y="232953"/>
                  </a:cubicBezTo>
                  <a:cubicBezTo>
                    <a:pt x="900665" y="208893"/>
                    <a:pt x="883501" y="186052"/>
                    <a:pt x="864327" y="164725"/>
                  </a:cubicBezTo>
                  <a:cubicBezTo>
                    <a:pt x="863575" y="163887"/>
                    <a:pt x="862860" y="163030"/>
                    <a:pt x="862098" y="162192"/>
                  </a:cubicBezTo>
                  <a:cubicBezTo>
                    <a:pt x="858003" y="157696"/>
                    <a:pt x="853754" y="153314"/>
                    <a:pt x="849478" y="148952"/>
                  </a:cubicBezTo>
                  <a:cubicBezTo>
                    <a:pt x="847849" y="147295"/>
                    <a:pt x="846239" y="145609"/>
                    <a:pt x="844591" y="143970"/>
                  </a:cubicBezTo>
                  <a:cubicBezTo>
                    <a:pt x="840677" y="140094"/>
                    <a:pt x="836666" y="136303"/>
                    <a:pt x="832609" y="132540"/>
                  </a:cubicBezTo>
                  <a:cubicBezTo>
                    <a:pt x="830409" y="130502"/>
                    <a:pt x="828208" y="128464"/>
                    <a:pt x="825970" y="126454"/>
                  </a:cubicBezTo>
                  <a:cubicBezTo>
                    <a:pt x="824103" y="124787"/>
                    <a:pt x="822341" y="123034"/>
                    <a:pt x="820445" y="121396"/>
                  </a:cubicBezTo>
                  <a:cubicBezTo>
                    <a:pt x="819626" y="120634"/>
                    <a:pt x="818788" y="119891"/>
                    <a:pt x="817931" y="119167"/>
                  </a:cubicBezTo>
                  <a:lnTo>
                    <a:pt x="815407" y="117091"/>
                  </a:lnTo>
                  <a:cubicBezTo>
                    <a:pt x="811597" y="113890"/>
                    <a:pt x="807768" y="110719"/>
                    <a:pt x="804043" y="107766"/>
                  </a:cubicBezTo>
                  <a:cubicBezTo>
                    <a:pt x="802243" y="106328"/>
                    <a:pt x="800414" y="104918"/>
                    <a:pt x="798652" y="103556"/>
                  </a:cubicBezTo>
                  <a:cubicBezTo>
                    <a:pt x="796547" y="101927"/>
                    <a:pt x="794423" y="100365"/>
                    <a:pt x="792299" y="98774"/>
                  </a:cubicBezTo>
                  <a:cubicBezTo>
                    <a:pt x="792175" y="98679"/>
                    <a:pt x="792061" y="98593"/>
                    <a:pt x="791937" y="98498"/>
                  </a:cubicBezTo>
                  <a:cubicBezTo>
                    <a:pt x="790585" y="97488"/>
                    <a:pt x="789241" y="96441"/>
                    <a:pt x="787908" y="95460"/>
                  </a:cubicBezTo>
                  <a:cubicBezTo>
                    <a:pt x="785755" y="93878"/>
                    <a:pt x="783593" y="92326"/>
                    <a:pt x="781402" y="90783"/>
                  </a:cubicBezTo>
                  <a:cubicBezTo>
                    <a:pt x="778526" y="88744"/>
                    <a:pt x="775611" y="86763"/>
                    <a:pt x="772687" y="84801"/>
                  </a:cubicBezTo>
                  <a:cubicBezTo>
                    <a:pt x="772678" y="84791"/>
                    <a:pt x="772658" y="84782"/>
                    <a:pt x="772649" y="84772"/>
                  </a:cubicBezTo>
                  <a:cubicBezTo>
                    <a:pt x="772182" y="84458"/>
                    <a:pt x="771735" y="84134"/>
                    <a:pt x="771268" y="83820"/>
                  </a:cubicBezTo>
                  <a:cubicBezTo>
                    <a:pt x="768810" y="82172"/>
                    <a:pt x="766343" y="80534"/>
                    <a:pt x="763772" y="78867"/>
                  </a:cubicBezTo>
                  <a:cubicBezTo>
                    <a:pt x="760724" y="76905"/>
                    <a:pt x="757647" y="75000"/>
                    <a:pt x="754609" y="73142"/>
                  </a:cubicBezTo>
                  <a:cubicBezTo>
                    <a:pt x="754161" y="72866"/>
                    <a:pt x="753694" y="72599"/>
                    <a:pt x="753247" y="72314"/>
                  </a:cubicBezTo>
                  <a:cubicBezTo>
                    <a:pt x="752723" y="71999"/>
                    <a:pt x="752208" y="71685"/>
                    <a:pt x="751684" y="71371"/>
                  </a:cubicBezTo>
                  <a:cubicBezTo>
                    <a:pt x="749703" y="70161"/>
                    <a:pt x="747741" y="68951"/>
                    <a:pt x="745712" y="67751"/>
                  </a:cubicBezTo>
                  <a:cubicBezTo>
                    <a:pt x="743426" y="66418"/>
                    <a:pt x="741121" y="65122"/>
                    <a:pt x="738797" y="63827"/>
                  </a:cubicBezTo>
                  <a:lnTo>
                    <a:pt x="736778" y="62694"/>
                  </a:lnTo>
                  <a:cubicBezTo>
                    <a:pt x="735587" y="62027"/>
                    <a:pt x="734444" y="61417"/>
                    <a:pt x="733263" y="60760"/>
                  </a:cubicBezTo>
                  <a:cubicBezTo>
                    <a:pt x="732434" y="60303"/>
                    <a:pt x="731606" y="59836"/>
                    <a:pt x="730768" y="59388"/>
                  </a:cubicBezTo>
                  <a:cubicBezTo>
                    <a:pt x="729672" y="58788"/>
                    <a:pt x="728529" y="58131"/>
                    <a:pt x="727453" y="57569"/>
                  </a:cubicBezTo>
                  <a:cubicBezTo>
                    <a:pt x="726015" y="56798"/>
                    <a:pt x="724538" y="56055"/>
                    <a:pt x="723081" y="55321"/>
                  </a:cubicBezTo>
                  <a:lnTo>
                    <a:pt x="721804" y="54673"/>
                  </a:lnTo>
                  <a:cubicBezTo>
                    <a:pt x="720633" y="54073"/>
                    <a:pt x="719423" y="53569"/>
                    <a:pt x="718242" y="52978"/>
                  </a:cubicBezTo>
                  <a:cubicBezTo>
                    <a:pt x="712051" y="49854"/>
                    <a:pt x="705793" y="46872"/>
                    <a:pt x="699459" y="43996"/>
                  </a:cubicBezTo>
                  <a:cubicBezTo>
                    <a:pt x="697201" y="42967"/>
                    <a:pt x="694953" y="41920"/>
                    <a:pt x="692687" y="40929"/>
                  </a:cubicBezTo>
                  <a:cubicBezTo>
                    <a:pt x="686190" y="38100"/>
                    <a:pt x="679609" y="35442"/>
                    <a:pt x="672970" y="32899"/>
                  </a:cubicBezTo>
                  <a:cubicBezTo>
                    <a:pt x="670893" y="32099"/>
                    <a:pt x="668836" y="31213"/>
                    <a:pt x="666750" y="30442"/>
                  </a:cubicBezTo>
                  <a:cubicBezTo>
                    <a:pt x="658701" y="27470"/>
                    <a:pt x="650557" y="24698"/>
                    <a:pt x="642309" y="22146"/>
                  </a:cubicBezTo>
                  <a:cubicBezTo>
                    <a:pt x="638080" y="20831"/>
                    <a:pt x="633794" y="19707"/>
                    <a:pt x="629536" y="18507"/>
                  </a:cubicBezTo>
                  <a:cubicBezTo>
                    <a:pt x="625326" y="17326"/>
                    <a:pt x="621125" y="16116"/>
                    <a:pt x="616868" y="15040"/>
                  </a:cubicBezTo>
                  <a:cubicBezTo>
                    <a:pt x="612105" y="13840"/>
                    <a:pt x="607304" y="12773"/>
                    <a:pt x="602504" y="11716"/>
                  </a:cubicBezTo>
                  <a:cubicBezTo>
                    <a:pt x="598580" y="10849"/>
                    <a:pt x="594655" y="10001"/>
                    <a:pt x="590702" y="9239"/>
                  </a:cubicBezTo>
                  <a:cubicBezTo>
                    <a:pt x="585921" y="8306"/>
                    <a:pt x="581130" y="7449"/>
                    <a:pt x="576320" y="6667"/>
                  </a:cubicBezTo>
                  <a:cubicBezTo>
                    <a:pt x="572043" y="5963"/>
                    <a:pt x="567728" y="5343"/>
                    <a:pt x="563413" y="4753"/>
                  </a:cubicBezTo>
                  <a:cubicBezTo>
                    <a:pt x="558936" y="4143"/>
                    <a:pt x="554469" y="3524"/>
                    <a:pt x="549964" y="3038"/>
                  </a:cubicBezTo>
                  <a:cubicBezTo>
                    <a:pt x="544706" y="2467"/>
                    <a:pt x="539410" y="2048"/>
                    <a:pt x="534105" y="1638"/>
                  </a:cubicBezTo>
                  <a:cubicBezTo>
                    <a:pt x="530447" y="1362"/>
                    <a:pt x="526818" y="1000"/>
                    <a:pt x="523151" y="800"/>
                  </a:cubicBezTo>
                  <a:cubicBezTo>
                    <a:pt x="514064" y="305"/>
                    <a:pt x="504920" y="0"/>
                    <a:pt x="495700" y="0"/>
                  </a:cubicBezTo>
                  <a:cubicBezTo>
                    <a:pt x="222371" y="0"/>
                    <a:pt x="0" y="222371"/>
                    <a:pt x="0" y="495691"/>
                  </a:cubicBezTo>
                  <a:lnTo>
                    <a:pt x="0" y="700240"/>
                  </a:lnTo>
                  <a:cubicBezTo>
                    <a:pt x="29" y="973579"/>
                    <a:pt x="222390" y="1195940"/>
                    <a:pt x="495729" y="1195940"/>
                  </a:cubicBezTo>
                  <a:close/>
                  <a:moveTo>
                    <a:pt x="143246" y="482070"/>
                  </a:moveTo>
                  <a:cubicBezTo>
                    <a:pt x="143370" y="478841"/>
                    <a:pt x="143542" y="475621"/>
                    <a:pt x="143751" y="472411"/>
                  </a:cubicBezTo>
                  <a:cubicBezTo>
                    <a:pt x="143932" y="469687"/>
                    <a:pt x="144132" y="466963"/>
                    <a:pt x="144370" y="464258"/>
                  </a:cubicBezTo>
                  <a:cubicBezTo>
                    <a:pt x="144656" y="461096"/>
                    <a:pt x="144980" y="457943"/>
                    <a:pt x="145342" y="454800"/>
                  </a:cubicBezTo>
                  <a:cubicBezTo>
                    <a:pt x="145656" y="452075"/>
                    <a:pt x="145999" y="449370"/>
                    <a:pt x="146380" y="446675"/>
                  </a:cubicBezTo>
                  <a:cubicBezTo>
                    <a:pt x="146809" y="443589"/>
                    <a:pt x="147285" y="440503"/>
                    <a:pt x="147790" y="437445"/>
                  </a:cubicBezTo>
                  <a:cubicBezTo>
                    <a:pt x="148238" y="434749"/>
                    <a:pt x="148723" y="432054"/>
                    <a:pt x="149238" y="429377"/>
                  </a:cubicBezTo>
                  <a:cubicBezTo>
                    <a:pt x="149819" y="426358"/>
                    <a:pt x="150428" y="423348"/>
                    <a:pt x="151076" y="420357"/>
                  </a:cubicBezTo>
                  <a:cubicBezTo>
                    <a:pt x="151667" y="417681"/>
                    <a:pt x="152286" y="415014"/>
                    <a:pt x="152933" y="412356"/>
                  </a:cubicBezTo>
                  <a:cubicBezTo>
                    <a:pt x="153648" y="409413"/>
                    <a:pt x="154391" y="406489"/>
                    <a:pt x="155181" y="403574"/>
                  </a:cubicBezTo>
                  <a:cubicBezTo>
                    <a:pt x="155896" y="400917"/>
                    <a:pt x="156658" y="398278"/>
                    <a:pt x="157439" y="395650"/>
                  </a:cubicBezTo>
                  <a:cubicBezTo>
                    <a:pt x="158286" y="392792"/>
                    <a:pt x="159163" y="389944"/>
                    <a:pt x="160077" y="387115"/>
                  </a:cubicBezTo>
                  <a:cubicBezTo>
                    <a:pt x="160934" y="384477"/>
                    <a:pt x="161830" y="381857"/>
                    <a:pt x="162744" y="379257"/>
                  </a:cubicBezTo>
                  <a:cubicBezTo>
                    <a:pt x="163716" y="376485"/>
                    <a:pt x="164706" y="373732"/>
                    <a:pt x="165744" y="370999"/>
                  </a:cubicBezTo>
                  <a:cubicBezTo>
                    <a:pt x="166735" y="368398"/>
                    <a:pt x="167764" y="365817"/>
                    <a:pt x="168812" y="363236"/>
                  </a:cubicBezTo>
                  <a:cubicBezTo>
                    <a:pt x="169907" y="360550"/>
                    <a:pt x="171012" y="357883"/>
                    <a:pt x="172164" y="355225"/>
                  </a:cubicBezTo>
                  <a:cubicBezTo>
                    <a:pt x="173279" y="352663"/>
                    <a:pt x="174450" y="350120"/>
                    <a:pt x="175622" y="347586"/>
                  </a:cubicBezTo>
                  <a:cubicBezTo>
                    <a:pt x="176822" y="344995"/>
                    <a:pt x="178041" y="342424"/>
                    <a:pt x="179299" y="339871"/>
                  </a:cubicBezTo>
                  <a:cubicBezTo>
                    <a:pt x="180556" y="337337"/>
                    <a:pt x="181861" y="334823"/>
                    <a:pt x="183166" y="332327"/>
                  </a:cubicBezTo>
                  <a:cubicBezTo>
                    <a:pt x="184471" y="329841"/>
                    <a:pt x="185785" y="327355"/>
                    <a:pt x="187147" y="324898"/>
                  </a:cubicBezTo>
                  <a:cubicBezTo>
                    <a:pt x="188528" y="322412"/>
                    <a:pt x="189957" y="319964"/>
                    <a:pt x="191395" y="317516"/>
                  </a:cubicBezTo>
                  <a:cubicBezTo>
                    <a:pt x="192805" y="315116"/>
                    <a:pt x="194224" y="312715"/>
                    <a:pt x="195691" y="310353"/>
                  </a:cubicBezTo>
                  <a:cubicBezTo>
                    <a:pt x="197196" y="307924"/>
                    <a:pt x="198758" y="305533"/>
                    <a:pt x="200320" y="303143"/>
                  </a:cubicBezTo>
                  <a:cubicBezTo>
                    <a:pt x="201825" y="300838"/>
                    <a:pt x="203340" y="298533"/>
                    <a:pt x="204892" y="296266"/>
                  </a:cubicBezTo>
                  <a:cubicBezTo>
                    <a:pt x="206521" y="293894"/>
                    <a:pt x="208207" y="291570"/>
                    <a:pt x="209893" y="289236"/>
                  </a:cubicBezTo>
                  <a:cubicBezTo>
                    <a:pt x="211493" y="287026"/>
                    <a:pt x="213103" y="284807"/>
                    <a:pt x="214751" y="282635"/>
                  </a:cubicBezTo>
                  <a:cubicBezTo>
                    <a:pt x="216503" y="280330"/>
                    <a:pt x="218313" y="278073"/>
                    <a:pt x="220113" y="275806"/>
                  </a:cubicBezTo>
                  <a:cubicBezTo>
                    <a:pt x="221799" y="273701"/>
                    <a:pt x="223485" y="271586"/>
                    <a:pt x="225219" y="269510"/>
                  </a:cubicBezTo>
                  <a:cubicBezTo>
                    <a:pt x="227095" y="267271"/>
                    <a:pt x="229019" y="265090"/>
                    <a:pt x="230953" y="262900"/>
                  </a:cubicBezTo>
                  <a:cubicBezTo>
                    <a:pt x="232724" y="260880"/>
                    <a:pt x="234486" y="258861"/>
                    <a:pt x="236306" y="256889"/>
                  </a:cubicBezTo>
                  <a:cubicBezTo>
                    <a:pt x="238296" y="254737"/>
                    <a:pt x="240335" y="252632"/>
                    <a:pt x="242373" y="250527"/>
                  </a:cubicBezTo>
                  <a:cubicBezTo>
                    <a:pt x="244221" y="248612"/>
                    <a:pt x="246059" y="246697"/>
                    <a:pt x="247955" y="244821"/>
                  </a:cubicBezTo>
                  <a:cubicBezTo>
                    <a:pt x="250060" y="242745"/>
                    <a:pt x="252222" y="240716"/>
                    <a:pt x="254384" y="238696"/>
                  </a:cubicBezTo>
                  <a:cubicBezTo>
                    <a:pt x="256308" y="236896"/>
                    <a:pt x="258213" y="235077"/>
                    <a:pt x="260175" y="233315"/>
                  </a:cubicBezTo>
                  <a:cubicBezTo>
                    <a:pt x="262395" y="231324"/>
                    <a:pt x="264671" y="229391"/>
                    <a:pt x="266948" y="227447"/>
                  </a:cubicBezTo>
                  <a:cubicBezTo>
                    <a:pt x="268938" y="225752"/>
                    <a:pt x="270910" y="224037"/>
                    <a:pt x="272939" y="222380"/>
                  </a:cubicBezTo>
                  <a:cubicBezTo>
                    <a:pt x="275263" y="220485"/>
                    <a:pt x="277644" y="218656"/>
                    <a:pt x="280006" y="216818"/>
                  </a:cubicBezTo>
                  <a:cubicBezTo>
                    <a:pt x="282064" y="215217"/>
                    <a:pt x="284112" y="213608"/>
                    <a:pt x="286207" y="212055"/>
                  </a:cubicBezTo>
                  <a:cubicBezTo>
                    <a:pt x="288636" y="210255"/>
                    <a:pt x="291122" y="208531"/>
                    <a:pt x="293599" y="206797"/>
                  </a:cubicBezTo>
                  <a:cubicBezTo>
                    <a:pt x="295713" y="205311"/>
                    <a:pt x="297818" y="203806"/>
                    <a:pt x="299971" y="202359"/>
                  </a:cubicBezTo>
                  <a:cubicBezTo>
                    <a:pt x="302495" y="200673"/>
                    <a:pt x="305076" y="199063"/>
                    <a:pt x="307638" y="197434"/>
                  </a:cubicBezTo>
                  <a:cubicBezTo>
                    <a:pt x="309829" y="196053"/>
                    <a:pt x="312001" y="194634"/>
                    <a:pt x="314220" y="193300"/>
                  </a:cubicBezTo>
                  <a:cubicBezTo>
                    <a:pt x="316830" y="191729"/>
                    <a:pt x="319507" y="190233"/>
                    <a:pt x="322164" y="188728"/>
                  </a:cubicBezTo>
                  <a:cubicBezTo>
                    <a:pt x="324402" y="187452"/>
                    <a:pt x="326631" y="186147"/>
                    <a:pt x="328908" y="184928"/>
                  </a:cubicBezTo>
                  <a:cubicBezTo>
                    <a:pt x="331613" y="183470"/>
                    <a:pt x="334385" y="182099"/>
                    <a:pt x="337137" y="180708"/>
                  </a:cubicBezTo>
                  <a:cubicBezTo>
                    <a:pt x="339433" y="179546"/>
                    <a:pt x="341709" y="178356"/>
                    <a:pt x="344033" y="177241"/>
                  </a:cubicBezTo>
                  <a:cubicBezTo>
                    <a:pt x="346815" y="175908"/>
                    <a:pt x="349653" y="174679"/>
                    <a:pt x="352473" y="173422"/>
                  </a:cubicBezTo>
                  <a:cubicBezTo>
                    <a:pt x="354835" y="172364"/>
                    <a:pt x="357178" y="171269"/>
                    <a:pt x="359569" y="170269"/>
                  </a:cubicBezTo>
                  <a:cubicBezTo>
                    <a:pt x="362445" y="169059"/>
                    <a:pt x="365369" y="167954"/>
                    <a:pt x="368284" y="166830"/>
                  </a:cubicBezTo>
                  <a:cubicBezTo>
                    <a:pt x="370675" y="165897"/>
                    <a:pt x="373047" y="164925"/>
                    <a:pt x="375466" y="164049"/>
                  </a:cubicBezTo>
                  <a:cubicBezTo>
                    <a:pt x="378438" y="162963"/>
                    <a:pt x="381467" y="162001"/>
                    <a:pt x="384477" y="160991"/>
                  </a:cubicBezTo>
                  <a:cubicBezTo>
                    <a:pt x="386896" y="160182"/>
                    <a:pt x="389296" y="159325"/>
                    <a:pt x="391735" y="158572"/>
                  </a:cubicBezTo>
                  <a:cubicBezTo>
                    <a:pt x="394783" y="157629"/>
                    <a:pt x="397878" y="156810"/>
                    <a:pt x="400955" y="155943"/>
                  </a:cubicBezTo>
                  <a:cubicBezTo>
                    <a:pt x="403422" y="155258"/>
                    <a:pt x="405870" y="154515"/>
                    <a:pt x="408356" y="153876"/>
                  </a:cubicBezTo>
                  <a:cubicBezTo>
                    <a:pt x="411518" y="153067"/>
                    <a:pt x="414728" y="152381"/>
                    <a:pt x="417928" y="151667"/>
                  </a:cubicBezTo>
                  <a:cubicBezTo>
                    <a:pt x="420376" y="151114"/>
                    <a:pt x="422796" y="150504"/>
                    <a:pt x="425272" y="150000"/>
                  </a:cubicBezTo>
                  <a:cubicBezTo>
                    <a:pt x="428568" y="149323"/>
                    <a:pt x="431921" y="148790"/>
                    <a:pt x="435245" y="148209"/>
                  </a:cubicBezTo>
                  <a:cubicBezTo>
                    <a:pt x="437664" y="147790"/>
                    <a:pt x="440065" y="147304"/>
                    <a:pt x="442503" y="146933"/>
                  </a:cubicBezTo>
                  <a:cubicBezTo>
                    <a:pt x="445980" y="146409"/>
                    <a:pt x="449494" y="146018"/>
                    <a:pt x="452999" y="145599"/>
                  </a:cubicBezTo>
                  <a:cubicBezTo>
                    <a:pt x="455333" y="145313"/>
                    <a:pt x="457648" y="144961"/>
                    <a:pt x="460000" y="144723"/>
                  </a:cubicBezTo>
                  <a:cubicBezTo>
                    <a:pt x="463867" y="144332"/>
                    <a:pt x="467782" y="144094"/>
                    <a:pt x="471678" y="143827"/>
                  </a:cubicBezTo>
                  <a:cubicBezTo>
                    <a:pt x="473707" y="143694"/>
                    <a:pt x="475717" y="143475"/>
                    <a:pt x="477755" y="143370"/>
                  </a:cubicBezTo>
                  <a:cubicBezTo>
                    <a:pt x="483708" y="143075"/>
                    <a:pt x="489699" y="142913"/>
                    <a:pt x="495729" y="142913"/>
                  </a:cubicBezTo>
                  <a:cubicBezTo>
                    <a:pt x="502282" y="142913"/>
                    <a:pt x="508787" y="143132"/>
                    <a:pt x="515264" y="143485"/>
                  </a:cubicBezTo>
                  <a:cubicBezTo>
                    <a:pt x="517865" y="143627"/>
                    <a:pt x="520446" y="143875"/>
                    <a:pt x="523027" y="144075"/>
                  </a:cubicBezTo>
                  <a:cubicBezTo>
                    <a:pt x="526799" y="144361"/>
                    <a:pt x="530581" y="144666"/>
                    <a:pt x="534333" y="145066"/>
                  </a:cubicBezTo>
                  <a:cubicBezTo>
                    <a:pt x="537534" y="145418"/>
                    <a:pt x="540715" y="145847"/>
                    <a:pt x="543897" y="146285"/>
                  </a:cubicBezTo>
                  <a:cubicBezTo>
                    <a:pt x="546973" y="146704"/>
                    <a:pt x="550050" y="147152"/>
                    <a:pt x="553107" y="147647"/>
                  </a:cubicBezTo>
                  <a:cubicBezTo>
                    <a:pt x="556517" y="148209"/>
                    <a:pt x="559908" y="148809"/>
                    <a:pt x="563280" y="149466"/>
                  </a:cubicBezTo>
                  <a:cubicBezTo>
                    <a:pt x="566128" y="150019"/>
                    <a:pt x="568966" y="150628"/>
                    <a:pt x="571805" y="151257"/>
                  </a:cubicBezTo>
                  <a:cubicBezTo>
                    <a:pt x="575167" y="152000"/>
                    <a:pt x="578529" y="152743"/>
                    <a:pt x="581854" y="153581"/>
                  </a:cubicBezTo>
                  <a:cubicBezTo>
                    <a:pt x="585035" y="154381"/>
                    <a:pt x="588197" y="155286"/>
                    <a:pt x="591350" y="156181"/>
                  </a:cubicBezTo>
                  <a:cubicBezTo>
                    <a:pt x="594208" y="156982"/>
                    <a:pt x="597075" y="157743"/>
                    <a:pt x="599904" y="158610"/>
                  </a:cubicBezTo>
                  <a:cubicBezTo>
                    <a:pt x="605847" y="160458"/>
                    <a:pt x="611753" y="162439"/>
                    <a:pt x="617601" y="164611"/>
                  </a:cubicBezTo>
                  <a:cubicBezTo>
                    <a:pt x="618630" y="164992"/>
                    <a:pt x="619620" y="165430"/>
                    <a:pt x="620649" y="165811"/>
                  </a:cubicBezTo>
                  <a:cubicBezTo>
                    <a:pt x="625878" y="167811"/>
                    <a:pt x="631088" y="169907"/>
                    <a:pt x="636241" y="172164"/>
                  </a:cubicBezTo>
                  <a:cubicBezTo>
                    <a:pt x="637423" y="172679"/>
                    <a:pt x="638575" y="173231"/>
                    <a:pt x="639747" y="173755"/>
                  </a:cubicBezTo>
                  <a:cubicBezTo>
                    <a:pt x="644804" y="176041"/>
                    <a:pt x="649843" y="178432"/>
                    <a:pt x="654825" y="180965"/>
                  </a:cubicBezTo>
                  <a:cubicBezTo>
                    <a:pt x="657349" y="182251"/>
                    <a:pt x="659892" y="183499"/>
                    <a:pt x="662378" y="184842"/>
                  </a:cubicBezTo>
                  <a:cubicBezTo>
                    <a:pt x="663616" y="185518"/>
                    <a:pt x="664855" y="186195"/>
                    <a:pt x="666074" y="186890"/>
                  </a:cubicBezTo>
                  <a:cubicBezTo>
                    <a:pt x="669655" y="188871"/>
                    <a:pt x="673208" y="190910"/>
                    <a:pt x="676713" y="193015"/>
                  </a:cubicBezTo>
                  <a:cubicBezTo>
                    <a:pt x="677732" y="193643"/>
                    <a:pt x="678752" y="194243"/>
                    <a:pt x="679799" y="194891"/>
                  </a:cubicBezTo>
                  <a:cubicBezTo>
                    <a:pt x="680018" y="195024"/>
                    <a:pt x="680228" y="195158"/>
                    <a:pt x="680447" y="195301"/>
                  </a:cubicBezTo>
                  <a:cubicBezTo>
                    <a:pt x="684190" y="197606"/>
                    <a:pt x="687886" y="199977"/>
                    <a:pt x="691534" y="202416"/>
                  </a:cubicBezTo>
                  <a:cubicBezTo>
                    <a:pt x="691620" y="202473"/>
                    <a:pt x="691706" y="202530"/>
                    <a:pt x="691791" y="202587"/>
                  </a:cubicBezTo>
                  <a:cubicBezTo>
                    <a:pt x="692839" y="203283"/>
                    <a:pt x="693858" y="204006"/>
                    <a:pt x="694887" y="204711"/>
                  </a:cubicBezTo>
                  <a:cubicBezTo>
                    <a:pt x="698354" y="207093"/>
                    <a:pt x="701783" y="209521"/>
                    <a:pt x="705155" y="212017"/>
                  </a:cubicBezTo>
                  <a:cubicBezTo>
                    <a:pt x="706269" y="212836"/>
                    <a:pt x="707374" y="213684"/>
                    <a:pt x="708489" y="214522"/>
                  </a:cubicBezTo>
                  <a:cubicBezTo>
                    <a:pt x="711860" y="217084"/>
                    <a:pt x="715204" y="219704"/>
                    <a:pt x="718480" y="222380"/>
                  </a:cubicBezTo>
                  <a:cubicBezTo>
                    <a:pt x="719404" y="223133"/>
                    <a:pt x="720328" y="223885"/>
                    <a:pt x="721204" y="224619"/>
                  </a:cubicBezTo>
                  <a:cubicBezTo>
                    <a:pt x="723748" y="226733"/>
                    <a:pt x="726215" y="228924"/>
                    <a:pt x="728691" y="231105"/>
                  </a:cubicBezTo>
                  <a:cubicBezTo>
                    <a:pt x="731139" y="233267"/>
                    <a:pt x="733568" y="235448"/>
                    <a:pt x="735949" y="237668"/>
                  </a:cubicBezTo>
                  <a:cubicBezTo>
                    <a:pt x="738035" y="239611"/>
                    <a:pt x="740092" y="241573"/>
                    <a:pt x="742131" y="243564"/>
                  </a:cubicBezTo>
                  <a:cubicBezTo>
                    <a:pt x="744245" y="245631"/>
                    <a:pt x="746312" y="247717"/>
                    <a:pt x="748370" y="249822"/>
                  </a:cubicBezTo>
                  <a:cubicBezTo>
                    <a:pt x="750503" y="252012"/>
                    <a:pt x="752627" y="254213"/>
                    <a:pt x="754704" y="256461"/>
                  </a:cubicBezTo>
                  <a:cubicBezTo>
                    <a:pt x="756561" y="258470"/>
                    <a:pt x="758371" y="260518"/>
                    <a:pt x="760181" y="262566"/>
                  </a:cubicBezTo>
                  <a:cubicBezTo>
                    <a:pt x="762295" y="264957"/>
                    <a:pt x="764400" y="267348"/>
                    <a:pt x="766448" y="269796"/>
                  </a:cubicBezTo>
                  <a:cubicBezTo>
                    <a:pt x="768144" y="271824"/>
                    <a:pt x="769772" y="273891"/>
                    <a:pt x="771420" y="275949"/>
                  </a:cubicBezTo>
                  <a:cubicBezTo>
                    <a:pt x="773430" y="278473"/>
                    <a:pt x="775459" y="280988"/>
                    <a:pt x="777402" y="283559"/>
                  </a:cubicBezTo>
                  <a:cubicBezTo>
                    <a:pt x="779040" y="285731"/>
                    <a:pt x="780602" y="287950"/>
                    <a:pt x="782183" y="290160"/>
                  </a:cubicBezTo>
                  <a:cubicBezTo>
                    <a:pt x="784003" y="292684"/>
                    <a:pt x="785841" y="295189"/>
                    <a:pt x="787594" y="297751"/>
                  </a:cubicBezTo>
                  <a:cubicBezTo>
                    <a:pt x="789394" y="300409"/>
                    <a:pt x="791099" y="303114"/>
                    <a:pt x="792823" y="305819"/>
                  </a:cubicBezTo>
                  <a:cubicBezTo>
                    <a:pt x="794223" y="308010"/>
                    <a:pt x="795680" y="310163"/>
                    <a:pt x="797042" y="312391"/>
                  </a:cubicBezTo>
                  <a:cubicBezTo>
                    <a:pt x="806367" y="327679"/>
                    <a:pt x="814511" y="343634"/>
                    <a:pt x="821388" y="360121"/>
                  </a:cubicBezTo>
                  <a:cubicBezTo>
                    <a:pt x="821569" y="360559"/>
                    <a:pt x="821731" y="360998"/>
                    <a:pt x="821912" y="361436"/>
                  </a:cubicBezTo>
                  <a:cubicBezTo>
                    <a:pt x="824008" y="366532"/>
                    <a:pt x="826008" y="371666"/>
                    <a:pt x="827865" y="376847"/>
                  </a:cubicBezTo>
                  <a:cubicBezTo>
                    <a:pt x="828142" y="377619"/>
                    <a:pt x="828380" y="378400"/>
                    <a:pt x="828656" y="379162"/>
                  </a:cubicBezTo>
                  <a:cubicBezTo>
                    <a:pt x="830361" y="384019"/>
                    <a:pt x="831990" y="388915"/>
                    <a:pt x="833476" y="393849"/>
                  </a:cubicBezTo>
                  <a:cubicBezTo>
                    <a:pt x="833800" y="394916"/>
                    <a:pt x="834076" y="396002"/>
                    <a:pt x="834390" y="397078"/>
                  </a:cubicBezTo>
                  <a:cubicBezTo>
                    <a:pt x="835743" y="401707"/>
                    <a:pt x="837019" y="406356"/>
                    <a:pt x="838181" y="411042"/>
                  </a:cubicBezTo>
                  <a:cubicBezTo>
                    <a:pt x="838533" y="412480"/>
                    <a:pt x="838848" y="413937"/>
                    <a:pt x="839181" y="415376"/>
                  </a:cubicBezTo>
                  <a:cubicBezTo>
                    <a:pt x="840191" y="419691"/>
                    <a:pt x="841153" y="424024"/>
                    <a:pt x="842000" y="428377"/>
                  </a:cubicBezTo>
                  <a:cubicBezTo>
                    <a:pt x="842362" y="430235"/>
                    <a:pt x="842667" y="432102"/>
                    <a:pt x="843001" y="433968"/>
                  </a:cubicBezTo>
                  <a:cubicBezTo>
                    <a:pt x="843705" y="437912"/>
                    <a:pt x="844363" y="441874"/>
                    <a:pt x="844934" y="445846"/>
                  </a:cubicBezTo>
                  <a:cubicBezTo>
                    <a:pt x="845258" y="448142"/>
                    <a:pt x="845534" y="450456"/>
                    <a:pt x="845820" y="452771"/>
                  </a:cubicBezTo>
                  <a:cubicBezTo>
                    <a:pt x="846258" y="456333"/>
                    <a:pt x="846668" y="459896"/>
                    <a:pt x="846992" y="463468"/>
                  </a:cubicBezTo>
                  <a:cubicBezTo>
                    <a:pt x="847239" y="466173"/>
                    <a:pt x="847430" y="468897"/>
                    <a:pt x="847611" y="471621"/>
                  </a:cubicBezTo>
                  <a:cubicBezTo>
                    <a:pt x="847830" y="474850"/>
                    <a:pt x="848030" y="478088"/>
                    <a:pt x="848163" y="481336"/>
                  </a:cubicBezTo>
                  <a:cubicBezTo>
                    <a:pt x="848211" y="482527"/>
                    <a:pt x="848220" y="483737"/>
                    <a:pt x="848258" y="484937"/>
                  </a:cubicBezTo>
                  <a:cubicBezTo>
                    <a:pt x="792890" y="462515"/>
                    <a:pt x="745122" y="423424"/>
                    <a:pt x="711556" y="371704"/>
                  </a:cubicBezTo>
                  <a:cubicBezTo>
                    <a:pt x="699468" y="353082"/>
                    <a:pt x="679418" y="341138"/>
                    <a:pt x="657292" y="339376"/>
                  </a:cubicBezTo>
                  <a:cubicBezTo>
                    <a:pt x="635232" y="337652"/>
                    <a:pt x="613477" y="346243"/>
                    <a:pt x="598599" y="362731"/>
                  </a:cubicBezTo>
                  <a:cubicBezTo>
                    <a:pt x="516160" y="454085"/>
                    <a:pt x="398440" y="506482"/>
                    <a:pt x="275644" y="506482"/>
                  </a:cubicBezTo>
                  <a:cubicBezTo>
                    <a:pt x="230219" y="506482"/>
                    <a:pt x="185833" y="499558"/>
                    <a:pt x="143151" y="485861"/>
                  </a:cubicBezTo>
                  <a:cubicBezTo>
                    <a:pt x="143189" y="484594"/>
                    <a:pt x="143199" y="483327"/>
                    <a:pt x="143246" y="482070"/>
                  </a:cubicBezTo>
                  <a:close/>
                  <a:moveTo>
                    <a:pt x="142904" y="633784"/>
                  </a:moveTo>
                  <a:cubicBezTo>
                    <a:pt x="186157" y="644004"/>
                    <a:pt x="230505" y="649348"/>
                    <a:pt x="275653" y="649348"/>
                  </a:cubicBezTo>
                  <a:cubicBezTo>
                    <a:pt x="410928" y="649348"/>
                    <a:pt x="541515" y="601532"/>
                    <a:pt x="644604" y="516045"/>
                  </a:cubicBezTo>
                  <a:cubicBezTo>
                    <a:pt x="700373" y="573843"/>
                    <a:pt x="770734" y="614915"/>
                    <a:pt x="848544" y="635108"/>
                  </a:cubicBezTo>
                  <a:lnTo>
                    <a:pt x="848544" y="700240"/>
                  </a:lnTo>
                  <a:cubicBezTo>
                    <a:pt x="848544" y="894778"/>
                    <a:pt x="690277" y="1053055"/>
                    <a:pt x="495729" y="1053055"/>
                  </a:cubicBezTo>
                  <a:cubicBezTo>
                    <a:pt x="301180" y="1053055"/>
                    <a:pt x="142904" y="894778"/>
                    <a:pt x="142904" y="700240"/>
                  </a:cubicBezTo>
                  <a:lnTo>
                    <a:pt x="142904" y="6337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8B17721-0857-4128-9E44-9DE2FE19C8DD}"/>
              </a:ext>
            </a:extLst>
          </p:cNvPr>
          <p:cNvGrpSpPr/>
          <p:nvPr/>
        </p:nvGrpSpPr>
        <p:grpSpPr>
          <a:xfrm>
            <a:off x="5938937" y="5767258"/>
            <a:ext cx="5984890" cy="430887"/>
            <a:chOff x="6702126" y="4034586"/>
            <a:chExt cx="6098151" cy="574516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08C8708-EBFE-4F44-9B70-95536D573501}"/>
                </a:ext>
              </a:extLst>
            </p:cNvPr>
            <p:cNvSpPr/>
            <p:nvPr/>
          </p:nvSpPr>
          <p:spPr>
            <a:xfrm>
              <a:off x="6924883" y="4034586"/>
              <a:ext cx="5875394" cy="57451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defTabSz="457200">
                <a:defRPr/>
              </a:pPr>
              <a:r>
                <a:rPr lang="pl-PL" sz="1400" b="1" dirty="0" smtClean="0">
                  <a:solidFill>
                    <a:prstClr val="black"/>
                  </a:solidFill>
                </a:rPr>
                <a:t>Wsparcie MŚP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: </a:t>
              </a:r>
              <a:r>
                <a:rPr lang="en-US" sz="1400" dirty="0" smtClean="0">
                  <a:solidFill>
                    <a:prstClr val="black"/>
                  </a:solidFill>
                </a:rPr>
                <a:t>De </a:t>
              </a:r>
              <a:r>
                <a:rPr lang="en-US" sz="1400" dirty="0" err="1">
                  <a:solidFill>
                    <a:prstClr val="black"/>
                  </a:solidFill>
                </a:rPr>
                <a:t>Lage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</a:rPr>
                <a:t>Landen</a:t>
              </a:r>
              <a:r>
                <a:rPr lang="pl-PL" sz="1400" dirty="0" smtClean="0">
                  <a:solidFill>
                    <a:prstClr val="black"/>
                  </a:solidFill>
                </a:rPr>
                <a:t> (</a:t>
              </a:r>
              <a:r>
                <a:rPr lang="pl-PL" sz="1400" dirty="0" err="1" smtClean="0">
                  <a:solidFill>
                    <a:prstClr val="black"/>
                  </a:solidFill>
                </a:rPr>
                <a:t>Rabobank</a:t>
              </a:r>
              <a:r>
                <a:rPr lang="pl-PL" sz="1400" dirty="0" smtClean="0">
                  <a:solidFill>
                    <a:prstClr val="black"/>
                  </a:solidFill>
                </a:rPr>
                <a:t>)</a:t>
              </a:r>
              <a:r>
                <a:rPr lang="en-US" sz="1400" dirty="0" smtClean="0">
                  <a:solidFill>
                    <a:prstClr val="black"/>
                  </a:solidFill>
                </a:rPr>
                <a:t>:  </a:t>
              </a:r>
              <a:r>
                <a:rPr lang="pl-PL" sz="1400" dirty="0" smtClean="0">
                  <a:solidFill>
                    <a:prstClr val="black"/>
                  </a:solidFill>
                </a:rPr>
                <a:t>100 mln euro na wsparcie leasingu w Polsce z silnym komponentem klimatycznym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prstClr val="black"/>
                  </a:solidFill>
                </a:rPr>
                <a:t>(50%).</a:t>
              </a: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3229D069-A939-4837-8E6C-26BA46A4E923}"/>
                </a:ext>
              </a:extLst>
            </p:cNvPr>
            <p:cNvCxnSpPr>
              <a:cxnSpLocks/>
            </p:cNvCxnSpPr>
            <p:nvPr/>
          </p:nvCxnSpPr>
          <p:spPr>
            <a:xfrm>
              <a:off x="6702126" y="4076224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57C1B84-DFD4-47D7-ABC0-9745631ABE30}"/>
              </a:ext>
            </a:extLst>
          </p:cNvPr>
          <p:cNvGrpSpPr/>
          <p:nvPr/>
        </p:nvGrpSpPr>
        <p:grpSpPr>
          <a:xfrm>
            <a:off x="735186" y="4968565"/>
            <a:ext cx="4355182" cy="0"/>
            <a:chOff x="50800" y="5200393"/>
            <a:chExt cx="5806909" cy="0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5C2C5356-F758-43C9-866B-E95606B9E3AA}"/>
                </a:ext>
              </a:extLst>
            </p:cNvPr>
            <p:cNvCxnSpPr>
              <a:cxnSpLocks/>
            </p:cNvCxnSpPr>
            <p:nvPr/>
          </p:nvCxnSpPr>
          <p:spPr>
            <a:xfrm>
              <a:off x="50800" y="5200393"/>
              <a:ext cx="4551680" cy="0"/>
            </a:xfrm>
            <a:prstGeom prst="line">
              <a:avLst/>
            </a:prstGeom>
            <a:ln w="57150" cap="rnd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B251361C-F017-43BF-86CB-24EEB075B6D2}"/>
                </a:ext>
              </a:extLst>
            </p:cNvPr>
            <p:cNvCxnSpPr>
              <a:cxnSpLocks/>
            </p:cNvCxnSpPr>
            <p:nvPr/>
          </p:nvCxnSpPr>
          <p:spPr>
            <a:xfrm>
              <a:off x="4762500" y="5200393"/>
              <a:ext cx="1095209" cy="0"/>
            </a:xfrm>
            <a:prstGeom prst="line">
              <a:avLst/>
            </a:prstGeom>
            <a:ln w="57150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43" y="2081062"/>
            <a:ext cx="4362738" cy="251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1C1CA-E299-449E-8189-D8AC5982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83AF-AB7A-4B99-B737-1EBED37E7AB5}" type="slidenum"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7C8F89C7-411E-446E-B1EF-30BC72A49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726" y="283279"/>
            <a:ext cx="8143875" cy="534944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+mn-lt"/>
              </a:rPr>
              <a:t>Grupa EBI w Polsce w 2020 r.</a:t>
            </a:r>
            <a:r>
              <a:rPr lang="en-US" sz="2400" dirty="0" smtClean="0">
                <a:latin typeface="+mn-lt"/>
              </a:rPr>
              <a:t>: </a:t>
            </a:r>
            <a:r>
              <a:rPr lang="pl-PL" sz="2400" dirty="0" err="1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nfrastru</a:t>
            </a:r>
            <a:r>
              <a:rPr lang="pl-PL" sz="2400" dirty="0" smtClean="0">
                <a:latin typeface="+mn-lt"/>
              </a:rPr>
              <a:t>k</a:t>
            </a:r>
            <a:r>
              <a:rPr lang="en-US" sz="2400" dirty="0" smtClean="0">
                <a:latin typeface="+mn-lt"/>
              </a:rPr>
              <a:t>tur</a:t>
            </a:r>
            <a:r>
              <a:rPr lang="pl-PL" sz="2400" dirty="0" smtClean="0">
                <a:latin typeface="+mn-lt"/>
              </a:rPr>
              <a:t>a</a:t>
            </a:r>
            <a:endParaRPr lang="en-US" sz="2400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CEEAC2-C519-403F-AD15-7CD33A5BD237}"/>
              </a:ext>
            </a:extLst>
          </p:cNvPr>
          <p:cNvGrpSpPr/>
          <p:nvPr/>
        </p:nvGrpSpPr>
        <p:grpSpPr>
          <a:xfrm>
            <a:off x="6095999" y="1588746"/>
            <a:ext cx="5901559" cy="2369880"/>
            <a:chOff x="6742555" y="2927460"/>
            <a:chExt cx="7134368" cy="31598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F3ED21-E488-4B08-8A39-1E440E9D3234}"/>
                </a:ext>
              </a:extLst>
            </p:cNvPr>
            <p:cNvSpPr/>
            <p:nvPr/>
          </p:nvSpPr>
          <p:spPr>
            <a:xfrm>
              <a:off x="7088627" y="2927460"/>
              <a:ext cx="6788296" cy="315984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algn="just" defTabSz="457200">
                <a:defRPr/>
              </a:pPr>
              <a:r>
                <a:rPr lang="pl-PL" sz="1400" b="1" dirty="0" smtClean="0">
                  <a:solidFill>
                    <a:prstClr val="black"/>
                  </a:solidFill>
                </a:rPr>
                <a:t>Modernizacja sieci drogowej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:</a:t>
              </a:r>
            </a:p>
            <a:p>
              <a:pPr marL="285750" lvl="0" indent="-285750" defTabSz="457200">
                <a:buFont typeface="Wingdings" panose="05000000000000000000" pitchFamily="2" charset="2"/>
                <a:buChar char="ü"/>
                <a:defRPr/>
              </a:pPr>
              <a:r>
                <a:rPr lang="pl-PL" sz="1400" dirty="0" smtClean="0">
                  <a:solidFill>
                    <a:prstClr val="black"/>
                  </a:solidFill>
                </a:rPr>
                <a:t>Budowa i modernizacja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trzech obwodnic </a:t>
              </a:r>
              <a:r>
                <a:rPr lang="pl-PL" sz="1400" dirty="0" smtClean="0">
                  <a:solidFill>
                    <a:prstClr val="black"/>
                  </a:solidFill>
                </a:rPr>
                <a:t>miast w Polsce południowo-wschodniej.</a:t>
              </a:r>
            </a:p>
            <a:p>
              <a:pPr marL="285750" lvl="0" indent="-285750" defTabSz="457200">
                <a:buFont typeface="Wingdings" panose="05000000000000000000" pitchFamily="2" charset="2"/>
                <a:buChar char="ü"/>
                <a:defRPr/>
              </a:pPr>
              <a:r>
                <a:rPr lang="pl-PL" sz="1400" dirty="0" smtClean="0">
                  <a:solidFill>
                    <a:prstClr val="black"/>
                  </a:solidFill>
                </a:rPr>
                <a:t>Budowa 41-kilometrowej sekcji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drogi ekspresowej S6</a:t>
              </a:r>
              <a:r>
                <a:rPr lang="pl-PL" sz="1400" dirty="0" smtClean="0">
                  <a:solidFill>
                    <a:prstClr val="black"/>
                  </a:solidFill>
                </a:rPr>
                <a:t> między miejscowością </a:t>
              </a:r>
              <a:r>
                <a:rPr lang="pl-PL" sz="1400" dirty="0" err="1" smtClean="0">
                  <a:solidFill>
                    <a:prstClr val="black"/>
                  </a:solidFill>
                </a:rPr>
                <a:t>Bożepole</a:t>
              </a:r>
              <a:r>
                <a:rPr lang="pl-PL" sz="1400" dirty="0" smtClean="0">
                  <a:solidFill>
                    <a:prstClr val="black"/>
                  </a:solidFill>
                </a:rPr>
                <a:t>, a obwodnicą Trójmiasta.</a:t>
              </a:r>
            </a:p>
            <a:p>
              <a:pPr marL="285750" lvl="0" indent="-285750" algn="just" defTabSz="457200">
                <a:buFont typeface="Wingdings" panose="05000000000000000000" pitchFamily="2" charset="2"/>
                <a:buChar char="Ø"/>
                <a:defRPr/>
              </a:pPr>
              <a:r>
                <a:rPr lang="pl-PL" sz="1400" dirty="0" smtClean="0">
                  <a:solidFill>
                    <a:prstClr val="black"/>
                  </a:solidFill>
                </a:rPr>
                <a:t>Projekty we współpracy z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Bankiem Gospodarstwa Krajowego.</a:t>
              </a:r>
              <a:endParaRPr lang="pl-PL" sz="1400" dirty="0" smtClean="0">
                <a:solidFill>
                  <a:prstClr val="black"/>
                </a:solidFill>
              </a:endParaRPr>
            </a:p>
            <a:p>
              <a:pPr marL="285750" lvl="0" indent="-285750" defTabSz="457200">
                <a:buFont typeface="Wingdings" panose="05000000000000000000" pitchFamily="2" charset="2"/>
                <a:buChar char="Ø"/>
                <a:defRPr/>
              </a:pPr>
              <a:r>
                <a:rPr lang="pl-PL" sz="1400" dirty="0" smtClean="0">
                  <a:solidFill>
                    <a:prstClr val="black"/>
                  </a:solidFill>
                </a:rPr>
                <a:t>Część unijnego programu TEN-T (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transeuropejskiej sieci transportowej</a:t>
              </a:r>
              <a:r>
                <a:rPr lang="pl-PL" sz="1400" dirty="0" smtClean="0">
                  <a:solidFill>
                    <a:prstClr val="black"/>
                  </a:solidFill>
                </a:rPr>
                <a:t>) w celu ulepszenia połączeń w Europie oraz umocnienia spójności i konkurencyjności.</a:t>
              </a:r>
            </a:p>
            <a:p>
              <a:pPr lvl="0" algn="just" defTabSz="457200">
                <a:defRPr/>
              </a:pPr>
              <a:endParaRPr lang="en-US" sz="1400" dirty="0" smtClean="0">
                <a:solidFill>
                  <a:prstClr val="black"/>
                </a:solidFill>
              </a:endParaRPr>
            </a:p>
            <a:p>
              <a:pPr lvl="0" algn="just" defTabSz="457200">
                <a:defRPr/>
              </a:pP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9043CBE-F574-42EC-AE41-D64113CF576D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9DF6D6-88EE-4E64-A8FD-0A8CA377196A}"/>
              </a:ext>
            </a:extLst>
          </p:cNvPr>
          <p:cNvGrpSpPr/>
          <p:nvPr/>
        </p:nvGrpSpPr>
        <p:grpSpPr>
          <a:xfrm>
            <a:off x="6096000" y="4269205"/>
            <a:ext cx="5901558" cy="1508105"/>
            <a:chOff x="6780486" y="3609994"/>
            <a:chExt cx="5121657" cy="201080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B4E3BA-CFF0-4BAA-AF28-24727202A849}"/>
                </a:ext>
              </a:extLst>
            </p:cNvPr>
            <p:cNvSpPr/>
            <p:nvPr/>
          </p:nvSpPr>
          <p:spPr>
            <a:xfrm>
              <a:off x="7030379" y="3609994"/>
              <a:ext cx="4871764" cy="201080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defTabSz="457200">
                <a:defRPr/>
              </a:pPr>
              <a:r>
                <a:rPr lang="pl-PL" sz="1400" b="1" dirty="0" smtClean="0">
                  <a:solidFill>
                    <a:prstClr val="black"/>
                  </a:solidFill>
                </a:rPr>
                <a:t>Modernizacja sieci połączeń kolejowych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: </a:t>
              </a:r>
              <a:r>
                <a:rPr lang="en-US" sz="1400" dirty="0">
                  <a:solidFill>
                    <a:prstClr val="black"/>
                  </a:solidFill>
                </a:rPr>
                <a:t>. </a:t>
              </a:r>
              <a:endParaRPr lang="en-US" sz="1400" dirty="0" smtClean="0">
                <a:solidFill>
                  <a:prstClr val="black"/>
                </a:solidFill>
              </a:endParaRPr>
            </a:p>
            <a:p>
              <a:pPr marL="285750" indent="-285750" defTabSz="457200">
                <a:buFont typeface="Wingdings" panose="05000000000000000000" pitchFamily="2" charset="2"/>
                <a:buChar char="ü"/>
                <a:defRPr/>
              </a:pPr>
              <a:r>
                <a:rPr lang="en-US" sz="1400" b="1" dirty="0" err="1" smtClean="0">
                  <a:solidFill>
                    <a:prstClr val="black"/>
                  </a:solidFill>
                </a:rPr>
                <a:t>Polskie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</a:t>
              </a:r>
              <a:r>
                <a:rPr lang="en-US" sz="1400" b="1" dirty="0" err="1" smtClean="0">
                  <a:solidFill>
                    <a:prstClr val="black"/>
                  </a:solidFill>
                </a:rPr>
                <a:t>Linie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</a:t>
              </a:r>
              <a:r>
                <a:rPr lang="en-US" sz="1400" b="1" dirty="0" err="1" smtClean="0">
                  <a:solidFill>
                    <a:prstClr val="black"/>
                  </a:solidFill>
                </a:rPr>
                <a:t>Kolejowe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</a:rPr>
                <a:t>(PLK): </a:t>
              </a:r>
              <a:r>
                <a:rPr lang="pl-PL" sz="1400" dirty="0" smtClean="0">
                  <a:solidFill>
                    <a:prstClr val="black"/>
                  </a:solidFill>
                </a:rPr>
                <a:t>pożyczka w wysokości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175 m</a:t>
              </a:r>
              <a:r>
                <a:rPr lang="pl-PL" sz="1400" b="1" dirty="0" err="1" smtClean="0">
                  <a:solidFill>
                    <a:prstClr val="black"/>
                  </a:solidFill>
                </a:rPr>
                <a:t>ln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 euro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</a:t>
              </a:r>
              <a:r>
                <a:rPr lang="pl-PL" sz="1400" dirty="0" smtClean="0">
                  <a:solidFill>
                    <a:prstClr val="black"/>
                  </a:solidFill>
                </a:rPr>
                <a:t>na modernizację kluczowego odcinka linii kolejowej z Będzina przez Katowice do granicy z Czechami/Słowacją</a:t>
              </a:r>
              <a:r>
                <a:rPr lang="pl-PL" sz="1400" b="1" dirty="0">
                  <a:solidFill>
                    <a:prstClr val="black"/>
                  </a:solidFill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</a:rPr>
                <a:t>(E65 </a:t>
              </a:r>
              <a:r>
                <a:rPr lang="en-US" sz="1400" dirty="0">
                  <a:solidFill>
                    <a:prstClr val="black"/>
                  </a:solidFill>
                </a:rPr>
                <a:t>LOT C</a:t>
              </a:r>
              <a:r>
                <a:rPr lang="en-US" sz="1400" dirty="0" smtClean="0">
                  <a:solidFill>
                    <a:prstClr val="black"/>
                  </a:solidFill>
                </a:rPr>
                <a:t>). </a:t>
              </a:r>
              <a:r>
                <a:rPr lang="pl-PL" sz="1400" dirty="0" smtClean="0">
                  <a:solidFill>
                    <a:prstClr val="black"/>
                  </a:solidFill>
                </a:rPr>
                <a:t>Pożyczka EBI uzupełniła granty UE </a:t>
              </a:r>
              <a:r>
                <a:rPr lang="en-US" sz="1400" dirty="0" smtClean="0">
                  <a:solidFill>
                    <a:prstClr val="black"/>
                  </a:solidFill>
                </a:rPr>
                <a:t>(</a:t>
              </a:r>
              <a:r>
                <a:rPr lang="pl-PL" sz="1400" dirty="0" smtClean="0">
                  <a:solidFill>
                    <a:prstClr val="black"/>
                  </a:solidFill>
                </a:rPr>
                <a:t>instrument Łącząc Europę</a:t>
              </a:r>
              <a:r>
                <a:rPr lang="en-US" sz="1400" dirty="0" smtClean="0">
                  <a:solidFill>
                    <a:prstClr val="black"/>
                  </a:solidFill>
                </a:rPr>
                <a:t>)</a:t>
              </a:r>
              <a:r>
                <a:rPr lang="pl-PL" sz="1400" dirty="0" smtClean="0">
                  <a:solidFill>
                    <a:prstClr val="black"/>
                  </a:solidFill>
                </a:rPr>
                <a:t>.</a:t>
              </a:r>
              <a:endParaRPr lang="en-US" sz="1400" dirty="0" smtClean="0">
                <a:solidFill>
                  <a:prstClr val="black"/>
                </a:solidFill>
              </a:endParaRPr>
            </a:p>
            <a:p>
              <a:pPr marL="285750" indent="-285750" defTabSz="457200">
                <a:buFont typeface="Wingdings" panose="05000000000000000000" pitchFamily="2" charset="2"/>
                <a:buChar char="ü"/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PKP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Cargo</a:t>
              </a:r>
              <a:r>
                <a:rPr lang="en-US" sz="1400" dirty="0" smtClean="0">
                  <a:solidFill>
                    <a:prstClr val="black"/>
                  </a:solidFill>
                </a:rPr>
                <a:t>: </a:t>
              </a:r>
              <a:r>
                <a:rPr lang="pl-PL" sz="1400" dirty="0" smtClean="0">
                  <a:solidFill>
                    <a:prstClr val="black"/>
                  </a:solidFill>
                </a:rPr>
                <a:t>pożyczka w wysokości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60 m</a:t>
              </a:r>
              <a:r>
                <a:rPr lang="pl-PL" sz="1400" b="1" dirty="0" err="1" smtClean="0">
                  <a:solidFill>
                    <a:prstClr val="black"/>
                  </a:solidFill>
                </a:rPr>
                <a:t>ln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 euro </a:t>
              </a:r>
              <a:r>
                <a:rPr lang="pl-PL" sz="1400" dirty="0" smtClean="0">
                  <a:solidFill>
                    <a:prstClr val="black"/>
                  </a:solidFill>
                </a:rPr>
                <a:t>na zakup nowego taboru kolejowego</a:t>
              </a:r>
              <a:endParaRPr lang="pl-PL" sz="1400" b="1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43D789-BD1C-48E3-9BFA-A75E436B4165}"/>
                </a:ext>
              </a:extLst>
            </p:cNvPr>
            <p:cNvCxnSpPr>
              <a:cxnSpLocks/>
            </p:cNvCxnSpPr>
            <p:nvPr/>
          </p:nvCxnSpPr>
          <p:spPr>
            <a:xfrm>
              <a:off x="6780486" y="4369253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aphic 124">
            <a:extLst>
              <a:ext uri="{FF2B5EF4-FFF2-40B4-BE49-F238E27FC236}">
                <a16:creationId xmlns:a16="http://schemas.microsoft.com/office/drawing/2014/main" id="{9E54E616-F382-4221-ABF9-790FB9E2BABC}"/>
              </a:ext>
            </a:extLst>
          </p:cNvPr>
          <p:cNvGrpSpPr/>
          <p:nvPr/>
        </p:nvGrpSpPr>
        <p:grpSpPr>
          <a:xfrm>
            <a:off x="5352658" y="4253710"/>
            <a:ext cx="416864" cy="416864"/>
            <a:chOff x="374781" y="244956"/>
            <a:chExt cx="784413" cy="784413"/>
          </a:xfrm>
          <a:solidFill>
            <a:schemeClr val="accent1"/>
          </a:solidFill>
        </p:grpSpPr>
        <p:grpSp>
          <p:nvGrpSpPr>
            <p:cNvPr id="16" name="Graphic 124">
              <a:extLst>
                <a:ext uri="{FF2B5EF4-FFF2-40B4-BE49-F238E27FC236}">
                  <a16:creationId xmlns:a16="http://schemas.microsoft.com/office/drawing/2014/main" id="{D14C3856-1A87-46AD-8AE9-BDA7E2E119C2}"/>
                </a:ext>
              </a:extLst>
            </p:cNvPr>
            <p:cNvGrpSpPr/>
            <p:nvPr/>
          </p:nvGrpSpPr>
          <p:grpSpPr>
            <a:xfrm>
              <a:off x="374789" y="244956"/>
              <a:ext cx="784396" cy="784413"/>
              <a:chOff x="374789" y="244956"/>
              <a:chExt cx="784396" cy="784413"/>
            </a:xfrm>
            <a:grpFill/>
          </p:grpSpPr>
          <p:sp>
            <p:nvSpPr>
              <p:cNvPr id="17" name="Freeform: Shape 29">
                <a:extLst>
                  <a:ext uri="{FF2B5EF4-FFF2-40B4-BE49-F238E27FC236}">
                    <a16:creationId xmlns:a16="http://schemas.microsoft.com/office/drawing/2014/main" id="{B2005D8B-EB82-408F-9E91-1487976AD682}"/>
                  </a:ext>
                </a:extLst>
              </p:cNvPr>
              <p:cNvSpPr/>
              <p:nvPr/>
            </p:nvSpPr>
            <p:spPr>
              <a:xfrm>
                <a:off x="665939" y="244956"/>
                <a:ext cx="493245" cy="493245"/>
              </a:xfrm>
              <a:custGeom>
                <a:avLst/>
                <a:gdLst>
                  <a:gd name="connsiteX0" fmla="*/ 246623 w 493245"/>
                  <a:gd name="connsiteY0" fmla="*/ 0 h 493245"/>
                  <a:gd name="connsiteX1" fmla="*/ 0 w 493245"/>
                  <a:gd name="connsiteY1" fmla="*/ 246623 h 493245"/>
                  <a:gd name="connsiteX2" fmla="*/ 246623 w 493245"/>
                  <a:gd name="connsiteY2" fmla="*/ 493246 h 493245"/>
                  <a:gd name="connsiteX3" fmla="*/ 493246 w 493245"/>
                  <a:gd name="connsiteY3" fmla="*/ 246623 h 493245"/>
                  <a:gd name="connsiteX4" fmla="*/ 246623 w 493245"/>
                  <a:gd name="connsiteY4" fmla="*/ 0 h 493245"/>
                  <a:gd name="connsiteX5" fmla="*/ 246623 w 493245"/>
                  <a:gd name="connsiteY5" fmla="*/ 467942 h 493245"/>
                  <a:gd name="connsiteX6" fmla="*/ 25304 w 493245"/>
                  <a:gd name="connsiteY6" fmla="*/ 246623 h 493245"/>
                  <a:gd name="connsiteX7" fmla="*/ 246623 w 493245"/>
                  <a:gd name="connsiteY7" fmla="*/ 25304 h 493245"/>
                  <a:gd name="connsiteX8" fmla="*/ 467942 w 493245"/>
                  <a:gd name="connsiteY8" fmla="*/ 246623 h 493245"/>
                  <a:gd name="connsiteX9" fmla="*/ 246623 w 493245"/>
                  <a:gd name="connsiteY9" fmla="*/ 467942 h 49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3245" h="493245">
                    <a:moveTo>
                      <a:pt x="246623" y="0"/>
                    </a:moveTo>
                    <a:cubicBezTo>
                      <a:pt x="110634" y="0"/>
                      <a:pt x="0" y="110634"/>
                      <a:pt x="0" y="246623"/>
                    </a:cubicBezTo>
                    <a:cubicBezTo>
                      <a:pt x="0" y="382611"/>
                      <a:pt x="110634" y="493246"/>
                      <a:pt x="246623" y="493246"/>
                    </a:cubicBezTo>
                    <a:cubicBezTo>
                      <a:pt x="382611" y="493246"/>
                      <a:pt x="493246" y="382611"/>
                      <a:pt x="493246" y="246623"/>
                    </a:cubicBezTo>
                    <a:cubicBezTo>
                      <a:pt x="493246" y="110634"/>
                      <a:pt x="382611" y="0"/>
                      <a:pt x="246623" y="0"/>
                    </a:cubicBezTo>
                    <a:close/>
                    <a:moveTo>
                      <a:pt x="246623" y="467942"/>
                    </a:moveTo>
                    <a:cubicBezTo>
                      <a:pt x="124587" y="467942"/>
                      <a:pt x="25304" y="368659"/>
                      <a:pt x="25304" y="246623"/>
                    </a:cubicBezTo>
                    <a:cubicBezTo>
                      <a:pt x="25304" y="124587"/>
                      <a:pt x="124587" y="25304"/>
                      <a:pt x="246623" y="25304"/>
                    </a:cubicBezTo>
                    <a:cubicBezTo>
                      <a:pt x="368659" y="25304"/>
                      <a:pt x="467942" y="124587"/>
                      <a:pt x="467942" y="246623"/>
                    </a:cubicBezTo>
                    <a:cubicBezTo>
                      <a:pt x="467942" y="368659"/>
                      <a:pt x="368659" y="467942"/>
                      <a:pt x="246623" y="467942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30">
                <a:extLst>
                  <a:ext uri="{FF2B5EF4-FFF2-40B4-BE49-F238E27FC236}">
                    <a16:creationId xmlns:a16="http://schemas.microsoft.com/office/drawing/2014/main" id="{99F0FD98-29B5-4FBD-9F6D-E48ED446229C}"/>
                  </a:ext>
                </a:extLst>
              </p:cNvPr>
              <p:cNvSpPr/>
              <p:nvPr/>
            </p:nvSpPr>
            <p:spPr>
              <a:xfrm>
                <a:off x="806037" y="346170"/>
                <a:ext cx="213050" cy="64187"/>
              </a:xfrm>
              <a:custGeom>
                <a:avLst/>
                <a:gdLst>
                  <a:gd name="connsiteX0" fmla="*/ 3705 w 213050"/>
                  <a:gd name="connsiteY0" fmla="*/ 42591 h 64187"/>
                  <a:gd name="connsiteX1" fmla="*/ 3705 w 213050"/>
                  <a:gd name="connsiteY1" fmla="*/ 60482 h 64187"/>
                  <a:gd name="connsiteX2" fmla="*/ 12651 w 213050"/>
                  <a:gd name="connsiteY2" fmla="*/ 64187 h 64187"/>
                  <a:gd name="connsiteX3" fmla="*/ 21598 w 213050"/>
                  <a:gd name="connsiteY3" fmla="*/ 60481 h 64187"/>
                  <a:gd name="connsiteX4" fmla="*/ 106527 w 213050"/>
                  <a:gd name="connsiteY4" fmla="*/ 25304 h 64187"/>
                  <a:gd name="connsiteX5" fmla="*/ 191453 w 213050"/>
                  <a:gd name="connsiteY5" fmla="*/ 60481 h 64187"/>
                  <a:gd name="connsiteX6" fmla="*/ 209344 w 213050"/>
                  <a:gd name="connsiteY6" fmla="*/ 60482 h 64187"/>
                  <a:gd name="connsiteX7" fmla="*/ 209344 w 213050"/>
                  <a:gd name="connsiteY7" fmla="*/ 42591 h 64187"/>
                  <a:gd name="connsiteX8" fmla="*/ 106527 w 213050"/>
                  <a:gd name="connsiteY8" fmla="*/ 0 h 64187"/>
                  <a:gd name="connsiteX9" fmla="*/ 3705 w 213050"/>
                  <a:gd name="connsiteY9" fmla="*/ 42591 h 6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050" h="64187">
                    <a:moveTo>
                      <a:pt x="3705" y="42591"/>
                    </a:moveTo>
                    <a:cubicBezTo>
                      <a:pt x="-1236" y="47532"/>
                      <a:pt x="-1234" y="55543"/>
                      <a:pt x="3705" y="60482"/>
                    </a:cubicBezTo>
                    <a:cubicBezTo>
                      <a:pt x="6176" y="62952"/>
                      <a:pt x="9414" y="64187"/>
                      <a:pt x="12651" y="64187"/>
                    </a:cubicBezTo>
                    <a:cubicBezTo>
                      <a:pt x="15888" y="64187"/>
                      <a:pt x="19127" y="62952"/>
                      <a:pt x="21598" y="60481"/>
                    </a:cubicBezTo>
                    <a:cubicBezTo>
                      <a:pt x="44284" y="37797"/>
                      <a:pt x="74444" y="25304"/>
                      <a:pt x="106527" y="25304"/>
                    </a:cubicBezTo>
                    <a:cubicBezTo>
                      <a:pt x="138609" y="25304"/>
                      <a:pt x="168769" y="37795"/>
                      <a:pt x="191453" y="60481"/>
                    </a:cubicBezTo>
                    <a:cubicBezTo>
                      <a:pt x="196392" y="65423"/>
                      <a:pt x="204403" y="65422"/>
                      <a:pt x="209344" y="60482"/>
                    </a:cubicBezTo>
                    <a:cubicBezTo>
                      <a:pt x="214285" y="55542"/>
                      <a:pt x="214285" y="47530"/>
                      <a:pt x="209344" y="42591"/>
                    </a:cubicBezTo>
                    <a:cubicBezTo>
                      <a:pt x="181882" y="15125"/>
                      <a:pt x="145367" y="0"/>
                      <a:pt x="106527" y="0"/>
                    </a:cubicBezTo>
                    <a:cubicBezTo>
                      <a:pt x="67685" y="0"/>
                      <a:pt x="31170" y="15127"/>
                      <a:pt x="3705" y="42591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31">
                <a:extLst>
                  <a:ext uri="{FF2B5EF4-FFF2-40B4-BE49-F238E27FC236}">
                    <a16:creationId xmlns:a16="http://schemas.microsoft.com/office/drawing/2014/main" id="{81CBE840-7103-4849-BBB1-A1C2214CC9EE}"/>
                  </a:ext>
                </a:extLst>
              </p:cNvPr>
              <p:cNvSpPr/>
              <p:nvPr/>
            </p:nvSpPr>
            <p:spPr>
              <a:xfrm>
                <a:off x="374789" y="668100"/>
                <a:ext cx="361251" cy="361268"/>
              </a:xfrm>
              <a:custGeom>
                <a:avLst/>
                <a:gdLst>
                  <a:gd name="connsiteX0" fmla="*/ 339654 w 361251"/>
                  <a:gd name="connsiteY0" fmla="*/ 3704 h 361268"/>
                  <a:gd name="connsiteX1" fmla="*/ 291014 w 361251"/>
                  <a:gd name="connsiteY1" fmla="*/ 52345 h 361268"/>
                  <a:gd name="connsiteX2" fmla="*/ 255073 w 361251"/>
                  <a:gd name="connsiteY2" fmla="*/ 41468 h 361268"/>
                  <a:gd name="connsiteX3" fmla="*/ 209315 w 361251"/>
                  <a:gd name="connsiteY3" fmla="*/ 60420 h 361268"/>
                  <a:gd name="connsiteX4" fmla="*/ 14231 w 361251"/>
                  <a:gd name="connsiteY4" fmla="*/ 255506 h 361268"/>
                  <a:gd name="connsiteX5" fmla="*/ 1712 w 361251"/>
                  <a:gd name="connsiteY5" fmla="*/ 298812 h 361268"/>
                  <a:gd name="connsiteX6" fmla="*/ 26117 w 361251"/>
                  <a:gd name="connsiteY6" fmla="*/ 335137 h 361268"/>
                  <a:gd name="connsiteX7" fmla="*/ 74337 w 361251"/>
                  <a:gd name="connsiteY7" fmla="*/ 361269 h 361268"/>
                  <a:gd name="connsiteX8" fmla="*/ 74342 w 361251"/>
                  <a:gd name="connsiteY8" fmla="*/ 361269 h 361268"/>
                  <a:gd name="connsiteX9" fmla="*/ 105744 w 361251"/>
                  <a:gd name="connsiteY9" fmla="*/ 347023 h 361268"/>
                  <a:gd name="connsiteX10" fmla="*/ 277040 w 361251"/>
                  <a:gd name="connsiteY10" fmla="*/ 175727 h 361268"/>
                  <a:gd name="connsiteX11" fmla="*/ 277057 w 361251"/>
                  <a:gd name="connsiteY11" fmla="*/ 175712 h 361268"/>
                  <a:gd name="connsiteX12" fmla="*/ 277072 w 361251"/>
                  <a:gd name="connsiteY12" fmla="*/ 175695 h 361268"/>
                  <a:gd name="connsiteX13" fmla="*/ 300828 w 361251"/>
                  <a:gd name="connsiteY13" fmla="*/ 151938 h 361268"/>
                  <a:gd name="connsiteX14" fmla="*/ 319783 w 361251"/>
                  <a:gd name="connsiteY14" fmla="*/ 106181 h 361268"/>
                  <a:gd name="connsiteX15" fmla="*/ 308905 w 361251"/>
                  <a:gd name="connsiteY15" fmla="*/ 70238 h 361268"/>
                  <a:gd name="connsiteX16" fmla="*/ 357546 w 361251"/>
                  <a:gd name="connsiteY16" fmla="*/ 21598 h 361268"/>
                  <a:gd name="connsiteX17" fmla="*/ 357546 w 361251"/>
                  <a:gd name="connsiteY17" fmla="*/ 3704 h 361268"/>
                  <a:gd name="connsiteX18" fmla="*/ 339654 w 361251"/>
                  <a:gd name="connsiteY18" fmla="*/ 3704 h 361268"/>
                  <a:gd name="connsiteX19" fmla="*/ 87854 w 361251"/>
                  <a:gd name="connsiteY19" fmla="*/ 329128 h 361268"/>
                  <a:gd name="connsiteX20" fmla="*/ 74344 w 361251"/>
                  <a:gd name="connsiteY20" fmla="*/ 335965 h 361268"/>
                  <a:gd name="connsiteX21" fmla="*/ 74342 w 361251"/>
                  <a:gd name="connsiteY21" fmla="*/ 335965 h 361268"/>
                  <a:gd name="connsiteX22" fmla="*/ 44010 w 361251"/>
                  <a:gd name="connsiteY22" fmla="*/ 317242 h 361268"/>
                  <a:gd name="connsiteX23" fmla="*/ 32124 w 361251"/>
                  <a:gd name="connsiteY23" fmla="*/ 273399 h 361268"/>
                  <a:gd name="connsiteX24" fmla="*/ 194487 w 361251"/>
                  <a:gd name="connsiteY24" fmla="*/ 111034 h 361268"/>
                  <a:gd name="connsiteX25" fmla="*/ 250218 w 361251"/>
                  <a:gd name="connsiteY25" fmla="*/ 166765 h 361268"/>
                  <a:gd name="connsiteX26" fmla="*/ 87854 w 361251"/>
                  <a:gd name="connsiteY26" fmla="*/ 329128 h 361268"/>
                  <a:gd name="connsiteX27" fmla="*/ 282937 w 361251"/>
                  <a:gd name="connsiteY27" fmla="*/ 134045 h 361268"/>
                  <a:gd name="connsiteX28" fmla="*/ 268111 w 361251"/>
                  <a:gd name="connsiteY28" fmla="*/ 148871 h 361268"/>
                  <a:gd name="connsiteX29" fmla="*/ 212380 w 361251"/>
                  <a:gd name="connsiteY29" fmla="*/ 93143 h 361268"/>
                  <a:gd name="connsiteX30" fmla="*/ 227207 w 361251"/>
                  <a:gd name="connsiteY30" fmla="*/ 78316 h 361268"/>
                  <a:gd name="connsiteX31" fmla="*/ 255073 w 361251"/>
                  <a:gd name="connsiteY31" fmla="*/ 66773 h 361268"/>
                  <a:gd name="connsiteX32" fmla="*/ 282939 w 361251"/>
                  <a:gd name="connsiteY32" fmla="*/ 78316 h 361268"/>
                  <a:gd name="connsiteX33" fmla="*/ 294481 w 361251"/>
                  <a:gd name="connsiteY33" fmla="*/ 106181 h 361268"/>
                  <a:gd name="connsiteX34" fmla="*/ 282937 w 361251"/>
                  <a:gd name="connsiteY34" fmla="*/ 134045 h 36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61251" h="361268">
                    <a:moveTo>
                      <a:pt x="339654" y="3704"/>
                    </a:moveTo>
                    <a:lnTo>
                      <a:pt x="291014" y="52345"/>
                    </a:lnTo>
                    <a:cubicBezTo>
                      <a:pt x="280464" y="45270"/>
                      <a:pt x="268060" y="41468"/>
                      <a:pt x="255073" y="41468"/>
                    </a:cubicBezTo>
                    <a:cubicBezTo>
                      <a:pt x="237787" y="41468"/>
                      <a:pt x="221537" y="48198"/>
                      <a:pt x="209315" y="60420"/>
                    </a:cubicBezTo>
                    <a:lnTo>
                      <a:pt x="14231" y="255506"/>
                    </a:lnTo>
                    <a:cubicBezTo>
                      <a:pt x="-1791" y="271528"/>
                      <a:pt x="-1420" y="287900"/>
                      <a:pt x="1712" y="298812"/>
                    </a:cubicBezTo>
                    <a:cubicBezTo>
                      <a:pt x="4985" y="310218"/>
                      <a:pt x="12741" y="321761"/>
                      <a:pt x="26117" y="335137"/>
                    </a:cubicBezTo>
                    <a:cubicBezTo>
                      <a:pt x="37335" y="346353"/>
                      <a:pt x="54538" y="361265"/>
                      <a:pt x="74337" y="361269"/>
                    </a:cubicBezTo>
                    <a:cubicBezTo>
                      <a:pt x="74339" y="361269"/>
                      <a:pt x="74341" y="361269"/>
                      <a:pt x="74342" y="361269"/>
                    </a:cubicBezTo>
                    <a:cubicBezTo>
                      <a:pt x="85726" y="361269"/>
                      <a:pt x="96291" y="356474"/>
                      <a:pt x="105744" y="347023"/>
                    </a:cubicBezTo>
                    <a:lnTo>
                      <a:pt x="277040" y="175727"/>
                    </a:lnTo>
                    <a:cubicBezTo>
                      <a:pt x="277045" y="175722"/>
                      <a:pt x="277050" y="175717"/>
                      <a:pt x="277057" y="175712"/>
                    </a:cubicBezTo>
                    <a:cubicBezTo>
                      <a:pt x="277063" y="175707"/>
                      <a:pt x="277067" y="175702"/>
                      <a:pt x="277072" y="175695"/>
                    </a:cubicBezTo>
                    <a:lnTo>
                      <a:pt x="300828" y="151938"/>
                    </a:lnTo>
                    <a:cubicBezTo>
                      <a:pt x="313052" y="139715"/>
                      <a:pt x="319783" y="123465"/>
                      <a:pt x="319783" y="106181"/>
                    </a:cubicBezTo>
                    <a:cubicBezTo>
                      <a:pt x="319783" y="93192"/>
                      <a:pt x="315982" y="80789"/>
                      <a:pt x="308905" y="70238"/>
                    </a:cubicBezTo>
                    <a:lnTo>
                      <a:pt x="357546" y="21598"/>
                    </a:lnTo>
                    <a:cubicBezTo>
                      <a:pt x="362487" y="16655"/>
                      <a:pt x="362487" y="8645"/>
                      <a:pt x="357546" y="3704"/>
                    </a:cubicBezTo>
                    <a:cubicBezTo>
                      <a:pt x="352605" y="-1235"/>
                      <a:pt x="344594" y="-1235"/>
                      <a:pt x="339654" y="3704"/>
                    </a:cubicBezTo>
                    <a:close/>
                    <a:moveTo>
                      <a:pt x="87854" y="329128"/>
                    </a:moveTo>
                    <a:cubicBezTo>
                      <a:pt x="83254" y="333730"/>
                      <a:pt x="78835" y="335965"/>
                      <a:pt x="74344" y="335965"/>
                    </a:cubicBezTo>
                    <a:cubicBezTo>
                      <a:pt x="74344" y="335965"/>
                      <a:pt x="74342" y="335965"/>
                      <a:pt x="74342" y="335965"/>
                    </a:cubicBezTo>
                    <a:cubicBezTo>
                      <a:pt x="66638" y="335963"/>
                      <a:pt x="56432" y="329666"/>
                      <a:pt x="44010" y="317242"/>
                    </a:cubicBezTo>
                    <a:cubicBezTo>
                      <a:pt x="18296" y="291530"/>
                      <a:pt x="24039" y="281485"/>
                      <a:pt x="32124" y="273399"/>
                    </a:cubicBezTo>
                    <a:lnTo>
                      <a:pt x="194487" y="111034"/>
                    </a:lnTo>
                    <a:lnTo>
                      <a:pt x="250218" y="166765"/>
                    </a:lnTo>
                    <a:lnTo>
                      <a:pt x="87854" y="329128"/>
                    </a:lnTo>
                    <a:close/>
                    <a:moveTo>
                      <a:pt x="282937" y="134045"/>
                    </a:moveTo>
                    <a:lnTo>
                      <a:pt x="268111" y="148871"/>
                    </a:lnTo>
                    <a:lnTo>
                      <a:pt x="212380" y="93143"/>
                    </a:lnTo>
                    <a:lnTo>
                      <a:pt x="227207" y="78316"/>
                    </a:lnTo>
                    <a:cubicBezTo>
                      <a:pt x="234651" y="70874"/>
                      <a:pt x="244546" y="66773"/>
                      <a:pt x="255073" y="66773"/>
                    </a:cubicBezTo>
                    <a:cubicBezTo>
                      <a:pt x="265599" y="66773"/>
                      <a:pt x="275494" y="70872"/>
                      <a:pt x="282939" y="78316"/>
                    </a:cubicBezTo>
                    <a:cubicBezTo>
                      <a:pt x="290381" y="85759"/>
                      <a:pt x="294481" y="95655"/>
                      <a:pt x="294481" y="106181"/>
                    </a:cubicBezTo>
                    <a:cubicBezTo>
                      <a:pt x="294479" y="116705"/>
                      <a:pt x="290380" y="126603"/>
                      <a:pt x="282937" y="134045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32">
                <a:extLst>
                  <a:ext uri="{FF2B5EF4-FFF2-40B4-BE49-F238E27FC236}">
                    <a16:creationId xmlns:a16="http://schemas.microsoft.com/office/drawing/2014/main" id="{4D1E1369-5216-4005-9AC6-F4F4F64AB1B3}"/>
                  </a:ext>
                </a:extLst>
              </p:cNvPr>
              <p:cNvSpPr/>
              <p:nvPr/>
            </p:nvSpPr>
            <p:spPr>
              <a:xfrm>
                <a:off x="716036" y="295052"/>
                <a:ext cx="391328" cy="393053"/>
              </a:xfrm>
              <a:custGeom>
                <a:avLst/>
                <a:gdLst>
                  <a:gd name="connsiteX0" fmla="*/ 380402 w 391328"/>
                  <a:gd name="connsiteY0" fmla="*/ 209302 h 393053"/>
                  <a:gd name="connsiteX1" fmla="*/ 366142 w 391328"/>
                  <a:gd name="connsiteY1" fmla="*/ 220110 h 393053"/>
                  <a:gd name="connsiteX2" fmla="*/ 196528 w 391328"/>
                  <a:gd name="connsiteY2" fmla="*/ 367750 h 393053"/>
                  <a:gd name="connsiteX3" fmla="*/ 25305 w 391328"/>
                  <a:gd name="connsiteY3" fmla="*/ 196527 h 393053"/>
                  <a:gd name="connsiteX4" fmla="*/ 196527 w 391328"/>
                  <a:gd name="connsiteY4" fmla="*/ 25304 h 393053"/>
                  <a:gd name="connsiteX5" fmla="*/ 366140 w 391328"/>
                  <a:gd name="connsiteY5" fmla="*/ 172945 h 393053"/>
                  <a:gd name="connsiteX6" fmla="*/ 380400 w 391328"/>
                  <a:gd name="connsiteY6" fmla="*/ 183753 h 393053"/>
                  <a:gd name="connsiteX7" fmla="*/ 391210 w 391328"/>
                  <a:gd name="connsiteY7" fmla="*/ 169496 h 393053"/>
                  <a:gd name="connsiteX8" fmla="*/ 326191 w 391328"/>
                  <a:gd name="connsiteY8" fmla="*/ 48841 h 393053"/>
                  <a:gd name="connsiteX9" fmla="*/ 196527 w 391328"/>
                  <a:gd name="connsiteY9" fmla="*/ 0 h 393053"/>
                  <a:gd name="connsiteX10" fmla="*/ 0 w 391328"/>
                  <a:gd name="connsiteY10" fmla="*/ 196527 h 393053"/>
                  <a:gd name="connsiteX11" fmla="*/ 196527 w 391328"/>
                  <a:gd name="connsiteY11" fmla="*/ 393053 h 393053"/>
                  <a:gd name="connsiteX12" fmla="*/ 326189 w 391328"/>
                  <a:gd name="connsiteY12" fmla="*/ 344214 h 393053"/>
                  <a:gd name="connsiteX13" fmla="*/ 391208 w 391328"/>
                  <a:gd name="connsiteY13" fmla="*/ 223559 h 393053"/>
                  <a:gd name="connsiteX14" fmla="*/ 380402 w 391328"/>
                  <a:gd name="connsiteY14" fmla="*/ 209302 h 393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1328" h="393053">
                    <a:moveTo>
                      <a:pt x="380402" y="209302"/>
                    </a:moveTo>
                    <a:cubicBezTo>
                      <a:pt x="373478" y="208349"/>
                      <a:pt x="367095" y="213187"/>
                      <a:pt x="366142" y="220110"/>
                    </a:cubicBezTo>
                    <a:cubicBezTo>
                      <a:pt x="354556" y="304280"/>
                      <a:pt x="281638" y="367750"/>
                      <a:pt x="196528" y="367750"/>
                    </a:cubicBezTo>
                    <a:cubicBezTo>
                      <a:pt x="102115" y="367750"/>
                      <a:pt x="25305" y="290940"/>
                      <a:pt x="25305" y="196527"/>
                    </a:cubicBezTo>
                    <a:cubicBezTo>
                      <a:pt x="25305" y="102114"/>
                      <a:pt x="102114" y="25304"/>
                      <a:pt x="196527" y="25304"/>
                    </a:cubicBezTo>
                    <a:cubicBezTo>
                      <a:pt x="281638" y="25304"/>
                      <a:pt x="354556" y="88777"/>
                      <a:pt x="366140" y="172945"/>
                    </a:cubicBezTo>
                    <a:cubicBezTo>
                      <a:pt x="367093" y="179868"/>
                      <a:pt x="373482" y="184717"/>
                      <a:pt x="380400" y="183753"/>
                    </a:cubicBezTo>
                    <a:cubicBezTo>
                      <a:pt x="387323" y="182802"/>
                      <a:pt x="392161" y="176417"/>
                      <a:pt x="391210" y="169496"/>
                    </a:cubicBezTo>
                    <a:cubicBezTo>
                      <a:pt x="384794" y="122891"/>
                      <a:pt x="361704" y="80042"/>
                      <a:pt x="326191" y="48841"/>
                    </a:cubicBezTo>
                    <a:cubicBezTo>
                      <a:pt x="290344" y="17345"/>
                      <a:pt x="244295" y="0"/>
                      <a:pt x="196527" y="0"/>
                    </a:cubicBezTo>
                    <a:cubicBezTo>
                      <a:pt x="88161" y="0"/>
                      <a:pt x="0" y="88161"/>
                      <a:pt x="0" y="196527"/>
                    </a:cubicBezTo>
                    <a:cubicBezTo>
                      <a:pt x="0" y="304892"/>
                      <a:pt x="88161" y="393053"/>
                      <a:pt x="196527" y="393053"/>
                    </a:cubicBezTo>
                    <a:cubicBezTo>
                      <a:pt x="244295" y="393053"/>
                      <a:pt x="290342" y="375709"/>
                      <a:pt x="326189" y="344214"/>
                    </a:cubicBezTo>
                    <a:cubicBezTo>
                      <a:pt x="361702" y="313011"/>
                      <a:pt x="384793" y="270164"/>
                      <a:pt x="391208" y="223559"/>
                    </a:cubicBezTo>
                    <a:cubicBezTo>
                      <a:pt x="392161" y="216636"/>
                      <a:pt x="387323" y="210253"/>
                      <a:pt x="380402" y="209302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5" name="Graphic 26">
            <a:extLst>
              <a:ext uri="{FF2B5EF4-FFF2-40B4-BE49-F238E27FC236}">
                <a16:creationId xmlns:a16="http://schemas.microsoft.com/office/drawing/2014/main" id="{200D1B94-815B-4D37-90FF-E27F0BE2694A}"/>
              </a:ext>
            </a:extLst>
          </p:cNvPr>
          <p:cNvGrpSpPr/>
          <p:nvPr/>
        </p:nvGrpSpPr>
        <p:grpSpPr>
          <a:xfrm>
            <a:off x="5373088" y="2186023"/>
            <a:ext cx="437550" cy="402621"/>
            <a:chOff x="3657600" y="1185186"/>
            <a:chExt cx="4874947" cy="4485779"/>
          </a:xfrm>
          <a:solidFill>
            <a:schemeClr val="accent1"/>
          </a:solidFill>
        </p:grpSpPr>
        <p:sp>
          <p:nvSpPr>
            <p:cNvPr id="86" name="Freeform: Shape 51">
              <a:extLst>
                <a:ext uri="{FF2B5EF4-FFF2-40B4-BE49-F238E27FC236}">
                  <a16:creationId xmlns:a16="http://schemas.microsoft.com/office/drawing/2014/main" id="{FAC14012-F1DF-41F2-B303-A3459CE15ECA}"/>
                </a:ext>
              </a:extLst>
            </p:cNvPr>
            <p:cNvSpPr/>
            <p:nvPr/>
          </p:nvSpPr>
          <p:spPr>
            <a:xfrm>
              <a:off x="5648983" y="4965568"/>
              <a:ext cx="1577462" cy="309176"/>
            </a:xfrm>
            <a:custGeom>
              <a:avLst/>
              <a:gdLst>
                <a:gd name="connsiteX0" fmla="*/ 1537534 w 1577462"/>
                <a:gd name="connsiteY0" fmla="*/ 135564 h 309176"/>
                <a:gd name="connsiteX1" fmla="*/ 1570119 w 1577462"/>
                <a:gd name="connsiteY1" fmla="*/ 39933 h 309176"/>
                <a:gd name="connsiteX2" fmla="*/ 1474488 w 1577462"/>
                <a:gd name="connsiteY2" fmla="*/ 7358 h 309176"/>
                <a:gd name="connsiteX3" fmla="*/ 788364 w 1577462"/>
                <a:gd name="connsiteY3" fmla="*/ 166292 h 309176"/>
                <a:gd name="connsiteX4" fmla="*/ 102945 w 1577462"/>
                <a:gd name="connsiteY4" fmla="*/ 7710 h 309176"/>
                <a:gd name="connsiteX5" fmla="*/ 7333 w 1577462"/>
                <a:gd name="connsiteY5" fmla="*/ 40343 h 309176"/>
                <a:gd name="connsiteX6" fmla="*/ 39957 w 1577462"/>
                <a:gd name="connsiteY6" fmla="*/ 135955 h 309176"/>
                <a:gd name="connsiteX7" fmla="*/ 788364 w 1577462"/>
                <a:gd name="connsiteY7" fmla="*/ 309176 h 309176"/>
                <a:gd name="connsiteX8" fmla="*/ 1537534 w 1577462"/>
                <a:gd name="connsiteY8" fmla="*/ 135564 h 30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462" h="309176">
                  <a:moveTo>
                    <a:pt x="1537534" y="135564"/>
                  </a:moveTo>
                  <a:cubicBezTo>
                    <a:pt x="1572939" y="118153"/>
                    <a:pt x="1587522" y="75338"/>
                    <a:pt x="1570119" y="39933"/>
                  </a:cubicBezTo>
                  <a:cubicBezTo>
                    <a:pt x="1552698" y="4529"/>
                    <a:pt x="1509893" y="-10073"/>
                    <a:pt x="1474488" y="7358"/>
                  </a:cubicBezTo>
                  <a:cubicBezTo>
                    <a:pt x="1260033" y="112819"/>
                    <a:pt x="1029195" y="166292"/>
                    <a:pt x="788364" y="166292"/>
                  </a:cubicBezTo>
                  <a:cubicBezTo>
                    <a:pt x="547801" y="166292"/>
                    <a:pt x="317191" y="112933"/>
                    <a:pt x="102945" y="7710"/>
                  </a:cubicBezTo>
                  <a:cubicBezTo>
                    <a:pt x="67522" y="-9692"/>
                    <a:pt x="24717" y="4939"/>
                    <a:pt x="7333" y="40343"/>
                  </a:cubicBezTo>
                  <a:cubicBezTo>
                    <a:pt x="-10059" y="75757"/>
                    <a:pt x="4543" y="118562"/>
                    <a:pt x="39957" y="135955"/>
                  </a:cubicBezTo>
                  <a:cubicBezTo>
                    <a:pt x="273976" y="250893"/>
                    <a:pt x="525789" y="309176"/>
                    <a:pt x="788364" y="309176"/>
                  </a:cubicBezTo>
                  <a:cubicBezTo>
                    <a:pt x="1051245" y="309167"/>
                    <a:pt x="1303296" y="250760"/>
                    <a:pt x="1537534" y="135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52">
              <a:extLst>
                <a:ext uri="{FF2B5EF4-FFF2-40B4-BE49-F238E27FC236}">
                  <a16:creationId xmlns:a16="http://schemas.microsoft.com/office/drawing/2014/main" id="{D530ABAA-534A-44DC-BF9C-A427C08BFD4F}"/>
                </a:ext>
              </a:extLst>
            </p:cNvPr>
            <p:cNvSpPr/>
            <p:nvPr/>
          </p:nvSpPr>
          <p:spPr>
            <a:xfrm>
              <a:off x="5910263" y="1875158"/>
              <a:ext cx="1123598" cy="229400"/>
            </a:xfrm>
            <a:custGeom>
              <a:avLst/>
              <a:gdLst>
                <a:gd name="connsiteX0" fmla="*/ 91411 w 1123598"/>
                <a:gd name="connsiteY0" fmla="*/ 204635 h 229400"/>
                <a:gd name="connsiteX1" fmla="*/ 527084 w 1123598"/>
                <a:gd name="connsiteY1" fmla="*/ 142875 h 229400"/>
                <a:gd name="connsiteX2" fmla="*/ 1029119 w 1123598"/>
                <a:gd name="connsiteY2" fmla="*/ 225571 h 229400"/>
                <a:gd name="connsiteX3" fmla="*/ 1052150 w 1123598"/>
                <a:gd name="connsiteY3" fmla="*/ 229400 h 229400"/>
                <a:gd name="connsiteX4" fmla="*/ 1119768 w 1123598"/>
                <a:gd name="connsiteY4" fmla="*/ 180965 h 229400"/>
                <a:gd name="connsiteX5" fmla="*/ 1075162 w 1123598"/>
                <a:gd name="connsiteY5" fmla="*/ 90316 h 229400"/>
                <a:gd name="connsiteX6" fmla="*/ 527084 w 1123598"/>
                <a:gd name="connsiteY6" fmla="*/ 0 h 229400"/>
                <a:gd name="connsiteX7" fmla="*/ 51501 w 1123598"/>
                <a:gd name="connsiteY7" fmla="*/ 67447 h 229400"/>
                <a:gd name="connsiteX8" fmla="*/ 2866 w 1123598"/>
                <a:gd name="connsiteY8" fmla="*/ 155991 h 229400"/>
                <a:gd name="connsiteX9" fmla="*/ 91411 w 1123598"/>
                <a:gd name="connsiteY9" fmla="*/ 204635 h 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3598" h="229400">
                  <a:moveTo>
                    <a:pt x="91411" y="204635"/>
                  </a:moveTo>
                  <a:cubicBezTo>
                    <a:pt x="232305" y="163659"/>
                    <a:pt x="378894" y="142875"/>
                    <a:pt x="527084" y="142875"/>
                  </a:cubicBezTo>
                  <a:cubicBezTo>
                    <a:pt x="699039" y="142875"/>
                    <a:pt x="867946" y="170698"/>
                    <a:pt x="1029119" y="225571"/>
                  </a:cubicBezTo>
                  <a:cubicBezTo>
                    <a:pt x="1036748" y="228171"/>
                    <a:pt x="1044511" y="229400"/>
                    <a:pt x="1052150" y="229400"/>
                  </a:cubicBezTo>
                  <a:cubicBezTo>
                    <a:pt x="1081878" y="229400"/>
                    <a:pt x="1109652" y="210684"/>
                    <a:pt x="1119768" y="180965"/>
                  </a:cubicBezTo>
                  <a:cubicBezTo>
                    <a:pt x="1132484" y="143618"/>
                    <a:pt x="1112510" y="103032"/>
                    <a:pt x="1075162" y="90316"/>
                  </a:cubicBezTo>
                  <a:cubicBezTo>
                    <a:pt x="899140" y="30385"/>
                    <a:pt x="714736" y="0"/>
                    <a:pt x="527084" y="0"/>
                  </a:cubicBezTo>
                  <a:cubicBezTo>
                    <a:pt x="365378" y="0"/>
                    <a:pt x="205378" y="22689"/>
                    <a:pt x="51501" y="67447"/>
                  </a:cubicBezTo>
                  <a:cubicBezTo>
                    <a:pt x="13611" y="78467"/>
                    <a:pt x="-8164" y="118110"/>
                    <a:pt x="2866" y="155991"/>
                  </a:cubicBezTo>
                  <a:cubicBezTo>
                    <a:pt x="13877" y="193881"/>
                    <a:pt x="53577" y="215627"/>
                    <a:pt x="91411" y="2046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53">
              <a:extLst>
                <a:ext uri="{FF2B5EF4-FFF2-40B4-BE49-F238E27FC236}">
                  <a16:creationId xmlns:a16="http://schemas.microsoft.com/office/drawing/2014/main" id="{39618CE3-547C-49B9-8C27-C4BBF8278E48}"/>
                </a:ext>
              </a:extLst>
            </p:cNvPr>
            <p:cNvSpPr/>
            <p:nvPr/>
          </p:nvSpPr>
          <p:spPr>
            <a:xfrm>
              <a:off x="6753320" y="1514922"/>
              <a:ext cx="142865" cy="142874"/>
            </a:xfrm>
            <a:custGeom>
              <a:avLst/>
              <a:gdLst>
                <a:gd name="connsiteX0" fmla="*/ 5524 w 142865"/>
                <a:gd name="connsiteY0" fmla="*/ 98774 h 142874"/>
                <a:gd name="connsiteX1" fmla="*/ 12097 w 142865"/>
                <a:gd name="connsiteY1" fmla="*/ 111062 h 142874"/>
                <a:gd name="connsiteX2" fmla="*/ 20955 w 142865"/>
                <a:gd name="connsiteY2" fmla="*/ 121920 h 142874"/>
                <a:gd name="connsiteX3" fmla="*/ 71438 w 142865"/>
                <a:gd name="connsiteY3" fmla="*/ 142875 h 142874"/>
                <a:gd name="connsiteX4" fmla="*/ 121920 w 142865"/>
                <a:gd name="connsiteY4" fmla="*/ 121920 h 142874"/>
                <a:gd name="connsiteX5" fmla="*/ 130873 w 142865"/>
                <a:gd name="connsiteY5" fmla="*/ 111062 h 142874"/>
                <a:gd name="connsiteX6" fmla="*/ 137436 w 142865"/>
                <a:gd name="connsiteY6" fmla="*/ 98774 h 142874"/>
                <a:gd name="connsiteX7" fmla="*/ 141437 w 142865"/>
                <a:gd name="connsiteY7" fmla="*/ 85344 h 142874"/>
                <a:gd name="connsiteX8" fmla="*/ 142865 w 142865"/>
                <a:gd name="connsiteY8" fmla="*/ 71438 h 142874"/>
                <a:gd name="connsiteX9" fmla="*/ 141437 w 142865"/>
                <a:gd name="connsiteY9" fmla="*/ 57436 h 142874"/>
                <a:gd name="connsiteX10" fmla="*/ 137436 w 142865"/>
                <a:gd name="connsiteY10" fmla="*/ 44101 h 142874"/>
                <a:gd name="connsiteX11" fmla="*/ 130873 w 142865"/>
                <a:gd name="connsiteY11" fmla="*/ 31718 h 142874"/>
                <a:gd name="connsiteX12" fmla="*/ 121920 w 142865"/>
                <a:gd name="connsiteY12" fmla="*/ 20860 h 142874"/>
                <a:gd name="connsiteX13" fmla="*/ 71438 w 142865"/>
                <a:gd name="connsiteY13" fmla="*/ 0 h 142874"/>
                <a:gd name="connsiteX14" fmla="*/ 20955 w 142865"/>
                <a:gd name="connsiteY14" fmla="*/ 20860 h 142874"/>
                <a:gd name="connsiteX15" fmla="*/ 0 w 142865"/>
                <a:gd name="connsiteY15" fmla="*/ 71438 h 142874"/>
                <a:gd name="connsiteX16" fmla="*/ 1429 w 142865"/>
                <a:gd name="connsiteY16" fmla="*/ 85344 h 142874"/>
                <a:gd name="connsiteX17" fmla="*/ 5524 w 142865"/>
                <a:gd name="connsiteY17" fmla="*/ 98774 h 1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865" h="142874">
                  <a:moveTo>
                    <a:pt x="5524" y="98774"/>
                  </a:moveTo>
                  <a:cubicBezTo>
                    <a:pt x="7239" y="103060"/>
                    <a:pt x="9525" y="107156"/>
                    <a:pt x="12097" y="111062"/>
                  </a:cubicBezTo>
                  <a:cubicBezTo>
                    <a:pt x="14668" y="114967"/>
                    <a:pt x="17612" y="118682"/>
                    <a:pt x="20955" y="121920"/>
                  </a:cubicBezTo>
                  <a:cubicBezTo>
                    <a:pt x="34195" y="135255"/>
                    <a:pt x="52673" y="142875"/>
                    <a:pt x="71438" y="142875"/>
                  </a:cubicBezTo>
                  <a:cubicBezTo>
                    <a:pt x="90297" y="142875"/>
                    <a:pt x="108680" y="135255"/>
                    <a:pt x="121920" y="121920"/>
                  </a:cubicBezTo>
                  <a:cubicBezTo>
                    <a:pt x="125263" y="118682"/>
                    <a:pt x="128302" y="114967"/>
                    <a:pt x="130873" y="111062"/>
                  </a:cubicBezTo>
                  <a:cubicBezTo>
                    <a:pt x="133445" y="107156"/>
                    <a:pt x="135636" y="103060"/>
                    <a:pt x="137436" y="98774"/>
                  </a:cubicBezTo>
                  <a:cubicBezTo>
                    <a:pt x="139246" y="94393"/>
                    <a:pt x="140580" y="89916"/>
                    <a:pt x="141437" y="85344"/>
                  </a:cubicBezTo>
                  <a:cubicBezTo>
                    <a:pt x="142399" y="80772"/>
                    <a:pt x="142865" y="76105"/>
                    <a:pt x="142865" y="71438"/>
                  </a:cubicBezTo>
                  <a:cubicBezTo>
                    <a:pt x="142865" y="66770"/>
                    <a:pt x="142389" y="62103"/>
                    <a:pt x="141437" y="57436"/>
                  </a:cubicBezTo>
                  <a:cubicBezTo>
                    <a:pt x="140580" y="52864"/>
                    <a:pt x="139255" y="48387"/>
                    <a:pt x="137436" y="44101"/>
                  </a:cubicBezTo>
                  <a:cubicBezTo>
                    <a:pt x="135636" y="39815"/>
                    <a:pt x="133436" y="35623"/>
                    <a:pt x="130873" y="31718"/>
                  </a:cubicBezTo>
                  <a:cubicBezTo>
                    <a:pt x="128292" y="27813"/>
                    <a:pt x="125254" y="24194"/>
                    <a:pt x="121920" y="20860"/>
                  </a:cubicBezTo>
                  <a:cubicBezTo>
                    <a:pt x="108680" y="7620"/>
                    <a:pt x="90306" y="0"/>
                    <a:pt x="71438" y="0"/>
                  </a:cubicBezTo>
                  <a:cubicBezTo>
                    <a:pt x="52673" y="0"/>
                    <a:pt x="34195" y="7620"/>
                    <a:pt x="20955" y="20860"/>
                  </a:cubicBezTo>
                  <a:cubicBezTo>
                    <a:pt x="7620" y="34195"/>
                    <a:pt x="0" y="52578"/>
                    <a:pt x="0" y="71438"/>
                  </a:cubicBezTo>
                  <a:cubicBezTo>
                    <a:pt x="0" y="76105"/>
                    <a:pt x="476" y="80772"/>
                    <a:pt x="1429" y="85344"/>
                  </a:cubicBezTo>
                  <a:cubicBezTo>
                    <a:pt x="2381" y="89916"/>
                    <a:pt x="3705" y="94393"/>
                    <a:pt x="5524" y="987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54">
              <a:extLst>
                <a:ext uri="{FF2B5EF4-FFF2-40B4-BE49-F238E27FC236}">
                  <a16:creationId xmlns:a16="http://schemas.microsoft.com/office/drawing/2014/main" id="{B3AD6338-81A2-4164-AE9D-1A8F79A4BDB0}"/>
                </a:ext>
              </a:extLst>
            </p:cNvPr>
            <p:cNvSpPr/>
            <p:nvPr/>
          </p:nvSpPr>
          <p:spPr>
            <a:xfrm>
              <a:off x="4937016" y="2067729"/>
              <a:ext cx="142870" cy="142899"/>
            </a:xfrm>
            <a:custGeom>
              <a:avLst/>
              <a:gdLst>
                <a:gd name="connsiteX0" fmla="*/ 71409 w 142870"/>
                <a:gd name="connsiteY0" fmla="*/ 142899 h 142899"/>
                <a:gd name="connsiteX1" fmla="*/ 121796 w 142870"/>
                <a:gd name="connsiteY1" fmla="*/ 122039 h 142899"/>
                <a:gd name="connsiteX2" fmla="*/ 122082 w 142870"/>
                <a:gd name="connsiteY2" fmla="*/ 21074 h 142899"/>
                <a:gd name="connsiteX3" fmla="*/ 21031 w 142870"/>
                <a:gd name="connsiteY3" fmla="*/ 20789 h 142899"/>
                <a:gd name="connsiteX4" fmla="*/ 20831 w 142870"/>
                <a:gd name="connsiteY4" fmla="*/ 121849 h 142899"/>
                <a:gd name="connsiteX5" fmla="*/ 71409 w 142870"/>
                <a:gd name="connsiteY5" fmla="*/ 142899 h 14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0" h="142899">
                  <a:moveTo>
                    <a:pt x="71409" y="142899"/>
                  </a:moveTo>
                  <a:cubicBezTo>
                    <a:pt x="89707" y="142899"/>
                    <a:pt x="107890" y="135946"/>
                    <a:pt x="121796" y="122039"/>
                  </a:cubicBezTo>
                  <a:cubicBezTo>
                    <a:pt x="149800" y="94226"/>
                    <a:pt x="149895" y="48983"/>
                    <a:pt x="122082" y="21074"/>
                  </a:cubicBezTo>
                  <a:cubicBezTo>
                    <a:pt x="94269" y="-6929"/>
                    <a:pt x="49025" y="-7024"/>
                    <a:pt x="21031" y="20789"/>
                  </a:cubicBezTo>
                  <a:cubicBezTo>
                    <a:pt x="-6886" y="48697"/>
                    <a:pt x="-7067" y="93845"/>
                    <a:pt x="20831" y="121849"/>
                  </a:cubicBezTo>
                  <a:cubicBezTo>
                    <a:pt x="34747" y="135851"/>
                    <a:pt x="53121" y="142899"/>
                    <a:pt x="71409" y="142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55">
              <a:extLst>
                <a:ext uri="{FF2B5EF4-FFF2-40B4-BE49-F238E27FC236}">
                  <a16:creationId xmlns:a16="http://schemas.microsoft.com/office/drawing/2014/main" id="{F7D41DE0-76EF-4F11-9607-59B541F7C268}"/>
                </a:ext>
              </a:extLst>
            </p:cNvPr>
            <p:cNvSpPr/>
            <p:nvPr/>
          </p:nvSpPr>
          <p:spPr>
            <a:xfrm>
              <a:off x="4751366" y="2280022"/>
              <a:ext cx="142908" cy="142918"/>
            </a:xfrm>
            <a:custGeom>
              <a:avLst/>
              <a:gdLst>
                <a:gd name="connsiteX0" fmla="*/ 28278 w 142908"/>
                <a:gd name="connsiteY0" fmla="*/ 128345 h 142918"/>
                <a:gd name="connsiteX1" fmla="*/ 71427 w 142908"/>
                <a:gd name="connsiteY1" fmla="*/ 142919 h 142918"/>
                <a:gd name="connsiteX2" fmla="*/ 128291 w 142908"/>
                <a:gd name="connsiteY2" fmla="*/ 114629 h 142918"/>
                <a:gd name="connsiteX3" fmla="*/ 128386 w 142908"/>
                <a:gd name="connsiteY3" fmla="*/ 114629 h 142918"/>
                <a:gd name="connsiteX4" fmla="*/ 114680 w 142908"/>
                <a:gd name="connsiteY4" fmla="*/ 14522 h 142918"/>
                <a:gd name="connsiteX5" fmla="*/ 14562 w 142908"/>
                <a:gd name="connsiteY5" fmla="*/ 28238 h 142918"/>
                <a:gd name="connsiteX6" fmla="*/ 28278 w 142908"/>
                <a:gd name="connsiteY6" fmla="*/ 128345 h 14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08" h="142918">
                  <a:moveTo>
                    <a:pt x="28278" y="128345"/>
                  </a:moveTo>
                  <a:cubicBezTo>
                    <a:pt x="41137" y="138156"/>
                    <a:pt x="56377" y="142919"/>
                    <a:pt x="71427" y="142919"/>
                  </a:cubicBezTo>
                  <a:cubicBezTo>
                    <a:pt x="92953" y="142919"/>
                    <a:pt x="114289" y="133203"/>
                    <a:pt x="128291" y="114629"/>
                  </a:cubicBezTo>
                  <a:cubicBezTo>
                    <a:pt x="128386" y="114629"/>
                    <a:pt x="128386" y="114629"/>
                    <a:pt x="128386" y="114629"/>
                  </a:cubicBezTo>
                  <a:cubicBezTo>
                    <a:pt x="152199" y="83197"/>
                    <a:pt x="146103" y="38429"/>
                    <a:pt x="114680" y="14522"/>
                  </a:cubicBezTo>
                  <a:cubicBezTo>
                    <a:pt x="83238" y="-9291"/>
                    <a:pt x="38375" y="-3195"/>
                    <a:pt x="14562" y="28238"/>
                  </a:cubicBezTo>
                  <a:cubicBezTo>
                    <a:pt x="-9345" y="59670"/>
                    <a:pt x="-3154" y="104533"/>
                    <a:pt x="28278" y="128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56">
              <a:extLst>
                <a:ext uri="{FF2B5EF4-FFF2-40B4-BE49-F238E27FC236}">
                  <a16:creationId xmlns:a16="http://schemas.microsoft.com/office/drawing/2014/main" id="{EEDEB55E-B175-4890-8C8A-0DC5401F4041}"/>
                </a:ext>
              </a:extLst>
            </p:cNvPr>
            <p:cNvSpPr/>
            <p:nvPr/>
          </p:nvSpPr>
          <p:spPr>
            <a:xfrm>
              <a:off x="6473364" y="1480720"/>
              <a:ext cx="142880" cy="142882"/>
            </a:xfrm>
            <a:custGeom>
              <a:avLst/>
              <a:gdLst>
                <a:gd name="connsiteX0" fmla="*/ 67729 w 142880"/>
                <a:gd name="connsiteY0" fmla="*/ 142787 h 142882"/>
                <a:gd name="connsiteX1" fmla="*/ 71453 w 142880"/>
                <a:gd name="connsiteY1" fmla="*/ 142882 h 142882"/>
                <a:gd name="connsiteX2" fmla="*/ 142786 w 142880"/>
                <a:gd name="connsiteY2" fmla="*/ 75160 h 142882"/>
                <a:gd name="connsiteX3" fmla="*/ 75159 w 142880"/>
                <a:gd name="connsiteY3" fmla="*/ 102 h 142882"/>
                <a:gd name="connsiteX4" fmla="*/ 102 w 142880"/>
                <a:gd name="connsiteY4" fmla="*/ 67730 h 142882"/>
                <a:gd name="connsiteX5" fmla="*/ 67729 w 142880"/>
                <a:gd name="connsiteY5" fmla="*/ 142787 h 14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0" h="142882">
                  <a:moveTo>
                    <a:pt x="67729" y="142787"/>
                  </a:moveTo>
                  <a:cubicBezTo>
                    <a:pt x="68967" y="142787"/>
                    <a:pt x="70215" y="142882"/>
                    <a:pt x="71453" y="142882"/>
                  </a:cubicBezTo>
                  <a:cubicBezTo>
                    <a:pt x="109268" y="142882"/>
                    <a:pt x="140786" y="113260"/>
                    <a:pt x="142786" y="75160"/>
                  </a:cubicBezTo>
                  <a:cubicBezTo>
                    <a:pt x="144786" y="35726"/>
                    <a:pt x="114592" y="2103"/>
                    <a:pt x="75159" y="102"/>
                  </a:cubicBezTo>
                  <a:cubicBezTo>
                    <a:pt x="35725" y="-1993"/>
                    <a:pt x="2102" y="28296"/>
                    <a:pt x="102" y="67730"/>
                  </a:cubicBezTo>
                  <a:cubicBezTo>
                    <a:pt x="-1984" y="107068"/>
                    <a:pt x="28305" y="140691"/>
                    <a:pt x="67729" y="1427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57">
              <a:extLst>
                <a:ext uri="{FF2B5EF4-FFF2-40B4-BE49-F238E27FC236}">
                  <a16:creationId xmlns:a16="http://schemas.microsoft.com/office/drawing/2014/main" id="{63CCC6D7-02D8-47D1-B408-A0FB5201B193}"/>
                </a:ext>
              </a:extLst>
            </p:cNvPr>
            <p:cNvSpPr/>
            <p:nvPr/>
          </p:nvSpPr>
          <p:spPr>
            <a:xfrm>
              <a:off x="6191369" y="1485311"/>
              <a:ext cx="142829" cy="142863"/>
            </a:xfrm>
            <a:custGeom>
              <a:avLst/>
              <a:gdLst>
                <a:gd name="connsiteX0" fmla="*/ 71318 w 142829"/>
                <a:gd name="connsiteY0" fmla="*/ 142863 h 142863"/>
                <a:gd name="connsiteX1" fmla="*/ 77500 w 142829"/>
                <a:gd name="connsiteY1" fmla="*/ 142578 h 142863"/>
                <a:gd name="connsiteX2" fmla="*/ 142556 w 142829"/>
                <a:gd name="connsiteY2" fmla="*/ 65330 h 142863"/>
                <a:gd name="connsiteX3" fmla="*/ 65317 w 142829"/>
                <a:gd name="connsiteY3" fmla="*/ 274 h 142863"/>
                <a:gd name="connsiteX4" fmla="*/ 262 w 142829"/>
                <a:gd name="connsiteY4" fmla="*/ 77522 h 142863"/>
                <a:gd name="connsiteX5" fmla="*/ 71318 w 142829"/>
                <a:gd name="connsiteY5" fmla="*/ 142863 h 1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29" h="142863">
                  <a:moveTo>
                    <a:pt x="71318" y="142863"/>
                  </a:moveTo>
                  <a:cubicBezTo>
                    <a:pt x="73414" y="142863"/>
                    <a:pt x="75414" y="142768"/>
                    <a:pt x="77500" y="142578"/>
                  </a:cubicBezTo>
                  <a:cubicBezTo>
                    <a:pt x="116848" y="139244"/>
                    <a:pt x="145985" y="104668"/>
                    <a:pt x="142556" y="65330"/>
                  </a:cubicBezTo>
                  <a:cubicBezTo>
                    <a:pt x="139222" y="25992"/>
                    <a:pt x="104656" y="-3155"/>
                    <a:pt x="65317" y="274"/>
                  </a:cubicBezTo>
                  <a:cubicBezTo>
                    <a:pt x="25979" y="3608"/>
                    <a:pt x="-3082" y="38184"/>
                    <a:pt x="262" y="77522"/>
                  </a:cubicBezTo>
                  <a:cubicBezTo>
                    <a:pt x="3405" y="114765"/>
                    <a:pt x="34637" y="142863"/>
                    <a:pt x="71318" y="14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58">
              <a:extLst>
                <a:ext uri="{FF2B5EF4-FFF2-40B4-BE49-F238E27FC236}">
                  <a16:creationId xmlns:a16="http://schemas.microsoft.com/office/drawing/2014/main" id="{1024193D-AB4F-4960-B60F-1ED40E249744}"/>
                </a:ext>
              </a:extLst>
            </p:cNvPr>
            <p:cNvSpPr/>
            <p:nvPr/>
          </p:nvSpPr>
          <p:spPr>
            <a:xfrm>
              <a:off x="5912623" y="1528805"/>
              <a:ext cx="142889" cy="142899"/>
            </a:xfrm>
            <a:custGeom>
              <a:avLst/>
              <a:gdLst>
                <a:gd name="connsiteX0" fmla="*/ 71363 w 142889"/>
                <a:gd name="connsiteY0" fmla="*/ 142899 h 142899"/>
                <a:gd name="connsiteX1" fmla="*/ 87365 w 142889"/>
                <a:gd name="connsiteY1" fmla="*/ 141089 h 142899"/>
                <a:gd name="connsiteX2" fmla="*/ 141086 w 142889"/>
                <a:gd name="connsiteY2" fmla="*/ 55460 h 142899"/>
                <a:gd name="connsiteX3" fmla="*/ 55561 w 142889"/>
                <a:gd name="connsiteY3" fmla="*/ 1834 h 142899"/>
                <a:gd name="connsiteX4" fmla="*/ 1830 w 142889"/>
                <a:gd name="connsiteY4" fmla="*/ 87368 h 142899"/>
                <a:gd name="connsiteX5" fmla="*/ 71363 w 142889"/>
                <a:gd name="connsiteY5" fmla="*/ 142899 h 14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9" h="142899">
                  <a:moveTo>
                    <a:pt x="71363" y="142899"/>
                  </a:moveTo>
                  <a:cubicBezTo>
                    <a:pt x="76601" y="142899"/>
                    <a:pt x="82021" y="142328"/>
                    <a:pt x="87365" y="141089"/>
                  </a:cubicBezTo>
                  <a:cubicBezTo>
                    <a:pt x="125846" y="132326"/>
                    <a:pt x="149849" y="93941"/>
                    <a:pt x="141086" y="55460"/>
                  </a:cubicBezTo>
                  <a:cubicBezTo>
                    <a:pt x="132227" y="17074"/>
                    <a:pt x="93937" y="-7024"/>
                    <a:pt x="55561" y="1834"/>
                  </a:cubicBezTo>
                  <a:cubicBezTo>
                    <a:pt x="17080" y="10597"/>
                    <a:pt x="-7019" y="48887"/>
                    <a:pt x="1830" y="87368"/>
                  </a:cubicBezTo>
                  <a:cubicBezTo>
                    <a:pt x="9345" y="120420"/>
                    <a:pt x="38778" y="142899"/>
                    <a:pt x="71363" y="142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59">
              <a:extLst>
                <a:ext uri="{FF2B5EF4-FFF2-40B4-BE49-F238E27FC236}">
                  <a16:creationId xmlns:a16="http://schemas.microsoft.com/office/drawing/2014/main" id="{DF9B386F-B311-45C8-A004-FD2CFA7BDDB9}"/>
                </a:ext>
              </a:extLst>
            </p:cNvPr>
            <p:cNvSpPr/>
            <p:nvPr/>
          </p:nvSpPr>
          <p:spPr>
            <a:xfrm>
              <a:off x="5386939" y="1729707"/>
              <a:ext cx="142892" cy="142879"/>
            </a:xfrm>
            <a:custGeom>
              <a:avLst/>
              <a:gdLst>
                <a:gd name="connsiteX0" fmla="*/ 71543 w 142892"/>
                <a:gd name="connsiteY0" fmla="*/ 142879 h 142879"/>
                <a:gd name="connsiteX1" fmla="*/ 106023 w 142892"/>
                <a:gd name="connsiteY1" fmla="*/ 133926 h 142879"/>
                <a:gd name="connsiteX2" fmla="*/ 106023 w 142892"/>
                <a:gd name="connsiteY2" fmla="*/ 134021 h 142879"/>
                <a:gd name="connsiteX3" fmla="*/ 133941 w 142892"/>
                <a:gd name="connsiteY3" fmla="*/ 36866 h 142879"/>
                <a:gd name="connsiteX4" fmla="*/ 36881 w 142892"/>
                <a:gd name="connsiteY4" fmla="*/ 8958 h 142879"/>
                <a:gd name="connsiteX5" fmla="*/ 8973 w 142892"/>
                <a:gd name="connsiteY5" fmla="*/ 106017 h 142879"/>
                <a:gd name="connsiteX6" fmla="*/ 71543 w 142892"/>
                <a:gd name="connsiteY6" fmla="*/ 142879 h 14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92" h="142879">
                  <a:moveTo>
                    <a:pt x="71543" y="142879"/>
                  </a:moveTo>
                  <a:cubicBezTo>
                    <a:pt x="83173" y="142879"/>
                    <a:pt x="95079" y="140022"/>
                    <a:pt x="106023" y="133926"/>
                  </a:cubicBezTo>
                  <a:cubicBezTo>
                    <a:pt x="106023" y="134021"/>
                    <a:pt x="106023" y="134021"/>
                    <a:pt x="106023" y="134021"/>
                  </a:cubicBezTo>
                  <a:cubicBezTo>
                    <a:pt x="140504" y="114876"/>
                    <a:pt x="153077" y="71442"/>
                    <a:pt x="133941" y="36866"/>
                  </a:cubicBezTo>
                  <a:cubicBezTo>
                    <a:pt x="114891" y="2385"/>
                    <a:pt x="71362" y="-10188"/>
                    <a:pt x="36881" y="8958"/>
                  </a:cubicBezTo>
                  <a:cubicBezTo>
                    <a:pt x="2306" y="28008"/>
                    <a:pt x="-10163" y="71537"/>
                    <a:pt x="8973" y="106017"/>
                  </a:cubicBezTo>
                  <a:cubicBezTo>
                    <a:pt x="21918" y="129639"/>
                    <a:pt x="46406" y="142879"/>
                    <a:pt x="71543" y="142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60">
              <a:extLst>
                <a:ext uri="{FF2B5EF4-FFF2-40B4-BE49-F238E27FC236}">
                  <a16:creationId xmlns:a16="http://schemas.microsoft.com/office/drawing/2014/main" id="{52CB704E-8926-4C61-AFF1-6180F3BB0D54}"/>
                </a:ext>
              </a:extLst>
            </p:cNvPr>
            <p:cNvSpPr/>
            <p:nvPr/>
          </p:nvSpPr>
          <p:spPr>
            <a:xfrm>
              <a:off x="5150212" y="1883111"/>
              <a:ext cx="142873" cy="142827"/>
            </a:xfrm>
            <a:custGeom>
              <a:avLst/>
              <a:gdLst>
                <a:gd name="connsiteX0" fmla="*/ 71488 w 142873"/>
                <a:gd name="connsiteY0" fmla="*/ 142827 h 142827"/>
                <a:gd name="connsiteX1" fmla="*/ 114350 w 142873"/>
                <a:gd name="connsiteY1" fmla="*/ 128540 h 142827"/>
                <a:gd name="connsiteX2" fmla="*/ 128543 w 142873"/>
                <a:gd name="connsiteY2" fmla="*/ 28527 h 142827"/>
                <a:gd name="connsiteX3" fmla="*/ 28530 w 142873"/>
                <a:gd name="connsiteY3" fmla="*/ 14335 h 142827"/>
                <a:gd name="connsiteX4" fmla="*/ 14338 w 142873"/>
                <a:gd name="connsiteY4" fmla="*/ 114348 h 142827"/>
                <a:gd name="connsiteX5" fmla="*/ 71488 w 142873"/>
                <a:gd name="connsiteY5" fmla="*/ 142827 h 14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3" h="142827">
                  <a:moveTo>
                    <a:pt x="71488" y="142827"/>
                  </a:moveTo>
                  <a:cubicBezTo>
                    <a:pt x="86442" y="142827"/>
                    <a:pt x="101482" y="138160"/>
                    <a:pt x="114350" y="128540"/>
                  </a:cubicBezTo>
                  <a:cubicBezTo>
                    <a:pt x="145878" y="104823"/>
                    <a:pt x="152250" y="60055"/>
                    <a:pt x="128543" y="28527"/>
                  </a:cubicBezTo>
                  <a:cubicBezTo>
                    <a:pt x="104825" y="-3000"/>
                    <a:pt x="60058" y="-9382"/>
                    <a:pt x="28530" y="14335"/>
                  </a:cubicBezTo>
                  <a:cubicBezTo>
                    <a:pt x="-3007" y="37957"/>
                    <a:pt x="-9379" y="82820"/>
                    <a:pt x="14338" y="114348"/>
                  </a:cubicBezTo>
                  <a:cubicBezTo>
                    <a:pt x="28425" y="133017"/>
                    <a:pt x="49857" y="142827"/>
                    <a:pt x="71488" y="142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61">
              <a:extLst>
                <a:ext uri="{FF2B5EF4-FFF2-40B4-BE49-F238E27FC236}">
                  <a16:creationId xmlns:a16="http://schemas.microsoft.com/office/drawing/2014/main" id="{77253C1F-0368-4721-AB35-39D1BC34F6D1}"/>
                </a:ext>
              </a:extLst>
            </p:cNvPr>
            <p:cNvSpPr/>
            <p:nvPr/>
          </p:nvSpPr>
          <p:spPr>
            <a:xfrm>
              <a:off x="5642729" y="1610776"/>
              <a:ext cx="142914" cy="142938"/>
            </a:xfrm>
            <a:custGeom>
              <a:avLst/>
              <a:gdLst>
                <a:gd name="connsiteX0" fmla="*/ 71414 w 142914"/>
                <a:gd name="connsiteY0" fmla="*/ 142938 h 142938"/>
                <a:gd name="connsiteX1" fmla="*/ 96941 w 142914"/>
                <a:gd name="connsiteY1" fmla="*/ 138176 h 142938"/>
                <a:gd name="connsiteX2" fmla="*/ 138184 w 142914"/>
                <a:gd name="connsiteY2" fmla="*/ 45974 h 142938"/>
                <a:gd name="connsiteX3" fmla="*/ 45887 w 142914"/>
                <a:gd name="connsiteY3" fmla="*/ 4730 h 142938"/>
                <a:gd name="connsiteX4" fmla="*/ 4748 w 142914"/>
                <a:gd name="connsiteY4" fmla="*/ 96932 h 142938"/>
                <a:gd name="connsiteX5" fmla="*/ 71414 w 142914"/>
                <a:gd name="connsiteY5" fmla="*/ 142938 h 1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4" h="142938">
                  <a:moveTo>
                    <a:pt x="71414" y="142938"/>
                  </a:moveTo>
                  <a:cubicBezTo>
                    <a:pt x="79977" y="142938"/>
                    <a:pt x="88559" y="141414"/>
                    <a:pt x="96941" y="138176"/>
                  </a:cubicBezTo>
                  <a:cubicBezTo>
                    <a:pt x="133802" y="124079"/>
                    <a:pt x="152281" y="82835"/>
                    <a:pt x="138184" y="45974"/>
                  </a:cubicBezTo>
                  <a:cubicBezTo>
                    <a:pt x="124087" y="9112"/>
                    <a:pt x="82748" y="-9367"/>
                    <a:pt x="45887" y="4730"/>
                  </a:cubicBezTo>
                  <a:cubicBezTo>
                    <a:pt x="9025" y="18827"/>
                    <a:pt x="-9358" y="60166"/>
                    <a:pt x="4748" y="96932"/>
                  </a:cubicBezTo>
                  <a:cubicBezTo>
                    <a:pt x="15597" y="125412"/>
                    <a:pt x="42734" y="142938"/>
                    <a:pt x="71414" y="142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62">
              <a:extLst>
                <a:ext uri="{FF2B5EF4-FFF2-40B4-BE49-F238E27FC236}">
                  <a16:creationId xmlns:a16="http://schemas.microsoft.com/office/drawing/2014/main" id="{D76D1406-F35A-4E9A-A9C9-DB639A3B9815}"/>
                </a:ext>
              </a:extLst>
            </p:cNvPr>
            <p:cNvSpPr/>
            <p:nvPr/>
          </p:nvSpPr>
          <p:spPr>
            <a:xfrm>
              <a:off x="4596764" y="2516266"/>
              <a:ext cx="142865" cy="142894"/>
            </a:xfrm>
            <a:custGeom>
              <a:avLst/>
              <a:gdLst>
                <a:gd name="connsiteX0" fmla="*/ 31804 w 142865"/>
                <a:gd name="connsiteY0" fmla="*/ 130798 h 142894"/>
                <a:gd name="connsiteX1" fmla="*/ 44091 w 142865"/>
                <a:gd name="connsiteY1" fmla="*/ 137370 h 142894"/>
                <a:gd name="connsiteX2" fmla="*/ 57426 w 142865"/>
                <a:gd name="connsiteY2" fmla="*/ 141466 h 142894"/>
                <a:gd name="connsiteX3" fmla="*/ 71428 w 142865"/>
                <a:gd name="connsiteY3" fmla="*/ 142895 h 142894"/>
                <a:gd name="connsiteX4" fmla="*/ 121911 w 142865"/>
                <a:gd name="connsiteY4" fmla="*/ 121940 h 142894"/>
                <a:gd name="connsiteX5" fmla="*/ 142865 w 142865"/>
                <a:gd name="connsiteY5" fmla="*/ 71362 h 142894"/>
                <a:gd name="connsiteX6" fmla="*/ 121911 w 142865"/>
                <a:gd name="connsiteY6" fmla="*/ 20880 h 142894"/>
                <a:gd name="connsiteX7" fmla="*/ 57426 w 142865"/>
                <a:gd name="connsiteY7" fmla="*/ 1353 h 142894"/>
                <a:gd name="connsiteX8" fmla="*/ 44091 w 142865"/>
                <a:gd name="connsiteY8" fmla="*/ 5449 h 142894"/>
                <a:gd name="connsiteX9" fmla="*/ 31804 w 142865"/>
                <a:gd name="connsiteY9" fmla="*/ 12021 h 142894"/>
                <a:gd name="connsiteX10" fmla="*/ 20946 w 142865"/>
                <a:gd name="connsiteY10" fmla="*/ 20880 h 142894"/>
                <a:gd name="connsiteX11" fmla="*/ 11992 w 142865"/>
                <a:gd name="connsiteY11" fmla="*/ 31738 h 142894"/>
                <a:gd name="connsiteX12" fmla="*/ 5429 w 142865"/>
                <a:gd name="connsiteY12" fmla="*/ 44121 h 142894"/>
                <a:gd name="connsiteX13" fmla="*/ 1429 w 142865"/>
                <a:gd name="connsiteY13" fmla="*/ 57456 h 142894"/>
                <a:gd name="connsiteX14" fmla="*/ 0 w 142865"/>
                <a:gd name="connsiteY14" fmla="*/ 71362 h 142894"/>
                <a:gd name="connsiteX15" fmla="*/ 20955 w 142865"/>
                <a:gd name="connsiteY15" fmla="*/ 121940 h 142894"/>
                <a:gd name="connsiteX16" fmla="*/ 31804 w 142865"/>
                <a:gd name="connsiteY16" fmla="*/ 130798 h 14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865" h="142894">
                  <a:moveTo>
                    <a:pt x="31804" y="130798"/>
                  </a:moveTo>
                  <a:cubicBezTo>
                    <a:pt x="35614" y="133370"/>
                    <a:pt x="39815" y="135561"/>
                    <a:pt x="44091" y="137370"/>
                  </a:cubicBezTo>
                  <a:cubicBezTo>
                    <a:pt x="48377" y="139180"/>
                    <a:pt x="52959" y="140514"/>
                    <a:pt x="57426" y="141466"/>
                  </a:cubicBezTo>
                  <a:cubicBezTo>
                    <a:pt x="62094" y="142419"/>
                    <a:pt x="66751" y="142895"/>
                    <a:pt x="71428" y="142895"/>
                  </a:cubicBezTo>
                  <a:cubicBezTo>
                    <a:pt x="90192" y="142895"/>
                    <a:pt x="108671" y="135180"/>
                    <a:pt x="121911" y="121940"/>
                  </a:cubicBezTo>
                  <a:cubicBezTo>
                    <a:pt x="135246" y="108605"/>
                    <a:pt x="142865" y="90222"/>
                    <a:pt x="142865" y="71362"/>
                  </a:cubicBezTo>
                  <a:cubicBezTo>
                    <a:pt x="142865" y="52598"/>
                    <a:pt x="135246" y="34215"/>
                    <a:pt x="121911" y="20880"/>
                  </a:cubicBezTo>
                  <a:cubicBezTo>
                    <a:pt x="105347" y="4306"/>
                    <a:pt x="80667" y="-3314"/>
                    <a:pt x="57426" y="1353"/>
                  </a:cubicBezTo>
                  <a:cubicBezTo>
                    <a:pt x="52949" y="2306"/>
                    <a:pt x="48377" y="3639"/>
                    <a:pt x="44091" y="5449"/>
                  </a:cubicBezTo>
                  <a:cubicBezTo>
                    <a:pt x="39815" y="7259"/>
                    <a:pt x="35614" y="9450"/>
                    <a:pt x="31804" y="12021"/>
                  </a:cubicBezTo>
                  <a:cubicBezTo>
                    <a:pt x="27803" y="14593"/>
                    <a:pt x="24184" y="17641"/>
                    <a:pt x="20946" y="20880"/>
                  </a:cubicBezTo>
                  <a:cubicBezTo>
                    <a:pt x="17612" y="24213"/>
                    <a:pt x="14659" y="27833"/>
                    <a:pt x="11992" y="31738"/>
                  </a:cubicBezTo>
                  <a:cubicBezTo>
                    <a:pt x="9420" y="35643"/>
                    <a:pt x="7230" y="39739"/>
                    <a:pt x="5429" y="44121"/>
                  </a:cubicBezTo>
                  <a:cubicBezTo>
                    <a:pt x="3715" y="48407"/>
                    <a:pt x="2286" y="52884"/>
                    <a:pt x="1429" y="57456"/>
                  </a:cubicBezTo>
                  <a:cubicBezTo>
                    <a:pt x="467" y="62028"/>
                    <a:pt x="0" y="66790"/>
                    <a:pt x="0" y="71362"/>
                  </a:cubicBezTo>
                  <a:cubicBezTo>
                    <a:pt x="0" y="90222"/>
                    <a:pt x="7620" y="108605"/>
                    <a:pt x="20955" y="121940"/>
                  </a:cubicBezTo>
                  <a:cubicBezTo>
                    <a:pt x="24194" y="125178"/>
                    <a:pt x="27813" y="128226"/>
                    <a:pt x="31804" y="1307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63">
              <a:extLst>
                <a:ext uri="{FF2B5EF4-FFF2-40B4-BE49-F238E27FC236}">
                  <a16:creationId xmlns:a16="http://schemas.microsoft.com/office/drawing/2014/main" id="{3F8F693E-F477-4B4D-8272-C21EE6515546}"/>
                </a:ext>
              </a:extLst>
            </p:cNvPr>
            <p:cNvSpPr/>
            <p:nvPr/>
          </p:nvSpPr>
          <p:spPr>
            <a:xfrm>
              <a:off x="5471055" y="5321303"/>
              <a:ext cx="142884" cy="142875"/>
            </a:xfrm>
            <a:custGeom>
              <a:avLst/>
              <a:gdLst>
                <a:gd name="connsiteX0" fmla="*/ 137446 w 142884"/>
                <a:gd name="connsiteY0" fmla="*/ 44101 h 142875"/>
                <a:gd name="connsiteX1" fmla="*/ 130883 w 142884"/>
                <a:gd name="connsiteY1" fmla="*/ 31718 h 142875"/>
                <a:gd name="connsiteX2" fmla="*/ 122025 w 142884"/>
                <a:gd name="connsiteY2" fmla="*/ 20860 h 142875"/>
                <a:gd name="connsiteX3" fmla="*/ 71438 w 142884"/>
                <a:gd name="connsiteY3" fmla="*/ 0 h 142875"/>
                <a:gd name="connsiteX4" fmla="*/ 20955 w 142884"/>
                <a:gd name="connsiteY4" fmla="*/ 20860 h 142875"/>
                <a:gd name="connsiteX5" fmla="*/ 12097 w 142884"/>
                <a:gd name="connsiteY5" fmla="*/ 31718 h 142875"/>
                <a:gd name="connsiteX6" fmla="*/ 5524 w 142884"/>
                <a:gd name="connsiteY6" fmla="*/ 44101 h 142875"/>
                <a:gd name="connsiteX7" fmla="*/ 1429 w 142884"/>
                <a:gd name="connsiteY7" fmla="*/ 57436 h 142875"/>
                <a:gd name="connsiteX8" fmla="*/ 0 w 142884"/>
                <a:gd name="connsiteY8" fmla="*/ 71438 h 142875"/>
                <a:gd name="connsiteX9" fmla="*/ 1429 w 142884"/>
                <a:gd name="connsiteY9" fmla="*/ 85344 h 142875"/>
                <a:gd name="connsiteX10" fmla="*/ 5524 w 142884"/>
                <a:gd name="connsiteY10" fmla="*/ 98774 h 142875"/>
                <a:gd name="connsiteX11" fmla="*/ 12097 w 142884"/>
                <a:gd name="connsiteY11" fmla="*/ 111062 h 142875"/>
                <a:gd name="connsiteX12" fmla="*/ 20955 w 142884"/>
                <a:gd name="connsiteY12" fmla="*/ 121920 h 142875"/>
                <a:gd name="connsiteX13" fmla="*/ 71438 w 142884"/>
                <a:gd name="connsiteY13" fmla="*/ 142875 h 142875"/>
                <a:gd name="connsiteX14" fmla="*/ 122025 w 142884"/>
                <a:gd name="connsiteY14" fmla="*/ 121920 h 142875"/>
                <a:gd name="connsiteX15" fmla="*/ 130883 w 142884"/>
                <a:gd name="connsiteY15" fmla="*/ 111062 h 142875"/>
                <a:gd name="connsiteX16" fmla="*/ 137446 w 142884"/>
                <a:gd name="connsiteY16" fmla="*/ 98774 h 142875"/>
                <a:gd name="connsiteX17" fmla="*/ 141551 w 142884"/>
                <a:gd name="connsiteY17" fmla="*/ 85344 h 142875"/>
                <a:gd name="connsiteX18" fmla="*/ 142884 w 142884"/>
                <a:gd name="connsiteY18" fmla="*/ 71438 h 142875"/>
                <a:gd name="connsiteX19" fmla="*/ 141551 w 142884"/>
                <a:gd name="connsiteY19" fmla="*/ 57436 h 142875"/>
                <a:gd name="connsiteX20" fmla="*/ 137446 w 142884"/>
                <a:gd name="connsiteY20" fmla="*/ 4410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84" h="142875">
                  <a:moveTo>
                    <a:pt x="137446" y="44101"/>
                  </a:moveTo>
                  <a:cubicBezTo>
                    <a:pt x="135646" y="39814"/>
                    <a:pt x="133445" y="35624"/>
                    <a:pt x="130883" y="31718"/>
                  </a:cubicBezTo>
                  <a:cubicBezTo>
                    <a:pt x="128302" y="27813"/>
                    <a:pt x="125263" y="24194"/>
                    <a:pt x="122025" y="20860"/>
                  </a:cubicBezTo>
                  <a:cubicBezTo>
                    <a:pt x="108690" y="7620"/>
                    <a:pt x="90306" y="0"/>
                    <a:pt x="71438" y="0"/>
                  </a:cubicBezTo>
                  <a:cubicBezTo>
                    <a:pt x="52673" y="0"/>
                    <a:pt x="34195" y="7620"/>
                    <a:pt x="20955" y="20860"/>
                  </a:cubicBezTo>
                  <a:cubicBezTo>
                    <a:pt x="17621" y="24194"/>
                    <a:pt x="14668" y="27813"/>
                    <a:pt x="12097" y="31718"/>
                  </a:cubicBezTo>
                  <a:cubicBezTo>
                    <a:pt x="9515" y="35624"/>
                    <a:pt x="7229" y="39814"/>
                    <a:pt x="5524" y="44101"/>
                  </a:cubicBezTo>
                  <a:cubicBezTo>
                    <a:pt x="3724" y="48387"/>
                    <a:pt x="2381" y="52864"/>
                    <a:pt x="1429" y="57436"/>
                  </a:cubicBezTo>
                  <a:cubicBezTo>
                    <a:pt x="467" y="62103"/>
                    <a:pt x="0" y="66770"/>
                    <a:pt x="0" y="71438"/>
                  </a:cubicBezTo>
                  <a:cubicBezTo>
                    <a:pt x="0" y="76105"/>
                    <a:pt x="476" y="80772"/>
                    <a:pt x="1429" y="85344"/>
                  </a:cubicBezTo>
                  <a:cubicBezTo>
                    <a:pt x="2381" y="89916"/>
                    <a:pt x="3715" y="94393"/>
                    <a:pt x="5524" y="98774"/>
                  </a:cubicBezTo>
                  <a:cubicBezTo>
                    <a:pt x="7239" y="103061"/>
                    <a:pt x="9525" y="107156"/>
                    <a:pt x="12097" y="111062"/>
                  </a:cubicBezTo>
                  <a:cubicBezTo>
                    <a:pt x="14668" y="114967"/>
                    <a:pt x="17621" y="118586"/>
                    <a:pt x="20955" y="121920"/>
                  </a:cubicBezTo>
                  <a:cubicBezTo>
                    <a:pt x="34195" y="135255"/>
                    <a:pt x="52673" y="142875"/>
                    <a:pt x="71438" y="142875"/>
                  </a:cubicBezTo>
                  <a:cubicBezTo>
                    <a:pt x="90297" y="142875"/>
                    <a:pt x="108680" y="135255"/>
                    <a:pt x="122025" y="121920"/>
                  </a:cubicBezTo>
                  <a:cubicBezTo>
                    <a:pt x="125263" y="118586"/>
                    <a:pt x="128302" y="114967"/>
                    <a:pt x="130883" y="111062"/>
                  </a:cubicBezTo>
                  <a:cubicBezTo>
                    <a:pt x="133455" y="107156"/>
                    <a:pt x="135646" y="103061"/>
                    <a:pt x="137446" y="98774"/>
                  </a:cubicBezTo>
                  <a:cubicBezTo>
                    <a:pt x="139255" y="94393"/>
                    <a:pt x="140589" y="89916"/>
                    <a:pt x="141551" y="85344"/>
                  </a:cubicBezTo>
                  <a:cubicBezTo>
                    <a:pt x="142408" y="80772"/>
                    <a:pt x="142884" y="76105"/>
                    <a:pt x="142884" y="71438"/>
                  </a:cubicBezTo>
                  <a:cubicBezTo>
                    <a:pt x="142884" y="66770"/>
                    <a:pt x="142408" y="62103"/>
                    <a:pt x="141551" y="57436"/>
                  </a:cubicBezTo>
                  <a:cubicBezTo>
                    <a:pt x="140589" y="52864"/>
                    <a:pt x="139265" y="48387"/>
                    <a:pt x="137446" y="44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64">
              <a:extLst>
                <a:ext uri="{FF2B5EF4-FFF2-40B4-BE49-F238E27FC236}">
                  <a16:creationId xmlns:a16="http://schemas.microsoft.com/office/drawing/2014/main" id="{02CA761F-5974-43B7-826E-EB298D5AAB10}"/>
                </a:ext>
              </a:extLst>
            </p:cNvPr>
            <p:cNvSpPr/>
            <p:nvPr/>
          </p:nvSpPr>
          <p:spPr>
            <a:xfrm>
              <a:off x="8333560" y="3020395"/>
              <a:ext cx="142878" cy="142923"/>
            </a:xfrm>
            <a:custGeom>
              <a:avLst/>
              <a:gdLst>
                <a:gd name="connsiteX0" fmla="*/ 2053 w 142878"/>
                <a:gd name="connsiteY0" fmla="*/ 88441 h 142923"/>
                <a:gd name="connsiteX1" fmla="*/ 71395 w 142878"/>
                <a:gd name="connsiteY1" fmla="*/ 142924 h 142923"/>
                <a:gd name="connsiteX2" fmla="*/ 88445 w 142878"/>
                <a:gd name="connsiteY2" fmla="*/ 140924 h 142923"/>
                <a:gd name="connsiteX3" fmla="*/ 140832 w 142878"/>
                <a:gd name="connsiteY3" fmla="*/ 54532 h 142923"/>
                <a:gd name="connsiteX4" fmla="*/ 54441 w 142878"/>
                <a:gd name="connsiteY4" fmla="*/ 2049 h 142923"/>
                <a:gd name="connsiteX5" fmla="*/ 2053 w 142878"/>
                <a:gd name="connsiteY5" fmla="*/ 88441 h 1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8" h="142923">
                  <a:moveTo>
                    <a:pt x="2053" y="88441"/>
                  </a:moveTo>
                  <a:cubicBezTo>
                    <a:pt x="10054" y="121112"/>
                    <a:pt x="39201" y="142924"/>
                    <a:pt x="71395" y="142924"/>
                  </a:cubicBezTo>
                  <a:cubicBezTo>
                    <a:pt x="77015" y="142924"/>
                    <a:pt x="82720" y="142257"/>
                    <a:pt x="88445" y="140924"/>
                  </a:cubicBezTo>
                  <a:cubicBezTo>
                    <a:pt x="126735" y="131494"/>
                    <a:pt x="150157" y="92822"/>
                    <a:pt x="140832" y="54532"/>
                  </a:cubicBezTo>
                  <a:cubicBezTo>
                    <a:pt x="131498" y="16146"/>
                    <a:pt x="92826" y="-7285"/>
                    <a:pt x="54441" y="2049"/>
                  </a:cubicBezTo>
                  <a:cubicBezTo>
                    <a:pt x="16141" y="11479"/>
                    <a:pt x="-7291" y="50150"/>
                    <a:pt x="2053" y="88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65">
              <a:extLst>
                <a:ext uri="{FF2B5EF4-FFF2-40B4-BE49-F238E27FC236}">
                  <a16:creationId xmlns:a16="http://schemas.microsoft.com/office/drawing/2014/main" id="{AC2D80F8-C7AD-4F9C-8E50-EA2508058A69}"/>
                </a:ext>
              </a:extLst>
            </p:cNvPr>
            <p:cNvSpPr/>
            <p:nvPr/>
          </p:nvSpPr>
          <p:spPr>
            <a:xfrm>
              <a:off x="8381754" y="3303473"/>
              <a:ext cx="142881" cy="142833"/>
            </a:xfrm>
            <a:custGeom>
              <a:avLst/>
              <a:gdLst>
                <a:gd name="connsiteX0" fmla="*/ 64444 w 142881"/>
                <a:gd name="connsiteY0" fmla="*/ 340 h 142833"/>
                <a:gd name="connsiteX1" fmla="*/ 341 w 142881"/>
                <a:gd name="connsiteY1" fmla="*/ 78445 h 142833"/>
                <a:gd name="connsiteX2" fmla="*/ 71398 w 142881"/>
                <a:gd name="connsiteY2" fmla="*/ 142834 h 142833"/>
                <a:gd name="connsiteX3" fmla="*/ 78446 w 142881"/>
                <a:gd name="connsiteY3" fmla="*/ 142548 h 142833"/>
                <a:gd name="connsiteX4" fmla="*/ 142540 w 142881"/>
                <a:gd name="connsiteY4" fmla="*/ 64443 h 142833"/>
                <a:gd name="connsiteX5" fmla="*/ 64444 w 142881"/>
                <a:gd name="connsiteY5" fmla="*/ 340 h 14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1" h="142833">
                  <a:moveTo>
                    <a:pt x="64444" y="340"/>
                  </a:moveTo>
                  <a:cubicBezTo>
                    <a:pt x="25201" y="4150"/>
                    <a:pt x="-3478" y="39107"/>
                    <a:pt x="341" y="78445"/>
                  </a:cubicBezTo>
                  <a:cubicBezTo>
                    <a:pt x="3961" y="115307"/>
                    <a:pt x="35012" y="142834"/>
                    <a:pt x="71398" y="142834"/>
                  </a:cubicBezTo>
                  <a:cubicBezTo>
                    <a:pt x="73684" y="142834"/>
                    <a:pt x="76065" y="142739"/>
                    <a:pt x="78446" y="142548"/>
                  </a:cubicBezTo>
                  <a:cubicBezTo>
                    <a:pt x="117689" y="138738"/>
                    <a:pt x="146359" y="103781"/>
                    <a:pt x="142540" y="64443"/>
                  </a:cubicBezTo>
                  <a:cubicBezTo>
                    <a:pt x="138740" y="25200"/>
                    <a:pt x="103783" y="-3470"/>
                    <a:pt x="64444" y="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66">
              <a:extLst>
                <a:ext uri="{FF2B5EF4-FFF2-40B4-BE49-F238E27FC236}">
                  <a16:creationId xmlns:a16="http://schemas.microsoft.com/office/drawing/2014/main" id="{F5525FFE-A39A-4327-98B5-8F8CE038E52C}"/>
                </a:ext>
              </a:extLst>
            </p:cNvPr>
            <p:cNvSpPr/>
            <p:nvPr/>
          </p:nvSpPr>
          <p:spPr>
            <a:xfrm>
              <a:off x="8245630" y="2747111"/>
              <a:ext cx="142845" cy="142935"/>
            </a:xfrm>
            <a:custGeom>
              <a:avLst/>
              <a:gdLst>
                <a:gd name="connsiteX0" fmla="*/ 5200 w 142845"/>
                <a:gd name="connsiteY0" fmla="*/ 98168 h 142935"/>
                <a:gd name="connsiteX1" fmla="*/ 5105 w 142845"/>
                <a:gd name="connsiteY1" fmla="*/ 98168 h 142935"/>
                <a:gd name="connsiteX2" fmla="*/ 71399 w 142845"/>
                <a:gd name="connsiteY2" fmla="*/ 142936 h 142935"/>
                <a:gd name="connsiteX3" fmla="*/ 98069 w 142845"/>
                <a:gd name="connsiteY3" fmla="*/ 137792 h 142935"/>
                <a:gd name="connsiteX4" fmla="*/ 137693 w 142845"/>
                <a:gd name="connsiteY4" fmla="*/ 44828 h 142935"/>
                <a:gd name="connsiteX5" fmla="*/ 44729 w 142845"/>
                <a:gd name="connsiteY5" fmla="*/ 5204 h 142935"/>
                <a:gd name="connsiteX6" fmla="*/ 5200 w 142845"/>
                <a:gd name="connsiteY6" fmla="*/ 98168 h 1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45" h="142935">
                  <a:moveTo>
                    <a:pt x="5200" y="98168"/>
                  </a:moveTo>
                  <a:cubicBezTo>
                    <a:pt x="5105" y="98168"/>
                    <a:pt x="5105" y="98168"/>
                    <a:pt x="5105" y="98168"/>
                  </a:cubicBezTo>
                  <a:cubicBezTo>
                    <a:pt x="16345" y="125981"/>
                    <a:pt x="43110" y="142936"/>
                    <a:pt x="71399" y="142936"/>
                  </a:cubicBezTo>
                  <a:cubicBezTo>
                    <a:pt x="80258" y="142936"/>
                    <a:pt x="89306" y="141221"/>
                    <a:pt x="98069" y="137792"/>
                  </a:cubicBezTo>
                  <a:cubicBezTo>
                    <a:pt x="134645" y="123029"/>
                    <a:pt x="152362" y="81404"/>
                    <a:pt x="137693" y="44828"/>
                  </a:cubicBezTo>
                  <a:cubicBezTo>
                    <a:pt x="122929" y="8157"/>
                    <a:pt x="81305" y="-9559"/>
                    <a:pt x="44729" y="5204"/>
                  </a:cubicBezTo>
                  <a:cubicBezTo>
                    <a:pt x="8163" y="19968"/>
                    <a:pt x="-9554" y="61592"/>
                    <a:pt x="5200" y="98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67">
              <a:extLst>
                <a:ext uri="{FF2B5EF4-FFF2-40B4-BE49-F238E27FC236}">
                  <a16:creationId xmlns:a16="http://schemas.microsoft.com/office/drawing/2014/main" id="{E88B64AD-5DC6-4CE4-89CC-0CB6D2C88E1B}"/>
                </a:ext>
              </a:extLst>
            </p:cNvPr>
            <p:cNvSpPr/>
            <p:nvPr/>
          </p:nvSpPr>
          <p:spPr>
            <a:xfrm>
              <a:off x="8119636" y="2489159"/>
              <a:ext cx="142870" cy="142854"/>
            </a:xfrm>
            <a:custGeom>
              <a:avLst/>
              <a:gdLst>
                <a:gd name="connsiteX0" fmla="*/ 9665 w 142870"/>
                <a:gd name="connsiteY0" fmla="*/ 107231 h 142854"/>
                <a:gd name="connsiteX1" fmla="*/ 71482 w 142870"/>
                <a:gd name="connsiteY1" fmla="*/ 142855 h 142854"/>
                <a:gd name="connsiteX2" fmla="*/ 107296 w 142870"/>
                <a:gd name="connsiteY2" fmla="*/ 133235 h 142854"/>
                <a:gd name="connsiteX3" fmla="*/ 133204 w 142870"/>
                <a:gd name="connsiteY3" fmla="*/ 35603 h 142854"/>
                <a:gd name="connsiteX4" fmla="*/ 35678 w 142870"/>
                <a:gd name="connsiteY4" fmla="*/ 9600 h 142854"/>
                <a:gd name="connsiteX5" fmla="*/ 9665 w 142870"/>
                <a:gd name="connsiteY5" fmla="*/ 107231 h 14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0" h="142854">
                  <a:moveTo>
                    <a:pt x="9665" y="107231"/>
                  </a:moveTo>
                  <a:cubicBezTo>
                    <a:pt x="22905" y="130091"/>
                    <a:pt x="46908" y="142855"/>
                    <a:pt x="71482" y="142855"/>
                  </a:cubicBezTo>
                  <a:cubicBezTo>
                    <a:pt x="83674" y="142855"/>
                    <a:pt x="95961" y="139807"/>
                    <a:pt x="107296" y="133235"/>
                  </a:cubicBezTo>
                  <a:cubicBezTo>
                    <a:pt x="141396" y="113423"/>
                    <a:pt x="153016" y="69798"/>
                    <a:pt x="133204" y="35603"/>
                  </a:cubicBezTo>
                  <a:cubicBezTo>
                    <a:pt x="113497" y="1504"/>
                    <a:pt x="69777" y="-10117"/>
                    <a:pt x="35678" y="9600"/>
                  </a:cubicBezTo>
                  <a:cubicBezTo>
                    <a:pt x="1464" y="29412"/>
                    <a:pt x="-10147" y="73132"/>
                    <a:pt x="9665" y="1072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68">
              <a:extLst>
                <a:ext uri="{FF2B5EF4-FFF2-40B4-BE49-F238E27FC236}">
                  <a16:creationId xmlns:a16="http://schemas.microsoft.com/office/drawing/2014/main" id="{3600BD80-7593-4C0D-844A-F47D7B3118C2}"/>
                </a:ext>
              </a:extLst>
            </p:cNvPr>
            <p:cNvSpPr/>
            <p:nvPr/>
          </p:nvSpPr>
          <p:spPr>
            <a:xfrm>
              <a:off x="8026296" y="4664065"/>
              <a:ext cx="142901" cy="142887"/>
            </a:xfrm>
            <a:custGeom>
              <a:avLst/>
              <a:gdLst>
                <a:gd name="connsiteX0" fmla="*/ 112435 w 142901"/>
                <a:gd name="connsiteY0" fmla="*/ 12967 h 142887"/>
                <a:gd name="connsiteX1" fmla="*/ 12899 w 142901"/>
                <a:gd name="connsiteY1" fmla="*/ 30493 h 142887"/>
                <a:gd name="connsiteX2" fmla="*/ 30425 w 142901"/>
                <a:gd name="connsiteY2" fmla="*/ 129934 h 142887"/>
                <a:gd name="connsiteX3" fmla="*/ 71382 w 142901"/>
                <a:gd name="connsiteY3" fmla="*/ 142888 h 142887"/>
                <a:gd name="connsiteX4" fmla="*/ 129961 w 142901"/>
                <a:gd name="connsiteY4" fmla="*/ 112408 h 142887"/>
                <a:gd name="connsiteX5" fmla="*/ 112435 w 142901"/>
                <a:gd name="connsiteY5" fmla="*/ 12967 h 1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1" h="142887">
                  <a:moveTo>
                    <a:pt x="112435" y="12967"/>
                  </a:moveTo>
                  <a:cubicBezTo>
                    <a:pt x="80136" y="-9703"/>
                    <a:pt x="35569" y="-1892"/>
                    <a:pt x="12899" y="30493"/>
                  </a:cubicBezTo>
                  <a:cubicBezTo>
                    <a:pt x="-9675" y="62782"/>
                    <a:pt x="-1865" y="107264"/>
                    <a:pt x="30425" y="129934"/>
                  </a:cubicBezTo>
                  <a:cubicBezTo>
                    <a:pt x="42912" y="138697"/>
                    <a:pt x="57200" y="142888"/>
                    <a:pt x="71382" y="142888"/>
                  </a:cubicBezTo>
                  <a:cubicBezTo>
                    <a:pt x="93862" y="142888"/>
                    <a:pt x="116055" y="132220"/>
                    <a:pt x="129961" y="112408"/>
                  </a:cubicBezTo>
                  <a:cubicBezTo>
                    <a:pt x="152631" y="80118"/>
                    <a:pt x="144725" y="35541"/>
                    <a:pt x="112435" y="12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69">
              <a:extLst>
                <a:ext uri="{FF2B5EF4-FFF2-40B4-BE49-F238E27FC236}">
                  <a16:creationId xmlns:a16="http://schemas.microsoft.com/office/drawing/2014/main" id="{145AE1C3-DC2B-4287-8BE8-6DCA7E0E62D8}"/>
                </a:ext>
              </a:extLst>
            </p:cNvPr>
            <p:cNvSpPr/>
            <p:nvPr/>
          </p:nvSpPr>
          <p:spPr>
            <a:xfrm>
              <a:off x="7845524" y="4886935"/>
              <a:ext cx="142879" cy="142902"/>
            </a:xfrm>
            <a:custGeom>
              <a:avLst/>
              <a:gdLst>
                <a:gd name="connsiteX0" fmla="*/ 19268 w 142879"/>
                <a:gd name="connsiteY0" fmla="*/ 22602 h 142902"/>
                <a:gd name="connsiteX1" fmla="*/ 22602 w 142879"/>
                <a:gd name="connsiteY1" fmla="*/ 123662 h 142902"/>
                <a:gd name="connsiteX2" fmla="*/ 71465 w 142879"/>
                <a:gd name="connsiteY2" fmla="*/ 142903 h 142902"/>
                <a:gd name="connsiteX3" fmla="*/ 123662 w 142879"/>
                <a:gd name="connsiteY3" fmla="*/ 120233 h 142902"/>
                <a:gd name="connsiteX4" fmla="*/ 120233 w 142879"/>
                <a:gd name="connsiteY4" fmla="*/ 19268 h 142902"/>
                <a:gd name="connsiteX5" fmla="*/ 19268 w 142879"/>
                <a:gd name="connsiteY5" fmla="*/ 22602 h 14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9" h="142902">
                  <a:moveTo>
                    <a:pt x="19268" y="22602"/>
                  </a:moveTo>
                  <a:cubicBezTo>
                    <a:pt x="-7687" y="51463"/>
                    <a:pt x="-6163" y="96611"/>
                    <a:pt x="22602" y="123662"/>
                  </a:cubicBezTo>
                  <a:cubicBezTo>
                    <a:pt x="36413" y="136521"/>
                    <a:pt x="53939" y="142903"/>
                    <a:pt x="71465" y="142903"/>
                  </a:cubicBezTo>
                  <a:cubicBezTo>
                    <a:pt x="90515" y="142903"/>
                    <a:pt x="109565" y="135283"/>
                    <a:pt x="123662" y="120233"/>
                  </a:cubicBezTo>
                  <a:cubicBezTo>
                    <a:pt x="150513" y="91468"/>
                    <a:pt x="149094" y="46224"/>
                    <a:pt x="120233" y="19268"/>
                  </a:cubicBezTo>
                  <a:cubicBezTo>
                    <a:pt x="91372" y="-7688"/>
                    <a:pt x="46224" y="-6163"/>
                    <a:pt x="19268" y="2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70">
              <a:extLst>
                <a:ext uri="{FF2B5EF4-FFF2-40B4-BE49-F238E27FC236}">
                  <a16:creationId xmlns:a16="http://schemas.microsoft.com/office/drawing/2014/main" id="{7A89ABF5-3492-4E26-842F-4198CEC32D94}"/>
                </a:ext>
              </a:extLst>
            </p:cNvPr>
            <p:cNvSpPr/>
            <p:nvPr/>
          </p:nvSpPr>
          <p:spPr>
            <a:xfrm>
              <a:off x="7635148" y="5082226"/>
              <a:ext cx="142877" cy="142873"/>
            </a:xfrm>
            <a:custGeom>
              <a:avLst/>
              <a:gdLst>
                <a:gd name="connsiteX0" fmla="*/ 26666 w 142877"/>
                <a:gd name="connsiteY0" fmla="*/ 15810 h 142873"/>
                <a:gd name="connsiteX1" fmla="*/ 15807 w 142877"/>
                <a:gd name="connsiteY1" fmla="*/ 116204 h 142873"/>
                <a:gd name="connsiteX2" fmla="*/ 71529 w 142877"/>
                <a:gd name="connsiteY2" fmla="*/ 142874 h 142873"/>
                <a:gd name="connsiteX3" fmla="*/ 116296 w 142877"/>
                <a:gd name="connsiteY3" fmla="*/ 127063 h 142873"/>
                <a:gd name="connsiteX4" fmla="*/ 127059 w 142877"/>
                <a:gd name="connsiteY4" fmla="*/ 26669 h 142873"/>
                <a:gd name="connsiteX5" fmla="*/ 26666 w 142877"/>
                <a:gd name="connsiteY5" fmla="*/ 15810 h 14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7" h="142873">
                  <a:moveTo>
                    <a:pt x="26666" y="15810"/>
                  </a:moveTo>
                  <a:cubicBezTo>
                    <a:pt x="-4090" y="40575"/>
                    <a:pt x="-8958" y="85533"/>
                    <a:pt x="15807" y="116204"/>
                  </a:cubicBezTo>
                  <a:cubicBezTo>
                    <a:pt x="29895" y="133825"/>
                    <a:pt x="50564" y="142874"/>
                    <a:pt x="71529" y="142874"/>
                  </a:cubicBezTo>
                  <a:cubicBezTo>
                    <a:pt x="87245" y="142874"/>
                    <a:pt x="103066" y="137731"/>
                    <a:pt x="116296" y="127063"/>
                  </a:cubicBezTo>
                  <a:cubicBezTo>
                    <a:pt x="146967" y="102393"/>
                    <a:pt x="151824" y="57435"/>
                    <a:pt x="127059" y="26669"/>
                  </a:cubicBezTo>
                  <a:cubicBezTo>
                    <a:pt x="102390" y="-4097"/>
                    <a:pt x="57432" y="-8954"/>
                    <a:pt x="26666" y="15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71">
              <a:extLst>
                <a:ext uri="{FF2B5EF4-FFF2-40B4-BE49-F238E27FC236}">
                  <a16:creationId xmlns:a16="http://schemas.microsoft.com/office/drawing/2014/main" id="{464C544D-EB35-49FA-BDDF-E8F265200DE1}"/>
                </a:ext>
              </a:extLst>
            </p:cNvPr>
            <p:cNvSpPr/>
            <p:nvPr/>
          </p:nvSpPr>
          <p:spPr>
            <a:xfrm>
              <a:off x="8173785" y="4417991"/>
              <a:ext cx="142885" cy="142930"/>
            </a:xfrm>
            <a:custGeom>
              <a:avLst/>
              <a:gdLst>
                <a:gd name="connsiteX0" fmla="*/ 103725 w 142885"/>
                <a:gd name="connsiteY0" fmla="*/ 7771 h 142930"/>
                <a:gd name="connsiteX1" fmla="*/ 7714 w 142885"/>
                <a:gd name="connsiteY1" fmla="*/ 39203 h 142930"/>
                <a:gd name="connsiteX2" fmla="*/ 39146 w 142885"/>
                <a:gd name="connsiteY2" fmla="*/ 135216 h 142930"/>
                <a:gd name="connsiteX3" fmla="*/ 71436 w 142885"/>
                <a:gd name="connsiteY3" fmla="*/ 142931 h 142930"/>
                <a:gd name="connsiteX4" fmla="*/ 135158 w 142885"/>
                <a:gd name="connsiteY4" fmla="*/ 103783 h 142930"/>
                <a:gd name="connsiteX5" fmla="*/ 103725 w 142885"/>
                <a:gd name="connsiteY5" fmla="*/ 7771 h 14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5" h="142930">
                  <a:moveTo>
                    <a:pt x="103725" y="7771"/>
                  </a:moveTo>
                  <a:cubicBezTo>
                    <a:pt x="68578" y="-10136"/>
                    <a:pt x="25620" y="3961"/>
                    <a:pt x="7714" y="39203"/>
                  </a:cubicBezTo>
                  <a:cubicBezTo>
                    <a:pt x="-10098" y="74351"/>
                    <a:pt x="3989" y="117309"/>
                    <a:pt x="39146" y="135216"/>
                  </a:cubicBezTo>
                  <a:cubicBezTo>
                    <a:pt x="49528" y="140454"/>
                    <a:pt x="60577" y="142931"/>
                    <a:pt x="71436" y="142931"/>
                  </a:cubicBezTo>
                  <a:cubicBezTo>
                    <a:pt x="97439" y="142931"/>
                    <a:pt x="122585" y="128643"/>
                    <a:pt x="135158" y="103783"/>
                  </a:cubicBezTo>
                  <a:cubicBezTo>
                    <a:pt x="152970" y="68541"/>
                    <a:pt x="138959" y="25583"/>
                    <a:pt x="103725" y="7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72">
              <a:extLst>
                <a:ext uri="{FF2B5EF4-FFF2-40B4-BE49-F238E27FC236}">
                  <a16:creationId xmlns:a16="http://schemas.microsoft.com/office/drawing/2014/main" id="{B08B8C48-15D8-4977-9F67-6162D9A3A76B}"/>
                </a:ext>
              </a:extLst>
            </p:cNvPr>
            <p:cNvSpPr/>
            <p:nvPr/>
          </p:nvSpPr>
          <p:spPr>
            <a:xfrm>
              <a:off x="7399333" y="5245990"/>
              <a:ext cx="142908" cy="142940"/>
            </a:xfrm>
            <a:custGeom>
              <a:avLst/>
              <a:gdLst>
                <a:gd name="connsiteX0" fmla="*/ 34929 w 142908"/>
                <a:gd name="connsiteY0" fmla="*/ 10066 h 142940"/>
                <a:gd name="connsiteX1" fmla="*/ 10069 w 142908"/>
                <a:gd name="connsiteY1" fmla="*/ 107983 h 142940"/>
                <a:gd name="connsiteX2" fmla="*/ 71505 w 142908"/>
                <a:gd name="connsiteY2" fmla="*/ 142940 h 142940"/>
                <a:gd name="connsiteX3" fmla="*/ 107986 w 142908"/>
                <a:gd name="connsiteY3" fmla="*/ 132844 h 142940"/>
                <a:gd name="connsiteX4" fmla="*/ 132846 w 142908"/>
                <a:gd name="connsiteY4" fmla="*/ 34927 h 142940"/>
                <a:gd name="connsiteX5" fmla="*/ 34929 w 142908"/>
                <a:gd name="connsiteY5" fmla="*/ 10066 h 14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8" h="142940">
                  <a:moveTo>
                    <a:pt x="34929" y="10066"/>
                  </a:moveTo>
                  <a:cubicBezTo>
                    <a:pt x="1010" y="30164"/>
                    <a:pt x="-10124" y="74074"/>
                    <a:pt x="10069" y="107983"/>
                  </a:cubicBezTo>
                  <a:cubicBezTo>
                    <a:pt x="23404" y="130463"/>
                    <a:pt x="47130" y="142940"/>
                    <a:pt x="71505" y="142940"/>
                  </a:cubicBezTo>
                  <a:cubicBezTo>
                    <a:pt x="83983" y="142940"/>
                    <a:pt x="96556" y="139702"/>
                    <a:pt x="107986" y="132844"/>
                  </a:cubicBezTo>
                  <a:cubicBezTo>
                    <a:pt x="141895" y="112746"/>
                    <a:pt x="153029" y="68931"/>
                    <a:pt x="132846" y="34927"/>
                  </a:cubicBezTo>
                  <a:cubicBezTo>
                    <a:pt x="112748" y="1018"/>
                    <a:pt x="68924" y="-10127"/>
                    <a:pt x="34929" y="10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73">
              <a:extLst>
                <a:ext uri="{FF2B5EF4-FFF2-40B4-BE49-F238E27FC236}">
                  <a16:creationId xmlns:a16="http://schemas.microsoft.com/office/drawing/2014/main" id="{C5C7C7CF-B7A4-42BE-806D-7E38C979BCE2}"/>
                </a:ext>
              </a:extLst>
            </p:cNvPr>
            <p:cNvSpPr/>
            <p:nvPr/>
          </p:nvSpPr>
          <p:spPr>
            <a:xfrm>
              <a:off x="8389644" y="3590542"/>
              <a:ext cx="142903" cy="142848"/>
            </a:xfrm>
            <a:custGeom>
              <a:avLst/>
              <a:gdLst>
                <a:gd name="connsiteX0" fmla="*/ 74461 w 142903"/>
                <a:gd name="connsiteY0" fmla="*/ 69 h 142848"/>
                <a:gd name="connsiteX1" fmla="*/ 61 w 142903"/>
                <a:gd name="connsiteY1" fmla="*/ 68363 h 142848"/>
                <a:gd name="connsiteX2" fmla="*/ 68460 w 142903"/>
                <a:gd name="connsiteY2" fmla="*/ 142753 h 142848"/>
                <a:gd name="connsiteX3" fmla="*/ 71499 w 142903"/>
                <a:gd name="connsiteY3" fmla="*/ 142848 h 142848"/>
                <a:gd name="connsiteX4" fmla="*/ 142841 w 142903"/>
                <a:gd name="connsiteY4" fmla="*/ 74459 h 142848"/>
                <a:gd name="connsiteX5" fmla="*/ 74461 w 142903"/>
                <a:gd name="connsiteY5" fmla="*/ 69 h 14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3" h="142848">
                  <a:moveTo>
                    <a:pt x="74461" y="69"/>
                  </a:moveTo>
                  <a:cubicBezTo>
                    <a:pt x="35018" y="-1646"/>
                    <a:pt x="1785" y="28929"/>
                    <a:pt x="61" y="68363"/>
                  </a:cubicBezTo>
                  <a:cubicBezTo>
                    <a:pt x="-1558" y="107796"/>
                    <a:pt x="29018" y="141134"/>
                    <a:pt x="68460" y="142753"/>
                  </a:cubicBezTo>
                  <a:cubicBezTo>
                    <a:pt x="69499" y="142848"/>
                    <a:pt x="70461" y="142848"/>
                    <a:pt x="71499" y="142848"/>
                  </a:cubicBezTo>
                  <a:cubicBezTo>
                    <a:pt x="109599" y="142848"/>
                    <a:pt x="141222" y="112845"/>
                    <a:pt x="142841" y="74459"/>
                  </a:cubicBezTo>
                  <a:cubicBezTo>
                    <a:pt x="144470" y="35025"/>
                    <a:pt x="113895" y="1688"/>
                    <a:pt x="74461" y="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74">
              <a:extLst>
                <a:ext uri="{FF2B5EF4-FFF2-40B4-BE49-F238E27FC236}">
                  <a16:creationId xmlns:a16="http://schemas.microsoft.com/office/drawing/2014/main" id="{1325BECA-1EAD-4AEE-8B2D-78B2FF50582D}"/>
                </a:ext>
              </a:extLst>
            </p:cNvPr>
            <p:cNvSpPr/>
            <p:nvPr/>
          </p:nvSpPr>
          <p:spPr>
            <a:xfrm>
              <a:off x="8357373" y="3875708"/>
              <a:ext cx="142912" cy="142860"/>
            </a:xfrm>
            <a:custGeom>
              <a:avLst/>
              <a:gdLst>
                <a:gd name="connsiteX0" fmla="*/ 84539 w 142912"/>
                <a:gd name="connsiteY0" fmla="*/ 1224 h 142860"/>
                <a:gd name="connsiteX1" fmla="*/ 1290 w 142912"/>
                <a:gd name="connsiteY1" fmla="*/ 58374 h 142860"/>
                <a:gd name="connsiteX2" fmla="*/ 1195 w 142912"/>
                <a:gd name="connsiteY2" fmla="*/ 58374 h 142860"/>
                <a:gd name="connsiteX3" fmla="*/ 58440 w 142912"/>
                <a:gd name="connsiteY3" fmla="*/ 141622 h 142860"/>
                <a:gd name="connsiteX4" fmla="*/ 71490 w 142912"/>
                <a:gd name="connsiteY4" fmla="*/ 142860 h 142860"/>
                <a:gd name="connsiteX5" fmla="*/ 141689 w 142912"/>
                <a:gd name="connsiteY5" fmla="*/ 84472 h 142860"/>
                <a:gd name="connsiteX6" fmla="*/ 84539 w 142912"/>
                <a:gd name="connsiteY6" fmla="*/ 1224 h 14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2" h="142860">
                  <a:moveTo>
                    <a:pt x="84539" y="1224"/>
                  </a:moveTo>
                  <a:cubicBezTo>
                    <a:pt x="45772" y="-6015"/>
                    <a:pt x="8434" y="19607"/>
                    <a:pt x="1290" y="58374"/>
                  </a:cubicBezTo>
                  <a:cubicBezTo>
                    <a:pt x="1195" y="58374"/>
                    <a:pt x="1195" y="58374"/>
                    <a:pt x="1195" y="58374"/>
                  </a:cubicBezTo>
                  <a:cubicBezTo>
                    <a:pt x="-5949" y="97140"/>
                    <a:pt x="19664" y="134478"/>
                    <a:pt x="58440" y="141622"/>
                  </a:cubicBezTo>
                  <a:cubicBezTo>
                    <a:pt x="62822" y="142479"/>
                    <a:pt x="67203" y="142860"/>
                    <a:pt x="71490" y="142860"/>
                  </a:cubicBezTo>
                  <a:cubicBezTo>
                    <a:pt x="105303" y="142860"/>
                    <a:pt x="135307" y="118858"/>
                    <a:pt x="141689" y="84472"/>
                  </a:cubicBezTo>
                  <a:cubicBezTo>
                    <a:pt x="148928" y="45705"/>
                    <a:pt x="123296" y="8368"/>
                    <a:pt x="84539" y="1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75">
              <a:extLst>
                <a:ext uri="{FF2B5EF4-FFF2-40B4-BE49-F238E27FC236}">
                  <a16:creationId xmlns:a16="http://schemas.microsoft.com/office/drawing/2014/main" id="{4554B487-369D-4848-AC6E-ADE07856C75B}"/>
                </a:ext>
              </a:extLst>
            </p:cNvPr>
            <p:cNvSpPr/>
            <p:nvPr/>
          </p:nvSpPr>
          <p:spPr>
            <a:xfrm>
              <a:off x="8284993" y="4153363"/>
              <a:ext cx="142910" cy="142954"/>
            </a:xfrm>
            <a:custGeom>
              <a:avLst/>
              <a:gdLst>
                <a:gd name="connsiteX0" fmla="*/ 94340 w 142910"/>
                <a:gd name="connsiteY0" fmla="*/ 3794 h 142954"/>
                <a:gd name="connsiteX1" fmla="*/ 3757 w 142910"/>
                <a:gd name="connsiteY1" fmla="*/ 48562 h 142954"/>
                <a:gd name="connsiteX2" fmla="*/ 48525 w 142910"/>
                <a:gd name="connsiteY2" fmla="*/ 139144 h 142954"/>
                <a:gd name="connsiteX3" fmla="*/ 71470 w 142910"/>
                <a:gd name="connsiteY3" fmla="*/ 142954 h 142954"/>
                <a:gd name="connsiteX4" fmla="*/ 139108 w 142910"/>
                <a:gd name="connsiteY4" fmla="*/ 94377 h 142954"/>
                <a:gd name="connsiteX5" fmla="*/ 94340 w 142910"/>
                <a:gd name="connsiteY5" fmla="*/ 3794 h 14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0" h="142954">
                  <a:moveTo>
                    <a:pt x="94340" y="3794"/>
                  </a:moveTo>
                  <a:cubicBezTo>
                    <a:pt x="57002" y="-8874"/>
                    <a:pt x="16426" y="11224"/>
                    <a:pt x="3757" y="48562"/>
                  </a:cubicBezTo>
                  <a:cubicBezTo>
                    <a:pt x="-8816" y="85995"/>
                    <a:pt x="11187" y="126476"/>
                    <a:pt x="48525" y="139144"/>
                  </a:cubicBezTo>
                  <a:cubicBezTo>
                    <a:pt x="56145" y="141716"/>
                    <a:pt x="63851" y="142954"/>
                    <a:pt x="71470" y="142954"/>
                  </a:cubicBezTo>
                  <a:cubicBezTo>
                    <a:pt x="101188" y="142954"/>
                    <a:pt x="129002" y="124190"/>
                    <a:pt x="139108" y="94377"/>
                  </a:cubicBezTo>
                  <a:cubicBezTo>
                    <a:pt x="151776" y="57039"/>
                    <a:pt x="131764" y="16462"/>
                    <a:pt x="94340" y="3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76">
              <a:extLst>
                <a:ext uri="{FF2B5EF4-FFF2-40B4-BE49-F238E27FC236}">
                  <a16:creationId xmlns:a16="http://schemas.microsoft.com/office/drawing/2014/main" id="{E223D890-BBC6-44A1-99A9-546756AADA1B}"/>
                </a:ext>
              </a:extLst>
            </p:cNvPr>
            <p:cNvSpPr/>
            <p:nvPr/>
          </p:nvSpPr>
          <p:spPr>
            <a:xfrm>
              <a:off x="6015559" y="5498922"/>
              <a:ext cx="142848" cy="142896"/>
            </a:xfrm>
            <a:custGeom>
              <a:avLst/>
              <a:gdLst>
                <a:gd name="connsiteX0" fmla="*/ 83679 w 142848"/>
                <a:gd name="connsiteY0" fmla="*/ 1070 h 142896"/>
                <a:gd name="connsiteX1" fmla="*/ 1097 w 142848"/>
                <a:gd name="connsiteY1" fmla="*/ 59172 h 142896"/>
                <a:gd name="connsiteX2" fmla="*/ 59200 w 142848"/>
                <a:gd name="connsiteY2" fmla="*/ 141849 h 142896"/>
                <a:gd name="connsiteX3" fmla="*/ 71487 w 142848"/>
                <a:gd name="connsiteY3" fmla="*/ 142897 h 142896"/>
                <a:gd name="connsiteX4" fmla="*/ 141781 w 142848"/>
                <a:gd name="connsiteY4" fmla="*/ 83747 h 142896"/>
                <a:gd name="connsiteX5" fmla="*/ 83679 w 142848"/>
                <a:gd name="connsiteY5" fmla="*/ 1070 h 14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8" h="142896">
                  <a:moveTo>
                    <a:pt x="83679" y="1070"/>
                  </a:moveTo>
                  <a:cubicBezTo>
                    <a:pt x="44817" y="-5693"/>
                    <a:pt x="7860" y="20310"/>
                    <a:pt x="1097" y="59172"/>
                  </a:cubicBezTo>
                  <a:cubicBezTo>
                    <a:pt x="-5761" y="98034"/>
                    <a:pt x="20242" y="135087"/>
                    <a:pt x="59200" y="141849"/>
                  </a:cubicBezTo>
                  <a:cubicBezTo>
                    <a:pt x="63305" y="142516"/>
                    <a:pt x="67486" y="142897"/>
                    <a:pt x="71487" y="142897"/>
                  </a:cubicBezTo>
                  <a:cubicBezTo>
                    <a:pt x="105587" y="142897"/>
                    <a:pt x="135781" y="118418"/>
                    <a:pt x="141781" y="83747"/>
                  </a:cubicBezTo>
                  <a:cubicBezTo>
                    <a:pt x="148535" y="44885"/>
                    <a:pt x="122541" y="7832"/>
                    <a:pt x="83679" y="10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77">
              <a:extLst>
                <a:ext uri="{FF2B5EF4-FFF2-40B4-BE49-F238E27FC236}">
                  <a16:creationId xmlns:a16="http://schemas.microsoft.com/office/drawing/2014/main" id="{FD7F40FF-4946-40E4-AE7D-8853EB17F1EE}"/>
                </a:ext>
              </a:extLst>
            </p:cNvPr>
            <p:cNvSpPr/>
            <p:nvPr/>
          </p:nvSpPr>
          <p:spPr>
            <a:xfrm>
              <a:off x="6301142" y="5528150"/>
              <a:ext cx="142851" cy="142815"/>
            </a:xfrm>
            <a:custGeom>
              <a:avLst/>
              <a:gdLst>
                <a:gd name="connsiteX0" fmla="*/ 73655 w 142851"/>
                <a:gd name="connsiteY0" fmla="*/ 36 h 142815"/>
                <a:gd name="connsiteX1" fmla="*/ 36 w 142851"/>
                <a:gd name="connsiteY1" fmla="*/ 69187 h 142815"/>
                <a:gd name="connsiteX2" fmla="*/ 69187 w 142851"/>
                <a:gd name="connsiteY2" fmla="*/ 142816 h 142815"/>
                <a:gd name="connsiteX3" fmla="*/ 71473 w 142851"/>
                <a:gd name="connsiteY3" fmla="*/ 142816 h 142815"/>
                <a:gd name="connsiteX4" fmla="*/ 142816 w 142851"/>
                <a:gd name="connsiteY4" fmla="*/ 73664 h 142815"/>
                <a:gd name="connsiteX5" fmla="*/ 73655 w 142851"/>
                <a:gd name="connsiteY5" fmla="*/ 36 h 14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51" h="142815">
                  <a:moveTo>
                    <a:pt x="73655" y="36"/>
                  </a:moveTo>
                  <a:cubicBezTo>
                    <a:pt x="34221" y="-1202"/>
                    <a:pt x="1265" y="29754"/>
                    <a:pt x="36" y="69187"/>
                  </a:cubicBezTo>
                  <a:cubicBezTo>
                    <a:pt x="-1202" y="108621"/>
                    <a:pt x="29754" y="141578"/>
                    <a:pt x="69187" y="142816"/>
                  </a:cubicBezTo>
                  <a:cubicBezTo>
                    <a:pt x="69950" y="142816"/>
                    <a:pt x="70712" y="142816"/>
                    <a:pt x="71473" y="142816"/>
                  </a:cubicBezTo>
                  <a:cubicBezTo>
                    <a:pt x="109850" y="142816"/>
                    <a:pt x="141673" y="112336"/>
                    <a:pt x="142816" y="73664"/>
                  </a:cubicBezTo>
                  <a:cubicBezTo>
                    <a:pt x="144045" y="34231"/>
                    <a:pt x="113088" y="1179"/>
                    <a:pt x="73655" y="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78">
              <a:extLst>
                <a:ext uri="{FF2B5EF4-FFF2-40B4-BE49-F238E27FC236}">
                  <a16:creationId xmlns:a16="http://schemas.microsoft.com/office/drawing/2014/main" id="{BC4205FB-0D43-44A5-943F-56251D9CCDE8}"/>
                </a:ext>
              </a:extLst>
            </p:cNvPr>
            <p:cNvSpPr/>
            <p:nvPr/>
          </p:nvSpPr>
          <p:spPr>
            <a:xfrm>
              <a:off x="7142733" y="5374769"/>
              <a:ext cx="142911" cy="142938"/>
            </a:xfrm>
            <a:custGeom>
              <a:avLst/>
              <a:gdLst>
                <a:gd name="connsiteX0" fmla="*/ 44069 w 142911"/>
                <a:gd name="connsiteY0" fmla="*/ 5493 h 142938"/>
                <a:gd name="connsiteX1" fmla="*/ 5493 w 142911"/>
                <a:gd name="connsiteY1" fmla="*/ 98933 h 142938"/>
                <a:gd name="connsiteX2" fmla="*/ 71501 w 142911"/>
                <a:gd name="connsiteY2" fmla="*/ 142939 h 142938"/>
                <a:gd name="connsiteX3" fmla="*/ 98838 w 142911"/>
                <a:gd name="connsiteY3" fmla="*/ 137414 h 142938"/>
                <a:gd name="connsiteX4" fmla="*/ 137414 w 142911"/>
                <a:gd name="connsiteY4" fmla="*/ 44069 h 142938"/>
                <a:gd name="connsiteX5" fmla="*/ 44069 w 142911"/>
                <a:gd name="connsiteY5" fmla="*/ 5493 h 1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1" h="142938">
                  <a:moveTo>
                    <a:pt x="44069" y="5493"/>
                  </a:moveTo>
                  <a:cubicBezTo>
                    <a:pt x="7589" y="20638"/>
                    <a:pt x="-9652" y="62453"/>
                    <a:pt x="5493" y="98933"/>
                  </a:cubicBezTo>
                  <a:cubicBezTo>
                    <a:pt x="16923" y="126365"/>
                    <a:pt x="43498" y="142939"/>
                    <a:pt x="71501" y="142939"/>
                  </a:cubicBezTo>
                  <a:cubicBezTo>
                    <a:pt x="80645" y="142939"/>
                    <a:pt x="89894" y="141224"/>
                    <a:pt x="98838" y="137414"/>
                  </a:cubicBezTo>
                  <a:cubicBezTo>
                    <a:pt x="135319" y="122365"/>
                    <a:pt x="152569" y="80455"/>
                    <a:pt x="137414" y="44069"/>
                  </a:cubicBezTo>
                  <a:cubicBezTo>
                    <a:pt x="122260" y="7589"/>
                    <a:pt x="80455" y="-9652"/>
                    <a:pt x="44069" y="54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79">
              <a:extLst>
                <a:ext uri="{FF2B5EF4-FFF2-40B4-BE49-F238E27FC236}">
                  <a16:creationId xmlns:a16="http://schemas.microsoft.com/office/drawing/2014/main" id="{D044F029-159A-45C9-B552-E50E75741186}"/>
                </a:ext>
              </a:extLst>
            </p:cNvPr>
            <p:cNvSpPr/>
            <p:nvPr/>
          </p:nvSpPr>
          <p:spPr>
            <a:xfrm>
              <a:off x="6587911" y="5517088"/>
              <a:ext cx="142873" cy="142923"/>
            </a:xfrm>
            <a:custGeom>
              <a:avLst/>
              <a:gdLst>
                <a:gd name="connsiteX0" fmla="*/ 63777 w 142873"/>
                <a:gd name="connsiteY0" fmla="*/ 429 h 142923"/>
                <a:gd name="connsiteX1" fmla="*/ 63682 w 142873"/>
                <a:gd name="connsiteY1" fmla="*/ 429 h 142923"/>
                <a:gd name="connsiteX2" fmla="*/ 426 w 142873"/>
                <a:gd name="connsiteY2" fmla="*/ 79201 h 142923"/>
                <a:gd name="connsiteX3" fmla="*/ 71388 w 142873"/>
                <a:gd name="connsiteY3" fmla="*/ 142923 h 142923"/>
                <a:gd name="connsiteX4" fmla="*/ 79198 w 142873"/>
                <a:gd name="connsiteY4" fmla="*/ 142447 h 142923"/>
                <a:gd name="connsiteX5" fmla="*/ 142444 w 142873"/>
                <a:gd name="connsiteY5" fmla="*/ 63676 h 142923"/>
                <a:gd name="connsiteX6" fmla="*/ 63777 w 142873"/>
                <a:gd name="connsiteY6" fmla="*/ 429 h 1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3" h="142923">
                  <a:moveTo>
                    <a:pt x="63777" y="429"/>
                  </a:moveTo>
                  <a:cubicBezTo>
                    <a:pt x="63682" y="429"/>
                    <a:pt x="63682" y="429"/>
                    <a:pt x="63682" y="429"/>
                  </a:cubicBezTo>
                  <a:cubicBezTo>
                    <a:pt x="24534" y="4716"/>
                    <a:pt x="-3850" y="39958"/>
                    <a:pt x="426" y="79201"/>
                  </a:cubicBezTo>
                  <a:cubicBezTo>
                    <a:pt x="4427" y="115777"/>
                    <a:pt x="35383" y="142923"/>
                    <a:pt x="71388" y="142923"/>
                  </a:cubicBezTo>
                  <a:cubicBezTo>
                    <a:pt x="73969" y="142923"/>
                    <a:pt x="76531" y="142733"/>
                    <a:pt x="79198" y="142447"/>
                  </a:cubicBezTo>
                  <a:cubicBezTo>
                    <a:pt x="118441" y="138161"/>
                    <a:pt x="146731" y="102918"/>
                    <a:pt x="142444" y="63676"/>
                  </a:cubicBezTo>
                  <a:cubicBezTo>
                    <a:pt x="138158" y="24432"/>
                    <a:pt x="102925" y="-3857"/>
                    <a:pt x="63777" y="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80">
              <a:extLst>
                <a:ext uri="{FF2B5EF4-FFF2-40B4-BE49-F238E27FC236}">
                  <a16:creationId xmlns:a16="http://schemas.microsoft.com/office/drawing/2014/main" id="{DD9328D9-6C0A-4D8C-97FD-F3B1DA8181E7}"/>
                </a:ext>
              </a:extLst>
            </p:cNvPr>
            <p:cNvSpPr/>
            <p:nvPr/>
          </p:nvSpPr>
          <p:spPr>
            <a:xfrm>
              <a:off x="5736959" y="5429559"/>
              <a:ext cx="142914" cy="142917"/>
            </a:xfrm>
            <a:custGeom>
              <a:avLst/>
              <a:gdLst>
                <a:gd name="connsiteX0" fmla="*/ 93674 w 142914"/>
                <a:gd name="connsiteY0" fmla="*/ 3567 h 142917"/>
                <a:gd name="connsiteX1" fmla="*/ 93578 w 142914"/>
                <a:gd name="connsiteY1" fmla="*/ 3567 h 142917"/>
                <a:gd name="connsiteX2" fmla="*/ 3567 w 142914"/>
                <a:gd name="connsiteY2" fmla="*/ 49287 h 142917"/>
                <a:gd name="connsiteX3" fmla="*/ 49287 w 142914"/>
                <a:gd name="connsiteY3" fmla="*/ 139393 h 142917"/>
                <a:gd name="connsiteX4" fmla="*/ 71480 w 142914"/>
                <a:gd name="connsiteY4" fmla="*/ 142918 h 142917"/>
                <a:gd name="connsiteX5" fmla="*/ 139394 w 142914"/>
                <a:gd name="connsiteY5" fmla="*/ 93578 h 142917"/>
                <a:gd name="connsiteX6" fmla="*/ 93674 w 142914"/>
                <a:gd name="connsiteY6" fmla="*/ 3567 h 14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4" h="142917">
                  <a:moveTo>
                    <a:pt x="93674" y="3567"/>
                  </a:moveTo>
                  <a:cubicBezTo>
                    <a:pt x="93578" y="3567"/>
                    <a:pt x="93578" y="3567"/>
                    <a:pt x="93578" y="3567"/>
                  </a:cubicBezTo>
                  <a:cubicBezTo>
                    <a:pt x="56050" y="-8720"/>
                    <a:pt x="15759" y="11758"/>
                    <a:pt x="3567" y="49287"/>
                  </a:cubicBezTo>
                  <a:cubicBezTo>
                    <a:pt x="-8720" y="86816"/>
                    <a:pt x="11759" y="127106"/>
                    <a:pt x="49287" y="139393"/>
                  </a:cubicBezTo>
                  <a:cubicBezTo>
                    <a:pt x="56631" y="141775"/>
                    <a:pt x="64156" y="142918"/>
                    <a:pt x="71480" y="142918"/>
                  </a:cubicBezTo>
                  <a:cubicBezTo>
                    <a:pt x="101579" y="142918"/>
                    <a:pt x="129488" y="123773"/>
                    <a:pt x="139394" y="93578"/>
                  </a:cubicBezTo>
                  <a:cubicBezTo>
                    <a:pt x="151586" y="56145"/>
                    <a:pt x="131097" y="15759"/>
                    <a:pt x="93674" y="3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81">
              <a:extLst>
                <a:ext uri="{FF2B5EF4-FFF2-40B4-BE49-F238E27FC236}">
                  <a16:creationId xmlns:a16="http://schemas.microsoft.com/office/drawing/2014/main" id="{AF7D160B-542C-4371-874F-9B180AD4FFE4}"/>
                </a:ext>
              </a:extLst>
            </p:cNvPr>
            <p:cNvSpPr/>
            <p:nvPr/>
          </p:nvSpPr>
          <p:spPr>
            <a:xfrm>
              <a:off x="6870319" y="5465823"/>
              <a:ext cx="142915" cy="142848"/>
            </a:xfrm>
            <a:custGeom>
              <a:avLst/>
              <a:gdLst>
                <a:gd name="connsiteX0" fmla="*/ 53689 w 142915"/>
                <a:gd name="connsiteY0" fmla="*/ 2260 h 142848"/>
                <a:gd name="connsiteX1" fmla="*/ 2263 w 142915"/>
                <a:gd name="connsiteY1" fmla="*/ 89128 h 142848"/>
                <a:gd name="connsiteX2" fmla="*/ 71415 w 142915"/>
                <a:gd name="connsiteY2" fmla="*/ 142849 h 142848"/>
                <a:gd name="connsiteX3" fmla="*/ 89227 w 142915"/>
                <a:gd name="connsiteY3" fmla="*/ 140658 h 142848"/>
                <a:gd name="connsiteX4" fmla="*/ 140652 w 142915"/>
                <a:gd name="connsiteY4" fmla="*/ 53694 h 142848"/>
                <a:gd name="connsiteX5" fmla="*/ 53689 w 142915"/>
                <a:gd name="connsiteY5" fmla="*/ 2260 h 14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5" h="142848">
                  <a:moveTo>
                    <a:pt x="53689" y="2260"/>
                  </a:moveTo>
                  <a:cubicBezTo>
                    <a:pt x="15494" y="11975"/>
                    <a:pt x="-7557" y="50932"/>
                    <a:pt x="2263" y="89128"/>
                  </a:cubicBezTo>
                  <a:cubicBezTo>
                    <a:pt x="10445" y="121417"/>
                    <a:pt x="39497" y="142849"/>
                    <a:pt x="71415" y="142849"/>
                  </a:cubicBezTo>
                  <a:cubicBezTo>
                    <a:pt x="77215" y="142849"/>
                    <a:pt x="83226" y="142182"/>
                    <a:pt x="89227" y="140658"/>
                  </a:cubicBezTo>
                  <a:cubicBezTo>
                    <a:pt x="127422" y="130847"/>
                    <a:pt x="150472" y="91890"/>
                    <a:pt x="140652" y="53694"/>
                  </a:cubicBezTo>
                  <a:cubicBezTo>
                    <a:pt x="130841" y="15499"/>
                    <a:pt x="91874" y="-7551"/>
                    <a:pt x="53689" y="2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82">
              <a:extLst>
                <a:ext uri="{FF2B5EF4-FFF2-40B4-BE49-F238E27FC236}">
                  <a16:creationId xmlns:a16="http://schemas.microsoft.com/office/drawing/2014/main" id="{B405CBA6-8264-4BCE-95A0-BCB35DA43920}"/>
                </a:ext>
              </a:extLst>
            </p:cNvPr>
            <p:cNvSpPr/>
            <p:nvPr/>
          </p:nvSpPr>
          <p:spPr>
            <a:xfrm>
              <a:off x="7957756" y="2250705"/>
              <a:ext cx="142875" cy="142898"/>
            </a:xfrm>
            <a:custGeom>
              <a:avLst/>
              <a:gdLst>
                <a:gd name="connsiteX0" fmla="*/ 130769 w 142875"/>
                <a:gd name="connsiteY0" fmla="*/ 31742 h 142898"/>
                <a:gd name="connsiteX1" fmla="*/ 121911 w 142875"/>
                <a:gd name="connsiteY1" fmla="*/ 20979 h 142898"/>
                <a:gd name="connsiteX2" fmla="*/ 111052 w 142875"/>
                <a:gd name="connsiteY2" fmla="*/ 12025 h 142898"/>
                <a:gd name="connsiteX3" fmla="*/ 98765 w 142875"/>
                <a:gd name="connsiteY3" fmla="*/ 5453 h 142898"/>
                <a:gd name="connsiteX4" fmla="*/ 85335 w 142875"/>
                <a:gd name="connsiteY4" fmla="*/ 1357 h 142898"/>
                <a:gd name="connsiteX5" fmla="*/ 57426 w 142875"/>
                <a:gd name="connsiteY5" fmla="*/ 1357 h 142898"/>
                <a:gd name="connsiteX6" fmla="*/ 44091 w 142875"/>
                <a:gd name="connsiteY6" fmla="*/ 5453 h 142898"/>
                <a:gd name="connsiteX7" fmla="*/ 31804 w 142875"/>
                <a:gd name="connsiteY7" fmla="*/ 12025 h 142898"/>
                <a:gd name="connsiteX8" fmla="*/ 20946 w 142875"/>
                <a:gd name="connsiteY8" fmla="*/ 20979 h 142898"/>
                <a:gd name="connsiteX9" fmla="*/ 11992 w 142875"/>
                <a:gd name="connsiteY9" fmla="*/ 31742 h 142898"/>
                <a:gd name="connsiteX10" fmla="*/ 5429 w 142875"/>
                <a:gd name="connsiteY10" fmla="*/ 44125 h 142898"/>
                <a:gd name="connsiteX11" fmla="*/ 1419 w 142875"/>
                <a:gd name="connsiteY11" fmla="*/ 57460 h 142898"/>
                <a:gd name="connsiteX12" fmla="*/ 0 w 142875"/>
                <a:gd name="connsiteY12" fmla="*/ 71461 h 142898"/>
                <a:gd name="connsiteX13" fmla="*/ 20955 w 142875"/>
                <a:gd name="connsiteY13" fmla="*/ 121944 h 142898"/>
                <a:gd name="connsiteX14" fmla="*/ 31813 w 142875"/>
                <a:gd name="connsiteY14" fmla="*/ 130802 h 142898"/>
                <a:gd name="connsiteX15" fmla="*/ 44101 w 142875"/>
                <a:gd name="connsiteY15" fmla="*/ 137374 h 142898"/>
                <a:gd name="connsiteX16" fmla="*/ 57436 w 142875"/>
                <a:gd name="connsiteY16" fmla="*/ 141470 h 142898"/>
                <a:gd name="connsiteX17" fmla="*/ 71438 w 142875"/>
                <a:gd name="connsiteY17" fmla="*/ 142899 h 142898"/>
                <a:gd name="connsiteX18" fmla="*/ 85344 w 142875"/>
                <a:gd name="connsiteY18" fmla="*/ 141470 h 142898"/>
                <a:gd name="connsiteX19" fmla="*/ 98774 w 142875"/>
                <a:gd name="connsiteY19" fmla="*/ 137374 h 142898"/>
                <a:gd name="connsiteX20" fmla="*/ 111062 w 142875"/>
                <a:gd name="connsiteY20" fmla="*/ 130802 h 142898"/>
                <a:gd name="connsiteX21" fmla="*/ 121920 w 142875"/>
                <a:gd name="connsiteY21" fmla="*/ 121944 h 142898"/>
                <a:gd name="connsiteX22" fmla="*/ 142875 w 142875"/>
                <a:gd name="connsiteY22" fmla="*/ 71461 h 142898"/>
                <a:gd name="connsiteX23" fmla="*/ 141446 w 142875"/>
                <a:gd name="connsiteY23" fmla="*/ 57460 h 142898"/>
                <a:gd name="connsiteX24" fmla="*/ 137351 w 142875"/>
                <a:gd name="connsiteY24" fmla="*/ 44125 h 142898"/>
                <a:gd name="connsiteX25" fmla="*/ 130769 w 142875"/>
                <a:gd name="connsiteY25" fmla="*/ 31742 h 14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98">
                  <a:moveTo>
                    <a:pt x="130769" y="31742"/>
                  </a:moveTo>
                  <a:cubicBezTo>
                    <a:pt x="128197" y="27837"/>
                    <a:pt x="125244" y="24217"/>
                    <a:pt x="121911" y="20979"/>
                  </a:cubicBezTo>
                  <a:cubicBezTo>
                    <a:pt x="118672" y="17645"/>
                    <a:pt x="114967" y="14692"/>
                    <a:pt x="111052" y="12025"/>
                  </a:cubicBezTo>
                  <a:cubicBezTo>
                    <a:pt x="107242" y="9454"/>
                    <a:pt x="103051" y="7263"/>
                    <a:pt x="98765" y="5453"/>
                  </a:cubicBezTo>
                  <a:cubicBezTo>
                    <a:pt x="94383" y="3739"/>
                    <a:pt x="89897" y="2310"/>
                    <a:pt x="85335" y="1357"/>
                  </a:cubicBezTo>
                  <a:cubicBezTo>
                    <a:pt x="76191" y="-452"/>
                    <a:pt x="66666" y="-452"/>
                    <a:pt x="57426" y="1357"/>
                  </a:cubicBezTo>
                  <a:cubicBezTo>
                    <a:pt x="52940" y="2310"/>
                    <a:pt x="48378" y="3739"/>
                    <a:pt x="44091" y="5453"/>
                  </a:cubicBezTo>
                  <a:cubicBezTo>
                    <a:pt x="39805" y="7263"/>
                    <a:pt x="35614" y="9454"/>
                    <a:pt x="31804" y="12025"/>
                  </a:cubicBezTo>
                  <a:cubicBezTo>
                    <a:pt x="27804" y="14692"/>
                    <a:pt x="24184" y="17645"/>
                    <a:pt x="20946" y="20979"/>
                  </a:cubicBezTo>
                  <a:cubicBezTo>
                    <a:pt x="17602" y="24217"/>
                    <a:pt x="14659" y="27837"/>
                    <a:pt x="11992" y="31742"/>
                  </a:cubicBezTo>
                  <a:cubicBezTo>
                    <a:pt x="9420" y="35647"/>
                    <a:pt x="7230" y="39838"/>
                    <a:pt x="5429" y="44125"/>
                  </a:cubicBezTo>
                  <a:cubicBezTo>
                    <a:pt x="3705" y="48411"/>
                    <a:pt x="2286" y="52888"/>
                    <a:pt x="1419" y="57460"/>
                  </a:cubicBezTo>
                  <a:cubicBezTo>
                    <a:pt x="467" y="62127"/>
                    <a:pt x="0" y="66794"/>
                    <a:pt x="0" y="71461"/>
                  </a:cubicBezTo>
                  <a:cubicBezTo>
                    <a:pt x="0" y="90226"/>
                    <a:pt x="7620" y="108704"/>
                    <a:pt x="20955" y="121944"/>
                  </a:cubicBezTo>
                  <a:cubicBezTo>
                    <a:pt x="24194" y="125278"/>
                    <a:pt x="27813" y="128230"/>
                    <a:pt x="31813" y="130802"/>
                  </a:cubicBezTo>
                  <a:cubicBezTo>
                    <a:pt x="35624" y="133374"/>
                    <a:pt x="39815" y="135660"/>
                    <a:pt x="44101" y="137374"/>
                  </a:cubicBezTo>
                  <a:cubicBezTo>
                    <a:pt x="48387" y="139184"/>
                    <a:pt x="52959" y="140518"/>
                    <a:pt x="57436" y="141470"/>
                  </a:cubicBezTo>
                  <a:cubicBezTo>
                    <a:pt x="62094" y="142423"/>
                    <a:pt x="66761" y="142899"/>
                    <a:pt x="71438" y="142899"/>
                  </a:cubicBezTo>
                  <a:cubicBezTo>
                    <a:pt x="76114" y="142899"/>
                    <a:pt x="80763" y="142423"/>
                    <a:pt x="85344" y="141470"/>
                  </a:cubicBezTo>
                  <a:cubicBezTo>
                    <a:pt x="89906" y="140518"/>
                    <a:pt x="94393" y="139184"/>
                    <a:pt x="98774" y="137374"/>
                  </a:cubicBezTo>
                  <a:cubicBezTo>
                    <a:pt x="103061" y="135660"/>
                    <a:pt x="107252" y="133374"/>
                    <a:pt x="111062" y="130802"/>
                  </a:cubicBezTo>
                  <a:cubicBezTo>
                    <a:pt x="114967" y="128230"/>
                    <a:pt x="118682" y="125278"/>
                    <a:pt x="121920" y="121944"/>
                  </a:cubicBezTo>
                  <a:cubicBezTo>
                    <a:pt x="135255" y="108704"/>
                    <a:pt x="142875" y="90226"/>
                    <a:pt x="142875" y="71461"/>
                  </a:cubicBezTo>
                  <a:cubicBezTo>
                    <a:pt x="142875" y="66794"/>
                    <a:pt x="142399" y="62127"/>
                    <a:pt x="141446" y="57460"/>
                  </a:cubicBezTo>
                  <a:cubicBezTo>
                    <a:pt x="140494" y="52888"/>
                    <a:pt x="139160" y="48411"/>
                    <a:pt x="137351" y="44125"/>
                  </a:cubicBezTo>
                  <a:cubicBezTo>
                    <a:pt x="135636" y="39838"/>
                    <a:pt x="133350" y="35647"/>
                    <a:pt x="130769" y="31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83">
              <a:extLst>
                <a:ext uri="{FF2B5EF4-FFF2-40B4-BE49-F238E27FC236}">
                  <a16:creationId xmlns:a16="http://schemas.microsoft.com/office/drawing/2014/main" id="{8F1E8653-7A70-4741-BA55-0FBC0267A9B9}"/>
                </a:ext>
              </a:extLst>
            </p:cNvPr>
            <p:cNvSpPr/>
            <p:nvPr/>
          </p:nvSpPr>
          <p:spPr>
            <a:xfrm>
              <a:off x="6515014" y="1185186"/>
              <a:ext cx="1622108" cy="3775662"/>
            </a:xfrm>
            <a:custGeom>
              <a:avLst/>
              <a:gdLst>
                <a:gd name="connsiteX0" fmla="*/ 1178985 w 1622108"/>
                <a:gd name="connsiteY0" fmla="*/ 3534337 h 3775662"/>
                <a:gd name="connsiteX1" fmla="*/ 1331966 w 1622108"/>
                <a:gd name="connsiteY1" fmla="*/ 3339703 h 3775662"/>
                <a:gd name="connsiteX2" fmla="*/ 1332385 w 1622108"/>
                <a:gd name="connsiteY2" fmla="*/ 3339075 h 3775662"/>
                <a:gd name="connsiteX3" fmla="*/ 1356255 w 1622108"/>
                <a:gd name="connsiteY3" fmla="*/ 3302651 h 3775662"/>
                <a:gd name="connsiteX4" fmla="*/ 1361656 w 1622108"/>
                <a:gd name="connsiteY4" fmla="*/ 3294136 h 3775662"/>
                <a:gd name="connsiteX5" fmla="*/ 1379610 w 1622108"/>
                <a:gd name="connsiteY5" fmla="*/ 3264932 h 3775662"/>
                <a:gd name="connsiteX6" fmla="*/ 1386764 w 1622108"/>
                <a:gd name="connsiteY6" fmla="*/ 3253064 h 3775662"/>
                <a:gd name="connsiteX7" fmla="*/ 1403127 w 1622108"/>
                <a:gd name="connsiteY7" fmla="*/ 3224632 h 3775662"/>
                <a:gd name="connsiteX8" fmla="*/ 1419082 w 1622108"/>
                <a:gd name="connsiteY8" fmla="*/ 3195676 h 3775662"/>
                <a:gd name="connsiteX9" fmla="*/ 1428169 w 1622108"/>
                <a:gd name="connsiteY9" fmla="*/ 3178759 h 3775662"/>
                <a:gd name="connsiteX10" fmla="*/ 1432236 w 1622108"/>
                <a:gd name="connsiteY10" fmla="*/ 3171187 h 3775662"/>
                <a:gd name="connsiteX11" fmla="*/ 1439903 w 1622108"/>
                <a:gd name="connsiteY11" fmla="*/ 3155833 h 3775662"/>
                <a:gd name="connsiteX12" fmla="*/ 1448333 w 1622108"/>
                <a:gd name="connsiteY12" fmla="*/ 3138945 h 3775662"/>
                <a:gd name="connsiteX13" fmla="*/ 1459430 w 1622108"/>
                <a:gd name="connsiteY13" fmla="*/ 3115971 h 3775662"/>
                <a:gd name="connsiteX14" fmla="*/ 1468469 w 1622108"/>
                <a:gd name="connsiteY14" fmla="*/ 3096387 h 3775662"/>
                <a:gd name="connsiteX15" fmla="*/ 1477699 w 1622108"/>
                <a:gd name="connsiteY15" fmla="*/ 3076118 h 3775662"/>
                <a:gd name="connsiteX16" fmla="*/ 1494434 w 1622108"/>
                <a:gd name="connsiteY16" fmla="*/ 3036808 h 3775662"/>
                <a:gd name="connsiteX17" fmla="*/ 1499292 w 1622108"/>
                <a:gd name="connsiteY17" fmla="*/ 3024673 h 3775662"/>
                <a:gd name="connsiteX18" fmla="*/ 1512379 w 1622108"/>
                <a:gd name="connsiteY18" fmla="*/ 2991164 h 3775662"/>
                <a:gd name="connsiteX19" fmla="*/ 1515980 w 1622108"/>
                <a:gd name="connsiteY19" fmla="*/ 2981535 h 3775662"/>
                <a:gd name="connsiteX20" fmla="*/ 1618745 w 1622108"/>
                <a:gd name="connsiteY20" fmla="*/ 2495569 h 3775662"/>
                <a:gd name="connsiteX21" fmla="*/ 1619297 w 1622108"/>
                <a:gd name="connsiteY21" fmla="*/ 2486006 h 3775662"/>
                <a:gd name="connsiteX22" fmla="*/ 1620993 w 1622108"/>
                <a:gd name="connsiteY22" fmla="*/ 2448382 h 3775662"/>
                <a:gd name="connsiteX23" fmla="*/ 1621403 w 1622108"/>
                <a:gd name="connsiteY23" fmla="*/ 2436571 h 3775662"/>
                <a:gd name="connsiteX24" fmla="*/ 1622107 w 1622108"/>
                <a:gd name="connsiteY24" fmla="*/ 2389747 h 3775662"/>
                <a:gd name="connsiteX25" fmla="*/ 1621145 w 1622108"/>
                <a:gd name="connsiteY25" fmla="*/ 2332958 h 3775662"/>
                <a:gd name="connsiteX26" fmla="*/ 1620631 w 1622108"/>
                <a:gd name="connsiteY26" fmla="*/ 2322586 h 3775662"/>
                <a:gd name="connsiteX27" fmla="*/ 1618269 w 1622108"/>
                <a:gd name="connsiteY27" fmla="*/ 2275999 h 3775662"/>
                <a:gd name="connsiteX28" fmla="*/ 1617878 w 1622108"/>
                <a:gd name="connsiteY28" fmla="*/ 2271256 h 3775662"/>
                <a:gd name="connsiteX29" fmla="*/ 1393631 w 1622108"/>
                <a:gd name="connsiteY29" fmla="*/ 1538116 h 3775662"/>
                <a:gd name="connsiteX30" fmla="*/ 1159449 w 1622108"/>
                <a:gd name="connsiteY30" fmla="*/ 1224534 h 3775662"/>
                <a:gd name="connsiteX31" fmla="*/ 1152496 w 1622108"/>
                <a:gd name="connsiteY31" fmla="*/ 1217266 h 3775662"/>
                <a:gd name="connsiteX32" fmla="*/ 1123226 w 1622108"/>
                <a:gd name="connsiteY32" fmla="*/ 1187225 h 3775662"/>
                <a:gd name="connsiteX33" fmla="*/ 1108319 w 1622108"/>
                <a:gd name="connsiteY33" fmla="*/ 1172594 h 3775662"/>
                <a:gd name="connsiteX34" fmla="*/ 1085659 w 1622108"/>
                <a:gd name="connsiteY34" fmla="*/ 1150820 h 3775662"/>
                <a:gd name="connsiteX35" fmla="*/ 1064771 w 1622108"/>
                <a:gd name="connsiteY35" fmla="*/ 1131570 h 3775662"/>
                <a:gd name="connsiteX36" fmla="*/ 1046673 w 1622108"/>
                <a:gd name="connsiteY36" fmla="*/ 1115292 h 3775662"/>
                <a:gd name="connsiteX37" fmla="*/ 1021413 w 1622108"/>
                <a:gd name="connsiteY37" fmla="*/ 1093451 h 3775662"/>
                <a:gd name="connsiteX38" fmla="*/ 1006230 w 1622108"/>
                <a:gd name="connsiteY38" fmla="*/ 1080678 h 3775662"/>
                <a:gd name="connsiteX39" fmla="*/ 977894 w 1622108"/>
                <a:gd name="connsiteY39" fmla="*/ 1057694 h 3775662"/>
                <a:gd name="connsiteX40" fmla="*/ 964311 w 1622108"/>
                <a:gd name="connsiteY40" fmla="*/ 1047017 h 3775662"/>
                <a:gd name="connsiteX41" fmla="*/ 933964 w 1622108"/>
                <a:gd name="connsiteY41" fmla="*/ 1023947 h 3775662"/>
                <a:gd name="connsiteX42" fmla="*/ 920867 w 1622108"/>
                <a:gd name="connsiteY42" fmla="*/ 1014336 h 3775662"/>
                <a:gd name="connsiteX43" fmla="*/ 889339 w 1622108"/>
                <a:gd name="connsiteY43" fmla="*/ 991914 h 3775662"/>
                <a:gd name="connsiteX44" fmla="*/ 875976 w 1622108"/>
                <a:gd name="connsiteY44" fmla="*/ 982780 h 3775662"/>
                <a:gd name="connsiteX45" fmla="*/ 843801 w 1622108"/>
                <a:gd name="connsiteY45" fmla="*/ 961406 h 3775662"/>
                <a:gd name="connsiteX46" fmla="*/ 829846 w 1622108"/>
                <a:gd name="connsiteY46" fmla="*/ 952538 h 3775662"/>
                <a:gd name="connsiteX47" fmla="*/ 797090 w 1622108"/>
                <a:gd name="connsiteY47" fmla="*/ 932250 h 3775662"/>
                <a:gd name="connsiteX48" fmla="*/ 794137 w 1622108"/>
                <a:gd name="connsiteY48" fmla="*/ 930421 h 3775662"/>
                <a:gd name="connsiteX49" fmla="*/ 794137 w 1622108"/>
                <a:gd name="connsiteY49" fmla="*/ 839734 h 3775662"/>
                <a:gd name="connsiteX50" fmla="*/ 1550670 w 1622108"/>
                <a:gd name="connsiteY50" fmla="*/ 839734 h 3775662"/>
                <a:gd name="connsiteX51" fmla="*/ 1615344 w 1622108"/>
                <a:gd name="connsiteY51" fmla="*/ 798633 h 3775662"/>
                <a:gd name="connsiteX52" fmla="*/ 1605601 w 1622108"/>
                <a:gd name="connsiteY52" fmla="*/ 722624 h 3775662"/>
                <a:gd name="connsiteX53" fmla="*/ 1353798 w 1622108"/>
                <a:gd name="connsiteY53" fmla="*/ 419872 h 3775662"/>
                <a:gd name="connsiteX54" fmla="*/ 1605601 w 1622108"/>
                <a:gd name="connsiteY54" fmla="*/ 117110 h 3775662"/>
                <a:gd name="connsiteX55" fmla="*/ 1615344 w 1622108"/>
                <a:gd name="connsiteY55" fmla="*/ 41100 h 3775662"/>
                <a:gd name="connsiteX56" fmla="*/ 1550670 w 1622108"/>
                <a:gd name="connsiteY56" fmla="*/ 0 h 3775662"/>
                <a:gd name="connsiteX57" fmla="*/ 722699 w 1622108"/>
                <a:gd name="connsiteY57" fmla="*/ 0 h 3775662"/>
                <a:gd name="connsiteX58" fmla="*/ 651262 w 1622108"/>
                <a:gd name="connsiteY58" fmla="*/ 71438 h 3775662"/>
                <a:gd name="connsiteX59" fmla="*/ 651262 w 1622108"/>
                <a:gd name="connsiteY59" fmla="*/ 768315 h 3775662"/>
                <a:gd name="connsiteX60" fmla="*/ 651262 w 1622108"/>
                <a:gd name="connsiteY60" fmla="*/ 1002573 h 3775662"/>
                <a:gd name="connsiteX61" fmla="*/ 183937 w 1622108"/>
                <a:gd name="connsiteY61" fmla="*/ 1539145 h 3775662"/>
                <a:gd name="connsiteX62" fmla="*/ 31632 w 1622108"/>
                <a:gd name="connsiteY62" fmla="*/ 1758182 h 3775662"/>
                <a:gd name="connsiteX63" fmla="*/ 39614 w 1622108"/>
                <a:gd name="connsiteY63" fmla="*/ 2059353 h 3775662"/>
                <a:gd name="connsiteX64" fmla="*/ 436321 w 1622108"/>
                <a:gd name="connsiteY64" fmla="*/ 2224545 h 3775662"/>
                <a:gd name="connsiteX65" fmla="*/ 490404 w 1622108"/>
                <a:gd name="connsiteY65" fmla="*/ 2225364 h 3775662"/>
                <a:gd name="connsiteX66" fmla="*/ 859079 w 1622108"/>
                <a:gd name="connsiteY66" fmla="*/ 2270703 h 3775662"/>
                <a:gd name="connsiteX67" fmla="*/ 1076792 w 1622108"/>
                <a:gd name="connsiteY67" fmla="*/ 2533012 h 3775662"/>
                <a:gd name="connsiteX68" fmla="*/ 995724 w 1622108"/>
                <a:gd name="connsiteY68" fmla="*/ 2745096 h 3775662"/>
                <a:gd name="connsiteX69" fmla="*/ 919981 w 1622108"/>
                <a:gd name="connsiteY69" fmla="*/ 2899248 h 3775662"/>
                <a:gd name="connsiteX70" fmla="*/ 998058 w 1622108"/>
                <a:gd name="connsiteY70" fmla="*/ 3439192 h 3775662"/>
                <a:gd name="connsiteX71" fmla="*/ 1030014 w 1622108"/>
                <a:gd name="connsiteY71" fmla="*/ 3483378 h 3775662"/>
                <a:gd name="connsiteX72" fmla="*/ 841372 w 1622108"/>
                <a:gd name="connsiteY72" fmla="*/ 3646599 h 3775662"/>
                <a:gd name="connsiteX73" fmla="*/ 825950 w 1622108"/>
                <a:gd name="connsiteY73" fmla="*/ 3746440 h 3775662"/>
                <a:gd name="connsiteX74" fmla="*/ 883643 w 1622108"/>
                <a:gd name="connsiteY74" fmla="*/ 3775663 h 3775662"/>
                <a:gd name="connsiteX75" fmla="*/ 925801 w 1622108"/>
                <a:gd name="connsiteY75" fmla="*/ 3761851 h 3775662"/>
                <a:gd name="connsiteX76" fmla="*/ 1175290 w 1622108"/>
                <a:gd name="connsiteY76" fmla="*/ 3537957 h 3775662"/>
                <a:gd name="connsiteX77" fmla="*/ 1178985 w 1622108"/>
                <a:gd name="connsiteY77" fmla="*/ 3534337 h 3775662"/>
                <a:gd name="connsiteX78" fmla="*/ 1205969 w 1622108"/>
                <a:gd name="connsiteY78" fmla="*/ 374199 h 3775662"/>
                <a:gd name="connsiteX79" fmla="*/ 1205969 w 1622108"/>
                <a:gd name="connsiteY79" fmla="*/ 465563 h 3775662"/>
                <a:gd name="connsiteX80" fmla="*/ 1398355 w 1622108"/>
                <a:gd name="connsiteY80" fmla="*/ 696878 h 3775662"/>
                <a:gd name="connsiteX81" fmla="*/ 794147 w 1622108"/>
                <a:gd name="connsiteY81" fmla="*/ 696878 h 3775662"/>
                <a:gd name="connsiteX82" fmla="*/ 794147 w 1622108"/>
                <a:gd name="connsiteY82" fmla="*/ 142875 h 3775662"/>
                <a:gd name="connsiteX83" fmla="*/ 1398355 w 1622108"/>
                <a:gd name="connsiteY83" fmla="*/ 142875 h 3775662"/>
                <a:gd name="connsiteX84" fmla="*/ 1205969 w 1622108"/>
                <a:gd name="connsiteY84" fmla="*/ 374199 h 3775662"/>
                <a:gd name="connsiteX85" fmla="*/ 1117149 w 1622108"/>
                <a:gd name="connsiteY85" fmla="*/ 3360239 h 3775662"/>
                <a:gd name="connsiteX86" fmla="*/ 1054398 w 1622108"/>
                <a:gd name="connsiteY86" fmla="*/ 2947721 h 3775662"/>
                <a:gd name="connsiteX87" fmla="*/ 1120168 w 1622108"/>
                <a:gd name="connsiteY87" fmla="*/ 2815314 h 3775662"/>
                <a:gd name="connsiteX88" fmla="*/ 1219657 w 1622108"/>
                <a:gd name="connsiteY88" fmla="*/ 2535774 h 3775662"/>
                <a:gd name="connsiteX89" fmla="*/ 908942 w 1622108"/>
                <a:gd name="connsiteY89" fmla="*/ 2136820 h 3775662"/>
                <a:gd name="connsiteX90" fmla="*/ 492280 w 1622108"/>
                <a:gd name="connsiteY90" fmla="*/ 2082508 h 3775662"/>
                <a:gd name="connsiteX91" fmla="*/ 439083 w 1622108"/>
                <a:gd name="connsiteY91" fmla="*/ 2081708 h 3775662"/>
                <a:gd name="connsiteX92" fmla="*/ 162239 w 1622108"/>
                <a:gd name="connsiteY92" fmla="*/ 1986029 h 3775662"/>
                <a:gd name="connsiteX93" fmla="*/ 163096 w 1622108"/>
                <a:gd name="connsiteY93" fmla="*/ 1814179 h 3775662"/>
                <a:gd name="connsiteX94" fmla="*/ 291693 w 1622108"/>
                <a:gd name="connsiteY94" fmla="*/ 1632985 h 3775662"/>
                <a:gd name="connsiteX95" fmla="*/ 651272 w 1622108"/>
                <a:gd name="connsiteY95" fmla="*/ 1220124 h 3775662"/>
                <a:gd name="connsiteX96" fmla="*/ 651272 w 1622108"/>
                <a:gd name="connsiteY96" fmla="*/ 1713595 h 3775662"/>
                <a:gd name="connsiteX97" fmla="*/ 722709 w 1622108"/>
                <a:gd name="connsiteY97" fmla="*/ 1785033 h 3775662"/>
                <a:gd name="connsiteX98" fmla="*/ 794147 w 1622108"/>
                <a:gd name="connsiteY98" fmla="*/ 1713595 h 3775662"/>
                <a:gd name="connsiteX99" fmla="*/ 794147 w 1622108"/>
                <a:gd name="connsiteY99" fmla="*/ 1099976 h 3775662"/>
                <a:gd name="connsiteX100" fmla="*/ 800995 w 1622108"/>
                <a:gd name="connsiteY100" fmla="*/ 1104576 h 3775662"/>
                <a:gd name="connsiteX101" fmla="*/ 810673 w 1622108"/>
                <a:gd name="connsiteY101" fmla="*/ 1111187 h 3775662"/>
                <a:gd name="connsiteX102" fmla="*/ 838809 w 1622108"/>
                <a:gd name="connsiteY102" fmla="*/ 1131313 h 3775662"/>
                <a:gd name="connsiteX103" fmla="*/ 849782 w 1622108"/>
                <a:gd name="connsiteY103" fmla="*/ 1139361 h 3775662"/>
                <a:gd name="connsiteX104" fmla="*/ 876405 w 1622108"/>
                <a:gd name="connsiteY104" fmla="*/ 1159612 h 3775662"/>
                <a:gd name="connsiteX105" fmla="*/ 888139 w 1622108"/>
                <a:gd name="connsiteY105" fmla="*/ 1168841 h 3775662"/>
                <a:gd name="connsiteX106" fmla="*/ 913190 w 1622108"/>
                <a:gd name="connsiteY106" fmla="*/ 1189082 h 3775662"/>
                <a:gd name="connsiteX107" fmla="*/ 926201 w 1622108"/>
                <a:gd name="connsiteY107" fmla="*/ 1200026 h 3775662"/>
                <a:gd name="connsiteX108" fmla="*/ 949042 w 1622108"/>
                <a:gd name="connsiteY108" fmla="*/ 1219610 h 3775662"/>
                <a:gd name="connsiteX109" fmla="*/ 965511 w 1622108"/>
                <a:gd name="connsiteY109" fmla="*/ 1234421 h 3775662"/>
                <a:gd name="connsiteX110" fmla="*/ 983885 w 1622108"/>
                <a:gd name="connsiteY110" fmla="*/ 1251118 h 3775662"/>
                <a:gd name="connsiteX111" fmla="*/ 1475489 w 1622108"/>
                <a:gd name="connsiteY111" fmla="*/ 2282505 h 3775662"/>
                <a:gd name="connsiteX112" fmla="*/ 1475737 w 1622108"/>
                <a:gd name="connsiteY112" fmla="*/ 2285505 h 3775662"/>
                <a:gd name="connsiteX113" fmla="*/ 1477937 w 1622108"/>
                <a:gd name="connsiteY113" fmla="*/ 2328986 h 3775662"/>
                <a:gd name="connsiteX114" fmla="*/ 1478366 w 1622108"/>
                <a:gd name="connsiteY114" fmla="*/ 2337730 h 3775662"/>
                <a:gd name="connsiteX115" fmla="*/ 1479242 w 1622108"/>
                <a:gd name="connsiteY115" fmla="*/ 2389765 h 3775662"/>
                <a:gd name="connsiteX116" fmla="*/ 1478642 w 1622108"/>
                <a:gd name="connsiteY116" fmla="*/ 2430742 h 3775662"/>
                <a:gd name="connsiteX117" fmla="*/ 1478137 w 1622108"/>
                <a:gd name="connsiteY117" fmla="*/ 2446534 h 3775662"/>
                <a:gd name="connsiteX118" fmla="*/ 1477127 w 1622108"/>
                <a:gd name="connsiteY118" fmla="*/ 2469671 h 3775662"/>
                <a:gd name="connsiteX119" fmla="*/ 1313411 w 1622108"/>
                <a:gd name="connsiteY119" fmla="*/ 3089377 h 3775662"/>
                <a:gd name="connsiteX120" fmla="*/ 1309316 w 1622108"/>
                <a:gd name="connsiteY120" fmla="*/ 3097568 h 3775662"/>
                <a:gd name="connsiteX121" fmla="*/ 1298286 w 1622108"/>
                <a:gd name="connsiteY121" fmla="*/ 3118647 h 3775662"/>
                <a:gd name="connsiteX122" fmla="*/ 1290428 w 1622108"/>
                <a:gd name="connsiteY122" fmla="*/ 3133268 h 3775662"/>
                <a:gd name="connsiteX123" fmla="*/ 1280407 w 1622108"/>
                <a:gd name="connsiteY123" fmla="*/ 3151451 h 3775662"/>
                <a:gd name="connsiteX124" fmla="*/ 1264977 w 1622108"/>
                <a:gd name="connsiteY124" fmla="*/ 3178264 h 3775662"/>
                <a:gd name="connsiteX125" fmla="*/ 1259776 w 1622108"/>
                <a:gd name="connsiteY125" fmla="*/ 3187075 h 3775662"/>
                <a:gd name="connsiteX126" fmla="*/ 1239898 w 1622108"/>
                <a:gd name="connsiteY126" fmla="*/ 3219403 h 3775662"/>
                <a:gd name="connsiteX127" fmla="*/ 1235916 w 1622108"/>
                <a:gd name="connsiteY127" fmla="*/ 3225641 h 3775662"/>
                <a:gd name="connsiteX128" fmla="*/ 1213761 w 1622108"/>
                <a:gd name="connsiteY128" fmla="*/ 3259446 h 3775662"/>
                <a:gd name="connsiteX129" fmla="*/ 1213590 w 1622108"/>
                <a:gd name="connsiteY129" fmla="*/ 3259712 h 3775662"/>
                <a:gd name="connsiteX130" fmla="*/ 1127417 w 1622108"/>
                <a:gd name="connsiteY130" fmla="*/ 3375155 h 3775662"/>
                <a:gd name="connsiteX131" fmla="*/ 1117149 w 1622108"/>
                <a:gd name="connsiteY131" fmla="*/ 3360239 h 37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622108" h="3775662">
                  <a:moveTo>
                    <a:pt x="1178985" y="3534337"/>
                  </a:moveTo>
                  <a:cubicBezTo>
                    <a:pt x="1235011" y="3472853"/>
                    <a:pt x="1286027" y="3407759"/>
                    <a:pt x="1331966" y="3339703"/>
                  </a:cubicBezTo>
                  <a:cubicBezTo>
                    <a:pt x="1332109" y="3339494"/>
                    <a:pt x="1332243" y="3339284"/>
                    <a:pt x="1332385" y="3339075"/>
                  </a:cubicBezTo>
                  <a:cubicBezTo>
                    <a:pt x="1340510" y="3327025"/>
                    <a:pt x="1348454" y="3314881"/>
                    <a:pt x="1356255" y="3302651"/>
                  </a:cubicBezTo>
                  <a:cubicBezTo>
                    <a:pt x="1358065" y="3299822"/>
                    <a:pt x="1359865" y="3296984"/>
                    <a:pt x="1361656" y="3294136"/>
                  </a:cubicBezTo>
                  <a:cubicBezTo>
                    <a:pt x="1367742" y="3284458"/>
                    <a:pt x="1373724" y="3274724"/>
                    <a:pt x="1379610" y="3264932"/>
                  </a:cubicBezTo>
                  <a:cubicBezTo>
                    <a:pt x="1381992" y="3260979"/>
                    <a:pt x="1384411" y="3257045"/>
                    <a:pt x="1386764" y="3253064"/>
                  </a:cubicBezTo>
                  <a:cubicBezTo>
                    <a:pt x="1392326" y="3243644"/>
                    <a:pt x="1397755" y="3234157"/>
                    <a:pt x="1403127" y="3224632"/>
                  </a:cubicBezTo>
                  <a:cubicBezTo>
                    <a:pt x="1408557" y="3215040"/>
                    <a:pt x="1413843" y="3205372"/>
                    <a:pt x="1419082" y="3195676"/>
                  </a:cubicBezTo>
                  <a:cubicBezTo>
                    <a:pt x="1422120" y="3190037"/>
                    <a:pt x="1425197" y="3184427"/>
                    <a:pt x="1428169" y="3178759"/>
                  </a:cubicBezTo>
                  <a:cubicBezTo>
                    <a:pt x="1429502" y="3176226"/>
                    <a:pt x="1430921" y="3173730"/>
                    <a:pt x="1432236" y="3171187"/>
                  </a:cubicBezTo>
                  <a:cubicBezTo>
                    <a:pt x="1434874" y="3166110"/>
                    <a:pt x="1437322" y="3160938"/>
                    <a:pt x="1439903" y="3155833"/>
                  </a:cubicBezTo>
                  <a:cubicBezTo>
                    <a:pt x="1442742" y="3150213"/>
                    <a:pt x="1445561" y="3144593"/>
                    <a:pt x="1448333" y="3138945"/>
                  </a:cubicBezTo>
                  <a:cubicBezTo>
                    <a:pt x="1452086" y="3131315"/>
                    <a:pt x="1455801" y="3123667"/>
                    <a:pt x="1459430" y="3115971"/>
                  </a:cubicBezTo>
                  <a:cubicBezTo>
                    <a:pt x="1462506" y="3109474"/>
                    <a:pt x="1465478" y="3102931"/>
                    <a:pt x="1468469" y="3096387"/>
                  </a:cubicBezTo>
                  <a:cubicBezTo>
                    <a:pt x="1471555" y="3089634"/>
                    <a:pt x="1474698" y="3082909"/>
                    <a:pt x="1477699" y="3076118"/>
                  </a:cubicBezTo>
                  <a:cubicBezTo>
                    <a:pt x="1483452" y="3063088"/>
                    <a:pt x="1489014" y="3049972"/>
                    <a:pt x="1494434" y="3036808"/>
                  </a:cubicBezTo>
                  <a:cubicBezTo>
                    <a:pt x="1496092" y="3032779"/>
                    <a:pt x="1497673" y="3028722"/>
                    <a:pt x="1499292" y="3024673"/>
                  </a:cubicBezTo>
                  <a:cubicBezTo>
                    <a:pt x="1503769" y="3013548"/>
                    <a:pt x="1508141" y="3002385"/>
                    <a:pt x="1512379" y="2991164"/>
                  </a:cubicBezTo>
                  <a:cubicBezTo>
                    <a:pt x="1513589" y="2987955"/>
                    <a:pt x="1514789" y="2984745"/>
                    <a:pt x="1515980" y="2981535"/>
                  </a:cubicBezTo>
                  <a:cubicBezTo>
                    <a:pt x="1573520" y="2826515"/>
                    <a:pt x="1608382" y="2662980"/>
                    <a:pt x="1618745" y="2495569"/>
                  </a:cubicBezTo>
                  <a:cubicBezTo>
                    <a:pt x="1618945" y="2492388"/>
                    <a:pt x="1619116" y="2489197"/>
                    <a:pt x="1619297" y="2486006"/>
                  </a:cubicBezTo>
                  <a:cubicBezTo>
                    <a:pt x="1620002" y="2473481"/>
                    <a:pt x="1620564" y="2460946"/>
                    <a:pt x="1620993" y="2448382"/>
                  </a:cubicBezTo>
                  <a:cubicBezTo>
                    <a:pt x="1621126" y="2444448"/>
                    <a:pt x="1621288" y="2440515"/>
                    <a:pt x="1621403" y="2436571"/>
                  </a:cubicBezTo>
                  <a:cubicBezTo>
                    <a:pt x="1621831" y="2420989"/>
                    <a:pt x="1622107" y="2405387"/>
                    <a:pt x="1622107" y="2389747"/>
                  </a:cubicBezTo>
                  <a:cubicBezTo>
                    <a:pt x="1622107" y="2370792"/>
                    <a:pt x="1621783" y="2351865"/>
                    <a:pt x="1621145" y="2332958"/>
                  </a:cubicBezTo>
                  <a:cubicBezTo>
                    <a:pt x="1621031" y="2329491"/>
                    <a:pt x="1620774" y="2326053"/>
                    <a:pt x="1620631" y="2322586"/>
                  </a:cubicBezTo>
                  <a:cubicBezTo>
                    <a:pt x="1620021" y="2307041"/>
                    <a:pt x="1619307" y="2291505"/>
                    <a:pt x="1618269" y="2275999"/>
                  </a:cubicBezTo>
                  <a:cubicBezTo>
                    <a:pt x="1618164" y="2274408"/>
                    <a:pt x="1617993" y="2272837"/>
                    <a:pt x="1617878" y="2271256"/>
                  </a:cubicBezTo>
                  <a:cubicBezTo>
                    <a:pt x="1599876" y="2012994"/>
                    <a:pt x="1523324" y="1761677"/>
                    <a:pt x="1393631" y="1538116"/>
                  </a:cubicBezTo>
                  <a:cubicBezTo>
                    <a:pt x="1327842" y="1424712"/>
                    <a:pt x="1249003" y="1319555"/>
                    <a:pt x="1159449" y="1224534"/>
                  </a:cubicBezTo>
                  <a:cubicBezTo>
                    <a:pt x="1157154" y="1222086"/>
                    <a:pt x="1154801" y="1219695"/>
                    <a:pt x="1152496" y="1217266"/>
                  </a:cubicBezTo>
                  <a:cubicBezTo>
                    <a:pt x="1142847" y="1207151"/>
                    <a:pt x="1133122" y="1197112"/>
                    <a:pt x="1123226" y="1187225"/>
                  </a:cubicBezTo>
                  <a:cubicBezTo>
                    <a:pt x="1118311" y="1182300"/>
                    <a:pt x="1113301" y="1177461"/>
                    <a:pt x="1108319" y="1172594"/>
                  </a:cubicBezTo>
                  <a:cubicBezTo>
                    <a:pt x="1100814" y="1165279"/>
                    <a:pt x="1093298" y="1157992"/>
                    <a:pt x="1085659" y="1150820"/>
                  </a:cubicBezTo>
                  <a:cubicBezTo>
                    <a:pt x="1078773" y="1144334"/>
                    <a:pt x="1071781" y="1137952"/>
                    <a:pt x="1064771" y="1131570"/>
                  </a:cubicBezTo>
                  <a:cubicBezTo>
                    <a:pt x="1058770" y="1126112"/>
                    <a:pt x="1052760" y="1120664"/>
                    <a:pt x="1046673" y="1115292"/>
                  </a:cubicBezTo>
                  <a:cubicBezTo>
                    <a:pt x="1038339" y="1107929"/>
                    <a:pt x="1029910" y="1100661"/>
                    <a:pt x="1021413" y="1093451"/>
                  </a:cubicBezTo>
                  <a:cubicBezTo>
                    <a:pt x="1016374" y="1089174"/>
                    <a:pt x="1011326" y="1084898"/>
                    <a:pt x="1006230" y="1080678"/>
                  </a:cubicBezTo>
                  <a:cubicBezTo>
                    <a:pt x="996877" y="1072915"/>
                    <a:pt x="987428" y="1065267"/>
                    <a:pt x="977894" y="1057694"/>
                  </a:cubicBezTo>
                  <a:cubicBezTo>
                    <a:pt x="973379" y="1054113"/>
                    <a:pt x="968864" y="1050550"/>
                    <a:pt x="964311" y="1047017"/>
                  </a:cubicBezTo>
                  <a:cubicBezTo>
                    <a:pt x="954290" y="1039225"/>
                    <a:pt x="944175" y="1031539"/>
                    <a:pt x="933964" y="1023947"/>
                  </a:cubicBezTo>
                  <a:cubicBezTo>
                    <a:pt x="929611" y="1020718"/>
                    <a:pt x="925239" y="1017518"/>
                    <a:pt x="920867" y="1014336"/>
                  </a:cubicBezTo>
                  <a:cubicBezTo>
                    <a:pt x="910447" y="1006754"/>
                    <a:pt x="899950" y="999268"/>
                    <a:pt x="889339" y="991914"/>
                  </a:cubicBezTo>
                  <a:cubicBezTo>
                    <a:pt x="884901" y="988838"/>
                    <a:pt x="880443" y="985818"/>
                    <a:pt x="875976" y="982780"/>
                  </a:cubicBezTo>
                  <a:cubicBezTo>
                    <a:pt x="865336" y="975551"/>
                    <a:pt x="854630" y="968407"/>
                    <a:pt x="843801" y="961406"/>
                  </a:cubicBezTo>
                  <a:cubicBezTo>
                    <a:pt x="839171" y="958415"/>
                    <a:pt x="834504" y="955481"/>
                    <a:pt x="829846" y="952538"/>
                  </a:cubicBezTo>
                  <a:cubicBezTo>
                    <a:pt x="819007" y="945680"/>
                    <a:pt x="808110" y="938879"/>
                    <a:pt x="797090" y="932250"/>
                  </a:cubicBezTo>
                  <a:cubicBezTo>
                    <a:pt x="796099" y="931650"/>
                    <a:pt x="795128" y="931012"/>
                    <a:pt x="794137" y="930421"/>
                  </a:cubicBezTo>
                  <a:lnTo>
                    <a:pt x="794137" y="839734"/>
                  </a:lnTo>
                  <a:lnTo>
                    <a:pt x="1550670" y="839734"/>
                  </a:lnTo>
                  <a:cubicBezTo>
                    <a:pt x="1578378" y="839734"/>
                    <a:pt x="1603591" y="823712"/>
                    <a:pt x="1615344" y="798633"/>
                  </a:cubicBezTo>
                  <a:cubicBezTo>
                    <a:pt x="1627108" y="773544"/>
                    <a:pt x="1623307" y="743922"/>
                    <a:pt x="1605601" y="722624"/>
                  </a:cubicBezTo>
                  <a:lnTo>
                    <a:pt x="1353798" y="419872"/>
                  </a:lnTo>
                  <a:lnTo>
                    <a:pt x="1605601" y="117110"/>
                  </a:lnTo>
                  <a:cubicBezTo>
                    <a:pt x="1623307" y="95802"/>
                    <a:pt x="1627117" y="66180"/>
                    <a:pt x="1615344" y="41100"/>
                  </a:cubicBezTo>
                  <a:cubicBezTo>
                    <a:pt x="1603591" y="16021"/>
                    <a:pt x="1578378" y="0"/>
                    <a:pt x="1550670" y="0"/>
                  </a:cubicBezTo>
                  <a:lnTo>
                    <a:pt x="722699" y="0"/>
                  </a:lnTo>
                  <a:cubicBezTo>
                    <a:pt x="683237" y="0"/>
                    <a:pt x="651262" y="31985"/>
                    <a:pt x="651262" y="71438"/>
                  </a:cubicBezTo>
                  <a:lnTo>
                    <a:pt x="651262" y="768315"/>
                  </a:lnTo>
                  <a:lnTo>
                    <a:pt x="651262" y="1002573"/>
                  </a:lnTo>
                  <a:lnTo>
                    <a:pt x="183937" y="1539145"/>
                  </a:lnTo>
                  <a:cubicBezTo>
                    <a:pt x="129787" y="1601315"/>
                    <a:pt x="68427" y="1671790"/>
                    <a:pt x="31632" y="1758182"/>
                  </a:cubicBezTo>
                  <a:cubicBezTo>
                    <a:pt x="-13202" y="1863433"/>
                    <a:pt x="-10230" y="1976028"/>
                    <a:pt x="39614" y="2059353"/>
                  </a:cubicBezTo>
                  <a:cubicBezTo>
                    <a:pt x="125063" y="2202228"/>
                    <a:pt x="306943" y="2222059"/>
                    <a:pt x="436321" y="2224545"/>
                  </a:cubicBezTo>
                  <a:cubicBezTo>
                    <a:pt x="454304" y="2224888"/>
                    <a:pt x="472335" y="2225126"/>
                    <a:pt x="490404" y="2225364"/>
                  </a:cubicBezTo>
                  <a:cubicBezTo>
                    <a:pt x="622011" y="2227088"/>
                    <a:pt x="746340" y="2228726"/>
                    <a:pt x="859079" y="2270703"/>
                  </a:cubicBezTo>
                  <a:cubicBezTo>
                    <a:pt x="965616" y="2310375"/>
                    <a:pt x="1079182" y="2409377"/>
                    <a:pt x="1076792" y="2533012"/>
                  </a:cubicBezTo>
                  <a:cubicBezTo>
                    <a:pt x="1075420" y="2603868"/>
                    <a:pt x="1036710" y="2672467"/>
                    <a:pt x="995724" y="2745096"/>
                  </a:cubicBezTo>
                  <a:cubicBezTo>
                    <a:pt x="968283" y="2793721"/>
                    <a:pt x="939908" y="2844013"/>
                    <a:pt x="919981" y="2899248"/>
                  </a:cubicBezTo>
                  <a:cubicBezTo>
                    <a:pt x="858231" y="3070517"/>
                    <a:pt x="887425" y="3272371"/>
                    <a:pt x="998058" y="3439192"/>
                  </a:cubicBezTo>
                  <a:cubicBezTo>
                    <a:pt x="1007964" y="3454127"/>
                    <a:pt x="1018699" y="3468862"/>
                    <a:pt x="1030014" y="3483378"/>
                  </a:cubicBezTo>
                  <a:cubicBezTo>
                    <a:pt x="971550" y="3542652"/>
                    <a:pt x="908504" y="3597421"/>
                    <a:pt x="841372" y="3646599"/>
                  </a:cubicBezTo>
                  <a:cubicBezTo>
                    <a:pt x="809539" y="3669916"/>
                    <a:pt x="802643" y="3714617"/>
                    <a:pt x="825950" y="3746440"/>
                  </a:cubicBezTo>
                  <a:cubicBezTo>
                    <a:pt x="839952" y="3765537"/>
                    <a:pt x="861650" y="3775663"/>
                    <a:pt x="883643" y="3775663"/>
                  </a:cubicBezTo>
                  <a:cubicBezTo>
                    <a:pt x="898293" y="3775663"/>
                    <a:pt x="913076" y="3771167"/>
                    <a:pt x="925801" y="3761851"/>
                  </a:cubicBezTo>
                  <a:cubicBezTo>
                    <a:pt x="1016060" y="3695738"/>
                    <a:pt x="1099670" y="3620491"/>
                    <a:pt x="1175290" y="3537957"/>
                  </a:cubicBezTo>
                  <a:cubicBezTo>
                    <a:pt x="1176556" y="3536785"/>
                    <a:pt x="1177814" y="3535623"/>
                    <a:pt x="1178985" y="3534337"/>
                  </a:cubicBezTo>
                  <a:close/>
                  <a:moveTo>
                    <a:pt x="1205969" y="374199"/>
                  </a:moveTo>
                  <a:cubicBezTo>
                    <a:pt x="1183948" y="400669"/>
                    <a:pt x="1183948" y="439083"/>
                    <a:pt x="1205969" y="465563"/>
                  </a:cubicBezTo>
                  <a:lnTo>
                    <a:pt x="1398355" y="696878"/>
                  </a:lnTo>
                  <a:lnTo>
                    <a:pt x="794147" y="696878"/>
                  </a:lnTo>
                  <a:lnTo>
                    <a:pt x="794147" y="142875"/>
                  </a:lnTo>
                  <a:lnTo>
                    <a:pt x="1398355" y="142875"/>
                  </a:lnTo>
                  <a:lnTo>
                    <a:pt x="1205969" y="374199"/>
                  </a:lnTo>
                  <a:close/>
                  <a:moveTo>
                    <a:pt x="1117149" y="3360239"/>
                  </a:moveTo>
                  <a:cubicBezTo>
                    <a:pt x="1032643" y="3232823"/>
                    <a:pt x="1008602" y="3074756"/>
                    <a:pt x="1054398" y="2947721"/>
                  </a:cubicBezTo>
                  <a:cubicBezTo>
                    <a:pt x="1070248" y="2903782"/>
                    <a:pt x="1094498" y="2860805"/>
                    <a:pt x="1120168" y="2815314"/>
                  </a:cubicBezTo>
                  <a:cubicBezTo>
                    <a:pt x="1168060" y="2730446"/>
                    <a:pt x="1217600" y="2642683"/>
                    <a:pt x="1219657" y="2535774"/>
                  </a:cubicBezTo>
                  <a:cubicBezTo>
                    <a:pt x="1223381" y="2342540"/>
                    <a:pt x="1061199" y="2193512"/>
                    <a:pt x="908942" y="2136820"/>
                  </a:cubicBezTo>
                  <a:cubicBezTo>
                    <a:pt x="772991" y="2086204"/>
                    <a:pt x="630288" y="2084327"/>
                    <a:pt x="492280" y="2082508"/>
                  </a:cubicBezTo>
                  <a:cubicBezTo>
                    <a:pt x="474516" y="2082279"/>
                    <a:pt x="456762" y="2082041"/>
                    <a:pt x="439083" y="2081708"/>
                  </a:cubicBezTo>
                  <a:cubicBezTo>
                    <a:pt x="287502" y="2078793"/>
                    <a:pt x="199539" y="2048389"/>
                    <a:pt x="162239" y="1986029"/>
                  </a:cubicBezTo>
                  <a:cubicBezTo>
                    <a:pt x="136179" y="1942443"/>
                    <a:pt x="136502" y="1876606"/>
                    <a:pt x="163096" y="1814179"/>
                  </a:cubicBezTo>
                  <a:cubicBezTo>
                    <a:pt x="191043" y="1748571"/>
                    <a:pt x="242211" y="1689811"/>
                    <a:pt x="291693" y="1632985"/>
                  </a:cubicBezTo>
                  <a:lnTo>
                    <a:pt x="651272" y="1220124"/>
                  </a:lnTo>
                  <a:lnTo>
                    <a:pt x="651272" y="1713595"/>
                  </a:lnTo>
                  <a:cubicBezTo>
                    <a:pt x="651272" y="1753048"/>
                    <a:pt x="683247" y="1785033"/>
                    <a:pt x="722709" y="1785033"/>
                  </a:cubicBezTo>
                  <a:cubicBezTo>
                    <a:pt x="762171" y="1785033"/>
                    <a:pt x="794147" y="1753048"/>
                    <a:pt x="794147" y="1713595"/>
                  </a:cubicBezTo>
                  <a:lnTo>
                    <a:pt x="794147" y="1099976"/>
                  </a:lnTo>
                  <a:cubicBezTo>
                    <a:pt x="796423" y="1101519"/>
                    <a:pt x="798728" y="1103024"/>
                    <a:pt x="800995" y="1104576"/>
                  </a:cubicBezTo>
                  <a:cubicBezTo>
                    <a:pt x="804215" y="1106786"/>
                    <a:pt x="807463" y="1108958"/>
                    <a:pt x="810673" y="1111187"/>
                  </a:cubicBezTo>
                  <a:cubicBezTo>
                    <a:pt x="820140" y="1117778"/>
                    <a:pt x="829494" y="1124512"/>
                    <a:pt x="838809" y="1131313"/>
                  </a:cubicBezTo>
                  <a:cubicBezTo>
                    <a:pt x="842476" y="1133989"/>
                    <a:pt x="846144" y="1136656"/>
                    <a:pt x="849782" y="1139361"/>
                  </a:cubicBezTo>
                  <a:cubicBezTo>
                    <a:pt x="858736" y="1146010"/>
                    <a:pt x="867603" y="1152773"/>
                    <a:pt x="876405" y="1159612"/>
                  </a:cubicBezTo>
                  <a:cubicBezTo>
                    <a:pt x="880338" y="1162669"/>
                    <a:pt x="884244" y="1165746"/>
                    <a:pt x="888139" y="1168841"/>
                  </a:cubicBezTo>
                  <a:cubicBezTo>
                    <a:pt x="896560" y="1175509"/>
                    <a:pt x="904913" y="1182243"/>
                    <a:pt x="913190" y="1189082"/>
                  </a:cubicBezTo>
                  <a:cubicBezTo>
                    <a:pt x="917562" y="1192702"/>
                    <a:pt x="921877" y="1196369"/>
                    <a:pt x="926201" y="1200026"/>
                  </a:cubicBezTo>
                  <a:cubicBezTo>
                    <a:pt x="933859" y="1206503"/>
                    <a:pt x="941508" y="1212990"/>
                    <a:pt x="949042" y="1219610"/>
                  </a:cubicBezTo>
                  <a:cubicBezTo>
                    <a:pt x="954595" y="1224486"/>
                    <a:pt x="960043" y="1229468"/>
                    <a:pt x="965511" y="1234421"/>
                  </a:cubicBezTo>
                  <a:cubicBezTo>
                    <a:pt x="971655" y="1239974"/>
                    <a:pt x="977827" y="1245480"/>
                    <a:pt x="983885" y="1251118"/>
                  </a:cubicBezTo>
                  <a:cubicBezTo>
                    <a:pt x="1269797" y="1518333"/>
                    <a:pt x="1448038" y="1886760"/>
                    <a:pt x="1475489" y="2282505"/>
                  </a:cubicBezTo>
                  <a:cubicBezTo>
                    <a:pt x="1475556" y="2283504"/>
                    <a:pt x="1475670" y="2284505"/>
                    <a:pt x="1475737" y="2285505"/>
                  </a:cubicBezTo>
                  <a:cubicBezTo>
                    <a:pt x="1476708" y="2299954"/>
                    <a:pt x="1477365" y="2314461"/>
                    <a:pt x="1477937" y="2328986"/>
                  </a:cubicBezTo>
                  <a:cubicBezTo>
                    <a:pt x="1478051" y="2331901"/>
                    <a:pt x="1478270" y="2334816"/>
                    <a:pt x="1478366" y="2337730"/>
                  </a:cubicBezTo>
                  <a:cubicBezTo>
                    <a:pt x="1478946" y="2355037"/>
                    <a:pt x="1479242" y="2372382"/>
                    <a:pt x="1479242" y="2389765"/>
                  </a:cubicBezTo>
                  <a:cubicBezTo>
                    <a:pt x="1479242" y="2403462"/>
                    <a:pt x="1478994" y="2417112"/>
                    <a:pt x="1478642" y="2430742"/>
                  </a:cubicBezTo>
                  <a:cubicBezTo>
                    <a:pt x="1478508" y="2436009"/>
                    <a:pt x="1478328" y="2441277"/>
                    <a:pt x="1478137" y="2446534"/>
                  </a:cubicBezTo>
                  <a:cubicBezTo>
                    <a:pt x="1477861" y="2454259"/>
                    <a:pt x="1477508" y="2461965"/>
                    <a:pt x="1477127" y="2469671"/>
                  </a:cubicBezTo>
                  <a:cubicBezTo>
                    <a:pt x="1466050" y="2687050"/>
                    <a:pt x="1409919" y="2897686"/>
                    <a:pt x="1313411" y="3089377"/>
                  </a:cubicBezTo>
                  <a:cubicBezTo>
                    <a:pt x="1312030" y="3092101"/>
                    <a:pt x="1310706" y="3094844"/>
                    <a:pt x="1309316" y="3097568"/>
                  </a:cubicBezTo>
                  <a:cubicBezTo>
                    <a:pt x="1305706" y="3104626"/>
                    <a:pt x="1302000" y="3111637"/>
                    <a:pt x="1298286" y="3118647"/>
                  </a:cubicBezTo>
                  <a:cubicBezTo>
                    <a:pt x="1295695" y="3123533"/>
                    <a:pt x="1293076" y="3128410"/>
                    <a:pt x="1290428" y="3133268"/>
                  </a:cubicBezTo>
                  <a:cubicBezTo>
                    <a:pt x="1287123" y="3139345"/>
                    <a:pt x="1283798" y="3145412"/>
                    <a:pt x="1280407" y="3151451"/>
                  </a:cubicBezTo>
                  <a:cubicBezTo>
                    <a:pt x="1275350" y="3160443"/>
                    <a:pt x="1270216" y="3169377"/>
                    <a:pt x="1264977" y="3178264"/>
                  </a:cubicBezTo>
                  <a:cubicBezTo>
                    <a:pt x="1263253" y="3181207"/>
                    <a:pt x="1261529" y="3184150"/>
                    <a:pt x="1259776" y="3187075"/>
                  </a:cubicBezTo>
                  <a:cubicBezTo>
                    <a:pt x="1253280" y="3197924"/>
                    <a:pt x="1246660" y="3208706"/>
                    <a:pt x="1239898" y="3219403"/>
                  </a:cubicBezTo>
                  <a:cubicBezTo>
                    <a:pt x="1238583" y="3221489"/>
                    <a:pt x="1237240" y="3223565"/>
                    <a:pt x="1235916" y="3225641"/>
                  </a:cubicBezTo>
                  <a:cubicBezTo>
                    <a:pt x="1228667" y="3236995"/>
                    <a:pt x="1221305" y="3248282"/>
                    <a:pt x="1213761" y="3259446"/>
                  </a:cubicBezTo>
                  <a:cubicBezTo>
                    <a:pt x="1213704" y="3259531"/>
                    <a:pt x="1213647" y="3259617"/>
                    <a:pt x="1213590" y="3259712"/>
                  </a:cubicBezTo>
                  <a:cubicBezTo>
                    <a:pt x="1186691" y="3299489"/>
                    <a:pt x="1157868" y="3337979"/>
                    <a:pt x="1127417" y="3375155"/>
                  </a:cubicBezTo>
                  <a:cubicBezTo>
                    <a:pt x="1123892" y="3370212"/>
                    <a:pt x="1120464" y="3365240"/>
                    <a:pt x="1117149" y="3360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84">
              <a:extLst>
                <a:ext uri="{FF2B5EF4-FFF2-40B4-BE49-F238E27FC236}">
                  <a16:creationId xmlns:a16="http://schemas.microsoft.com/office/drawing/2014/main" id="{807DF829-D058-4820-909E-89E3EE9EB3D5}"/>
                </a:ext>
              </a:extLst>
            </p:cNvPr>
            <p:cNvSpPr/>
            <p:nvPr/>
          </p:nvSpPr>
          <p:spPr>
            <a:xfrm>
              <a:off x="3657600" y="2043465"/>
              <a:ext cx="2947847" cy="3109073"/>
            </a:xfrm>
            <a:custGeom>
              <a:avLst/>
              <a:gdLst>
                <a:gd name="connsiteX0" fmla="*/ 1476632 w 2947847"/>
                <a:gd name="connsiteY0" fmla="*/ 3074450 h 3109073"/>
                <a:gd name="connsiteX1" fmla="*/ 1686239 w 2947847"/>
                <a:gd name="connsiteY1" fmla="*/ 3001441 h 3109073"/>
                <a:gd name="connsiteX2" fmla="*/ 1859404 w 2947847"/>
                <a:gd name="connsiteY2" fmla="*/ 2904124 h 3109073"/>
                <a:gd name="connsiteX3" fmla="*/ 2320900 w 2947847"/>
                <a:gd name="connsiteY3" fmla="*/ 2295086 h 3109073"/>
                <a:gd name="connsiteX4" fmla="*/ 2464222 w 2947847"/>
                <a:gd name="connsiteY4" fmla="*/ 2483090 h 3109073"/>
                <a:gd name="connsiteX5" fmla="*/ 2741514 w 2947847"/>
                <a:gd name="connsiteY5" fmla="*/ 2748143 h 3109073"/>
                <a:gd name="connsiteX6" fmla="*/ 2748353 w 2947847"/>
                <a:gd name="connsiteY6" fmla="*/ 2748333 h 3109073"/>
                <a:gd name="connsiteX7" fmla="*/ 2835069 w 2947847"/>
                <a:gd name="connsiteY7" fmla="*/ 2713243 h 3109073"/>
                <a:gd name="connsiteX8" fmla="*/ 2945635 w 2947847"/>
                <a:gd name="connsiteY8" fmla="*/ 2115749 h 3109073"/>
                <a:gd name="connsiteX9" fmla="*/ 2947759 w 2947847"/>
                <a:gd name="connsiteY9" fmla="*/ 2037730 h 3109073"/>
                <a:gd name="connsiteX10" fmla="*/ 2511838 w 2947847"/>
                <a:gd name="connsiteY10" fmla="*/ 1655063 h 3109073"/>
                <a:gd name="connsiteX11" fmla="*/ 2322948 w 2947847"/>
                <a:gd name="connsiteY11" fmla="*/ 1546602 h 3109073"/>
                <a:gd name="connsiteX12" fmla="*/ 1432446 w 2947847"/>
                <a:gd name="connsiteY12" fmla="*/ 751293 h 3109073"/>
                <a:gd name="connsiteX13" fmla="*/ 1470241 w 2947847"/>
                <a:gd name="connsiteY13" fmla="*/ 689342 h 3109073"/>
                <a:gd name="connsiteX14" fmla="*/ 1471955 w 2947847"/>
                <a:gd name="connsiteY14" fmla="*/ 686704 h 3109073"/>
                <a:gd name="connsiteX15" fmla="*/ 1492482 w 2947847"/>
                <a:gd name="connsiteY15" fmla="*/ 655852 h 3109073"/>
                <a:gd name="connsiteX16" fmla="*/ 1495930 w 2947847"/>
                <a:gd name="connsiteY16" fmla="*/ 650776 h 3109073"/>
                <a:gd name="connsiteX17" fmla="*/ 1517704 w 2947847"/>
                <a:gd name="connsiteY17" fmla="*/ 619934 h 3109073"/>
                <a:gd name="connsiteX18" fmla="*/ 1527124 w 2947847"/>
                <a:gd name="connsiteY18" fmla="*/ 607189 h 3109073"/>
                <a:gd name="connsiteX19" fmla="*/ 1539040 w 2947847"/>
                <a:gd name="connsiteY19" fmla="*/ 591254 h 3109073"/>
                <a:gd name="connsiteX20" fmla="*/ 1552670 w 2947847"/>
                <a:gd name="connsiteY20" fmla="*/ 573566 h 3109073"/>
                <a:gd name="connsiteX21" fmla="*/ 1558985 w 2947847"/>
                <a:gd name="connsiteY21" fmla="*/ 565594 h 3109073"/>
                <a:gd name="connsiteX22" fmla="*/ 1572511 w 2947847"/>
                <a:gd name="connsiteY22" fmla="*/ 548753 h 3109073"/>
                <a:gd name="connsiteX23" fmla="*/ 2341969 w 2947847"/>
                <a:gd name="connsiteY23" fmla="*/ 680503 h 3109073"/>
                <a:gd name="connsiteX24" fmla="*/ 2418702 w 2947847"/>
                <a:gd name="connsiteY24" fmla="*/ 826045 h 3109073"/>
                <a:gd name="connsiteX25" fmla="*/ 2305850 w 2947847"/>
                <a:gd name="connsiteY25" fmla="*/ 1051197 h 3109073"/>
                <a:gd name="connsiteX26" fmla="*/ 2285362 w 2947847"/>
                <a:gd name="connsiteY26" fmla="*/ 1150124 h 3109073"/>
                <a:gd name="connsiteX27" fmla="*/ 2345131 w 2947847"/>
                <a:gd name="connsiteY27" fmla="*/ 1182347 h 3109073"/>
                <a:gd name="connsiteX28" fmla="*/ 2384279 w 2947847"/>
                <a:gd name="connsiteY28" fmla="*/ 1170612 h 3109073"/>
                <a:gd name="connsiteX29" fmla="*/ 2561178 w 2947847"/>
                <a:gd name="connsiteY29" fmla="*/ 815501 h 3109073"/>
                <a:gd name="connsiteX30" fmla="*/ 2434638 w 2947847"/>
                <a:gd name="connsiteY30" fmla="*/ 571756 h 3109073"/>
                <a:gd name="connsiteX31" fmla="*/ 1711243 w 2947847"/>
                <a:gd name="connsiteY31" fmla="*/ 399658 h 3109073"/>
                <a:gd name="connsiteX32" fmla="*/ 2089671 w 2947847"/>
                <a:gd name="connsiteY32" fmla="*/ 135464 h 3109073"/>
                <a:gd name="connsiteX33" fmla="*/ 2121989 w 2947847"/>
                <a:gd name="connsiteY33" fmla="*/ 39747 h 3109073"/>
                <a:gd name="connsiteX34" fmla="*/ 2026272 w 2947847"/>
                <a:gd name="connsiteY34" fmla="*/ 7428 h 3109073"/>
                <a:gd name="connsiteX35" fmla="*/ 1484928 w 2947847"/>
                <a:gd name="connsiteY35" fmla="*/ 430748 h 3109073"/>
                <a:gd name="connsiteX36" fmla="*/ 1482052 w 2947847"/>
                <a:gd name="connsiteY36" fmla="*/ 433825 h 3109073"/>
                <a:gd name="connsiteX37" fmla="*/ 1466279 w 2947847"/>
                <a:gd name="connsiteY37" fmla="*/ 453037 h 3109073"/>
                <a:gd name="connsiteX38" fmla="*/ 1462049 w 2947847"/>
                <a:gd name="connsiteY38" fmla="*/ 458190 h 3109073"/>
                <a:gd name="connsiteX39" fmla="*/ 1442809 w 2947847"/>
                <a:gd name="connsiteY39" fmla="*/ 482154 h 3109073"/>
                <a:gd name="connsiteX40" fmla="*/ 1434513 w 2947847"/>
                <a:gd name="connsiteY40" fmla="*/ 492899 h 3109073"/>
                <a:gd name="connsiteX41" fmla="*/ 1410033 w 2947847"/>
                <a:gd name="connsiteY41" fmla="*/ 525293 h 3109073"/>
                <a:gd name="connsiteX42" fmla="*/ 1393955 w 2947847"/>
                <a:gd name="connsiteY42" fmla="*/ 547448 h 3109073"/>
                <a:gd name="connsiteX43" fmla="*/ 1385030 w 2947847"/>
                <a:gd name="connsiteY43" fmla="*/ 560050 h 3109073"/>
                <a:gd name="connsiteX44" fmla="*/ 1359741 w 2947847"/>
                <a:gd name="connsiteY44" fmla="*/ 597207 h 3109073"/>
                <a:gd name="connsiteX45" fmla="*/ 1359332 w 2947847"/>
                <a:gd name="connsiteY45" fmla="*/ 597836 h 3109073"/>
                <a:gd name="connsiteX46" fmla="*/ 1332576 w 2947847"/>
                <a:gd name="connsiteY46" fmla="*/ 639793 h 3109073"/>
                <a:gd name="connsiteX47" fmla="*/ 1331957 w 2947847"/>
                <a:gd name="connsiteY47" fmla="*/ 640803 h 3109073"/>
                <a:gd name="connsiteX48" fmla="*/ 1280512 w 2947847"/>
                <a:gd name="connsiteY48" fmla="*/ 730071 h 3109073"/>
                <a:gd name="connsiteX49" fmla="*/ 1191130 w 2947847"/>
                <a:gd name="connsiteY49" fmla="*/ 726728 h 3109073"/>
                <a:gd name="connsiteX50" fmla="*/ 0 w 2947847"/>
                <a:gd name="connsiteY50" fmla="*/ 1917829 h 3109073"/>
                <a:gd name="connsiteX51" fmla="*/ 522875 w 2947847"/>
                <a:gd name="connsiteY51" fmla="*/ 2904143 h 3109073"/>
                <a:gd name="connsiteX52" fmla="*/ 1191130 w 2947847"/>
                <a:gd name="connsiteY52" fmla="*/ 3109073 h 3109073"/>
                <a:gd name="connsiteX53" fmla="*/ 1368876 w 2947847"/>
                <a:gd name="connsiteY53" fmla="*/ 3095910 h 3109073"/>
                <a:gd name="connsiteX54" fmla="*/ 1446848 w 2947847"/>
                <a:gd name="connsiteY54" fmla="*/ 3081441 h 3109073"/>
                <a:gd name="connsiteX55" fmla="*/ 1476632 w 2947847"/>
                <a:gd name="connsiteY55" fmla="*/ 3074450 h 3109073"/>
                <a:gd name="connsiteX56" fmla="*/ 1711100 w 2947847"/>
                <a:gd name="connsiteY56" fmla="*/ 2828381 h 3109073"/>
                <a:gd name="connsiteX57" fmla="*/ 1684430 w 2947847"/>
                <a:gd name="connsiteY57" fmla="*/ 2843059 h 3109073"/>
                <a:gd name="connsiteX58" fmla="*/ 1678086 w 2947847"/>
                <a:gd name="connsiteY58" fmla="*/ 2846536 h 3109073"/>
                <a:gd name="connsiteX59" fmla="*/ 1644577 w 2947847"/>
                <a:gd name="connsiteY59" fmla="*/ 2863376 h 3109073"/>
                <a:gd name="connsiteX60" fmla="*/ 1634090 w 2947847"/>
                <a:gd name="connsiteY60" fmla="*/ 2868205 h 3109073"/>
                <a:gd name="connsiteX61" fmla="*/ 1610439 w 2947847"/>
                <a:gd name="connsiteY61" fmla="*/ 2879007 h 3109073"/>
                <a:gd name="connsiteX62" fmla="*/ 1597000 w 2947847"/>
                <a:gd name="connsiteY62" fmla="*/ 2884645 h 3109073"/>
                <a:gd name="connsiteX63" fmla="*/ 1575787 w 2947847"/>
                <a:gd name="connsiteY63" fmla="*/ 2893380 h 3109073"/>
                <a:gd name="connsiteX64" fmla="*/ 1561138 w 2947847"/>
                <a:gd name="connsiteY64" fmla="*/ 2898933 h 3109073"/>
                <a:gd name="connsiteX65" fmla="*/ 1540659 w 2947847"/>
                <a:gd name="connsiteY65" fmla="*/ 2906496 h 3109073"/>
                <a:gd name="connsiteX66" fmla="*/ 1525324 w 2947847"/>
                <a:gd name="connsiteY66" fmla="*/ 2911706 h 3109073"/>
                <a:gd name="connsiteX67" fmla="*/ 1505064 w 2947847"/>
                <a:gd name="connsiteY67" fmla="*/ 2918335 h 3109073"/>
                <a:gd name="connsiteX68" fmla="*/ 1489291 w 2947847"/>
                <a:gd name="connsiteY68" fmla="*/ 2923098 h 3109073"/>
                <a:gd name="connsiteX69" fmla="*/ 1469041 w 2947847"/>
                <a:gd name="connsiteY69" fmla="*/ 2928898 h 3109073"/>
                <a:gd name="connsiteX70" fmla="*/ 1452982 w 2947847"/>
                <a:gd name="connsiteY70" fmla="*/ 2933147 h 3109073"/>
                <a:gd name="connsiteX71" fmla="*/ 1432579 w 2947847"/>
                <a:gd name="connsiteY71" fmla="*/ 2938176 h 3109073"/>
                <a:gd name="connsiteX72" fmla="*/ 1416358 w 2947847"/>
                <a:gd name="connsiteY72" fmla="*/ 2941871 h 3109073"/>
                <a:gd name="connsiteX73" fmla="*/ 1395698 w 2947847"/>
                <a:gd name="connsiteY73" fmla="*/ 2946148 h 3109073"/>
                <a:gd name="connsiteX74" fmla="*/ 1379458 w 2947847"/>
                <a:gd name="connsiteY74" fmla="*/ 2949263 h 3109073"/>
                <a:gd name="connsiteX75" fmla="*/ 1358379 w 2947847"/>
                <a:gd name="connsiteY75" fmla="*/ 2952816 h 3109073"/>
                <a:gd name="connsiteX76" fmla="*/ 1342254 w 2947847"/>
                <a:gd name="connsiteY76" fmla="*/ 2955330 h 3109073"/>
                <a:gd name="connsiteX77" fmla="*/ 1320594 w 2947847"/>
                <a:gd name="connsiteY77" fmla="*/ 2958159 h 3109073"/>
                <a:gd name="connsiteX78" fmla="*/ 1304792 w 2947847"/>
                <a:gd name="connsiteY78" fmla="*/ 2960064 h 3109073"/>
                <a:gd name="connsiteX79" fmla="*/ 1286932 w 2947847"/>
                <a:gd name="connsiteY79" fmla="*/ 2961722 h 3109073"/>
                <a:gd name="connsiteX80" fmla="*/ 1542888 w 2947847"/>
                <a:gd name="connsiteY80" fmla="*/ 2560110 h 3109073"/>
                <a:gd name="connsiteX81" fmla="*/ 1740770 w 2947847"/>
                <a:gd name="connsiteY81" fmla="*/ 2810665 h 3109073"/>
                <a:gd name="connsiteX82" fmla="*/ 1723092 w 2947847"/>
                <a:gd name="connsiteY82" fmla="*/ 2821276 h 3109073"/>
                <a:gd name="connsiteX83" fmla="*/ 1711100 w 2947847"/>
                <a:gd name="connsiteY83" fmla="*/ 2828381 h 3109073"/>
                <a:gd name="connsiteX84" fmla="*/ 1061638 w 2947847"/>
                <a:gd name="connsiteY84" fmla="*/ 2958131 h 3109073"/>
                <a:gd name="connsiteX85" fmla="*/ 1040006 w 2947847"/>
                <a:gd name="connsiteY85" fmla="*/ 2955311 h 3109073"/>
                <a:gd name="connsiteX86" fmla="*/ 1023833 w 2947847"/>
                <a:gd name="connsiteY86" fmla="*/ 2952787 h 3109073"/>
                <a:gd name="connsiteX87" fmla="*/ 1002802 w 2947847"/>
                <a:gd name="connsiteY87" fmla="*/ 2949244 h 3109073"/>
                <a:gd name="connsiteX88" fmla="*/ 986523 w 2947847"/>
                <a:gd name="connsiteY88" fmla="*/ 2946120 h 3109073"/>
                <a:gd name="connsiteX89" fmla="*/ 965902 w 2947847"/>
                <a:gd name="connsiteY89" fmla="*/ 2941853 h 3109073"/>
                <a:gd name="connsiteX90" fmla="*/ 949643 w 2947847"/>
                <a:gd name="connsiteY90" fmla="*/ 2938157 h 3109073"/>
                <a:gd name="connsiteX91" fmla="*/ 929269 w 2947847"/>
                <a:gd name="connsiteY91" fmla="*/ 2933137 h 3109073"/>
                <a:gd name="connsiteX92" fmla="*/ 913190 w 2947847"/>
                <a:gd name="connsiteY92" fmla="*/ 2928889 h 3109073"/>
                <a:gd name="connsiteX93" fmla="*/ 892969 w 2947847"/>
                <a:gd name="connsiteY93" fmla="*/ 2923098 h 3109073"/>
                <a:gd name="connsiteX94" fmla="*/ 877157 w 2947847"/>
                <a:gd name="connsiteY94" fmla="*/ 2918326 h 3109073"/>
                <a:gd name="connsiteX95" fmla="*/ 856945 w 2947847"/>
                <a:gd name="connsiteY95" fmla="*/ 2911715 h 3109073"/>
                <a:gd name="connsiteX96" fmla="*/ 841562 w 2947847"/>
                <a:gd name="connsiteY96" fmla="*/ 2906486 h 3109073"/>
                <a:gd name="connsiteX97" fmla="*/ 821131 w 2947847"/>
                <a:gd name="connsiteY97" fmla="*/ 2898942 h 3109073"/>
                <a:gd name="connsiteX98" fmla="*/ 806434 w 2947847"/>
                <a:gd name="connsiteY98" fmla="*/ 2893370 h 3109073"/>
                <a:gd name="connsiteX99" fmla="*/ 785251 w 2947847"/>
                <a:gd name="connsiteY99" fmla="*/ 2884636 h 3109073"/>
                <a:gd name="connsiteX100" fmla="*/ 771792 w 2947847"/>
                <a:gd name="connsiteY100" fmla="*/ 2878997 h 3109073"/>
                <a:gd name="connsiteX101" fmla="*/ 748103 w 2947847"/>
                <a:gd name="connsiteY101" fmla="*/ 2868186 h 3109073"/>
                <a:gd name="connsiteX102" fmla="*/ 737664 w 2947847"/>
                <a:gd name="connsiteY102" fmla="*/ 2863376 h 3109073"/>
                <a:gd name="connsiteX103" fmla="*/ 704117 w 2947847"/>
                <a:gd name="connsiteY103" fmla="*/ 2846517 h 3109073"/>
                <a:gd name="connsiteX104" fmla="*/ 698430 w 2947847"/>
                <a:gd name="connsiteY104" fmla="*/ 2843402 h 3109073"/>
                <a:gd name="connsiteX105" fmla="*/ 671103 w 2947847"/>
                <a:gd name="connsiteY105" fmla="*/ 2828362 h 3109073"/>
                <a:gd name="connsiteX106" fmla="*/ 659444 w 2947847"/>
                <a:gd name="connsiteY106" fmla="*/ 2821438 h 3109073"/>
                <a:gd name="connsiteX107" fmla="*/ 641452 w 2947847"/>
                <a:gd name="connsiteY107" fmla="*/ 2810646 h 3109073"/>
                <a:gd name="connsiteX108" fmla="*/ 839334 w 2947847"/>
                <a:gd name="connsiteY108" fmla="*/ 2560090 h 3109073"/>
                <a:gd name="connsiteX109" fmla="*/ 1095299 w 2947847"/>
                <a:gd name="connsiteY109" fmla="*/ 2961693 h 3109073"/>
                <a:gd name="connsiteX110" fmla="*/ 1077439 w 2947847"/>
                <a:gd name="connsiteY110" fmla="*/ 2960036 h 3109073"/>
                <a:gd name="connsiteX111" fmla="*/ 1061638 w 2947847"/>
                <a:gd name="connsiteY111" fmla="*/ 2958131 h 3109073"/>
                <a:gd name="connsiteX112" fmla="*/ 1006316 w 2947847"/>
                <a:gd name="connsiteY112" fmla="*/ 2519038 h 3109073"/>
                <a:gd name="connsiteX113" fmla="*/ 1010145 w 2947847"/>
                <a:gd name="connsiteY113" fmla="*/ 2518952 h 3109073"/>
                <a:gd name="connsiteX114" fmla="*/ 1372105 w 2947847"/>
                <a:gd name="connsiteY114" fmla="*/ 2518952 h 3109073"/>
                <a:gd name="connsiteX115" fmla="*/ 1375953 w 2947847"/>
                <a:gd name="connsiteY115" fmla="*/ 2519038 h 3109073"/>
                <a:gd name="connsiteX116" fmla="*/ 1396584 w 2947847"/>
                <a:gd name="connsiteY116" fmla="*/ 2519771 h 3109073"/>
                <a:gd name="connsiteX117" fmla="*/ 1399070 w 2947847"/>
                <a:gd name="connsiteY117" fmla="*/ 2519933 h 3109073"/>
                <a:gd name="connsiteX118" fmla="*/ 1191120 w 2947847"/>
                <a:gd name="connsiteY118" fmla="*/ 2846212 h 3109073"/>
                <a:gd name="connsiteX119" fmla="*/ 983161 w 2947847"/>
                <a:gd name="connsiteY119" fmla="*/ 2519933 h 3109073"/>
                <a:gd name="connsiteX120" fmla="*/ 985657 w 2947847"/>
                <a:gd name="connsiteY120" fmla="*/ 2519771 h 3109073"/>
                <a:gd name="connsiteX121" fmla="*/ 1006316 w 2947847"/>
                <a:gd name="connsiteY121" fmla="*/ 2519038 h 3109073"/>
                <a:gd name="connsiteX122" fmla="*/ 2442220 w 2947847"/>
                <a:gd name="connsiteY122" fmla="*/ 1779831 h 3109073"/>
                <a:gd name="connsiteX123" fmla="*/ 2704700 w 2947847"/>
                <a:gd name="connsiteY123" fmla="*/ 1936403 h 3109073"/>
                <a:gd name="connsiteX124" fmla="*/ 2804970 w 2947847"/>
                <a:gd name="connsiteY124" fmla="*/ 2032643 h 3109073"/>
                <a:gd name="connsiteX125" fmla="*/ 2802789 w 2947847"/>
                <a:gd name="connsiteY125" fmla="*/ 2112377 h 3109073"/>
                <a:gd name="connsiteX126" fmla="*/ 2785910 w 2947847"/>
                <a:gd name="connsiteY126" fmla="*/ 2427141 h 3109073"/>
                <a:gd name="connsiteX127" fmla="*/ 2744057 w 2947847"/>
                <a:gd name="connsiteY127" fmla="*/ 2600410 h 3109073"/>
                <a:gd name="connsiteX128" fmla="*/ 2579761 w 2947847"/>
                <a:gd name="connsiteY128" fmla="*/ 2399070 h 3109073"/>
                <a:gd name="connsiteX129" fmla="*/ 2363362 w 2947847"/>
                <a:gd name="connsiteY129" fmla="*/ 2128884 h 3109073"/>
                <a:gd name="connsiteX130" fmla="*/ 2382241 w 2947847"/>
                <a:gd name="connsiteY130" fmla="*/ 1917839 h 3109073"/>
                <a:gd name="connsiteX131" fmla="*/ 2368772 w 2947847"/>
                <a:gd name="connsiteY131" fmla="*/ 1738674 h 3109073"/>
                <a:gd name="connsiteX132" fmla="*/ 2442220 w 2947847"/>
                <a:gd name="connsiteY132" fmla="*/ 1779831 h 3109073"/>
                <a:gd name="connsiteX133" fmla="*/ 142875 w 2947847"/>
                <a:gd name="connsiteY133" fmla="*/ 1917829 h 3109073"/>
                <a:gd name="connsiteX134" fmla="*/ 1191130 w 2947847"/>
                <a:gd name="connsiteY134" fmla="*/ 869584 h 3109073"/>
                <a:gd name="connsiteX135" fmla="*/ 2239385 w 2947847"/>
                <a:gd name="connsiteY135" fmla="*/ 1917829 h 3109073"/>
                <a:gd name="connsiteX136" fmla="*/ 1863261 w 2947847"/>
                <a:gd name="connsiteY136" fmla="*/ 2722330 h 3109073"/>
                <a:gd name="connsiteX137" fmla="*/ 1544393 w 2947847"/>
                <a:gd name="connsiteY137" fmla="*/ 2405614 h 3109073"/>
                <a:gd name="connsiteX138" fmla="*/ 1537668 w 2947847"/>
                <a:gd name="connsiteY138" fmla="*/ 2402985 h 3109073"/>
                <a:gd name="connsiteX139" fmla="*/ 1519219 w 2947847"/>
                <a:gd name="connsiteY139" fmla="*/ 2397204 h 3109073"/>
                <a:gd name="connsiteX140" fmla="*/ 1517113 w 2947847"/>
                <a:gd name="connsiteY140" fmla="*/ 2396565 h 3109073"/>
                <a:gd name="connsiteX141" fmla="*/ 1513799 w 2947847"/>
                <a:gd name="connsiteY141" fmla="*/ 2395594 h 3109073"/>
                <a:gd name="connsiteX142" fmla="*/ 1498111 w 2947847"/>
                <a:gd name="connsiteY142" fmla="*/ 2391460 h 3109073"/>
                <a:gd name="connsiteX143" fmla="*/ 1497302 w 2947847"/>
                <a:gd name="connsiteY143" fmla="*/ 2391279 h 3109073"/>
                <a:gd name="connsiteX144" fmla="*/ 1492434 w 2947847"/>
                <a:gd name="connsiteY144" fmla="*/ 2390174 h 3109073"/>
                <a:gd name="connsiteX145" fmla="*/ 1479499 w 2947847"/>
                <a:gd name="connsiteY145" fmla="*/ 2387240 h 3109073"/>
                <a:gd name="connsiteX146" fmla="*/ 1478280 w 2947847"/>
                <a:gd name="connsiteY146" fmla="*/ 2386974 h 3109073"/>
                <a:gd name="connsiteX147" fmla="*/ 1444971 w 2947847"/>
                <a:gd name="connsiteY147" fmla="*/ 2381240 h 3109073"/>
                <a:gd name="connsiteX148" fmla="*/ 1438437 w 2947847"/>
                <a:gd name="connsiteY148" fmla="*/ 2380249 h 3109073"/>
                <a:gd name="connsiteX149" fmla="*/ 1438437 w 2947847"/>
                <a:gd name="connsiteY149" fmla="*/ 2380259 h 3109073"/>
                <a:gd name="connsiteX150" fmla="*/ 1435237 w 2947847"/>
                <a:gd name="connsiteY150" fmla="*/ 2379839 h 3109073"/>
                <a:gd name="connsiteX151" fmla="*/ 1417234 w 2947847"/>
                <a:gd name="connsiteY151" fmla="*/ 2378030 h 3109073"/>
                <a:gd name="connsiteX152" fmla="*/ 1407252 w 2947847"/>
                <a:gd name="connsiteY152" fmla="*/ 2377306 h 3109073"/>
                <a:gd name="connsiteX153" fmla="*/ 1398746 w 2947847"/>
                <a:gd name="connsiteY153" fmla="*/ 2376753 h 3109073"/>
                <a:gd name="connsiteX154" fmla="*/ 1397099 w 2947847"/>
                <a:gd name="connsiteY154" fmla="*/ 2376696 h 3109073"/>
                <a:gd name="connsiteX155" fmla="*/ 1372086 w 2947847"/>
                <a:gd name="connsiteY155" fmla="*/ 2376030 h 3109073"/>
                <a:gd name="connsiteX156" fmla="*/ 1010155 w 2947847"/>
                <a:gd name="connsiteY156" fmla="*/ 2376030 h 3109073"/>
                <a:gd name="connsiteX157" fmla="*/ 985190 w 2947847"/>
                <a:gd name="connsiteY157" fmla="*/ 2376687 h 3109073"/>
                <a:gd name="connsiteX158" fmla="*/ 983437 w 2947847"/>
                <a:gd name="connsiteY158" fmla="*/ 2376753 h 3109073"/>
                <a:gd name="connsiteX159" fmla="*/ 974608 w 2947847"/>
                <a:gd name="connsiteY159" fmla="*/ 2377334 h 3109073"/>
                <a:gd name="connsiteX160" fmla="*/ 950128 w 2947847"/>
                <a:gd name="connsiteY160" fmla="*/ 2379544 h 3109073"/>
                <a:gd name="connsiteX161" fmla="*/ 946642 w 2947847"/>
                <a:gd name="connsiteY161" fmla="*/ 2379887 h 3109073"/>
                <a:gd name="connsiteX162" fmla="*/ 943785 w 2947847"/>
                <a:gd name="connsiteY162" fmla="*/ 2380268 h 3109073"/>
                <a:gd name="connsiteX163" fmla="*/ 943785 w 2947847"/>
                <a:gd name="connsiteY163" fmla="*/ 2380268 h 3109073"/>
                <a:gd name="connsiteX164" fmla="*/ 937508 w 2947847"/>
                <a:gd name="connsiteY164" fmla="*/ 2381220 h 3109073"/>
                <a:gd name="connsiteX165" fmla="*/ 902932 w 2947847"/>
                <a:gd name="connsiteY165" fmla="*/ 2387221 h 3109073"/>
                <a:gd name="connsiteX166" fmla="*/ 902770 w 2947847"/>
                <a:gd name="connsiteY166" fmla="*/ 2387259 h 3109073"/>
                <a:gd name="connsiteX167" fmla="*/ 885501 w 2947847"/>
                <a:gd name="connsiteY167" fmla="*/ 2391165 h 3109073"/>
                <a:gd name="connsiteX168" fmla="*/ 884806 w 2947847"/>
                <a:gd name="connsiteY168" fmla="*/ 2391327 h 3109073"/>
                <a:gd name="connsiteX169" fmla="*/ 883368 w 2947847"/>
                <a:gd name="connsiteY169" fmla="*/ 2391670 h 3109073"/>
                <a:gd name="connsiteX170" fmla="*/ 868413 w 2947847"/>
                <a:gd name="connsiteY170" fmla="*/ 2395622 h 3109073"/>
                <a:gd name="connsiteX171" fmla="*/ 865222 w 2947847"/>
                <a:gd name="connsiteY171" fmla="*/ 2396556 h 3109073"/>
                <a:gd name="connsiteX172" fmla="*/ 862984 w 2947847"/>
                <a:gd name="connsiteY172" fmla="*/ 2397232 h 3109073"/>
                <a:gd name="connsiteX173" fmla="*/ 844582 w 2947847"/>
                <a:gd name="connsiteY173" fmla="*/ 2402995 h 3109073"/>
                <a:gd name="connsiteX174" fmla="*/ 837876 w 2947847"/>
                <a:gd name="connsiteY174" fmla="*/ 2405614 h 3109073"/>
                <a:gd name="connsiteX175" fmla="*/ 518989 w 2947847"/>
                <a:gd name="connsiteY175" fmla="*/ 2722330 h 3109073"/>
                <a:gd name="connsiteX176" fmla="*/ 142875 w 2947847"/>
                <a:gd name="connsiteY176" fmla="*/ 1917829 h 310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947847" h="3109073">
                  <a:moveTo>
                    <a:pt x="1476632" y="3074450"/>
                  </a:moveTo>
                  <a:cubicBezTo>
                    <a:pt x="1548622" y="3056753"/>
                    <a:pt x="1618736" y="3032350"/>
                    <a:pt x="1686239" y="3001441"/>
                  </a:cubicBezTo>
                  <a:cubicBezTo>
                    <a:pt x="1746190" y="2973999"/>
                    <a:pt x="1804149" y="2941633"/>
                    <a:pt x="1859404" y="2904124"/>
                  </a:cubicBezTo>
                  <a:cubicBezTo>
                    <a:pt x="2079060" y="2754962"/>
                    <a:pt x="2239204" y="2539850"/>
                    <a:pt x="2320900" y="2295086"/>
                  </a:cubicBezTo>
                  <a:cubicBezTo>
                    <a:pt x="2370554" y="2354331"/>
                    <a:pt x="2419312" y="2421330"/>
                    <a:pt x="2464222" y="2483090"/>
                  </a:cubicBezTo>
                  <a:cubicBezTo>
                    <a:pt x="2588686" y="2654255"/>
                    <a:pt x="2657551" y="2743780"/>
                    <a:pt x="2741514" y="2748143"/>
                  </a:cubicBezTo>
                  <a:cubicBezTo>
                    <a:pt x="2743800" y="2748266"/>
                    <a:pt x="2746077" y="2748333"/>
                    <a:pt x="2748353" y="2748333"/>
                  </a:cubicBezTo>
                  <a:cubicBezTo>
                    <a:pt x="2780338" y="2748333"/>
                    <a:pt x="2810199" y="2736284"/>
                    <a:pt x="2835069" y="2713243"/>
                  </a:cubicBezTo>
                  <a:cubicBezTo>
                    <a:pt x="2926251" y="2628785"/>
                    <a:pt x="2939091" y="2392679"/>
                    <a:pt x="2945635" y="2115749"/>
                  </a:cubicBezTo>
                  <a:cubicBezTo>
                    <a:pt x="2946311" y="2086898"/>
                    <a:pt x="2946940" y="2060504"/>
                    <a:pt x="2947759" y="2037730"/>
                  </a:cubicBezTo>
                  <a:cubicBezTo>
                    <a:pt x="2952588" y="1900999"/>
                    <a:pt x="2758088" y="1792461"/>
                    <a:pt x="2511838" y="1655063"/>
                  </a:cubicBezTo>
                  <a:cubicBezTo>
                    <a:pt x="2447887" y="1619382"/>
                    <a:pt x="2382050" y="1582625"/>
                    <a:pt x="2322948" y="1546602"/>
                  </a:cubicBezTo>
                  <a:cubicBezTo>
                    <a:pt x="2191093" y="1145599"/>
                    <a:pt x="1851727" y="837913"/>
                    <a:pt x="1432446" y="751293"/>
                  </a:cubicBezTo>
                  <a:cubicBezTo>
                    <a:pt x="1444581" y="730386"/>
                    <a:pt x="1457125" y="709688"/>
                    <a:pt x="1470241" y="689342"/>
                  </a:cubicBezTo>
                  <a:cubicBezTo>
                    <a:pt x="1470812" y="688456"/>
                    <a:pt x="1471384" y="687580"/>
                    <a:pt x="1471955" y="686704"/>
                  </a:cubicBezTo>
                  <a:cubicBezTo>
                    <a:pt x="1478661" y="676341"/>
                    <a:pt x="1485529" y="666063"/>
                    <a:pt x="1492482" y="655852"/>
                  </a:cubicBezTo>
                  <a:cubicBezTo>
                    <a:pt x="1493634" y="654167"/>
                    <a:pt x="1494768" y="652452"/>
                    <a:pt x="1495930" y="650776"/>
                  </a:cubicBezTo>
                  <a:cubicBezTo>
                    <a:pt x="1503055" y="640412"/>
                    <a:pt x="1510322" y="630135"/>
                    <a:pt x="1517704" y="619934"/>
                  </a:cubicBezTo>
                  <a:cubicBezTo>
                    <a:pt x="1520800" y="615657"/>
                    <a:pt x="1523971" y="611437"/>
                    <a:pt x="1527124" y="607189"/>
                  </a:cubicBezTo>
                  <a:cubicBezTo>
                    <a:pt x="1531068" y="601855"/>
                    <a:pt x="1535030" y="596540"/>
                    <a:pt x="1539040" y="591254"/>
                  </a:cubicBezTo>
                  <a:cubicBezTo>
                    <a:pt x="1543545" y="585329"/>
                    <a:pt x="1548079" y="579424"/>
                    <a:pt x="1552670" y="573566"/>
                  </a:cubicBezTo>
                  <a:cubicBezTo>
                    <a:pt x="1554756" y="570889"/>
                    <a:pt x="1556880" y="568251"/>
                    <a:pt x="1558985" y="565594"/>
                  </a:cubicBezTo>
                  <a:cubicBezTo>
                    <a:pt x="1563462" y="559955"/>
                    <a:pt x="1567958" y="554335"/>
                    <a:pt x="1572511" y="548753"/>
                  </a:cubicBezTo>
                  <a:cubicBezTo>
                    <a:pt x="1927108" y="522255"/>
                    <a:pt x="2213429" y="570985"/>
                    <a:pt x="2341969" y="680503"/>
                  </a:cubicBezTo>
                  <a:cubicBezTo>
                    <a:pt x="2389346" y="720870"/>
                    <a:pt x="2414435" y="768476"/>
                    <a:pt x="2418702" y="826045"/>
                  </a:cubicBezTo>
                  <a:cubicBezTo>
                    <a:pt x="2426265" y="928344"/>
                    <a:pt x="2393566" y="993580"/>
                    <a:pt x="2305850" y="1051197"/>
                  </a:cubicBezTo>
                  <a:cubicBezTo>
                    <a:pt x="2272865" y="1072857"/>
                    <a:pt x="2263693" y="1117148"/>
                    <a:pt x="2285362" y="1150124"/>
                  </a:cubicBezTo>
                  <a:cubicBezTo>
                    <a:pt x="2299078" y="1171012"/>
                    <a:pt x="2321881" y="1182347"/>
                    <a:pt x="2345131" y="1182347"/>
                  </a:cubicBezTo>
                  <a:cubicBezTo>
                    <a:pt x="2358590" y="1182347"/>
                    <a:pt x="2372201" y="1178546"/>
                    <a:pt x="2384279" y="1170612"/>
                  </a:cubicBezTo>
                  <a:cubicBezTo>
                    <a:pt x="2514657" y="1084973"/>
                    <a:pt x="2572522" y="968815"/>
                    <a:pt x="2561178" y="815501"/>
                  </a:cubicBezTo>
                  <a:cubicBezTo>
                    <a:pt x="2554062" y="719251"/>
                    <a:pt x="2511476" y="637241"/>
                    <a:pt x="2434638" y="571756"/>
                  </a:cubicBezTo>
                  <a:cubicBezTo>
                    <a:pt x="2258454" y="421623"/>
                    <a:pt x="1939461" y="395991"/>
                    <a:pt x="1711243" y="399658"/>
                  </a:cubicBezTo>
                  <a:cubicBezTo>
                    <a:pt x="1823342" y="293741"/>
                    <a:pt x="1950930" y="204167"/>
                    <a:pt x="2089671" y="135464"/>
                  </a:cubicBezTo>
                  <a:cubicBezTo>
                    <a:pt x="2125028" y="117957"/>
                    <a:pt x="2139496" y="75104"/>
                    <a:pt x="2121989" y="39747"/>
                  </a:cubicBezTo>
                  <a:cubicBezTo>
                    <a:pt x="2104482" y="4400"/>
                    <a:pt x="2061648" y="-10069"/>
                    <a:pt x="2026272" y="7428"/>
                  </a:cubicBezTo>
                  <a:cubicBezTo>
                    <a:pt x="1818961" y="110089"/>
                    <a:pt x="1634404" y="255317"/>
                    <a:pt x="1484928" y="430748"/>
                  </a:cubicBezTo>
                  <a:cubicBezTo>
                    <a:pt x="1483957" y="431767"/>
                    <a:pt x="1482966" y="432748"/>
                    <a:pt x="1482052" y="433825"/>
                  </a:cubicBezTo>
                  <a:cubicBezTo>
                    <a:pt x="1476699" y="440149"/>
                    <a:pt x="1471536" y="446636"/>
                    <a:pt x="1466279" y="453037"/>
                  </a:cubicBezTo>
                  <a:cubicBezTo>
                    <a:pt x="1464869" y="454751"/>
                    <a:pt x="1463450" y="456466"/>
                    <a:pt x="1462049" y="458190"/>
                  </a:cubicBezTo>
                  <a:cubicBezTo>
                    <a:pt x="1455572" y="466133"/>
                    <a:pt x="1449134" y="474096"/>
                    <a:pt x="1442809" y="482154"/>
                  </a:cubicBezTo>
                  <a:cubicBezTo>
                    <a:pt x="1440009" y="485707"/>
                    <a:pt x="1437284" y="489317"/>
                    <a:pt x="1434513" y="492899"/>
                  </a:cubicBezTo>
                  <a:cubicBezTo>
                    <a:pt x="1426235" y="503614"/>
                    <a:pt x="1418053" y="514397"/>
                    <a:pt x="1410033" y="525293"/>
                  </a:cubicBezTo>
                  <a:cubicBezTo>
                    <a:pt x="1404614" y="532637"/>
                    <a:pt x="1399251" y="540019"/>
                    <a:pt x="1393955" y="547448"/>
                  </a:cubicBezTo>
                  <a:cubicBezTo>
                    <a:pt x="1390974" y="551639"/>
                    <a:pt x="1387973" y="555830"/>
                    <a:pt x="1385030" y="560050"/>
                  </a:cubicBezTo>
                  <a:cubicBezTo>
                    <a:pt x="1376448" y="572328"/>
                    <a:pt x="1368000" y="584701"/>
                    <a:pt x="1359741" y="597207"/>
                  </a:cubicBezTo>
                  <a:cubicBezTo>
                    <a:pt x="1359608" y="597416"/>
                    <a:pt x="1359475" y="597626"/>
                    <a:pt x="1359332" y="597836"/>
                  </a:cubicBezTo>
                  <a:cubicBezTo>
                    <a:pt x="1350197" y="611675"/>
                    <a:pt x="1341301" y="625677"/>
                    <a:pt x="1332576" y="639793"/>
                  </a:cubicBezTo>
                  <a:cubicBezTo>
                    <a:pt x="1332367" y="640127"/>
                    <a:pt x="1332157" y="640470"/>
                    <a:pt x="1331957" y="640803"/>
                  </a:cubicBezTo>
                  <a:cubicBezTo>
                    <a:pt x="1313917" y="670007"/>
                    <a:pt x="1296753" y="699772"/>
                    <a:pt x="1280512" y="730071"/>
                  </a:cubicBezTo>
                  <a:cubicBezTo>
                    <a:pt x="1251004" y="727871"/>
                    <a:pt x="1221200" y="726728"/>
                    <a:pt x="1191130" y="726728"/>
                  </a:cubicBezTo>
                  <a:cubicBezTo>
                    <a:pt x="534343" y="726709"/>
                    <a:pt x="0" y="1261042"/>
                    <a:pt x="0" y="1917829"/>
                  </a:cubicBezTo>
                  <a:cubicBezTo>
                    <a:pt x="0" y="2313088"/>
                    <a:pt x="195463" y="2681801"/>
                    <a:pt x="522875" y="2904143"/>
                  </a:cubicBezTo>
                  <a:cubicBezTo>
                    <a:pt x="720385" y="3038207"/>
                    <a:pt x="951471" y="3109073"/>
                    <a:pt x="1191130" y="3109073"/>
                  </a:cubicBezTo>
                  <a:cubicBezTo>
                    <a:pt x="1251052" y="3109073"/>
                    <a:pt x="1310431" y="3104644"/>
                    <a:pt x="1368876" y="3095910"/>
                  </a:cubicBezTo>
                  <a:cubicBezTo>
                    <a:pt x="1395079" y="3091995"/>
                    <a:pt x="1421054" y="3087080"/>
                    <a:pt x="1446848" y="3081441"/>
                  </a:cubicBezTo>
                  <a:cubicBezTo>
                    <a:pt x="1456820" y="3079260"/>
                    <a:pt x="1466726" y="3076888"/>
                    <a:pt x="1476632" y="3074450"/>
                  </a:cubicBezTo>
                  <a:close/>
                  <a:moveTo>
                    <a:pt x="1711100" y="2828381"/>
                  </a:moveTo>
                  <a:cubicBezTo>
                    <a:pt x="1702279" y="2833430"/>
                    <a:pt x="1693374" y="2838278"/>
                    <a:pt x="1684430" y="2843059"/>
                  </a:cubicBezTo>
                  <a:cubicBezTo>
                    <a:pt x="1682306" y="2844193"/>
                    <a:pt x="1680220" y="2845412"/>
                    <a:pt x="1678086" y="2846536"/>
                  </a:cubicBezTo>
                  <a:cubicBezTo>
                    <a:pt x="1667008" y="2852356"/>
                    <a:pt x="1655836" y="2857966"/>
                    <a:pt x="1644577" y="2863376"/>
                  </a:cubicBezTo>
                  <a:cubicBezTo>
                    <a:pt x="1641100" y="2865043"/>
                    <a:pt x="1637576" y="2866576"/>
                    <a:pt x="1634090" y="2868205"/>
                  </a:cubicBezTo>
                  <a:cubicBezTo>
                    <a:pt x="1626241" y="2871872"/>
                    <a:pt x="1618383" y="2875539"/>
                    <a:pt x="1610439" y="2879007"/>
                  </a:cubicBezTo>
                  <a:cubicBezTo>
                    <a:pt x="1605982" y="2880950"/>
                    <a:pt x="1601476" y="2882759"/>
                    <a:pt x="1597000" y="2884645"/>
                  </a:cubicBezTo>
                  <a:cubicBezTo>
                    <a:pt x="1589951" y="2887608"/>
                    <a:pt x="1582903" y="2890580"/>
                    <a:pt x="1575787" y="2893380"/>
                  </a:cubicBezTo>
                  <a:cubicBezTo>
                    <a:pt x="1570930" y="2895294"/>
                    <a:pt x="1566024" y="2897095"/>
                    <a:pt x="1561138" y="2898933"/>
                  </a:cubicBezTo>
                  <a:cubicBezTo>
                    <a:pt x="1554328" y="2901505"/>
                    <a:pt x="1547517" y="2904067"/>
                    <a:pt x="1540659" y="2906496"/>
                  </a:cubicBezTo>
                  <a:cubicBezTo>
                    <a:pt x="1535563" y="2908296"/>
                    <a:pt x="1530439" y="2909991"/>
                    <a:pt x="1525324" y="2911706"/>
                  </a:cubicBezTo>
                  <a:cubicBezTo>
                    <a:pt x="1518590" y="2913973"/>
                    <a:pt x="1511846" y="2916211"/>
                    <a:pt x="1505064" y="2918335"/>
                  </a:cubicBezTo>
                  <a:cubicBezTo>
                    <a:pt x="1499826" y="2919974"/>
                    <a:pt x="1494558" y="2921536"/>
                    <a:pt x="1489291" y="2923098"/>
                  </a:cubicBezTo>
                  <a:cubicBezTo>
                    <a:pt x="1482557" y="2925088"/>
                    <a:pt x="1475813" y="2927041"/>
                    <a:pt x="1469041" y="2928898"/>
                  </a:cubicBezTo>
                  <a:cubicBezTo>
                    <a:pt x="1463697" y="2930365"/>
                    <a:pt x="1458344" y="2931766"/>
                    <a:pt x="1452982" y="2933147"/>
                  </a:cubicBezTo>
                  <a:cubicBezTo>
                    <a:pt x="1446200" y="2934890"/>
                    <a:pt x="1439399" y="2936566"/>
                    <a:pt x="1432579" y="2938176"/>
                  </a:cubicBezTo>
                  <a:cubicBezTo>
                    <a:pt x="1427188" y="2939452"/>
                    <a:pt x="1421778" y="2940681"/>
                    <a:pt x="1416358" y="2941871"/>
                  </a:cubicBezTo>
                  <a:cubicBezTo>
                    <a:pt x="1409490" y="2943377"/>
                    <a:pt x="1402604" y="2944786"/>
                    <a:pt x="1395698" y="2946148"/>
                  </a:cubicBezTo>
                  <a:cubicBezTo>
                    <a:pt x="1390288" y="2947215"/>
                    <a:pt x="1384887" y="2948272"/>
                    <a:pt x="1379458" y="2949263"/>
                  </a:cubicBezTo>
                  <a:cubicBezTo>
                    <a:pt x="1372448" y="2950530"/>
                    <a:pt x="1365418" y="2951692"/>
                    <a:pt x="1358379" y="2952816"/>
                  </a:cubicBezTo>
                  <a:cubicBezTo>
                    <a:pt x="1353007" y="2953673"/>
                    <a:pt x="1347645" y="2954559"/>
                    <a:pt x="1342254" y="2955330"/>
                  </a:cubicBezTo>
                  <a:cubicBezTo>
                    <a:pt x="1335053" y="2956369"/>
                    <a:pt x="1327823" y="2957264"/>
                    <a:pt x="1320594" y="2958159"/>
                  </a:cubicBezTo>
                  <a:cubicBezTo>
                    <a:pt x="1315326" y="2958807"/>
                    <a:pt x="1310078" y="2959502"/>
                    <a:pt x="1304792" y="2960064"/>
                  </a:cubicBezTo>
                  <a:cubicBezTo>
                    <a:pt x="1298858" y="2960703"/>
                    <a:pt x="1292885" y="2961179"/>
                    <a:pt x="1286932" y="2961722"/>
                  </a:cubicBezTo>
                  <a:lnTo>
                    <a:pt x="1542888" y="2560110"/>
                  </a:lnTo>
                  <a:cubicBezTo>
                    <a:pt x="1642110" y="2610363"/>
                    <a:pt x="1715138" y="2702423"/>
                    <a:pt x="1740770" y="2810665"/>
                  </a:cubicBezTo>
                  <a:cubicBezTo>
                    <a:pt x="1734912" y="2814275"/>
                    <a:pt x="1729007" y="2817780"/>
                    <a:pt x="1723092" y="2821276"/>
                  </a:cubicBezTo>
                  <a:cubicBezTo>
                    <a:pt x="1719091" y="2823619"/>
                    <a:pt x="1715129" y="2826076"/>
                    <a:pt x="1711100" y="2828381"/>
                  </a:cubicBezTo>
                  <a:close/>
                  <a:moveTo>
                    <a:pt x="1061638" y="2958131"/>
                  </a:moveTo>
                  <a:cubicBezTo>
                    <a:pt x="1054418" y="2957245"/>
                    <a:pt x="1047198" y="2956350"/>
                    <a:pt x="1040006" y="2955311"/>
                  </a:cubicBezTo>
                  <a:cubicBezTo>
                    <a:pt x="1034606" y="2954530"/>
                    <a:pt x="1029214" y="2953645"/>
                    <a:pt x="1023833" y="2952787"/>
                  </a:cubicBezTo>
                  <a:cubicBezTo>
                    <a:pt x="1016813" y="2951663"/>
                    <a:pt x="1009793" y="2950511"/>
                    <a:pt x="1002802" y="2949244"/>
                  </a:cubicBezTo>
                  <a:cubicBezTo>
                    <a:pt x="997363" y="2948253"/>
                    <a:pt x="991943" y="2947196"/>
                    <a:pt x="986523" y="2946120"/>
                  </a:cubicBezTo>
                  <a:cubicBezTo>
                    <a:pt x="979637" y="2944758"/>
                    <a:pt x="972760" y="2943348"/>
                    <a:pt x="965902" y="2941853"/>
                  </a:cubicBezTo>
                  <a:cubicBezTo>
                    <a:pt x="960472" y="2940662"/>
                    <a:pt x="955053" y="2939424"/>
                    <a:pt x="949643" y="2938157"/>
                  </a:cubicBezTo>
                  <a:cubicBezTo>
                    <a:pt x="942832" y="2936557"/>
                    <a:pt x="936041" y="2934880"/>
                    <a:pt x="929269" y="2933137"/>
                  </a:cubicBezTo>
                  <a:cubicBezTo>
                    <a:pt x="923896" y="2931756"/>
                    <a:pt x="918534" y="2930356"/>
                    <a:pt x="913190" y="2928889"/>
                  </a:cubicBezTo>
                  <a:cubicBezTo>
                    <a:pt x="906428" y="2927032"/>
                    <a:pt x="899693" y="2925088"/>
                    <a:pt x="892969" y="2923098"/>
                  </a:cubicBezTo>
                  <a:cubicBezTo>
                    <a:pt x="887692" y="2921536"/>
                    <a:pt x="882415" y="2919974"/>
                    <a:pt x="877157" y="2918326"/>
                  </a:cubicBezTo>
                  <a:cubicBezTo>
                    <a:pt x="870395" y="2916202"/>
                    <a:pt x="863660" y="2913973"/>
                    <a:pt x="856945" y="2911715"/>
                  </a:cubicBezTo>
                  <a:cubicBezTo>
                    <a:pt x="851811" y="2909991"/>
                    <a:pt x="846668" y="2908296"/>
                    <a:pt x="841562" y="2906486"/>
                  </a:cubicBezTo>
                  <a:cubicBezTo>
                    <a:pt x="834714" y="2904067"/>
                    <a:pt x="827923" y="2901505"/>
                    <a:pt x="821131" y="2898942"/>
                  </a:cubicBezTo>
                  <a:cubicBezTo>
                    <a:pt x="816226" y="2897095"/>
                    <a:pt x="811311" y="2895294"/>
                    <a:pt x="806434" y="2893370"/>
                  </a:cubicBezTo>
                  <a:cubicBezTo>
                    <a:pt x="799328" y="2890570"/>
                    <a:pt x="792290" y="2887598"/>
                    <a:pt x="785251" y="2884636"/>
                  </a:cubicBezTo>
                  <a:cubicBezTo>
                    <a:pt x="780764" y="2882750"/>
                    <a:pt x="776259" y="2880940"/>
                    <a:pt x="771792" y="2878997"/>
                  </a:cubicBezTo>
                  <a:cubicBezTo>
                    <a:pt x="763838" y="2875520"/>
                    <a:pt x="755971" y="2871853"/>
                    <a:pt x="748103" y="2868186"/>
                  </a:cubicBezTo>
                  <a:cubicBezTo>
                    <a:pt x="744626" y="2866567"/>
                    <a:pt x="741121" y="2865033"/>
                    <a:pt x="737664" y="2863376"/>
                  </a:cubicBezTo>
                  <a:cubicBezTo>
                    <a:pt x="726396" y="2857956"/>
                    <a:pt x="715204" y="2852346"/>
                    <a:pt x="704117" y="2846517"/>
                  </a:cubicBezTo>
                  <a:cubicBezTo>
                    <a:pt x="702202" y="2845517"/>
                    <a:pt x="700335" y="2844421"/>
                    <a:pt x="698430" y="2843402"/>
                  </a:cubicBezTo>
                  <a:cubicBezTo>
                    <a:pt x="689267" y="2838516"/>
                    <a:pt x="680133" y="2833544"/>
                    <a:pt x="671103" y="2828362"/>
                  </a:cubicBezTo>
                  <a:cubicBezTo>
                    <a:pt x="667188" y="2826114"/>
                    <a:pt x="663331" y="2823733"/>
                    <a:pt x="659444" y="2821438"/>
                  </a:cubicBezTo>
                  <a:cubicBezTo>
                    <a:pt x="653425" y="2817885"/>
                    <a:pt x="647414" y="2814322"/>
                    <a:pt x="641452" y="2810646"/>
                  </a:cubicBezTo>
                  <a:cubicBezTo>
                    <a:pt x="667074" y="2702403"/>
                    <a:pt x="740102" y="2610354"/>
                    <a:pt x="839334" y="2560090"/>
                  </a:cubicBezTo>
                  <a:lnTo>
                    <a:pt x="1095299" y="2961693"/>
                  </a:lnTo>
                  <a:cubicBezTo>
                    <a:pt x="1089346" y="2961150"/>
                    <a:pt x="1083383" y="2960674"/>
                    <a:pt x="1077439" y="2960036"/>
                  </a:cubicBezTo>
                  <a:cubicBezTo>
                    <a:pt x="1072172" y="2959474"/>
                    <a:pt x="1066905" y="2958779"/>
                    <a:pt x="1061638" y="2958131"/>
                  </a:cubicBezTo>
                  <a:close/>
                  <a:moveTo>
                    <a:pt x="1006316" y="2519038"/>
                  </a:moveTo>
                  <a:cubicBezTo>
                    <a:pt x="1007602" y="2519019"/>
                    <a:pt x="1008859" y="2518952"/>
                    <a:pt x="1010145" y="2518952"/>
                  </a:cubicBezTo>
                  <a:lnTo>
                    <a:pt x="1372105" y="2518952"/>
                  </a:lnTo>
                  <a:cubicBezTo>
                    <a:pt x="1373400" y="2518952"/>
                    <a:pt x="1374667" y="2519019"/>
                    <a:pt x="1375953" y="2519038"/>
                  </a:cubicBezTo>
                  <a:cubicBezTo>
                    <a:pt x="1382849" y="2519105"/>
                    <a:pt x="1389726" y="2519333"/>
                    <a:pt x="1396584" y="2519771"/>
                  </a:cubicBezTo>
                  <a:cubicBezTo>
                    <a:pt x="1397413" y="2519828"/>
                    <a:pt x="1398241" y="2519876"/>
                    <a:pt x="1399070" y="2519933"/>
                  </a:cubicBezTo>
                  <a:lnTo>
                    <a:pt x="1191120" y="2846212"/>
                  </a:lnTo>
                  <a:lnTo>
                    <a:pt x="983161" y="2519933"/>
                  </a:lnTo>
                  <a:cubicBezTo>
                    <a:pt x="983990" y="2519876"/>
                    <a:pt x="984828" y="2519819"/>
                    <a:pt x="985657" y="2519771"/>
                  </a:cubicBezTo>
                  <a:cubicBezTo>
                    <a:pt x="992534" y="2519323"/>
                    <a:pt x="999420" y="2519105"/>
                    <a:pt x="1006316" y="2519038"/>
                  </a:cubicBezTo>
                  <a:close/>
                  <a:moveTo>
                    <a:pt x="2442220" y="1779831"/>
                  </a:moveTo>
                  <a:cubicBezTo>
                    <a:pt x="2540842" y="1834857"/>
                    <a:pt x="2633986" y="1886835"/>
                    <a:pt x="2704700" y="1936403"/>
                  </a:cubicBezTo>
                  <a:cubicBezTo>
                    <a:pt x="2800150" y="2003307"/>
                    <a:pt x="2804836" y="2032158"/>
                    <a:pt x="2804970" y="2032643"/>
                  </a:cubicBezTo>
                  <a:cubicBezTo>
                    <a:pt x="2804132" y="2055875"/>
                    <a:pt x="2803493" y="2082869"/>
                    <a:pt x="2802789" y="2112377"/>
                  </a:cubicBezTo>
                  <a:cubicBezTo>
                    <a:pt x="2800560" y="2207046"/>
                    <a:pt x="2797769" y="2324880"/>
                    <a:pt x="2785910" y="2427141"/>
                  </a:cubicBezTo>
                  <a:cubicBezTo>
                    <a:pt x="2772766" y="2540460"/>
                    <a:pt x="2753792" y="2584522"/>
                    <a:pt x="2744057" y="2600410"/>
                  </a:cubicBezTo>
                  <a:cubicBezTo>
                    <a:pt x="2706033" y="2572730"/>
                    <a:pt x="2631005" y="2469546"/>
                    <a:pt x="2579761" y="2399070"/>
                  </a:cubicBezTo>
                  <a:cubicBezTo>
                    <a:pt x="2514048" y="2308697"/>
                    <a:pt x="2440515" y="2207656"/>
                    <a:pt x="2363362" y="2128884"/>
                  </a:cubicBezTo>
                  <a:cubicBezTo>
                    <a:pt x="2375764" y="2059866"/>
                    <a:pt x="2382241" y="1989295"/>
                    <a:pt x="2382241" y="1917839"/>
                  </a:cubicBezTo>
                  <a:cubicBezTo>
                    <a:pt x="2382241" y="1856955"/>
                    <a:pt x="2377631" y="1797128"/>
                    <a:pt x="2368772" y="1738674"/>
                  </a:cubicBezTo>
                  <a:cubicBezTo>
                    <a:pt x="2393271" y="1752504"/>
                    <a:pt x="2417883" y="1766248"/>
                    <a:pt x="2442220" y="1779831"/>
                  </a:cubicBezTo>
                  <a:close/>
                  <a:moveTo>
                    <a:pt x="142875" y="1917829"/>
                  </a:moveTo>
                  <a:cubicBezTo>
                    <a:pt x="142875" y="1339824"/>
                    <a:pt x="613115" y="869584"/>
                    <a:pt x="1191130" y="869584"/>
                  </a:cubicBezTo>
                  <a:cubicBezTo>
                    <a:pt x="1769145" y="869584"/>
                    <a:pt x="2239385" y="1339824"/>
                    <a:pt x="2239385" y="1917829"/>
                  </a:cubicBezTo>
                  <a:cubicBezTo>
                    <a:pt x="2239385" y="2230354"/>
                    <a:pt x="2100453" y="2523981"/>
                    <a:pt x="1863261" y="2722330"/>
                  </a:cubicBezTo>
                  <a:cubicBezTo>
                    <a:pt x="1810788" y="2576273"/>
                    <a:pt x="1694259" y="2458030"/>
                    <a:pt x="1544393" y="2405614"/>
                  </a:cubicBezTo>
                  <a:cubicBezTo>
                    <a:pt x="1542212" y="2404623"/>
                    <a:pt x="1539964" y="2403747"/>
                    <a:pt x="1537668" y="2402985"/>
                  </a:cubicBezTo>
                  <a:cubicBezTo>
                    <a:pt x="1531515" y="2400937"/>
                    <a:pt x="1525362" y="2399013"/>
                    <a:pt x="1519219" y="2397204"/>
                  </a:cubicBezTo>
                  <a:cubicBezTo>
                    <a:pt x="1518542" y="2396994"/>
                    <a:pt x="1517847" y="2396784"/>
                    <a:pt x="1517113" y="2396565"/>
                  </a:cubicBezTo>
                  <a:cubicBezTo>
                    <a:pt x="1516018" y="2396213"/>
                    <a:pt x="1514923" y="2395889"/>
                    <a:pt x="1513799" y="2395594"/>
                  </a:cubicBezTo>
                  <a:lnTo>
                    <a:pt x="1498111" y="2391460"/>
                  </a:lnTo>
                  <a:cubicBezTo>
                    <a:pt x="1497844" y="2391393"/>
                    <a:pt x="1497568" y="2391345"/>
                    <a:pt x="1497302" y="2391279"/>
                  </a:cubicBezTo>
                  <a:cubicBezTo>
                    <a:pt x="1495682" y="2390879"/>
                    <a:pt x="1494053" y="2390565"/>
                    <a:pt x="1492434" y="2390174"/>
                  </a:cubicBezTo>
                  <a:cubicBezTo>
                    <a:pt x="1488129" y="2389164"/>
                    <a:pt x="1483814" y="2388136"/>
                    <a:pt x="1479499" y="2387240"/>
                  </a:cubicBezTo>
                  <a:cubicBezTo>
                    <a:pt x="1479099" y="2387145"/>
                    <a:pt x="1478690" y="2387059"/>
                    <a:pt x="1478280" y="2386974"/>
                  </a:cubicBezTo>
                  <a:cubicBezTo>
                    <a:pt x="1467241" y="2384678"/>
                    <a:pt x="1456134" y="2382811"/>
                    <a:pt x="1444971" y="2381240"/>
                  </a:cubicBezTo>
                  <a:cubicBezTo>
                    <a:pt x="1442780" y="2380925"/>
                    <a:pt x="1440656" y="2380535"/>
                    <a:pt x="1438437" y="2380249"/>
                  </a:cubicBezTo>
                  <a:lnTo>
                    <a:pt x="1438437" y="2380259"/>
                  </a:lnTo>
                  <a:lnTo>
                    <a:pt x="1435237" y="2379839"/>
                  </a:lnTo>
                  <a:cubicBezTo>
                    <a:pt x="1429350" y="2379135"/>
                    <a:pt x="1423416" y="2378553"/>
                    <a:pt x="1417234" y="2378030"/>
                  </a:cubicBezTo>
                  <a:cubicBezTo>
                    <a:pt x="1413910" y="2377744"/>
                    <a:pt x="1410586" y="2377525"/>
                    <a:pt x="1407252" y="2377306"/>
                  </a:cubicBezTo>
                  <a:cubicBezTo>
                    <a:pt x="1404423" y="2377106"/>
                    <a:pt x="1401604" y="2376887"/>
                    <a:pt x="1398746" y="2376753"/>
                  </a:cubicBezTo>
                  <a:cubicBezTo>
                    <a:pt x="1398184" y="2376725"/>
                    <a:pt x="1397651" y="2376725"/>
                    <a:pt x="1397099" y="2376696"/>
                  </a:cubicBezTo>
                  <a:cubicBezTo>
                    <a:pt x="1388774" y="2376296"/>
                    <a:pt x="1380439" y="2376030"/>
                    <a:pt x="1372086" y="2376030"/>
                  </a:cubicBezTo>
                  <a:lnTo>
                    <a:pt x="1010155" y="2376030"/>
                  </a:lnTo>
                  <a:cubicBezTo>
                    <a:pt x="1001820" y="2376030"/>
                    <a:pt x="993496" y="2376286"/>
                    <a:pt x="985190" y="2376687"/>
                  </a:cubicBezTo>
                  <a:cubicBezTo>
                    <a:pt x="984599" y="2376715"/>
                    <a:pt x="984037" y="2376715"/>
                    <a:pt x="983437" y="2376753"/>
                  </a:cubicBezTo>
                  <a:cubicBezTo>
                    <a:pt x="980494" y="2376906"/>
                    <a:pt x="977551" y="2377125"/>
                    <a:pt x="974608" y="2377334"/>
                  </a:cubicBezTo>
                  <a:cubicBezTo>
                    <a:pt x="966426" y="2377896"/>
                    <a:pt x="958263" y="2378601"/>
                    <a:pt x="950128" y="2379544"/>
                  </a:cubicBezTo>
                  <a:cubicBezTo>
                    <a:pt x="948947" y="2379678"/>
                    <a:pt x="947842" y="2379744"/>
                    <a:pt x="946642" y="2379887"/>
                  </a:cubicBezTo>
                  <a:lnTo>
                    <a:pt x="943785" y="2380268"/>
                  </a:lnTo>
                  <a:lnTo>
                    <a:pt x="943785" y="2380268"/>
                  </a:lnTo>
                  <a:cubicBezTo>
                    <a:pt x="941651" y="2380544"/>
                    <a:pt x="939613" y="2380916"/>
                    <a:pt x="937508" y="2381220"/>
                  </a:cubicBezTo>
                  <a:cubicBezTo>
                    <a:pt x="925925" y="2382849"/>
                    <a:pt x="914391" y="2384812"/>
                    <a:pt x="902932" y="2387221"/>
                  </a:cubicBezTo>
                  <a:cubicBezTo>
                    <a:pt x="902875" y="2387231"/>
                    <a:pt x="902827" y="2387240"/>
                    <a:pt x="902770" y="2387259"/>
                  </a:cubicBezTo>
                  <a:cubicBezTo>
                    <a:pt x="897198" y="2388412"/>
                    <a:pt x="891483" y="2389698"/>
                    <a:pt x="885501" y="2391165"/>
                  </a:cubicBezTo>
                  <a:cubicBezTo>
                    <a:pt x="885273" y="2391222"/>
                    <a:pt x="885044" y="2391269"/>
                    <a:pt x="884806" y="2391327"/>
                  </a:cubicBezTo>
                  <a:cubicBezTo>
                    <a:pt x="884311" y="2391450"/>
                    <a:pt x="883853" y="2391546"/>
                    <a:pt x="883368" y="2391670"/>
                  </a:cubicBezTo>
                  <a:lnTo>
                    <a:pt x="868413" y="2395622"/>
                  </a:lnTo>
                  <a:cubicBezTo>
                    <a:pt x="867347" y="2395908"/>
                    <a:pt x="866270" y="2396222"/>
                    <a:pt x="865222" y="2396556"/>
                  </a:cubicBezTo>
                  <a:cubicBezTo>
                    <a:pt x="864480" y="2396775"/>
                    <a:pt x="863737" y="2396994"/>
                    <a:pt x="862984" y="2397232"/>
                  </a:cubicBezTo>
                  <a:cubicBezTo>
                    <a:pt x="856850" y="2399032"/>
                    <a:pt x="850725" y="2400956"/>
                    <a:pt x="844582" y="2402995"/>
                  </a:cubicBezTo>
                  <a:cubicBezTo>
                    <a:pt x="842296" y="2403757"/>
                    <a:pt x="840048" y="2404633"/>
                    <a:pt x="837876" y="2405614"/>
                  </a:cubicBezTo>
                  <a:cubicBezTo>
                    <a:pt x="688010" y="2458040"/>
                    <a:pt x="571471" y="2576283"/>
                    <a:pt x="518989" y="2722330"/>
                  </a:cubicBezTo>
                  <a:cubicBezTo>
                    <a:pt x="281807" y="2523962"/>
                    <a:pt x="142875" y="2230354"/>
                    <a:pt x="142875" y="191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85">
              <a:extLst>
                <a:ext uri="{FF2B5EF4-FFF2-40B4-BE49-F238E27FC236}">
                  <a16:creationId xmlns:a16="http://schemas.microsoft.com/office/drawing/2014/main" id="{14128964-B493-4BBD-A7DE-9F12D9FB22D2}"/>
                </a:ext>
              </a:extLst>
            </p:cNvPr>
            <p:cNvSpPr/>
            <p:nvPr/>
          </p:nvSpPr>
          <p:spPr>
            <a:xfrm>
              <a:off x="4353001" y="3085385"/>
              <a:ext cx="991419" cy="1195939"/>
            </a:xfrm>
            <a:custGeom>
              <a:avLst/>
              <a:gdLst>
                <a:gd name="connsiteX0" fmla="*/ 495729 w 991419"/>
                <a:gd name="connsiteY0" fmla="*/ 1195940 h 1195939"/>
                <a:gd name="connsiteX1" fmla="*/ 991419 w 991419"/>
                <a:gd name="connsiteY1" fmla="*/ 700249 h 1195939"/>
                <a:gd name="connsiteX2" fmla="*/ 991419 w 991419"/>
                <a:gd name="connsiteY2" fmla="*/ 575786 h 1195939"/>
                <a:gd name="connsiteX3" fmla="*/ 991419 w 991419"/>
                <a:gd name="connsiteY3" fmla="*/ 495700 h 1195939"/>
                <a:gd name="connsiteX4" fmla="*/ 990705 w 991419"/>
                <a:gd name="connsiteY4" fmla="*/ 469373 h 1195939"/>
                <a:gd name="connsiteX5" fmla="*/ 990257 w 991419"/>
                <a:gd name="connsiteY5" fmla="*/ 463544 h 1195939"/>
                <a:gd name="connsiteX6" fmla="*/ 988600 w 991419"/>
                <a:gd name="connsiteY6" fmla="*/ 443132 h 1195939"/>
                <a:gd name="connsiteX7" fmla="*/ 987828 w 991419"/>
                <a:gd name="connsiteY7" fmla="*/ 437083 h 1195939"/>
                <a:gd name="connsiteX8" fmla="*/ 985123 w 991419"/>
                <a:gd name="connsiteY8" fmla="*/ 417147 h 1195939"/>
                <a:gd name="connsiteX9" fmla="*/ 984037 w 991419"/>
                <a:gd name="connsiteY9" fmla="*/ 411118 h 1195939"/>
                <a:gd name="connsiteX10" fmla="*/ 980313 w 991419"/>
                <a:gd name="connsiteY10" fmla="*/ 391573 h 1195939"/>
                <a:gd name="connsiteX11" fmla="*/ 978865 w 991419"/>
                <a:gd name="connsiteY11" fmla="*/ 385305 h 1195939"/>
                <a:gd name="connsiteX12" fmla="*/ 974217 w 991419"/>
                <a:gd name="connsiteY12" fmla="*/ 366493 h 1195939"/>
                <a:gd name="connsiteX13" fmla="*/ 972303 w 991419"/>
                <a:gd name="connsiteY13" fmla="*/ 359778 h 1195939"/>
                <a:gd name="connsiteX14" fmla="*/ 966911 w 991419"/>
                <a:gd name="connsiteY14" fmla="*/ 342062 h 1195939"/>
                <a:gd name="connsiteX15" fmla="*/ 964378 w 991419"/>
                <a:gd name="connsiteY15" fmla="*/ 334594 h 1195939"/>
                <a:gd name="connsiteX16" fmla="*/ 958463 w 991419"/>
                <a:gd name="connsiteY16" fmla="*/ 318325 h 1195939"/>
                <a:gd name="connsiteX17" fmla="*/ 955148 w 991419"/>
                <a:gd name="connsiteY17" fmla="*/ 309943 h 1195939"/>
                <a:gd name="connsiteX18" fmla="*/ 948966 w 991419"/>
                <a:gd name="connsiteY18" fmla="*/ 295389 h 1195939"/>
                <a:gd name="connsiteX19" fmla="*/ 944680 w 991419"/>
                <a:gd name="connsiteY19" fmla="*/ 285931 h 1195939"/>
                <a:gd name="connsiteX20" fmla="*/ 938517 w 991419"/>
                <a:gd name="connsiteY20" fmla="*/ 273339 h 1195939"/>
                <a:gd name="connsiteX21" fmla="*/ 933059 w 991419"/>
                <a:gd name="connsiteY21" fmla="*/ 262690 h 1195939"/>
                <a:gd name="connsiteX22" fmla="*/ 927287 w 991419"/>
                <a:gd name="connsiteY22" fmla="*/ 252327 h 1195939"/>
                <a:gd name="connsiteX23" fmla="*/ 920344 w 991419"/>
                <a:gd name="connsiteY23" fmla="*/ 240268 h 1195939"/>
                <a:gd name="connsiteX24" fmla="*/ 915743 w 991419"/>
                <a:gd name="connsiteY24" fmla="*/ 232953 h 1195939"/>
                <a:gd name="connsiteX25" fmla="*/ 864327 w 991419"/>
                <a:gd name="connsiteY25" fmla="*/ 164725 h 1195939"/>
                <a:gd name="connsiteX26" fmla="*/ 862098 w 991419"/>
                <a:gd name="connsiteY26" fmla="*/ 162192 h 1195939"/>
                <a:gd name="connsiteX27" fmla="*/ 849478 w 991419"/>
                <a:gd name="connsiteY27" fmla="*/ 148952 h 1195939"/>
                <a:gd name="connsiteX28" fmla="*/ 844591 w 991419"/>
                <a:gd name="connsiteY28" fmla="*/ 143970 h 1195939"/>
                <a:gd name="connsiteX29" fmla="*/ 832609 w 991419"/>
                <a:gd name="connsiteY29" fmla="*/ 132540 h 1195939"/>
                <a:gd name="connsiteX30" fmla="*/ 825970 w 991419"/>
                <a:gd name="connsiteY30" fmla="*/ 126454 h 1195939"/>
                <a:gd name="connsiteX31" fmla="*/ 820445 w 991419"/>
                <a:gd name="connsiteY31" fmla="*/ 121396 h 1195939"/>
                <a:gd name="connsiteX32" fmla="*/ 817931 w 991419"/>
                <a:gd name="connsiteY32" fmla="*/ 119167 h 1195939"/>
                <a:gd name="connsiteX33" fmla="*/ 815407 w 991419"/>
                <a:gd name="connsiteY33" fmla="*/ 117091 h 1195939"/>
                <a:gd name="connsiteX34" fmla="*/ 804043 w 991419"/>
                <a:gd name="connsiteY34" fmla="*/ 107766 h 1195939"/>
                <a:gd name="connsiteX35" fmla="*/ 798652 w 991419"/>
                <a:gd name="connsiteY35" fmla="*/ 103556 h 1195939"/>
                <a:gd name="connsiteX36" fmla="*/ 792299 w 991419"/>
                <a:gd name="connsiteY36" fmla="*/ 98774 h 1195939"/>
                <a:gd name="connsiteX37" fmla="*/ 791937 w 991419"/>
                <a:gd name="connsiteY37" fmla="*/ 98498 h 1195939"/>
                <a:gd name="connsiteX38" fmla="*/ 787908 w 991419"/>
                <a:gd name="connsiteY38" fmla="*/ 95460 h 1195939"/>
                <a:gd name="connsiteX39" fmla="*/ 781402 w 991419"/>
                <a:gd name="connsiteY39" fmla="*/ 90783 h 1195939"/>
                <a:gd name="connsiteX40" fmla="*/ 772687 w 991419"/>
                <a:gd name="connsiteY40" fmla="*/ 84801 h 1195939"/>
                <a:gd name="connsiteX41" fmla="*/ 772649 w 991419"/>
                <a:gd name="connsiteY41" fmla="*/ 84772 h 1195939"/>
                <a:gd name="connsiteX42" fmla="*/ 771268 w 991419"/>
                <a:gd name="connsiteY42" fmla="*/ 83820 h 1195939"/>
                <a:gd name="connsiteX43" fmla="*/ 763772 w 991419"/>
                <a:gd name="connsiteY43" fmla="*/ 78867 h 1195939"/>
                <a:gd name="connsiteX44" fmla="*/ 754609 w 991419"/>
                <a:gd name="connsiteY44" fmla="*/ 73142 h 1195939"/>
                <a:gd name="connsiteX45" fmla="*/ 753247 w 991419"/>
                <a:gd name="connsiteY45" fmla="*/ 72314 h 1195939"/>
                <a:gd name="connsiteX46" fmla="*/ 751684 w 991419"/>
                <a:gd name="connsiteY46" fmla="*/ 71371 h 1195939"/>
                <a:gd name="connsiteX47" fmla="*/ 745712 w 991419"/>
                <a:gd name="connsiteY47" fmla="*/ 67751 h 1195939"/>
                <a:gd name="connsiteX48" fmla="*/ 738797 w 991419"/>
                <a:gd name="connsiteY48" fmla="*/ 63827 h 1195939"/>
                <a:gd name="connsiteX49" fmla="*/ 736778 w 991419"/>
                <a:gd name="connsiteY49" fmla="*/ 62694 h 1195939"/>
                <a:gd name="connsiteX50" fmla="*/ 733263 w 991419"/>
                <a:gd name="connsiteY50" fmla="*/ 60760 h 1195939"/>
                <a:gd name="connsiteX51" fmla="*/ 730768 w 991419"/>
                <a:gd name="connsiteY51" fmla="*/ 59388 h 1195939"/>
                <a:gd name="connsiteX52" fmla="*/ 727453 w 991419"/>
                <a:gd name="connsiteY52" fmla="*/ 57569 h 1195939"/>
                <a:gd name="connsiteX53" fmla="*/ 723081 w 991419"/>
                <a:gd name="connsiteY53" fmla="*/ 55321 h 1195939"/>
                <a:gd name="connsiteX54" fmla="*/ 721804 w 991419"/>
                <a:gd name="connsiteY54" fmla="*/ 54673 h 1195939"/>
                <a:gd name="connsiteX55" fmla="*/ 718242 w 991419"/>
                <a:gd name="connsiteY55" fmla="*/ 52978 h 1195939"/>
                <a:gd name="connsiteX56" fmla="*/ 699459 w 991419"/>
                <a:gd name="connsiteY56" fmla="*/ 43996 h 1195939"/>
                <a:gd name="connsiteX57" fmla="*/ 692687 w 991419"/>
                <a:gd name="connsiteY57" fmla="*/ 40929 h 1195939"/>
                <a:gd name="connsiteX58" fmla="*/ 672970 w 991419"/>
                <a:gd name="connsiteY58" fmla="*/ 32899 h 1195939"/>
                <a:gd name="connsiteX59" fmla="*/ 666750 w 991419"/>
                <a:gd name="connsiteY59" fmla="*/ 30442 h 1195939"/>
                <a:gd name="connsiteX60" fmla="*/ 642309 w 991419"/>
                <a:gd name="connsiteY60" fmla="*/ 22146 h 1195939"/>
                <a:gd name="connsiteX61" fmla="*/ 629536 w 991419"/>
                <a:gd name="connsiteY61" fmla="*/ 18507 h 1195939"/>
                <a:gd name="connsiteX62" fmla="*/ 616868 w 991419"/>
                <a:gd name="connsiteY62" fmla="*/ 15040 h 1195939"/>
                <a:gd name="connsiteX63" fmla="*/ 602504 w 991419"/>
                <a:gd name="connsiteY63" fmla="*/ 11716 h 1195939"/>
                <a:gd name="connsiteX64" fmla="*/ 590702 w 991419"/>
                <a:gd name="connsiteY64" fmla="*/ 9239 h 1195939"/>
                <a:gd name="connsiteX65" fmla="*/ 576320 w 991419"/>
                <a:gd name="connsiteY65" fmla="*/ 6667 h 1195939"/>
                <a:gd name="connsiteX66" fmla="*/ 563413 w 991419"/>
                <a:gd name="connsiteY66" fmla="*/ 4753 h 1195939"/>
                <a:gd name="connsiteX67" fmla="*/ 549964 w 991419"/>
                <a:gd name="connsiteY67" fmla="*/ 3038 h 1195939"/>
                <a:gd name="connsiteX68" fmla="*/ 534105 w 991419"/>
                <a:gd name="connsiteY68" fmla="*/ 1638 h 1195939"/>
                <a:gd name="connsiteX69" fmla="*/ 523151 w 991419"/>
                <a:gd name="connsiteY69" fmla="*/ 800 h 1195939"/>
                <a:gd name="connsiteX70" fmla="*/ 495700 w 991419"/>
                <a:gd name="connsiteY70" fmla="*/ 0 h 1195939"/>
                <a:gd name="connsiteX71" fmla="*/ 0 w 991419"/>
                <a:gd name="connsiteY71" fmla="*/ 495691 h 1195939"/>
                <a:gd name="connsiteX72" fmla="*/ 0 w 991419"/>
                <a:gd name="connsiteY72" fmla="*/ 700240 h 1195939"/>
                <a:gd name="connsiteX73" fmla="*/ 495729 w 991419"/>
                <a:gd name="connsiteY73" fmla="*/ 1195940 h 1195939"/>
                <a:gd name="connsiteX74" fmla="*/ 143246 w 991419"/>
                <a:gd name="connsiteY74" fmla="*/ 482070 h 1195939"/>
                <a:gd name="connsiteX75" fmla="*/ 143751 w 991419"/>
                <a:gd name="connsiteY75" fmla="*/ 472411 h 1195939"/>
                <a:gd name="connsiteX76" fmla="*/ 144370 w 991419"/>
                <a:gd name="connsiteY76" fmla="*/ 464258 h 1195939"/>
                <a:gd name="connsiteX77" fmla="*/ 145342 w 991419"/>
                <a:gd name="connsiteY77" fmla="*/ 454800 h 1195939"/>
                <a:gd name="connsiteX78" fmla="*/ 146380 w 991419"/>
                <a:gd name="connsiteY78" fmla="*/ 446675 h 1195939"/>
                <a:gd name="connsiteX79" fmla="*/ 147790 w 991419"/>
                <a:gd name="connsiteY79" fmla="*/ 437445 h 1195939"/>
                <a:gd name="connsiteX80" fmla="*/ 149238 w 991419"/>
                <a:gd name="connsiteY80" fmla="*/ 429377 h 1195939"/>
                <a:gd name="connsiteX81" fmla="*/ 151076 w 991419"/>
                <a:gd name="connsiteY81" fmla="*/ 420357 h 1195939"/>
                <a:gd name="connsiteX82" fmla="*/ 152933 w 991419"/>
                <a:gd name="connsiteY82" fmla="*/ 412356 h 1195939"/>
                <a:gd name="connsiteX83" fmla="*/ 155181 w 991419"/>
                <a:gd name="connsiteY83" fmla="*/ 403574 h 1195939"/>
                <a:gd name="connsiteX84" fmla="*/ 157439 w 991419"/>
                <a:gd name="connsiteY84" fmla="*/ 395650 h 1195939"/>
                <a:gd name="connsiteX85" fmla="*/ 160077 w 991419"/>
                <a:gd name="connsiteY85" fmla="*/ 387115 h 1195939"/>
                <a:gd name="connsiteX86" fmla="*/ 162744 w 991419"/>
                <a:gd name="connsiteY86" fmla="*/ 379257 h 1195939"/>
                <a:gd name="connsiteX87" fmla="*/ 165744 w 991419"/>
                <a:gd name="connsiteY87" fmla="*/ 370999 h 1195939"/>
                <a:gd name="connsiteX88" fmla="*/ 168812 w 991419"/>
                <a:gd name="connsiteY88" fmla="*/ 363236 h 1195939"/>
                <a:gd name="connsiteX89" fmla="*/ 172164 w 991419"/>
                <a:gd name="connsiteY89" fmla="*/ 355225 h 1195939"/>
                <a:gd name="connsiteX90" fmla="*/ 175622 w 991419"/>
                <a:gd name="connsiteY90" fmla="*/ 347586 h 1195939"/>
                <a:gd name="connsiteX91" fmla="*/ 179299 w 991419"/>
                <a:gd name="connsiteY91" fmla="*/ 339871 h 1195939"/>
                <a:gd name="connsiteX92" fmla="*/ 183166 w 991419"/>
                <a:gd name="connsiteY92" fmla="*/ 332327 h 1195939"/>
                <a:gd name="connsiteX93" fmla="*/ 187147 w 991419"/>
                <a:gd name="connsiteY93" fmla="*/ 324898 h 1195939"/>
                <a:gd name="connsiteX94" fmla="*/ 191395 w 991419"/>
                <a:gd name="connsiteY94" fmla="*/ 317516 h 1195939"/>
                <a:gd name="connsiteX95" fmla="*/ 195691 w 991419"/>
                <a:gd name="connsiteY95" fmla="*/ 310353 h 1195939"/>
                <a:gd name="connsiteX96" fmla="*/ 200320 w 991419"/>
                <a:gd name="connsiteY96" fmla="*/ 303143 h 1195939"/>
                <a:gd name="connsiteX97" fmla="*/ 204892 w 991419"/>
                <a:gd name="connsiteY97" fmla="*/ 296266 h 1195939"/>
                <a:gd name="connsiteX98" fmla="*/ 209893 w 991419"/>
                <a:gd name="connsiteY98" fmla="*/ 289236 h 1195939"/>
                <a:gd name="connsiteX99" fmla="*/ 214751 w 991419"/>
                <a:gd name="connsiteY99" fmla="*/ 282635 h 1195939"/>
                <a:gd name="connsiteX100" fmla="*/ 220113 w 991419"/>
                <a:gd name="connsiteY100" fmla="*/ 275806 h 1195939"/>
                <a:gd name="connsiteX101" fmla="*/ 225219 w 991419"/>
                <a:gd name="connsiteY101" fmla="*/ 269510 h 1195939"/>
                <a:gd name="connsiteX102" fmla="*/ 230953 w 991419"/>
                <a:gd name="connsiteY102" fmla="*/ 262900 h 1195939"/>
                <a:gd name="connsiteX103" fmla="*/ 236306 w 991419"/>
                <a:gd name="connsiteY103" fmla="*/ 256889 h 1195939"/>
                <a:gd name="connsiteX104" fmla="*/ 242373 w 991419"/>
                <a:gd name="connsiteY104" fmla="*/ 250527 h 1195939"/>
                <a:gd name="connsiteX105" fmla="*/ 247955 w 991419"/>
                <a:gd name="connsiteY105" fmla="*/ 244821 h 1195939"/>
                <a:gd name="connsiteX106" fmla="*/ 254384 w 991419"/>
                <a:gd name="connsiteY106" fmla="*/ 238696 h 1195939"/>
                <a:gd name="connsiteX107" fmla="*/ 260175 w 991419"/>
                <a:gd name="connsiteY107" fmla="*/ 233315 h 1195939"/>
                <a:gd name="connsiteX108" fmla="*/ 266948 w 991419"/>
                <a:gd name="connsiteY108" fmla="*/ 227447 h 1195939"/>
                <a:gd name="connsiteX109" fmla="*/ 272939 w 991419"/>
                <a:gd name="connsiteY109" fmla="*/ 222380 h 1195939"/>
                <a:gd name="connsiteX110" fmla="*/ 280006 w 991419"/>
                <a:gd name="connsiteY110" fmla="*/ 216818 h 1195939"/>
                <a:gd name="connsiteX111" fmla="*/ 286207 w 991419"/>
                <a:gd name="connsiteY111" fmla="*/ 212055 h 1195939"/>
                <a:gd name="connsiteX112" fmla="*/ 293599 w 991419"/>
                <a:gd name="connsiteY112" fmla="*/ 206797 h 1195939"/>
                <a:gd name="connsiteX113" fmla="*/ 299971 w 991419"/>
                <a:gd name="connsiteY113" fmla="*/ 202359 h 1195939"/>
                <a:gd name="connsiteX114" fmla="*/ 307638 w 991419"/>
                <a:gd name="connsiteY114" fmla="*/ 197434 h 1195939"/>
                <a:gd name="connsiteX115" fmla="*/ 314220 w 991419"/>
                <a:gd name="connsiteY115" fmla="*/ 193300 h 1195939"/>
                <a:gd name="connsiteX116" fmla="*/ 322164 w 991419"/>
                <a:gd name="connsiteY116" fmla="*/ 188728 h 1195939"/>
                <a:gd name="connsiteX117" fmla="*/ 328908 w 991419"/>
                <a:gd name="connsiteY117" fmla="*/ 184928 h 1195939"/>
                <a:gd name="connsiteX118" fmla="*/ 337137 w 991419"/>
                <a:gd name="connsiteY118" fmla="*/ 180708 h 1195939"/>
                <a:gd name="connsiteX119" fmla="*/ 344033 w 991419"/>
                <a:gd name="connsiteY119" fmla="*/ 177241 h 1195939"/>
                <a:gd name="connsiteX120" fmla="*/ 352473 w 991419"/>
                <a:gd name="connsiteY120" fmla="*/ 173422 h 1195939"/>
                <a:gd name="connsiteX121" fmla="*/ 359569 w 991419"/>
                <a:gd name="connsiteY121" fmla="*/ 170269 h 1195939"/>
                <a:gd name="connsiteX122" fmla="*/ 368284 w 991419"/>
                <a:gd name="connsiteY122" fmla="*/ 166830 h 1195939"/>
                <a:gd name="connsiteX123" fmla="*/ 375466 w 991419"/>
                <a:gd name="connsiteY123" fmla="*/ 164049 h 1195939"/>
                <a:gd name="connsiteX124" fmla="*/ 384477 w 991419"/>
                <a:gd name="connsiteY124" fmla="*/ 160991 h 1195939"/>
                <a:gd name="connsiteX125" fmla="*/ 391735 w 991419"/>
                <a:gd name="connsiteY125" fmla="*/ 158572 h 1195939"/>
                <a:gd name="connsiteX126" fmla="*/ 400955 w 991419"/>
                <a:gd name="connsiteY126" fmla="*/ 155943 h 1195939"/>
                <a:gd name="connsiteX127" fmla="*/ 408356 w 991419"/>
                <a:gd name="connsiteY127" fmla="*/ 153876 h 1195939"/>
                <a:gd name="connsiteX128" fmla="*/ 417928 w 991419"/>
                <a:gd name="connsiteY128" fmla="*/ 151667 h 1195939"/>
                <a:gd name="connsiteX129" fmla="*/ 425272 w 991419"/>
                <a:gd name="connsiteY129" fmla="*/ 150000 h 1195939"/>
                <a:gd name="connsiteX130" fmla="*/ 435245 w 991419"/>
                <a:gd name="connsiteY130" fmla="*/ 148209 h 1195939"/>
                <a:gd name="connsiteX131" fmla="*/ 442503 w 991419"/>
                <a:gd name="connsiteY131" fmla="*/ 146933 h 1195939"/>
                <a:gd name="connsiteX132" fmla="*/ 452999 w 991419"/>
                <a:gd name="connsiteY132" fmla="*/ 145599 h 1195939"/>
                <a:gd name="connsiteX133" fmla="*/ 460000 w 991419"/>
                <a:gd name="connsiteY133" fmla="*/ 144723 h 1195939"/>
                <a:gd name="connsiteX134" fmla="*/ 471678 w 991419"/>
                <a:gd name="connsiteY134" fmla="*/ 143827 h 1195939"/>
                <a:gd name="connsiteX135" fmla="*/ 477755 w 991419"/>
                <a:gd name="connsiteY135" fmla="*/ 143370 h 1195939"/>
                <a:gd name="connsiteX136" fmla="*/ 495729 w 991419"/>
                <a:gd name="connsiteY136" fmla="*/ 142913 h 1195939"/>
                <a:gd name="connsiteX137" fmla="*/ 515264 w 991419"/>
                <a:gd name="connsiteY137" fmla="*/ 143485 h 1195939"/>
                <a:gd name="connsiteX138" fmla="*/ 523027 w 991419"/>
                <a:gd name="connsiteY138" fmla="*/ 144075 h 1195939"/>
                <a:gd name="connsiteX139" fmla="*/ 534333 w 991419"/>
                <a:gd name="connsiteY139" fmla="*/ 145066 h 1195939"/>
                <a:gd name="connsiteX140" fmla="*/ 543897 w 991419"/>
                <a:gd name="connsiteY140" fmla="*/ 146285 h 1195939"/>
                <a:gd name="connsiteX141" fmla="*/ 553107 w 991419"/>
                <a:gd name="connsiteY141" fmla="*/ 147647 h 1195939"/>
                <a:gd name="connsiteX142" fmla="*/ 563280 w 991419"/>
                <a:gd name="connsiteY142" fmla="*/ 149466 h 1195939"/>
                <a:gd name="connsiteX143" fmla="*/ 571805 w 991419"/>
                <a:gd name="connsiteY143" fmla="*/ 151257 h 1195939"/>
                <a:gd name="connsiteX144" fmla="*/ 581854 w 991419"/>
                <a:gd name="connsiteY144" fmla="*/ 153581 h 1195939"/>
                <a:gd name="connsiteX145" fmla="*/ 591350 w 991419"/>
                <a:gd name="connsiteY145" fmla="*/ 156181 h 1195939"/>
                <a:gd name="connsiteX146" fmla="*/ 599904 w 991419"/>
                <a:gd name="connsiteY146" fmla="*/ 158610 h 1195939"/>
                <a:gd name="connsiteX147" fmla="*/ 617601 w 991419"/>
                <a:gd name="connsiteY147" fmla="*/ 164611 h 1195939"/>
                <a:gd name="connsiteX148" fmla="*/ 620649 w 991419"/>
                <a:gd name="connsiteY148" fmla="*/ 165811 h 1195939"/>
                <a:gd name="connsiteX149" fmla="*/ 636241 w 991419"/>
                <a:gd name="connsiteY149" fmla="*/ 172164 h 1195939"/>
                <a:gd name="connsiteX150" fmla="*/ 639747 w 991419"/>
                <a:gd name="connsiteY150" fmla="*/ 173755 h 1195939"/>
                <a:gd name="connsiteX151" fmla="*/ 654825 w 991419"/>
                <a:gd name="connsiteY151" fmla="*/ 180965 h 1195939"/>
                <a:gd name="connsiteX152" fmla="*/ 662378 w 991419"/>
                <a:gd name="connsiteY152" fmla="*/ 184842 h 1195939"/>
                <a:gd name="connsiteX153" fmla="*/ 666074 w 991419"/>
                <a:gd name="connsiteY153" fmla="*/ 186890 h 1195939"/>
                <a:gd name="connsiteX154" fmla="*/ 676713 w 991419"/>
                <a:gd name="connsiteY154" fmla="*/ 193015 h 1195939"/>
                <a:gd name="connsiteX155" fmla="*/ 679799 w 991419"/>
                <a:gd name="connsiteY155" fmla="*/ 194891 h 1195939"/>
                <a:gd name="connsiteX156" fmla="*/ 680447 w 991419"/>
                <a:gd name="connsiteY156" fmla="*/ 195301 h 1195939"/>
                <a:gd name="connsiteX157" fmla="*/ 691534 w 991419"/>
                <a:gd name="connsiteY157" fmla="*/ 202416 h 1195939"/>
                <a:gd name="connsiteX158" fmla="*/ 691791 w 991419"/>
                <a:gd name="connsiteY158" fmla="*/ 202587 h 1195939"/>
                <a:gd name="connsiteX159" fmla="*/ 694887 w 991419"/>
                <a:gd name="connsiteY159" fmla="*/ 204711 h 1195939"/>
                <a:gd name="connsiteX160" fmla="*/ 705155 w 991419"/>
                <a:gd name="connsiteY160" fmla="*/ 212017 h 1195939"/>
                <a:gd name="connsiteX161" fmla="*/ 708489 w 991419"/>
                <a:gd name="connsiteY161" fmla="*/ 214522 h 1195939"/>
                <a:gd name="connsiteX162" fmla="*/ 718480 w 991419"/>
                <a:gd name="connsiteY162" fmla="*/ 222380 h 1195939"/>
                <a:gd name="connsiteX163" fmla="*/ 721204 w 991419"/>
                <a:gd name="connsiteY163" fmla="*/ 224619 h 1195939"/>
                <a:gd name="connsiteX164" fmla="*/ 728691 w 991419"/>
                <a:gd name="connsiteY164" fmla="*/ 231105 h 1195939"/>
                <a:gd name="connsiteX165" fmla="*/ 735949 w 991419"/>
                <a:gd name="connsiteY165" fmla="*/ 237668 h 1195939"/>
                <a:gd name="connsiteX166" fmla="*/ 742131 w 991419"/>
                <a:gd name="connsiteY166" fmla="*/ 243564 h 1195939"/>
                <a:gd name="connsiteX167" fmla="*/ 748370 w 991419"/>
                <a:gd name="connsiteY167" fmla="*/ 249822 h 1195939"/>
                <a:gd name="connsiteX168" fmla="*/ 754704 w 991419"/>
                <a:gd name="connsiteY168" fmla="*/ 256461 h 1195939"/>
                <a:gd name="connsiteX169" fmla="*/ 760181 w 991419"/>
                <a:gd name="connsiteY169" fmla="*/ 262566 h 1195939"/>
                <a:gd name="connsiteX170" fmla="*/ 766448 w 991419"/>
                <a:gd name="connsiteY170" fmla="*/ 269796 h 1195939"/>
                <a:gd name="connsiteX171" fmla="*/ 771420 w 991419"/>
                <a:gd name="connsiteY171" fmla="*/ 275949 h 1195939"/>
                <a:gd name="connsiteX172" fmla="*/ 777402 w 991419"/>
                <a:gd name="connsiteY172" fmla="*/ 283559 h 1195939"/>
                <a:gd name="connsiteX173" fmla="*/ 782183 w 991419"/>
                <a:gd name="connsiteY173" fmla="*/ 290160 h 1195939"/>
                <a:gd name="connsiteX174" fmla="*/ 787594 w 991419"/>
                <a:gd name="connsiteY174" fmla="*/ 297751 h 1195939"/>
                <a:gd name="connsiteX175" fmla="*/ 792823 w 991419"/>
                <a:gd name="connsiteY175" fmla="*/ 305819 h 1195939"/>
                <a:gd name="connsiteX176" fmla="*/ 797042 w 991419"/>
                <a:gd name="connsiteY176" fmla="*/ 312391 h 1195939"/>
                <a:gd name="connsiteX177" fmla="*/ 821388 w 991419"/>
                <a:gd name="connsiteY177" fmla="*/ 360121 h 1195939"/>
                <a:gd name="connsiteX178" fmla="*/ 821912 w 991419"/>
                <a:gd name="connsiteY178" fmla="*/ 361436 h 1195939"/>
                <a:gd name="connsiteX179" fmla="*/ 827865 w 991419"/>
                <a:gd name="connsiteY179" fmla="*/ 376847 h 1195939"/>
                <a:gd name="connsiteX180" fmla="*/ 828656 w 991419"/>
                <a:gd name="connsiteY180" fmla="*/ 379162 h 1195939"/>
                <a:gd name="connsiteX181" fmla="*/ 833476 w 991419"/>
                <a:gd name="connsiteY181" fmla="*/ 393849 h 1195939"/>
                <a:gd name="connsiteX182" fmla="*/ 834390 w 991419"/>
                <a:gd name="connsiteY182" fmla="*/ 397078 h 1195939"/>
                <a:gd name="connsiteX183" fmla="*/ 838181 w 991419"/>
                <a:gd name="connsiteY183" fmla="*/ 411042 h 1195939"/>
                <a:gd name="connsiteX184" fmla="*/ 839181 w 991419"/>
                <a:gd name="connsiteY184" fmla="*/ 415376 h 1195939"/>
                <a:gd name="connsiteX185" fmla="*/ 842000 w 991419"/>
                <a:gd name="connsiteY185" fmla="*/ 428377 h 1195939"/>
                <a:gd name="connsiteX186" fmla="*/ 843001 w 991419"/>
                <a:gd name="connsiteY186" fmla="*/ 433968 h 1195939"/>
                <a:gd name="connsiteX187" fmla="*/ 844934 w 991419"/>
                <a:gd name="connsiteY187" fmla="*/ 445846 h 1195939"/>
                <a:gd name="connsiteX188" fmla="*/ 845820 w 991419"/>
                <a:gd name="connsiteY188" fmla="*/ 452771 h 1195939"/>
                <a:gd name="connsiteX189" fmla="*/ 846992 w 991419"/>
                <a:gd name="connsiteY189" fmla="*/ 463468 h 1195939"/>
                <a:gd name="connsiteX190" fmla="*/ 847611 w 991419"/>
                <a:gd name="connsiteY190" fmla="*/ 471621 h 1195939"/>
                <a:gd name="connsiteX191" fmla="*/ 848163 w 991419"/>
                <a:gd name="connsiteY191" fmla="*/ 481336 h 1195939"/>
                <a:gd name="connsiteX192" fmla="*/ 848258 w 991419"/>
                <a:gd name="connsiteY192" fmla="*/ 484937 h 1195939"/>
                <a:gd name="connsiteX193" fmla="*/ 711556 w 991419"/>
                <a:gd name="connsiteY193" fmla="*/ 371704 h 1195939"/>
                <a:gd name="connsiteX194" fmla="*/ 657292 w 991419"/>
                <a:gd name="connsiteY194" fmla="*/ 339376 h 1195939"/>
                <a:gd name="connsiteX195" fmla="*/ 598599 w 991419"/>
                <a:gd name="connsiteY195" fmla="*/ 362731 h 1195939"/>
                <a:gd name="connsiteX196" fmla="*/ 275644 w 991419"/>
                <a:gd name="connsiteY196" fmla="*/ 506482 h 1195939"/>
                <a:gd name="connsiteX197" fmla="*/ 143151 w 991419"/>
                <a:gd name="connsiteY197" fmla="*/ 485861 h 1195939"/>
                <a:gd name="connsiteX198" fmla="*/ 143246 w 991419"/>
                <a:gd name="connsiteY198" fmla="*/ 482070 h 1195939"/>
                <a:gd name="connsiteX199" fmla="*/ 142904 w 991419"/>
                <a:gd name="connsiteY199" fmla="*/ 633784 h 1195939"/>
                <a:gd name="connsiteX200" fmla="*/ 275653 w 991419"/>
                <a:gd name="connsiteY200" fmla="*/ 649348 h 1195939"/>
                <a:gd name="connsiteX201" fmla="*/ 644604 w 991419"/>
                <a:gd name="connsiteY201" fmla="*/ 516045 h 1195939"/>
                <a:gd name="connsiteX202" fmla="*/ 848544 w 991419"/>
                <a:gd name="connsiteY202" fmla="*/ 635108 h 1195939"/>
                <a:gd name="connsiteX203" fmla="*/ 848544 w 991419"/>
                <a:gd name="connsiteY203" fmla="*/ 700240 h 1195939"/>
                <a:gd name="connsiteX204" fmla="*/ 495729 w 991419"/>
                <a:gd name="connsiteY204" fmla="*/ 1053055 h 1195939"/>
                <a:gd name="connsiteX205" fmla="*/ 142904 w 991419"/>
                <a:gd name="connsiteY205" fmla="*/ 700240 h 1195939"/>
                <a:gd name="connsiteX206" fmla="*/ 142904 w 991419"/>
                <a:gd name="connsiteY206" fmla="*/ 633784 h 119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991419" h="1195939">
                  <a:moveTo>
                    <a:pt x="495729" y="1195940"/>
                  </a:moveTo>
                  <a:cubicBezTo>
                    <a:pt x="769049" y="1195940"/>
                    <a:pt x="991419" y="973569"/>
                    <a:pt x="991419" y="700249"/>
                  </a:cubicBezTo>
                  <a:lnTo>
                    <a:pt x="991419" y="575786"/>
                  </a:lnTo>
                  <a:lnTo>
                    <a:pt x="991419" y="495700"/>
                  </a:lnTo>
                  <a:cubicBezTo>
                    <a:pt x="991419" y="486870"/>
                    <a:pt x="991162" y="478098"/>
                    <a:pt x="990705" y="469373"/>
                  </a:cubicBezTo>
                  <a:cubicBezTo>
                    <a:pt x="990600" y="467420"/>
                    <a:pt x="990390" y="465487"/>
                    <a:pt x="990257" y="463544"/>
                  </a:cubicBezTo>
                  <a:cubicBezTo>
                    <a:pt x="989819" y="456705"/>
                    <a:pt x="989314" y="449885"/>
                    <a:pt x="988600" y="443132"/>
                  </a:cubicBezTo>
                  <a:cubicBezTo>
                    <a:pt x="988381" y="441103"/>
                    <a:pt x="988066" y="439102"/>
                    <a:pt x="987828" y="437083"/>
                  </a:cubicBezTo>
                  <a:cubicBezTo>
                    <a:pt x="987038" y="430406"/>
                    <a:pt x="986180" y="423739"/>
                    <a:pt x="985123" y="417147"/>
                  </a:cubicBezTo>
                  <a:cubicBezTo>
                    <a:pt x="984799" y="415128"/>
                    <a:pt x="984390" y="413128"/>
                    <a:pt x="984037" y="411118"/>
                  </a:cubicBezTo>
                  <a:cubicBezTo>
                    <a:pt x="982904" y="404565"/>
                    <a:pt x="981694" y="398040"/>
                    <a:pt x="980313" y="391573"/>
                  </a:cubicBezTo>
                  <a:cubicBezTo>
                    <a:pt x="979865" y="389477"/>
                    <a:pt x="979341" y="387401"/>
                    <a:pt x="978865" y="385305"/>
                  </a:cubicBezTo>
                  <a:cubicBezTo>
                    <a:pt x="977427" y="378990"/>
                    <a:pt x="975903" y="372713"/>
                    <a:pt x="974217" y="366493"/>
                  </a:cubicBezTo>
                  <a:cubicBezTo>
                    <a:pt x="973607" y="364245"/>
                    <a:pt x="972941" y="362017"/>
                    <a:pt x="972303" y="359778"/>
                  </a:cubicBezTo>
                  <a:cubicBezTo>
                    <a:pt x="970607" y="353825"/>
                    <a:pt x="968826" y="347920"/>
                    <a:pt x="966911" y="342062"/>
                  </a:cubicBezTo>
                  <a:cubicBezTo>
                    <a:pt x="966092" y="339566"/>
                    <a:pt x="965235" y="337080"/>
                    <a:pt x="964378" y="334594"/>
                  </a:cubicBezTo>
                  <a:cubicBezTo>
                    <a:pt x="962492" y="329127"/>
                    <a:pt x="960530" y="323707"/>
                    <a:pt x="958463" y="318325"/>
                  </a:cubicBezTo>
                  <a:cubicBezTo>
                    <a:pt x="957386" y="315525"/>
                    <a:pt x="956281" y="312734"/>
                    <a:pt x="955148" y="309943"/>
                  </a:cubicBezTo>
                  <a:cubicBezTo>
                    <a:pt x="953167" y="305048"/>
                    <a:pt x="951100" y="300199"/>
                    <a:pt x="948966" y="295389"/>
                  </a:cubicBezTo>
                  <a:cubicBezTo>
                    <a:pt x="947566" y="292227"/>
                    <a:pt x="946147" y="289065"/>
                    <a:pt x="944680" y="285931"/>
                  </a:cubicBezTo>
                  <a:cubicBezTo>
                    <a:pt x="942689" y="281692"/>
                    <a:pt x="940622" y="277511"/>
                    <a:pt x="938517" y="273339"/>
                  </a:cubicBezTo>
                  <a:cubicBezTo>
                    <a:pt x="936727" y="269777"/>
                    <a:pt x="934936" y="266214"/>
                    <a:pt x="933059" y="262690"/>
                  </a:cubicBezTo>
                  <a:cubicBezTo>
                    <a:pt x="931193" y="259204"/>
                    <a:pt x="929230" y="255765"/>
                    <a:pt x="927287" y="252327"/>
                  </a:cubicBezTo>
                  <a:cubicBezTo>
                    <a:pt x="925001" y="248288"/>
                    <a:pt x="922744" y="244249"/>
                    <a:pt x="920344" y="240268"/>
                  </a:cubicBezTo>
                  <a:cubicBezTo>
                    <a:pt x="918858" y="237801"/>
                    <a:pt x="917267" y="235391"/>
                    <a:pt x="915743" y="232953"/>
                  </a:cubicBezTo>
                  <a:cubicBezTo>
                    <a:pt x="900665" y="208893"/>
                    <a:pt x="883501" y="186052"/>
                    <a:pt x="864327" y="164725"/>
                  </a:cubicBezTo>
                  <a:cubicBezTo>
                    <a:pt x="863575" y="163887"/>
                    <a:pt x="862860" y="163030"/>
                    <a:pt x="862098" y="162192"/>
                  </a:cubicBezTo>
                  <a:cubicBezTo>
                    <a:pt x="858003" y="157696"/>
                    <a:pt x="853754" y="153314"/>
                    <a:pt x="849478" y="148952"/>
                  </a:cubicBezTo>
                  <a:cubicBezTo>
                    <a:pt x="847849" y="147295"/>
                    <a:pt x="846239" y="145609"/>
                    <a:pt x="844591" y="143970"/>
                  </a:cubicBezTo>
                  <a:cubicBezTo>
                    <a:pt x="840677" y="140094"/>
                    <a:pt x="836666" y="136303"/>
                    <a:pt x="832609" y="132540"/>
                  </a:cubicBezTo>
                  <a:cubicBezTo>
                    <a:pt x="830409" y="130502"/>
                    <a:pt x="828208" y="128464"/>
                    <a:pt x="825970" y="126454"/>
                  </a:cubicBezTo>
                  <a:cubicBezTo>
                    <a:pt x="824103" y="124787"/>
                    <a:pt x="822341" y="123034"/>
                    <a:pt x="820445" y="121396"/>
                  </a:cubicBezTo>
                  <a:cubicBezTo>
                    <a:pt x="819626" y="120634"/>
                    <a:pt x="818788" y="119891"/>
                    <a:pt x="817931" y="119167"/>
                  </a:cubicBezTo>
                  <a:lnTo>
                    <a:pt x="815407" y="117091"/>
                  </a:lnTo>
                  <a:cubicBezTo>
                    <a:pt x="811597" y="113890"/>
                    <a:pt x="807768" y="110719"/>
                    <a:pt x="804043" y="107766"/>
                  </a:cubicBezTo>
                  <a:cubicBezTo>
                    <a:pt x="802243" y="106328"/>
                    <a:pt x="800414" y="104918"/>
                    <a:pt x="798652" y="103556"/>
                  </a:cubicBezTo>
                  <a:cubicBezTo>
                    <a:pt x="796547" y="101927"/>
                    <a:pt x="794423" y="100365"/>
                    <a:pt x="792299" y="98774"/>
                  </a:cubicBezTo>
                  <a:cubicBezTo>
                    <a:pt x="792175" y="98679"/>
                    <a:pt x="792061" y="98593"/>
                    <a:pt x="791937" y="98498"/>
                  </a:cubicBezTo>
                  <a:cubicBezTo>
                    <a:pt x="790585" y="97488"/>
                    <a:pt x="789241" y="96441"/>
                    <a:pt x="787908" y="95460"/>
                  </a:cubicBezTo>
                  <a:cubicBezTo>
                    <a:pt x="785755" y="93878"/>
                    <a:pt x="783593" y="92326"/>
                    <a:pt x="781402" y="90783"/>
                  </a:cubicBezTo>
                  <a:cubicBezTo>
                    <a:pt x="778526" y="88744"/>
                    <a:pt x="775611" y="86763"/>
                    <a:pt x="772687" y="84801"/>
                  </a:cubicBezTo>
                  <a:cubicBezTo>
                    <a:pt x="772678" y="84791"/>
                    <a:pt x="772658" y="84782"/>
                    <a:pt x="772649" y="84772"/>
                  </a:cubicBezTo>
                  <a:cubicBezTo>
                    <a:pt x="772182" y="84458"/>
                    <a:pt x="771735" y="84134"/>
                    <a:pt x="771268" y="83820"/>
                  </a:cubicBezTo>
                  <a:cubicBezTo>
                    <a:pt x="768810" y="82172"/>
                    <a:pt x="766343" y="80534"/>
                    <a:pt x="763772" y="78867"/>
                  </a:cubicBezTo>
                  <a:cubicBezTo>
                    <a:pt x="760724" y="76905"/>
                    <a:pt x="757647" y="75000"/>
                    <a:pt x="754609" y="73142"/>
                  </a:cubicBezTo>
                  <a:cubicBezTo>
                    <a:pt x="754161" y="72866"/>
                    <a:pt x="753694" y="72599"/>
                    <a:pt x="753247" y="72314"/>
                  </a:cubicBezTo>
                  <a:cubicBezTo>
                    <a:pt x="752723" y="71999"/>
                    <a:pt x="752208" y="71685"/>
                    <a:pt x="751684" y="71371"/>
                  </a:cubicBezTo>
                  <a:cubicBezTo>
                    <a:pt x="749703" y="70161"/>
                    <a:pt x="747741" y="68951"/>
                    <a:pt x="745712" y="67751"/>
                  </a:cubicBezTo>
                  <a:cubicBezTo>
                    <a:pt x="743426" y="66418"/>
                    <a:pt x="741121" y="65122"/>
                    <a:pt x="738797" y="63827"/>
                  </a:cubicBezTo>
                  <a:lnTo>
                    <a:pt x="736778" y="62694"/>
                  </a:lnTo>
                  <a:cubicBezTo>
                    <a:pt x="735587" y="62027"/>
                    <a:pt x="734444" y="61417"/>
                    <a:pt x="733263" y="60760"/>
                  </a:cubicBezTo>
                  <a:cubicBezTo>
                    <a:pt x="732434" y="60303"/>
                    <a:pt x="731606" y="59836"/>
                    <a:pt x="730768" y="59388"/>
                  </a:cubicBezTo>
                  <a:cubicBezTo>
                    <a:pt x="729672" y="58788"/>
                    <a:pt x="728529" y="58131"/>
                    <a:pt x="727453" y="57569"/>
                  </a:cubicBezTo>
                  <a:cubicBezTo>
                    <a:pt x="726015" y="56798"/>
                    <a:pt x="724538" y="56055"/>
                    <a:pt x="723081" y="55321"/>
                  </a:cubicBezTo>
                  <a:lnTo>
                    <a:pt x="721804" y="54673"/>
                  </a:lnTo>
                  <a:cubicBezTo>
                    <a:pt x="720633" y="54073"/>
                    <a:pt x="719423" y="53569"/>
                    <a:pt x="718242" y="52978"/>
                  </a:cubicBezTo>
                  <a:cubicBezTo>
                    <a:pt x="712051" y="49854"/>
                    <a:pt x="705793" y="46872"/>
                    <a:pt x="699459" y="43996"/>
                  </a:cubicBezTo>
                  <a:cubicBezTo>
                    <a:pt x="697201" y="42967"/>
                    <a:pt x="694953" y="41920"/>
                    <a:pt x="692687" y="40929"/>
                  </a:cubicBezTo>
                  <a:cubicBezTo>
                    <a:pt x="686190" y="38100"/>
                    <a:pt x="679609" y="35442"/>
                    <a:pt x="672970" y="32899"/>
                  </a:cubicBezTo>
                  <a:cubicBezTo>
                    <a:pt x="670893" y="32099"/>
                    <a:pt x="668836" y="31213"/>
                    <a:pt x="666750" y="30442"/>
                  </a:cubicBezTo>
                  <a:cubicBezTo>
                    <a:pt x="658701" y="27470"/>
                    <a:pt x="650557" y="24698"/>
                    <a:pt x="642309" y="22146"/>
                  </a:cubicBezTo>
                  <a:cubicBezTo>
                    <a:pt x="638080" y="20831"/>
                    <a:pt x="633794" y="19707"/>
                    <a:pt x="629536" y="18507"/>
                  </a:cubicBezTo>
                  <a:cubicBezTo>
                    <a:pt x="625326" y="17326"/>
                    <a:pt x="621125" y="16116"/>
                    <a:pt x="616868" y="15040"/>
                  </a:cubicBezTo>
                  <a:cubicBezTo>
                    <a:pt x="612105" y="13840"/>
                    <a:pt x="607304" y="12773"/>
                    <a:pt x="602504" y="11716"/>
                  </a:cubicBezTo>
                  <a:cubicBezTo>
                    <a:pt x="598580" y="10849"/>
                    <a:pt x="594655" y="10001"/>
                    <a:pt x="590702" y="9239"/>
                  </a:cubicBezTo>
                  <a:cubicBezTo>
                    <a:pt x="585921" y="8306"/>
                    <a:pt x="581130" y="7449"/>
                    <a:pt x="576320" y="6667"/>
                  </a:cubicBezTo>
                  <a:cubicBezTo>
                    <a:pt x="572043" y="5963"/>
                    <a:pt x="567728" y="5343"/>
                    <a:pt x="563413" y="4753"/>
                  </a:cubicBezTo>
                  <a:cubicBezTo>
                    <a:pt x="558936" y="4143"/>
                    <a:pt x="554469" y="3524"/>
                    <a:pt x="549964" y="3038"/>
                  </a:cubicBezTo>
                  <a:cubicBezTo>
                    <a:pt x="544706" y="2467"/>
                    <a:pt x="539410" y="2048"/>
                    <a:pt x="534105" y="1638"/>
                  </a:cubicBezTo>
                  <a:cubicBezTo>
                    <a:pt x="530447" y="1362"/>
                    <a:pt x="526818" y="1000"/>
                    <a:pt x="523151" y="800"/>
                  </a:cubicBezTo>
                  <a:cubicBezTo>
                    <a:pt x="514064" y="305"/>
                    <a:pt x="504920" y="0"/>
                    <a:pt x="495700" y="0"/>
                  </a:cubicBezTo>
                  <a:cubicBezTo>
                    <a:pt x="222371" y="0"/>
                    <a:pt x="0" y="222371"/>
                    <a:pt x="0" y="495691"/>
                  </a:cubicBezTo>
                  <a:lnTo>
                    <a:pt x="0" y="700240"/>
                  </a:lnTo>
                  <a:cubicBezTo>
                    <a:pt x="29" y="973579"/>
                    <a:pt x="222390" y="1195940"/>
                    <a:pt x="495729" y="1195940"/>
                  </a:cubicBezTo>
                  <a:close/>
                  <a:moveTo>
                    <a:pt x="143246" y="482070"/>
                  </a:moveTo>
                  <a:cubicBezTo>
                    <a:pt x="143370" y="478841"/>
                    <a:pt x="143542" y="475621"/>
                    <a:pt x="143751" y="472411"/>
                  </a:cubicBezTo>
                  <a:cubicBezTo>
                    <a:pt x="143932" y="469687"/>
                    <a:pt x="144132" y="466963"/>
                    <a:pt x="144370" y="464258"/>
                  </a:cubicBezTo>
                  <a:cubicBezTo>
                    <a:pt x="144656" y="461096"/>
                    <a:pt x="144980" y="457943"/>
                    <a:pt x="145342" y="454800"/>
                  </a:cubicBezTo>
                  <a:cubicBezTo>
                    <a:pt x="145656" y="452075"/>
                    <a:pt x="145999" y="449370"/>
                    <a:pt x="146380" y="446675"/>
                  </a:cubicBezTo>
                  <a:cubicBezTo>
                    <a:pt x="146809" y="443589"/>
                    <a:pt x="147285" y="440503"/>
                    <a:pt x="147790" y="437445"/>
                  </a:cubicBezTo>
                  <a:cubicBezTo>
                    <a:pt x="148238" y="434749"/>
                    <a:pt x="148723" y="432054"/>
                    <a:pt x="149238" y="429377"/>
                  </a:cubicBezTo>
                  <a:cubicBezTo>
                    <a:pt x="149819" y="426358"/>
                    <a:pt x="150428" y="423348"/>
                    <a:pt x="151076" y="420357"/>
                  </a:cubicBezTo>
                  <a:cubicBezTo>
                    <a:pt x="151667" y="417681"/>
                    <a:pt x="152286" y="415014"/>
                    <a:pt x="152933" y="412356"/>
                  </a:cubicBezTo>
                  <a:cubicBezTo>
                    <a:pt x="153648" y="409413"/>
                    <a:pt x="154391" y="406489"/>
                    <a:pt x="155181" y="403574"/>
                  </a:cubicBezTo>
                  <a:cubicBezTo>
                    <a:pt x="155896" y="400917"/>
                    <a:pt x="156658" y="398278"/>
                    <a:pt x="157439" y="395650"/>
                  </a:cubicBezTo>
                  <a:cubicBezTo>
                    <a:pt x="158286" y="392792"/>
                    <a:pt x="159163" y="389944"/>
                    <a:pt x="160077" y="387115"/>
                  </a:cubicBezTo>
                  <a:cubicBezTo>
                    <a:pt x="160934" y="384477"/>
                    <a:pt x="161830" y="381857"/>
                    <a:pt x="162744" y="379257"/>
                  </a:cubicBezTo>
                  <a:cubicBezTo>
                    <a:pt x="163716" y="376485"/>
                    <a:pt x="164706" y="373732"/>
                    <a:pt x="165744" y="370999"/>
                  </a:cubicBezTo>
                  <a:cubicBezTo>
                    <a:pt x="166735" y="368398"/>
                    <a:pt x="167764" y="365817"/>
                    <a:pt x="168812" y="363236"/>
                  </a:cubicBezTo>
                  <a:cubicBezTo>
                    <a:pt x="169907" y="360550"/>
                    <a:pt x="171012" y="357883"/>
                    <a:pt x="172164" y="355225"/>
                  </a:cubicBezTo>
                  <a:cubicBezTo>
                    <a:pt x="173279" y="352663"/>
                    <a:pt x="174450" y="350120"/>
                    <a:pt x="175622" y="347586"/>
                  </a:cubicBezTo>
                  <a:cubicBezTo>
                    <a:pt x="176822" y="344995"/>
                    <a:pt x="178041" y="342424"/>
                    <a:pt x="179299" y="339871"/>
                  </a:cubicBezTo>
                  <a:cubicBezTo>
                    <a:pt x="180556" y="337337"/>
                    <a:pt x="181861" y="334823"/>
                    <a:pt x="183166" y="332327"/>
                  </a:cubicBezTo>
                  <a:cubicBezTo>
                    <a:pt x="184471" y="329841"/>
                    <a:pt x="185785" y="327355"/>
                    <a:pt x="187147" y="324898"/>
                  </a:cubicBezTo>
                  <a:cubicBezTo>
                    <a:pt x="188528" y="322412"/>
                    <a:pt x="189957" y="319964"/>
                    <a:pt x="191395" y="317516"/>
                  </a:cubicBezTo>
                  <a:cubicBezTo>
                    <a:pt x="192805" y="315116"/>
                    <a:pt x="194224" y="312715"/>
                    <a:pt x="195691" y="310353"/>
                  </a:cubicBezTo>
                  <a:cubicBezTo>
                    <a:pt x="197196" y="307924"/>
                    <a:pt x="198758" y="305533"/>
                    <a:pt x="200320" y="303143"/>
                  </a:cubicBezTo>
                  <a:cubicBezTo>
                    <a:pt x="201825" y="300838"/>
                    <a:pt x="203340" y="298533"/>
                    <a:pt x="204892" y="296266"/>
                  </a:cubicBezTo>
                  <a:cubicBezTo>
                    <a:pt x="206521" y="293894"/>
                    <a:pt x="208207" y="291570"/>
                    <a:pt x="209893" y="289236"/>
                  </a:cubicBezTo>
                  <a:cubicBezTo>
                    <a:pt x="211493" y="287026"/>
                    <a:pt x="213103" y="284807"/>
                    <a:pt x="214751" y="282635"/>
                  </a:cubicBezTo>
                  <a:cubicBezTo>
                    <a:pt x="216503" y="280330"/>
                    <a:pt x="218313" y="278073"/>
                    <a:pt x="220113" y="275806"/>
                  </a:cubicBezTo>
                  <a:cubicBezTo>
                    <a:pt x="221799" y="273701"/>
                    <a:pt x="223485" y="271586"/>
                    <a:pt x="225219" y="269510"/>
                  </a:cubicBezTo>
                  <a:cubicBezTo>
                    <a:pt x="227095" y="267271"/>
                    <a:pt x="229019" y="265090"/>
                    <a:pt x="230953" y="262900"/>
                  </a:cubicBezTo>
                  <a:cubicBezTo>
                    <a:pt x="232724" y="260880"/>
                    <a:pt x="234486" y="258861"/>
                    <a:pt x="236306" y="256889"/>
                  </a:cubicBezTo>
                  <a:cubicBezTo>
                    <a:pt x="238296" y="254737"/>
                    <a:pt x="240335" y="252632"/>
                    <a:pt x="242373" y="250527"/>
                  </a:cubicBezTo>
                  <a:cubicBezTo>
                    <a:pt x="244221" y="248612"/>
                    <a:pt x="246059" y="246697"/>
                    <a:pt x="247955" y="244821"/>
                  </a:cubicBezTo>
                  <a:cubicBezTo>
                    <a:pt x="250060" y="242745"/>
                    <a:pt x="252222" y="240716"/>
                    <a:pt x="254384" y="238696"/>
                  </a:cubicBezTo>
                  <a:cubicBezTo>
                    <a:pt x="256308" y="236896"/>
                    <a:pt x="258213" y="235077"/>
                    <a:pt x="260175" y="233315"/>
                  </a:cubicBezTo>
                  <a:cubicBezTo>
                    <a:pt x="262395" y="231324"/>
                    <a:pt x="264671" y="229391"/>
                    <a:pt x="266948" y="227447"/>
                  </a:cubicBezTo>
                  <a:cubicBezTo>
                    <a:pt x="268938" y="225752"/>
                    <a:pt x="270910" y="224037"/>
                    <a:pt x="272939" y="222380"/>
                  </a:cubicBezTo>
                  <a:cubicBezTo>
                    <a:pt x="275263" y="220485"/>
                    <a:pt x="277644" y="218656"/>
                    <a:pt x="280006" y="216818"/>
                  </a:cubicBezTo>
                  <a:cubicBezTo>
                    <a:pt x="282064" y="215217"/>
                    <a:pt x="284112" y="213608"/>
                    <a:pt x="286207" y="212055"/>
                  </a:cubicBezTo>
                  <a:cubicBezTo>
                    <a:pt x="288636" y="210255"/>
                    <a:pt x="291122" y="208531"/>
                    <a:pt x="293599" y="206797"/>
                  </a:cubicBezTo>
                  <a:cubicBezTo>
                    <a:pt x="295713" y="205311"/>
                    <a:pt x="297818" y="203806"/>
                    <a:pt x="299971" y="202359"/>
                  </a:cubicBezTo>
                  <a:cubicBezTo>
                    <a:pt x="302495" y="200673"/>
                    <a:pt x="305076" y="199063"/>
                    <a:pt x="307638" y="197434"/>
                  </a:cubicBezTo>
                  <a:cubicBezTo>
                    <a:pt x="309829" y="196053"/>
                    <a:pt x="312001" y="194634"/>
                    <a:pt x="314220" y="193300"/>
                  </a:cubicBezTo>
                  <a:cubicBezTo>
                    <a:pt x="316830" y="191729"/>
                    <a:pt x="319507" y="190233"/>
                    <a:pt x="322164" y="188728"/>
                  </a:cubicBezTo>
                  <a:cubicBezTo>
                    <a:pt x="324402" y="187452"/>
                    <a:pt x="326631" y="186147"/>
                    <a:pt x="328908" y="184928"/>
                  </a:cubicBezTo>
                  <a:cubicBezTo>
                    <a:pt x="331613" y="183470"/>
                    <a:pt x="334385" y="182099"/>
                    <a:pt x="337137" y="180708"/>
                  </a:cubicBezTo>
                  <a:cubicBezTo>
                    <a:pt x="339433" y="179546"/>
                    <a:pt x="341709" y="178356"/>
                    <a:pt x="344033" y="177241"/>
                  </a:cubicBezTo>
                  <a:cubicBezTo>
                    <a:pt x="346815" y="175908"/>
                    <a:pt x="349653" y="174679"/>
                    <a:pt x="352473" y="173422"/>
                  </a:cubicBezTo>
                  <a:cubicBezTo>
                    <a:pt x="354835" y="172364"/>
                    <a:pt x="357178" y="171269"/>
                    <a:pt x="359569" y="170269"/>
                  </a:cubicBezTo>
                  <a:cubicBezTo>
                    <a:pt x="362445" y="169059"/>
                    <a:pt x="365369" y="167954"/>
                    <a:pt x="368284" y="166830"/>
                  </a:cubicBezTo>
                  <a:cubicBezTo>
                    <a:pt x="370675" y="165897"/>
                    <a:pt x="373047" y="164925"/>
                    <a:pt x="375466" y="164049"/>
                  </a:cubicBezTo>
                  <a:cubicBezTo>
                    <a:pt x="378438" y="162963"/>
                    <a:pt x="381467" y="162001"/>
                    <a:pt x="384477" y="160991"/>
                  </a:cubicBezTo>
                  <a:cubicBezTo>
                    <a:pt x="386896" y="160182"/>
                    <a:pt x="389296" y="159325"/>
                    <a:pt x="391735" y="158572"/>
                  </a:cubicBezTo>
                  <a:cubicBezTo>
                    <a:pt x="394783" y="157629"/>
                    <a:pt x="397878" y="156810"/>
                    <a:pt x="400955" y="155943"/>
                  </a:cubicBezTo>
                  <a:cubicBezTo>
                    <a:pt x="403422" y="155258"/>
                    <a:pt x="405870" y="154515"/>
                    <a:pt x="408356" y="153876"/>
                  </a:cubicBezTo>
                  <a:cubicBezTo>
                    <a:pt x="411518" y="153067"/>
                    <a:pt x="414728" y="152381"/>
                    <a:pt x="417928" y="151667"/>
                  </a:cubicBezTo>
                  <a:cubicBezTo>
                    <a:pt x="420376" y="151114"/>
                    <a:pt x="422796" y="150504"/>
                    <a:pt x="425272" y="150000"/>
                  </a:cubicBezTo>
                  <a:cubicBezTo>
                    <a:pt x="428568" y="149323"/>
                    <a:pt x="431921" y="148790"/>
                    <a:pt x="435245" y="148209"/>
                  </a:cubicBezTo>
                  <a:cubicBezTo>
                    <a:pt x="437664" y="147790"/>
                    <a:pt x="440065" y="147304"/>
                    <a:pt x="442503" y="146933"/>
                  </a:cubicBezTo>
                  <a:cubicBezTo>
                    <a:pt x="445980" y="146409"/>
                    <a:pt x="449494" y="146018"/>
                    <a:pt x="452999" y="145599"/>
                  </a:cubicBezTo>
                  <a:cubicBezTo>
                    <a:pt x="455333" y="145313"/>
                    <a:pt x="457648" y="144961"/>
                    <a:pt x="460000" y="144723"/>
                  </a:cubicBezTo>
                  <a:cubicBezTo>
                    <a:pt x="463867" y="144332"/>
                    <a:pt x="467782" y="144094"/>
                    <a:pt x="471678" y="143827"/>
                  </a:cubicBezTo>
                  <a:cubicBezTo>
                    <a:pt x="473707" y="143694"/>
                    <a:pt x="475717" y="143475"/>
                    <a:pt x="477755" y="143370"/>
                  </a:cubicBezTo>
                  <a:cubicBezTo>
                    <a:pt x="483708" y="143075"/>
                    <a:pt x="489699" y="142913"/>
                    <a:pt x="495729" y="142913"/>
                  </a:cubicBezTo>
                  <a:cubicBezTo>
                    <a:pt x="502282" y="142913"/>
                    <a:pt x="508787" y="143132"/>
                    <a:pt x="515264" y="143485"/>
                  </a:cubicBezTo>
                  <a:cubicBezTo>
                    <a:pt x="517865" y="143627"/>
                    <a:pt x="520446" y="143875"/>
                    <a:pt x="523027" y="144075"/>
                  </a:cubicBezTo>
                  <a:cubicBezTo>
                    <a:pt x="526799" y="144361"/>
                    <a:pt x="530581" y="144666"/>
                    <a:pt x="534333" y="145066"/>
                  </a:cubicBezTo>
                  <a:cubicBezTo>
                    <a:pt x="537534" y="145418"/>
                    <a:pt x="540715" y="145847"/>
                    <a:pt x="543897" y="146285"/>
                  </a:cubicBezTo>
                  <a:cubicBezTo>
                    <a:pt x="546973" y="146704"/>
                    <a:pt x="550050" y="147152"/>
                    <a:pt x="553107" y="147647"/>
                  </a:cubicBezTo>
                  <a:cubicBezTo>
                    <a:pt x="556517" y="148209"/>
                    <a:pt x="559908" y="148809"/>
                    <a:pt x="563280" y="149466"/>
                  </a:cubicBezTo>
                  <a:cubicBezTo>
                    <a:pt x="566128" y="150019"/>
                    <a:pt x="568966" y="150628"/>
                    <a:pt x="571805" y="151257"/>
                  </a:cubicBezTo>
                  <a:cubicBezTo>
                    <a:pt x="575167" y="152000"/>
                    <a:pt x="578529" y="152743"/>
                    <a:pt x="581854" y="153581"/>
                  </a:cubicBezTo>
                  <a:cubicBezTo>
                    <a:pt x="585035" y="154381"/>
                    <a:pt x="588197" y="155286"/>
                    <a:pt x="591350" y="156181"/>
                  </a:cubicBezTo>
                  <a:cubicBezTo>
                    <a:pt x="594208" y="156982"/>
                    <a:pt x="597075" y="157743"/>
                    <a:pt x="599904" y="158610"/>
                  </a:cubicBezTo>
                  <a:cubicBezTo>
                    <a:pt x="605847" y="160458"/>
                    <a:pt x="611753" y="162439"/>
                    <a:pt x="617601" y="164611"/>
                  </a:cubicBezTo>
                  <a:cubicBezTo>
                    <a:pt x="618630" y="164992"/>
                    <a:pt x="619620" y="165430"/>
                    <a:pt x="620649" y="165811"/>
                  </a:cubicBezTo>
                  <a:cubicBezTo>
                    <a:pt x="625878" y="167811"/>
                    <a:pt x="631088" y="169907"/>
                    <a:pt x="636241" y="172164"/>
                  </a:cubicBezTo>
                  <a:cubicBezTo>
                    <a:pt x="637423" y="172679"/>
                    <a:pt x="638575" y="173231"/>
                    <a:pt x="639747" y="173755"/>
                  </a:cubicBezTo>
                  <a:cubicBezTo>
                    <a:pt x="644804" y="176041"/>
                    <a:pt x="649843" y="178432"/>
                    <a:pt x="654825" y="180965"/>
                  </a:cubicBezTo>
                  <a:cubicBezTo>
                    <a:pt x="657349" y="182251"/>
                    <a:pt x="659892" y="183499"/>
                    <a:pt x="662378" y="184842"/>
                  </a:cubicBezTo>
                  <a:cubicBezTo>
                    <a:pt x="663616" y="185518"/>
                    <a:pt x="664855" y="186195"/>
                    <a:pt x="666074" y="186890"/>
                  </a:cubicBezTo>
                  <a:cubicBezTo>
                    <a:pt x="669655" y="188871"/>
                    <a:pt x="673208" y="190910"/>
                    <a:pt x="676713" y="193015"/>
                  </a:cubicBezTo>
                  <a:cubicBezTo>
                    <a:pt x="677732" y="193643"/>
                    <a:pt x="678752" y="194243"/>
                    <a:pt x="679799" y="194891"/>
                  </a:cubicBezTo>
                  <a:cubicBezTo>
                    <a:pt x="680018" y="195024"/>
                    <a:pt x="680228" y="195158"/>
                    <a:pt x="680447" y="195301"/>
                  </a:cubicBezTo>
                  <a:cubicBezTo>
                    <a:pt x="684190" y="197606"/>
                    <a:pt x="687886" y="199977"/>
                    <a:pt x="691534" y="202416"/>
                  </a:cubicBezTo>
                  <a:cubicBezTo>
                    <a:pt x="691620" y="202473"/>
                    <a:pt x="691706" y="202530"/>
                    <a:pt x="691791" y="202587"/>
                  </a:cubicBezTo>
                  <a:cubicBezTo>
                    <a:pt x="692839" y="203283"/>
                    <a:pt x="693858" y="204006"/>
                    <a:pt x="694887" y="204711"/>
                  </a:cubicBezTo>
                  <a:cubicBezTo>
                    <a:pt x="698354" y="207093"/>
                    <a:pt x="701783" y="209521"/>
                    <a:pt x="705155" y="212017"/>
                  </a:cubicBezTo>
                  <a:cubicBezTo>
                    <a:pt x="706269" y="212836"/>
                    <a:pt x="707374" y="213684"/>
                    <a:pt x="708489" y="214522"/>
                  </a:cubicBezTo>
                  <a:cubicBezTo>
                    <a:pt x="711860" y="217084"/>
                    <a:pt x="715204" y="219704"/>
                    <a:pt x="718480" y="222380"/>
                  </a:cubicBezTo>
                  <a:cubicBezTo>
                    <a:pt x="719404" y="223133"/>
                    <a:pt x="720328" y="223885"/>
                    <a:pt x="721204" y="224619"/>
                  </a:cubicBezTo>
                  <a:cubicBezTo>
                    <a:pt x="723748" y="226733"/>
                    <a:pt x="726215" y="228924"/>
                    <a:pt x="728691" y="231105"/>
                  </a:cubicBezTo>
                  <a:cubicBezTo>
                    <a:pt x="731139" y="233267"/>
                    <a:pt x="733568" y="235448"/>
                    <a:pt x="735949" y="237668"/>
                  </a:cubicBezTo>
                  <a:cubicBezTo>
                    <a:pt x="738035" y="239611"/>
                    <a:pt x="740092" y="241573"/>
                    <a:pt x="742131" y="243564"/>
                  </a:cubicBezTo>
                  <a:cubicBezTo>
                    <a:pt x="744245" y="245631"/>
                    <a:pt x="746312" y="247717"/>
                    <a:pt x="748370" y="249822"/>
                  </a:cubicBezTo>
                  <a:cubicBezTo>
                    <a:pt x="750503" y="252012"/>
                    <a:pt x="752627" y="254213"/>
                    <a:pt x="754704" y="256461"/>
                  </a:cubicBezTo>
                  <a:cubicBezTo>
                    <a:pt x="756561" y="258470"/>
                    <a:pt x="758371" y="260518"/>
                    <a:pt x="760181" y="262566"/>
                  </a:cubicBezTo>
                  <a:cubicBezTo>
                    <a:pt x="762295" y="264957"/>
                    <a:pt x="764400" y="267348"/>
                    <a:pt x="766448" y="269796"/>
                  </a:cubicBezTo>
                  <a:cubicBezTo>
                    <a:pt x="768144" y="271824"/>
                    <a:pt x="769772" y="273891"/>
                    <a:pt x="771420" y="275949"/>
                  </a:cubicBezTo>
                  <a:cubicBezTo>
                    <a:pt x="773430" y="278473"/>
                    <a:pt x="775459" y="280988"/>
                    <a:pt x="777402" y="283559"/>
                  </a:cubicBezTo>
                  <a:cubicBezTo>
                    <a:pt x="779040" y="285731"/>
                    <a:pt x="780602" y="287950"/>
                    <a:pt x="782183" y="290160"/>
                  </a:cubicBezTo>
                  <a:cubicBezTo>
                    <a:pt x="784003" y="292684"/>
                    <a:pt x="785841" y="295189"/>
                    <a:pt x="787594" y="297751"/>
                  </a:cubicBezTo>
                  <a:cubicBezTo>
                    <a:pt x="789394" y="300409"/>
                    <a:pt x="791099" y="303114"/>
                    <a:pt x="792823" y="305819"/>
                  </a:cubicBezTo>
                  <a:cubicBezTo>
                    <a:pt x="794223" y="308010"/>
                    <a:pt x="795680" y="310163"/>
                    <a:pt x="797042" y="312391"/>
                  </a:cubicBezTo>
                  <a:cubicBezTo>
                    <a:pt x="806367" y="327679"/>
                    <a:pt x="814511" y="343634"/>
                    <a:pt x="821388" y="360121"/>
                  </a:cubicBezTo>
                  <a:cubicBezTo>
                    <a:pt x="821569" y="360559"/>
                    <a:pt x="821731" y="360998"/>
                    <a:pt x="821912" y="361436"/>
                  </a:cubicBezTo>
                  <a:cubicBezTo>
                    <a:pt x="824008" y="366532"/>
                    <a:pt x="826008" y="371666"/>
                    <a:pt x="827865" y="376847"/>
                  </a:cubicBezTo>
                  <a:cubicBezTo>
                    <a:pt x="828142" y="377619"/>
                    <a:pt x="828380" y="378400"/>
                    <a:pt x="828656" y="379162"/>
                  </a:cubicBezTo>
                  <a:cubicBezTo>
                    <a:pt x="830361" y="384019"/>
                    <a:pt x="831990" y="388915"/>
                    <a:pt x="833476" y="393849"/>
                  </a:cubicBezTo>
                  <a:cubicBezTo>
                    <a:pt x="833800" y="394916"/>
                    <a:pt x="834076" y="396002"/>
                    <a:pt x="834390" y="397078"/>
                  </a:cubicBezTo>
                  <a:cubicBezTo>
                    <a:pt x="835743" y="401707"/>
                    <a:pt x="837019" y="406356"/>
                    <a:pt x="838181" y="411042"/>
                  </a:cubicBezTo>
                  <a:cubicBezTo>
                    <a:pt x="838533" y="412480"/>
                    <a:pt x="838848" y="413937"/>
                    <a:pt x="839181" y="415376"/>
                  </a:cubicBezTo>
                  <a:cubicBezTo>
                    <a:pt x="840191" y="419691"/>
                    <a:pt x="841153" y="424024"/>
                    <a:pt x="842000" y="428377"/>
                  </a:cubicBezTo>
                  <a:cubicBezTo>
                    <a:pt x="842362" y="430235"/>
                    <a:pt x="842667" y="432102"/>
                    <a:pt x="843001" y="433968"/>
                  </a:cubicBezTo>
                  <a:cubicBezTo>
                    <a:pt x="843705" y="437912"/>
                    <a:pt x="844363" y="441874"/>
                    <a:pt x="844934" y="445846"/>
                  </a:cubicBezTo>
                  <a:cubicBezTo>
                    <a:pt x="845258" y="448142"/>
                    <a:pt x="845534" y="450456"/>
                    <a:pt x="845820" y="452771"/>
                  </a:cubicBezTo>
                  <a:cubicBezTo>
                    <a:pt x="846258" y="456333"/>
                    <a:pt x="846668" y="459896"/>
                    <a:pt x="846992" y="463468"/>
                  </a:cubicBezTo>
                  <a:cubicBezTo>
                    <a:pt x="847239" y="466173"/>
                    <a:pt x="847430" y="468897"/>
                    <a:pt x="847611" y="471621"/>
                  </a:cubicBezTo>
                  <a:cubicBezTo>
                    <a:pt x="847830" y="474850"/>
                    <a:pt x="848030" y="478088"/>
                    <a:pt x="848163" y="481336"/>
                  </a:cubicBezTo>
                  <a:cubicBezTo>
                    <a:pt x="848211" y="482527"/>
                    <a:pt x="848220" y="483737"/>
                    <a:pt x="848258" y="484937"/>
                  </a:cubicBezTo>
                  <a:cubicBezTo>
                    <a:pt x="792890" y="462515"/>
                    <a:pt x="745122" y="423424"/>
                    <a:pt x="711556" y="371704"/>
                  </a:cubicBezTo>
                  <a:cubicBezTo>
                    <a:pt x="699468" y="353082"/>
                    <a:pt x="679418" y="341138"/>
                    <a:pt x="657292" y="339376"/>
                  </a:cubicBezTo>
                  <a:cubicBezTo>
                    <a:pt x="635232" y="337652"/>
                    <a:pt x="613477" y="346243"/>
                    <a:pt x="598599" y="362731"/>
                  </a:cubicBezTo>
                  <a:cubicBezTo>
                    <a:pt x="516160" y="454085"/>
                    <a:pt x="398440" y="506482"/>
                    <a:pt x="275644" y="506482"/>
                  </a:cubicBezTo>
                  <a:cubicBezTo>
                    <a:pt x="230219" y="506482"/>
                    <a:pt x="185833" y="499558"/>
                    <a:pt x="143151" y="485861"/>
                  </a:cubicBezTo>
                  <a:cubicBezTo>
                    <a:pt x="143189" y="484594"/>
                    <a:pt x="143199" y="483327"/>
                    <a:pt x="143246" y="482070"/>
                  </a:cubicBezTo>
                  <a:close/>
                  <a:moveTo>
                    <a:pt x="142904" y="633784"/>
                  </a:moveTo>
                  <a:cubicBezTo>
                    <a:pt x="186157" y="644004"/>
                    <a:pt x="230505" y="649348"/>
                    <a:pt x="275653" y="649348"/>
                  </a:cubicBezTo>
                  <a:cubicBezTo>
                    <a:pt x="410928" y="649348"/>
                    <a:pt x="541515" y="601532"/>
                    <a:pt x="644604" y="516045"/>
                  </a:cubicBezTo>
                  <a:cubicBezTo>
                    <a:pt x="700373" y="573843"/>
                    <a:pt x="770734" y="614915"/>
                    <a:pt x="848544" y="635108"/>
                  </a:cubicBezTo>
                  <a:lnTo>
                    <a:pt x="848544" y="700240"/>
                  </a:lnTo>
                  <a:cubicBezTo>
                    <a:pt x="848544" y="894778"/>
                    <a:pt x="690277" y="1053055"/>
                    <a:pt x="495729" y="1053055"/>
                  </a:cubicBezTo>
                  <a:cubicBezTo>
                    <a:pt x="301180" y="1053055"/>
                    <a:pt x="142904" y="894778"/>
                    <a:pt x="142904" y="700240"/>
                  </a:cubicBezTo>
                  <a:lnTo>
                    <a:pt x="142904" y="6337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57C1B84-DFD4-47D7-ABC0-9745631ABE30}"/>
              </a:ext>
            </a:extLst>
          </p:cNvPr>
          <p:cNvGrpSpPr/>
          <p:nvPr/>
        </p:nvGrpSpPr>
        <p:grpSpPr>
          <a:xfrm>
            <a:off x="735186" y="4968565"/>
            <a:ext cx="4355182" cy="0"/>
            <a:chOff x="50800" y="5200393"/>
            <a:chExt cx="5806909" cy="0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C2C5356-F758-43C9-866B-E95606B9E3AA}"/>
                </a:ext>
              </a:extLst>
            </p:cNvPr>
            <p:cNvCxnSpPr>
              <a:cxnSpLocks/>
            </p:cNvCxnSpPr>
            <p:nvPr/>
          </p:nvCxnSpPr>
          <p:spPr>
            <a:xfrm>
              <a:off x="50800" y="5200393"/>
              <a:ext cx="4551680" cy="0"/>
            </a:xfrm>
            <a:prstGeom prst="line">
              <a:avLst/>
            </a:prstGeom>
            <a:ln w="57150" cap="rnd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251361C-F017-43BF-86CB-24EEB075B6D2}"/>
                </a:ext>
              </a:extLst>
            </p:cNvPr>
            <p:cNvCxnSpPr>
              <a:cxnSpLocks/>
            </p:cNvCxnSpPr>
            <p:nvPr/>
          </p:nvCxnSpPr>
          <p:spPr>
            <a:xfrm>
              <a:off x="4762500" y="5200393"/>
              <a:ext cx="1095209" cy="0"/>
            </a:xfrm>
            <a:prstGeom prst="line">
              <a:avLst/>
            </a:prstGeom>
            <a:ln w="57150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186" y="1387703"/>
            <a:ext cx="4355181" cy="326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1C1CA-E299-449E-8189-D8AC5982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83AF-AB7A-4B99-B737-1EBED37E7AB5}" type="slidenum"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7C8F89C7-411E-446E-B1EF-30BC72A49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930" y="256062"/>
            <a:ext cx="8143875" cy="534944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Grupa EBI w Polsce w </a:t>
            </a:r>
            <a:r>
              <a:rPr lang="en-US" sz="2400" dirty="0" smtClean="0">
                <a:latin typeface="+mn-lt"/>
              </a:rPr>
              <a:t>2020</a:t>
            </a:r>
            <a:r>
              <a:rPr lang="pl-PL" sz="2400" dirty="0" smtClean="0">
                <a:latin typeface="+mn-lt"/>
              </a:rPr>
              <a:t> r.</a:t>
            </a:r>
            <a:r>
              <a:rPr lang="en-US" sz="2400" dirty="0" smtClean="0">
                <a:latin typeface="+mn-lt"/>
              </a:rPr>
              <a:t>: </a:t>
            </a:r>
            <a:r>
              <a:rPr lang="pl-PL" sz="2400" dirty="0" smtClean="0">
                <a:latin typeface="+mn-lt"/>
              </a:rPr>
              <a:t>miasta i regiony</a:t>
            </a:r>
            <a:endParaRPr lang="en-US" sz="2400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CEEAC2-C519-403F-AD15-7CD33A5BD237}"/>
              </a:ext>
            </a:extLst>
          </p:cNvPr>
          <p:cNvGrpSpPr/>
          <p:nvPr/>
        </p:nvGrpSpPr>
        <p:grpSpPr>
          <a:xfrm>
            <a:off x="6058024" y="1397109"/>
            <a:ext cx="5582432" cy="646331"/>
            <a:chOff x="6742555" y="4076489"/>
            <a:chExt cx="7134368" cy="8617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F3ED21-E488-4B08-8A39-1E440E9D3234}"/>
                </a:ext>
              </a:extLst>
            </p:cNvPr>
            <p:cNvSpPr/>
            <p:nvPr/>
          </p:nvSpPr>
          <p:spPr>
            <a:xfrm>
              <a:off x="7088627" y="4076489"/>
              <a:ext cx="6788296" cy="8617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defTabSz="457200">
                <a:defRPr/>
              </a:pPr>
              <a:r>
                <a:rPr lang="pl-PL" sz="1400" b="1" dirty="0" smtClean="0">
                  <a:solidFill>
                    <a:prstClr val="black"/>
                  </a:solidFill>
                </a:rPr>
                <a:t>Silne partnerstwo </a:t>
              </a:r>
              <a:r>
                <a:rPr lang="pl-PL" sz="1400" dirty="0" smtClean="0">
                  <a:solidFill>
                    <a:prstClr val="black"/>
                  </a:solidFill>
                </a:rPr>
                <a:t>EBI  z lokalnymi władzami i gminami</a:t>
              </a:r>
              <a:r>
                <a:rPr lang="en-US" sz="1400" dirty="0" smtClean="0">
                  <a:solidFill>
                    <a:prstClr val="black"/>
                  </a:solidFill>
                </a:rPr>
                <a:t>.</a:t>
              </a:r>
              <a:r>
                <a:rPr lang="pl-PL" sz="1400" dirty="0" smtClean="0">
                  <a:solidFill>
                    <a:prstClr val="black"/>
                  </a:solidFill>
                </a:rPr>
                <a:t> Wsparcie EBI umożliwiło miastom i regionom kontynuację inwestycji w zrównoważoną przyszłość przy jednoczesnej walce z pandemią Covid-19. 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9043CBE-F574-42EC-AE41-D64113CF576D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9DF6D6-88EE-4E64-A8FD-0A8CA377196A}"/>
              </a:ext>
            </a:extLst>
          </p:cNvPr>
          <p:cNvGrpSpPr/>
          <p:nvPr/>
        </p:nvGrpSpPr>
        <p:grpSpPr>
          <a:xfrm>
            <a:off x="6084529" y="2365526"/>
            <a:ext cx="5555928" cy="646331"/>
            <a:chOff x="6780486" y="4184512"/>
            <a:chExt cx="5121657" cy="8617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B4E3BA-CFF0-4BAA-AF28-24727202A849}"/>
                </a:ext>
              </a:extLst>
            </p:cNvPr>
            <p:cNvSpPr/>
            <p:nvPr/>
          </p:nvSpPr>
          <p:spPr>
            <a:xfrm>
              <a:off x="7030379" y="4184512"/>
              <a:ext cx="4871764" cy="8617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defTabSz="457200">
                <a:defRPr/>
              </a:pPr>
              <a:r>
                <a:rPr lang="en-US" sz="1400" b="1" dirty="0" smtClean="0">
                  <a:solidFill>
                    <a:prstClr val="black"/>
                  </a:solidFill>
                </a:rPr>
                <a:t>17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polskich miast i regionów </a:t>
              </a:r>
              <a:r>
                <a:rPr lang="pl-PL" sz="1400" dirty="0" smtClean="0">
                  <a:solidFill>
                    <a:prstClr val="black"/>
                  </a:solidFill>
                </a:rPr>
                <a:t>otrzymało w </a:t>
              </a:r>
              <a:r>
                <a:rPr lang="en-US" sz="1400" dirty="0" smtClean="0">
                  <a:solidFill>
                    <a:prstClr val="black"/>
                  </a:solidFill>
                </a:rPr>
                <a:t>2020</a:t>
              </a:r>
              <a:r>
                <a:rPr lang="pl-PL" sz="1400" dirty="0" smtClean="0">
                  <a:solidFill>
                    <a:prstClr val="black"/>
                  </a:solidFill>
                </a:rPr>
                <a:t> r. pożyczki od EBI na kwotę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4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,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4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mld</a:t>
              </a:r>
              <a:r>
                <a:rPr lang="en-US" sz="1400" b="1" dirty="0">
                  <a:solidFill>
                    <a:prstClr val="black"/>
                  </a:solidFill>
                </a:rPr>
                <a:t>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złotych </a:t>
              </a:r>
              <a:r>
                <a:rPr lang="en-US" sz="1400" dirty="0" smtClean="0">
                  <a:solidFill>
                    <a:prstClr val="black"/>
                  </a:solidFill>
                </a:rPr>
                <a:t>(</a:t>
              </a:r>
              <a:r>
                <a:rPr lang="pl-PL" sz="1400" dirty="0" smtClean="0">
                  <a:solidFill>
                    <a:prstClr val="black"/>
                  </a:solidFill>
                </a:rPr>
                <a:t>ok. </a:t>
              </a:r>
              <a:r>
                <a:rPr lang="en-US" sz="1400" dirty="0" smtClean="0">
                  <a:solidFill>
                    <a:prstClr val="black"/>
                  </a:solidFill>
                </a:rPr>
                <a:t>1 </a:t>
              </a:r>
              <a:r>
                <a:rPr lang="pl-PL" sz="1400" dirty="0" smtClean="0">
                  <a:solidFill>
                    <a:prstClr val="black"/>
                  </a:solidFill>
                </a:rPr>
                <a:t>mld euro</a:t>
              </a:r>
              <a:r>
                <a:rPr lang="en-US" sz="1400" dirty="0" smtClean="0">
                  <a:solidFill>
                    <a:prstClr val="black"/>
                  </a:solidFill>
                </a:rPr>
                <a:t>)</a:t>
              </a:r>
              <a:r>
                <a:rPr lang="pl-PL" sz="1400" dirty="0" smtClean="0">
                  <a:solidFill>
                    <a:prstClr val="black"/>
                  </a:solidFill>
                </a:rPr>
                <a:t>, dzięki czemu stają się bardziej tętniące życiem, otwarte i zielone. 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43D789-BD1C-48E3-9BFA-A75E436B4165}"/>
                </a:ext>
              </a:extLst>
            </p:cNvPr>
            <p:cNvCxnSpPr>
              <a:cxnSpLocks/>
            </p:cNvCxnSpPr>
            <p:nvPr/>
          </p:nvCxnSpPr>
          <p:spPr>
            <a:xfrm>
              <a:off x="6780486" y="4369253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B17721-0857-4128-9E44-9DE2FE19C8DD}"/>
              </a:ext>
            </a:extLst>
          </p:cNvPr>
          <p:cNvGrpSpPr/>
          <p:nvPr/>
        </p:nvGrpSpPr>
        <p:grpSpPr>
          <a:xfrm>
            <a:off x="6077903" y="3448544"/>
            <a:ext cx="5562554" cy="861774"/>
            <a:chOff x="6742555" y="3932863"/>
            <a:chExt cx="4590915" cy="11490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8C8708-EBFE-4F44-9B70-95536D573501}"/>
                </a:ext>
              </a:extLst>
            </p:cNvPr>
            <p:cNvSpPr/>
            <p:nvPr/>
          </p:nvSpPr>
          <p:spPr>
            <a:xfrm>
              <a:off x="6971754" y="3932863"/>
              <a:ext cx="4361716" cy="114903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defTabSz="457200">
                <a:defRPr/>
              </a:pPr>
              <a:r>
                <a:rPr lang="pl-PL" sz="1400" b="1" dirty="0" smtClean="0">
                  <a:solidFill>
                    <a:prstClr val="black"/>
                  </a:solidFill>
                </a:rPr>
                <a:t>Nowy program o wartości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700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m</a:t>
              </a:r>
              <a:r>
                <a:rPr lang="pl-PL" sz="1400" b="1" dirty="0" err="1" smtClean="0">
                  <a:solidFill>
                    <a:prstClr val="black"/>
                  </a:solidFill>
                </a:rPr>
                <a:t>ln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złotych z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BGK 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dla małych i średnich gmin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</a:t>
              </a:r>
              <a:r>
                <a:rPr lang="pl-PL" sz="1400" dirty="0" smtClean="0">
                  <a:solidFill>
                    <a:prstClr val="black"/>
                  </a:solidFill>
                </a:rPr>
                <a:t>zatwierdzony pod koniec </a:t>
              </a:r>
              <a:r>
                <a:rPr lang="en-US" sz="1400" dirty="0" smtClean="0">
                  <a:solidFill>
                    <a:prstClr val="black"/>
                  </a:solidFill>
                </a:rPr>
                <a:t>2020</a:t>
              </a:r>
              <a:r>
                <a:rPr lang="pl-PL" sz="1400" dirty="0" smtClean="0">
                  <a:solidFill>
                    <a:prstClr val="black"/>
                  </a:solidFill>
                </a:rPr>
                <a:t> r</a:t>
              </a:r>
              <a:r>
                <a:rPr lang="en-US" sz="1400" dirty="0" smtClean="0">
                  <a:solidFill>
                    <a:prstClr val="black"/>
                  </a:solidFill>
                </a:rPr>
                <a:t>. </a:t>
              </a:r>
              <a:r>
                <a:rPr lang="pl-PL" sz="1400" dirty="0" smtClean="0">
                  <a:solidFill>
                    <a:prstClr val="black"/>
                  </a:solidFill>
                </a:rPr>
                <a:t>Pierwsza pożyczka dla polskiego miasta poniżej</a:t>
              </a:r>
              <a:r>
                <a:rPr lang="en-US" sz="1400" dirty="0" smtClean="0">
                  <a:solidFill>
                    <a:prstClr val="black"/>
                  </a:solidFill>
                </a:rPr>
                <a:t> 100</a:t>
              </a:r>
              <a:r>
                <a:rPr lang="pl-PL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</a:rPr>
                <a:t>000 </a:t>
              </a:r>
              <a:r>
                <a:rPr lang="pl-PL" sz="1400" dirty="0" smtClean="0">
                  <a:solidFill>
                    <a:prstClr val="black"/>
                  </a:solidFill>
                </a:rPr>
                <a:t>mieszkańców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(</a:t>
              </a:r>
              <a:r>
                <a:rPr lang="en-US" sz="1400" b="1" dirty="0" err="1" smtClean="0">
                  <a:solidFill>
                    <a:prstClr val="black"/>
                  </a:solidFill>
                </a:rPr>
                <a:t>Ostrow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a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Wielkopolski</a:t>
              </a:r>
              <a:r>
                <a:rPr lang="pl-PL" sz="1400" b="1" dirty="0" smtClean="0">
                  <a:solidFill>
                    <a:prstClr val="black"/>
                  </a:solidFill>
                </a:rPr>
                <a:t>ego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)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pl-PL" sz="1400" dirty="0" smtClean="0">
                  <a:solidFill>
                    <a:prstClr val="black"/>
                  </a:solidFill>
                </a:rPr>
                <a:t>podpisana we wrześniu  </a:t>
              </a:r>
              <a:r>
                <a:rPr lang="en-US" sz="1400" dirty="0" smtClean="0">
                  <a:solidFill>
                    <a:prstClr val="black"/>
                  </a:solidFill>
                </a:rPr>
                <a:t>2020</a:t>
              </a:r>
              <a:r>
                <a:rPr lang="pl-PL" sz="1400" dirty="0" smtClean="0">
                  <a:solidFill>
                    <a:prstClr val="black"/>
                  </a:solidFill>
                </a:rPr>
                <a:t> r.</a:t>
              </a:r>
              <a:r>
                <a:rPr lang="en-US" sz="1400" dirty="0" smtClean="0">
                  <a:solidFill>
                    <a:prstClr val="black"/>
                  </a:solidFill>
                </a:rPr>
                <a:t>, </a:t>
              </a:r>
              <a:r>
                <a:rPr lang="pl-PL" sz="1400" dirty="0" smtClean="0">
                  <a:solidFill>
                    <a:prstClr val="black"/>
                  </a:solidFill>
                </a:rPr>
                <a:t>kolejne w </a:t>
              </a:r>
              <a:r>
                <a:rPr lang="en-US" sz="1400" dirty="0" smtClean="0">
                  <a:solidFill>
                    <a:prstClr val="black"/>
                  </a:solidFill>
                </a:rPr>
                <a:t>2021</a:t>
              </a:r>
              <a:r>
                <a:rPr lang="pl-PL" sz="1400" dirty="0" smtClean="0">
                  <a:solidFill>
                    <a:prstClr val="black"/>
                  </a:solidFill>
                </a:rPr>
                <a:t> r</a:t>
              </a:r>
              <a:r>
                <a:rPr lang="en-US" sz="1400" dirty="0" smtClean="0">
                  <a:solidFill>
                    <a:prstClr val="black"/>
                  </a:solidFill>
                </a:rPr>
                <a:t>.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29D069-A939-4837-8E6C-26BA46A4E923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aphic 124">
            <a:extLst>
              <a:ext uri="{FF2B5EF4-FFF2-40B4-BE49-F238E27FC236}">
                <a16:creationId xmlns:a16="http://schemas.microsoft.com/office/drawing/2014/main" id="{9E54E616-F382-4221-ABF9-790FB9E2BABC}"/>
              </a:ext>
            </a:extLst>
          </p:cNvPr>
          <p:cNvGrpSpPr/>
          <p:nvPr/>
        </p:nvGrpSpPr>
        <p:grpSpPr>
          <a:xfrm>
            <a:off x="5511684" y="1538090"/>
            <a:ext cx="416864" cy="416864"/>
            <a:chOff x="374781" y="244956"/>
            <a:chExt cx="784413" cy="784413"/>
          </a:xfrm>
          <a:solidFill>
            <a:schemeClr val="accent1"/>
          </a:solidFill>
        </p:grpSpPr>
        <p:grpSp>
          <p:nvGrpSpPr>
            <p:cNvPr id="16" name="Graphic 124">
              <a:extLst>
                <a:ext uri="{FF2B5EF4-FFF2-40B4-BE49-F238E27FC236}">
                  <a16:creationId xmlns:a16="http://schemas.microsoft.com/office/drawing/2014/main" id="{D14C3856-1A87-46AD-8AE9-BDA7E2E119C2}"/>
                </a:ext>
              </a:extLst>
            </p:cNvPr>
            <p:cNvGrpSpPr/>
            <p:nvPr/>
          </p:nvGrpSpPr>
          <p:grpSpPr>
            <a:xfrm>
              <a:off x="374789" y="244956"/>
              <a:ext cx="784396" cy="784413"/>
              <a:chOff x="374789" y="244956"/>
              <a:chExt cx="784396" cy="784413"/>
            </a:xfrm>
            <a:grpFill/>
          </p:grpSpPr>
          <p:sp>
            <p:nvSpPr>
              <p:cNvPr id="17" name="Freeform: Shape 29">
                <a:extLst>
                  <a:ext uri="{FF2B5EF4-FFF2-40B4-BE49-F238E27FC236}">
                    <a16:creationId xmlns:a16="http://schemas.microsoft.com/office/drawing/2014/main" id="{B2005D8B-EB82-408F-9E91-1487976AD682}"/>
                  </a:ext>
                </a:extLst>
              </p:cNvPr>
              <p:cNvSpPr/>
              <p:nvPr/>
            </p:nvSpPr>
            <p:spPr>
              <a:xfrm>
                <a:off x="665939" y="244956"/>
                <a:ext cx="493245" cy="493245"/>
              </a:xfrm>
              <a:custGeom>
                <a:avLst/>
                <a:gdLst>
                  <a:gd name="connsiteX0" fmla="*/ 246623 w 493245"/>
                  <a:gd name="connsiteY0" fmla="*/ 0 h 493245"/>
                  <a:gd name="connsiteX1" fmla="*/ 0 w 493245"/>
                  <a:gd name="connsiteY1" fmla="*/ 246623 h 493245"/>
                  <a:gd name="connsiteX2" fmla="*/ 246623 w 493245"/>
                  <a:gd name="connsiteY2" fmla="*/ 493246 h 493245"/>
                  <a:gd name="connsiteX3" fmla="*/ 493246 w 493245"/>
                  <a:gd name="connsiteY3" fmla="*/ 246623 h 493245"/>
                  <a:gd name="connsiteX4" fmla="*/ 246623 w 493245"/>
                  <a:gd name="connsiteY4" fmla="*/ 0 h 493245"/>
                  <a:gd name="connsiteX5" fmla="*/ 246623 w 493245"/>
                  <a:gd name="connsiteY5" fmla="*/ 467942 h 493245"/>
                  <a:gd name="connsiteX6" fmla="*/ 25304 w 493245"/>
                  <a:gd name="connsiteY6" fmla="*/ 246623 h 493245"/>
                  <a:gd name="connsiteX7" fmla="*/ 246623 w 493245"/>
                  <a:gd name="connsiteY7" fmla="*/ 25304 h 493245"/>
                  <a:gd name="connsiteX8" fmla="*/ 467942 w 493245"/>
                  <a:gd name="connsiteY8" fmla="*/ 246623 h 493245"/>
                  <a:gd name="connsiteX9" fmla="*/ 246623 w 493245"/>
                  <a:gd name="connsiteY9" fmla="*/ 467942 h 49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3245" h="493245">
                    <a:moveTo>
                      <a:pt x="246623" y="0"/>
                    </a:moveTo>
                    <a:cubicBezTo>
                      <a:pt x="110634" y="0"/>
                      <a:pt x="0" y="110634"/>
                      <a:pt x="0" y="246623"/>
                    </a:cubicBezTo>
                    <a:cubicBezTo>
                      <a:pt x="0" y="382611"/>
                      <a:pt x="110634" y="493246"/>
                      <a:pt x="246623" y="493246"/>
                    </a:cubicBezTo>
                    <a:cubicBezTo>
                      <a:pt x="382611" y="493246"/>
                      <a:pt x="493246" y="382611"/>
                      <a:pt x="493246" y="246623"/>
                    </a:cubicBezTo>
                    <a:cubicBezTo>
                      <a:pt x="493246" y="110634"/>
                      <a:pt x="382611" y="0"/>
                      <a:pt x="246623" y="0"/>
                    </a:cubicBezTo>
                    <a:close/>
                    <a:moveTo>
                      <a:pt x="246623" y="467942"/>
                    </a:moveTo>
                    <a:cubicBezTo>
                      <a:pt x="124587" y="467942"/>
                      <a:pt x="25304" y="368659"/>
                      <a:pt x="25304" y="246623"/>
                    </a:cubicBezTo>
                    <a:cubicBezTo>
                      <a:pt x="25304" y="124587"/>
                      <a:pt x="124587" y="25304"/>
                      <a:pt x="246623" y="25304"/>
                    </a:cubicBezTo>
                    <a:cubicBezTo>
                      <a:pt x="368659" y="25304"/>
                      <a:pt x="467942" y="124587"/>
                      <a:pt x="467942" y="246623"/>
                    </a:cubicBezTo>
                    <a:cubicBezTo>
                      <a:pt x="467942" y="368659"/>
                      <a:pt x="368659" y="467942"/>
                      <a:pt x="246623" y="467942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30">
                <a:extLst>
                  <a:ext uri="{FF2B5EF4-FFF2-40B4-BE49-F238E27FC236}">
                    <a16:creationId xmlns:a16="http://schemas.microsoft.com/office/drawing/2014/main" id="{99F0FD98-29B5-4FBD-9F6D-E48ED446229C}"/>
                  </a:ext>
                </a:extLst>
              </p:cNvPr>
              <p:cNvSpPr/>
              <p:nvPr/>
            </p:nvSpPr>
            <p:spPr>
              <a:xfrm>
                <a:off x="806037" y="346170"/>
                <a:ext cx="213050" cy="64187"/>
              </a:xfrm>
              <a:custGeom>
                <a:avLst/>
                <a:gdLst>
                  <a:gd name="connsiteX0" fmla="*/ 3705 w 213050"/>
                  <a:gd name="connsiteY0" fmla="*/ 42591 h 64187"/>
                  <a:gd name="connsiteX1" fmla="*/ 3705 w 213050"/>
                  <a:gd name="connsiteY1" fmla="*/ 60482 h 64187"/>
                  <a:gd name="connsiteX2" fmla="*/ 12651 w 213050"/>
                  <a:gd name="connsiteY2" fmla="*/ 64187 h 64187"/>
                  <a:gd name="connsiteX3" fmla="*/ 21598 w 213050"/>
                  <a:gd name="connsiteY3" fmla="*/ 60481 h 64187"/>
                  <a:gd name="connsiteX4" fmla="*/ 106527 w 213050"/>
                  <a:gd name="connsiteY4" fmla="*/ 25304 h 64187"/>
                  <a:gd name="connsiteX5" fmla="*/ 191453 w 213050"/>
                  <a:gd name="connsiteY5" fmla="*/ 60481 h 64187"/>
                  <a:gd name="connsiteX6" fmla="*/ 209344 w 213050"/>
                  <a:gd name="connsiteY6" fmla="*/ 60482 h 64187"/>
                  <a:gd name="connsiteX7" fmla="*/ 209344 w 213050"/>
                  <a:gd name="connsiteY7" fmla="*/ 42591 h 64187"/>
                  <a:gd name="connsiteX8" fmla="*/ 106527 w 213050"/>
                  <a:gd name="connsiteY8" fmla="*/ 0 h 64187"/>
                  <a:gd name="connsiteX9" fmla="*/ 3705 w 213050"/>
                  <a:gd name="connsiteY9" fmla="*/ 42591 h 6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050" h="64187">
                    <a:moveTo>
                      <a:pt x="3705" y="42591"/>
                    </a:moveTo>
                    <a:cubicBezTo>
                      <a:pt x="-1236" y="47532"/>
                      <a:pt x="-1234" y="55543"/>
                      <a:pt x="3705" y="60482"/>
                    </a:cubicBezTo>
                    <a:cubicBezTo>
                      <a:pt x="6176" y="62952"/>
                      <a:pt x="9414" y="64187"/>
                      <a:pt x="12651" y="64187"/>
                    </a:cubicBezTo>
                    <a:cubicBezTo>
                      <a:pt x="15888" y="64187"/>
                      <a:pt x="19127" y="62952"/>
                      <a:pt x="21598" y="60481"/>
                    </a:cubicBezTo>
                    <a:cubicBezTo>
                      <a:pt x="44284" y="37797"/>
                      <a:pt x="74444" y="25304"/>
                      <a:pt x="106527" y="25304"/>
                    </a:cubicBezTo>
                    <a:cubicBezTo>
                      <a:pt x="138609" y="25304"/>
                      <a:pt x="168769" y="37795"/>
                      <a:pt x="191453" y="60481"/>
                    </a:cubicBezTo>
                    <a:cubicBezTo>
                      <a:pt x="196392" y="65423"/>
                      <a:pt x="204403" y="65422"/>
                      <a:pt x="209344" y="60482"/>
                    </a:cubicBezTo>
                    <a:cubicBezTo>
                      <a:pt x="214285" y="55542"/>
                      <a:pt x="214285" y="47530"/>
                      <a:pt x="209344" y="42591"/>
                    </a:cubicBezTo>
                    <a:cubicBezTo>
                      <a:pt x="181882" y="15125"/>
                      <a:pt x="145367" y="0"/>
                      <a:pt x="106527" y="0"/>
                    </a:cubicBezTo>
                    <a:cubicBezTo>
                      <a:pt x="67685" y="0"/>
                      <a:pt x="31170" y="15127"/>
                      <a:pt x="3705" y="42591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31">
                <a:extLst>
                  <a:ext uri="{FF2B5EF4-FFF2-40B4-BE49-F238E27FC236}">
                    <a16:creationId xmlns:a16="http://schemas.microsoft.com/office/drawing/2014/main" id="{81CBE840-7103-4849-BBB1-A1C2214CC9EE}"/>
                  </a:ext>
                </a:extLst>
              </p:cNvPr>
              <p:cNvSpPr/>
              <p:nvPr/>
            </p:nvSpPr>
            <p:spPr>
              <a:xfrm>
                <a:off x="374789" y="668100"/>
                <a:ext cx="361251" cy="361268"/>
              </a:xfrm>
              <a:custGeom>
                <a:avLst/>
                <a:gdLst>
                  <a:gd name="connsiteX0" fmla="*/ 339654 w 361251"/>
                  <a:gd name="connsiteY0" fmla="*/ 3704 h 361268"/>
                  <a:gd name="connsiteX1" fmla="*/ 291014 w 361251"/>
                  <a:gd name="connsiteY1" fmla="*/ 52345 h 361268"/>
                  <a:gd name="connsiteX2" fmla="*/ 255073 w 361251"/>
                  <a:gd name="connsiteY2" fmla="*/ 41468 h 361268"/>
                  <a:gd name="connsiteX3" fmla="*/ 209315 w 361251"/>
                  <a:gd name="connsiteY3" fmla="*/ 60420 h 361268"/>
                  <a:gd name="connsiteX4" fmla="*/ 14231 w 361251"/>
                  <a:gd name="connsiteY4" fmla="*/ 255506 h 361268"/>
                  <a:gd name="connsiteX5" fmla="*/ 1712 w 361251"/>
                  <a:gd name="connsiteY5" fmla="*/ 298812 h 361268"/>
                  <a:gd name="connsiteX6" fmla="*/ 26117 w 361251"/>
                  <a:gd name="connsiteY6" fmla="*/ 335137 h 361268"/>
                  <a:gd name="connsiteX7" fmla="*/ 74337 w 361251"/>
                  <a:gd name="connsiteY7" fmla="*/ 361269 h 361268"/>
                  <a:gd name="connsiteX8" fmla="*/ 74342 w 361251"/>
                  <a:gd name="connsiteY8" fmla="*/ 361269 h 361268"/>
                  <a:gd name="connsiteX9" fmla="*/ 105744 w 361251"/>
                  <a:gd name="connsiteY9" fmla="*/ 347023 h 361268"/>
                  <a:gd name="connsiteX10" fmla="*/ 277040 w 361251"/>
                  <a:gd name="connsiteY10" fmla="*/ 175727 h 361268"/>
                  <a:gd name="connsiteX11" fmla="*/ 277057 w 361251"/>
                  <a:gd name="connsiteY11" fmla="*/ 175712 h 361268"/>
                  <a:gd name="connsiteX12" fmla="*/ 277072 w 361251"/>
                  <a:gd name="connsiteY12" fmla="*/ 175695 h 361268"/>
                  <a:gd name="connsiteX13" fmla="*/ 300828 w 361251"/>
                  <a:gd name="connsiteY13" fmla="*/ 151938 h 361268"/>
                  <a:gd name="connsiteX14" fmla="*/ 319783 w 361251"/>
                  <a:gd name="connsiteY14" fmla="*/ 106181 h 361268"/>
                  <a:gd name="connsiteX15" fmla="*/ 308905 w 361251"/>
                  <a:gd name="connsiteY15" fmla="*/ 70238 h 361268"/>
                  <a:gd name="connsiteX16" fmla="*/ 357546 w 361251"/>
                  <a:gd name="connsiteY16" fmla="*/ 21598 h 361268"/>
                  <a:gd name="connsiteX17" fmla="*/ 357546 w 361251"/>
                  <a:gd name="connsiteY17" fmla="*/ 3704 h 361268"/>
                  <a:gd name="connsiteX18" fmla="*/ 339654 w 361251"/>
                  <a:gd name="connsiteY18" fmla="*/ 3704 h 361268"/>
                  <a:gd name="connsiteX19" fmla="*/ 87854 w 361251"/>
                  <a:gd name="connsiteY19" fmla="*/ 329128 h 361268"/>
                  <a:gd name="connsiteX20" fmla="*/ 74344 w 361251"/>
                  <a:gd name="connsiteY20" fmla="*/ 335965 h 361268"/>
                  <a:gd name="connsiteX21" fmla="*/ 74342 w 361251"/>
                  <a:gd name="connsiteY21" fmla="*/ 335965 h 361268"/>
                  <a:gd name="connsiteX22" fmla="*/ 44010 w 361251"/>
                  <a:gd name="connsiteY22" fmla="*/ 317242 h 361268"/>
                  <a:gd name="connsiteX23" fmla="*/ 32124 w 361251"/>
                  <a:gd name="connsiteY23" fmla="*/ 273399 h 361268"/>
                  <a:gd name="connsiteX24" fmla="*/ 194487 w 361251"/>
                  <a:gd name="connsiteY24" fmla="*/ 111034 h 361268"/>
                  <a:gd name="connsiteX25" fmla="*/ 250218 w 361251"/>
                  <a:gd name="connsiteY25" fmla="*/ 166765 h 361268"/>
                  <a:gd name="connsiteX26" fmla="*/ 87854 w 361251"/>
                  <a:gd name="connsiteY26" fmla="*/ 329128 h 361268"/>
                  <a:gd name="connsiteX27" fmla="*/ 282937 w 361251"/>
                  <a:gd name="connsiteY27" fmla="*/ 134045 h 361268"/>
                  <a:gd name="connsiteX28" fmla="*/ 268111 w 361251"/>
                  <a:gd name="connsiteY28" fmla="*/ 148871 h 361268"/>
                  <a:gd name="connsiteX29" fmla="*/ 212380 w 361251"/>
                  <a:gd name="connsiteY29" fmla="*/ 93143 h 361268"/>
                  <a:gd name="connsiteX30" fmla="*/ 227207 w 361251"/>
                  <a:gd name="connsiteY30" fmla="*/ 78316 h 361268"/>
                  <a:gd name="connsiteX31" fmla="*/ 255073 w 361251"/>
                  <a:gd name="connsiteY31" fmla="*/ 66773 h 361268"/>
                  <a:gd name="connsiteX32" fmla="*/ 282939 w 361251"/>
                  <a:gd name="connsiteY32" fmla="*/ 78316 h 361268"/>
                  <a:gd name="connsiteX33" fmla="*/ 294481 w 361251"/>
                  <a:gd name="connsiteY33" fmla="*/ 106181 h 361268"/>
                  <a:gd name="connsiteX34" fmla="*/ 282937 w 361251"/>
                  <a:gd name="connsiteY34" fmla="*/ 134045 h 36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61251" h="361268">
                    <a:moveTo>
                      <a:pt x="339654" y="3704"/>
                    </a:moveTo>
                    <a:lnTo>
                      <a:pt x="291014" y="52345"/>
                    </a:lnTo>
                    <a:cubicBezTo>
                      <a:pt x="280464" y="45270"/>
                      <a:pt x="268060" y="41468"/>
                      <a:pt x="255073" y="41468"/>
                    </a:cubicBezTo>
                    <a:cubicBezTo>
                      <a:pt x="237787" y="41468"/>
                      <a:pt x="221537" y="48198"/>
                      <a:pt x="209315" y="60420"/>
                    </a:cubicBezTo>
                    <a:lnTo>
                      <a:pt x="14231" y="255506"/>
                    </a:lnTo>
                    <a:cubicBezTo>
                      <a:pt x="-1791" y="271528"/>
                      <a:pt x="-1420" y="287900"/>
                      <a:pt x="1712" y="298812"/>
                    </a:cubicBezTo>
                    <a:cubicBezTo>
                      <a:pt x="4985" y="310218"/>
                      <a:pt x="12741" y="321761"/>
                      <a:pt x="26117" y="335137"/>
                    </a:cubicBezTo>
                    <a:cubicBezTo>
                      <a:pt x="37335" y="346353"/>
                      <a:pt x="54538" y="361265"/>
                      <a:pt x="74337" y="361269"/>
                    </a:cubicBezTo>
                    <a:cubicBezTo>
                      <a:pt x="74339" y="361269"/>
                      <a:pt x="74341" y="361269"/>
                      <a:pt x="74342" y="361269"/>
                    </a:cubicBezTo>
                    <a:cubicBezTo>
                      <a:pt x="85726" y="361269"/>
                      <a:pt x="96291" y="356474"/>
                      <a:pt x="105744" y="347023"/>
                    </a:cubicBezTo>
                    <a:lnTo>
                      <a:pt x="277040" y="175727"/>
                    </a:lnTo>
                    <a:cubicBezTo>
                      <a:pt x="277045" y="175722"/>
                      <a:pt x="277050" y="175717"/>
                      <a:pt x="277057" y="175712"/>
                    </a:cubicBezTo>
                    <a:cubicBezTo>
                      <a:pt x="277063" y="175707"/>
                      <a:pt x="277067" y="175702"/>
                      <a:pt x="277072" y="175695"/>
                    </a:cubicBezTo>
                    <a:lnTo>
                      <a:pt x="300828" y="151938"/>
                    </a:lnTo>
                    <a:cubicBezTo>
                      <a:pt x="313052" y="139715"/>
                      <a:pt x="319783" y="123465"/>
                      <a:pt x="319783" y="106181"/>
                    </a:cubicBezTo>
                    <a:cubicBezTo>
                      <a:pt x="319783" y="93192"/>
                      <a:pt x="315982" y="80789"/>
                      <a:pt x="308905" y="70238"/>
                    </a:cubicBezTo>
                    <a:lnTo>
                      <a:pt x="357546" y="21598"/>
                    </a:lnTo>
                    <a:cubicBezTo>
                      <a:pt x="362487" y="16655"/>
                      <a:pt x="362487" y="8645"/>
                      <a:pt x="357546" y="3704"/>
                    </a:cubicBezTo>
                    <a:cubicBezTo>
                      <a:pt x="352605" y="-1235"/>
                      <a:pt x="344594" y="-1235"/>
                      <a:pt x="339654" y="3704"/>
                    </a:cubicBezTo>
                    <a:close/>
                    <a:moveTo>
                      <a:pt x="87854" y="329128"/>
                    </a:moveTo>
                    <a:cubicBezTo>
                      <a:pt x="83254" y="333730"/>
                      <a:pt x="78835" y="335965"/>
                      <a:pt x="74344" y="335965"/>
                    </a:cubicBezTo>
                    <a:cubicBezTo>
                      <a:pt x="74344" y="335965"/>
                      <a:pt x="74342" y="335965"/>
                      <a:pt x="74342" y="335965"/>
                    </a:cubicBezTo>
                    <a:cubicBezTo>
                      <a:pt x="66638" y="335963"/>
                      <a:pt x="56432" y="329666"/>
                      <a:pt x="44010" y="317242"/>
                    </a:cubicBezTo>
                    <a:cubicBezTo>
                      <a:pt x="18296" y="291530"/>
                      <a:pt x="24039" y="281485"/>
                      <a:pt x="32124" y="273399"/>
                    </a:cubicBezTo>
                    <a:lnTo>
                      <a:pt x="194487" y="111034"/>
                    </a:lnTo>
                    <a:lnTo>
                      <a:pt x="250218" y="166765"/>
                    </a:lnTo>
                    <a:lnTo>
                      <a:pt x="87854" y="329128"/>
                    </a:lnTo>
                    <a:close/>
                    <a:moveTo>
                      <a:pt x="282937" y="134045"/>
                    </a:moveTo>
                    <a:lnTo>
                      <a:pt x="268111" y="148871"/>
                    </a:lnTo>
                    <a:lnTo>
                      <a:pt x="212380" y="93143"/>
                    </a:lnTo>
                    <a:lnTo>
                      <a:pt x="227207" y="78316"/>
                    </a:lnTo>
                    <a:cubicBezTo>
                      <a:pt x="234651" y="70874"/>
                      <a:pt x="244546" y="66773"/>
                      <a:pt x="255073" y="66773"/>
                    </a:cubicBezTo>
                    <a:cubicBezTo>
                      <a:pt x="265599" y="66773"/>
                      <a:pt x="275494" y="70872"/>
                      <a:pt x="282939" y="78316"/>
                    </a:cubicBezTo>
                    <a:cubicBezTo>
                      <a:pt x="290381" y="85759"/>
                      <a:pt x="294481" y="95655"/>
                      <a:pt x="294481" y="106181"/>
                    </a:cubicBezTo>
                    <a:cubicBezTo>
                      <a:pt x="294479" y="116705"/>
                      <a:pt x="290380" y="126603"/>
                      <a:pt x="282937" y="134045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32">
                <a:extLst>
                  <a:ext uri="{FF2B5EF4-FFF2-40B4-BE49-F238E27FC236}">
                    <a16:creationId xmlns:a16="http://schemas.microsoft.com/office/drawing/2014/main" id="{4D1E1369-5216-4005-9AC6-F4F4F64AB1B3}"/>
                  </a:ext>
                </a:extLst>
              </p:cNvPr>
              <p:cNvSpPr/>
              <p:nvPr/>
            </p:nvSpPr>
            <p:spPr>
              <a:xfrm>
                <a:off x="716036" y="295052"/>
                <a:ext cx="391328" cy="393053"/>
              </a:xfrm>
              <a:custGeom>
                <a:avLst/>
                <a:gdLst>
                  <a:gd name="connsiteX0" fmla="*/ 380402 w 391328"/>
                  <a:gd name="connsiteY0" fmla="*/ 209302 h 393053"/>
                  <a:gd name="connsiteX1" fmla="*/ 366142 w 391328"/>
                  <a:gd name="connsiteY1" fmla="*/ 220110 h 393053"/>
                  <a:gd name="connsiteX2" fmla="*/ 196528 w 391328"/>
                  <a:gd name="connsiteY2" fmla="*/ 367750 h 393053"/>
                  <a:gd name="connsiteX3" fmla="*/ 25305 w 391328"/>
                  <a:gd name="connsiteY3" fmla="*/ 196527 h 393053"/>
                  <a:gd name="connsiteX4" fmla="*/ 196527 w 391328"/>
                  <a:gd name="connsiteY4" fmla="*/ 25304 h 393053"/>
                  <a:gd name="connsiteX5" fmla="*/ 366140 w 391328"/>
                  <a:gd name="connsiteY5" fmla="*/ 172945 h 393053"/>
                  <a:gd name="connsiteX6" fmla="*/ 380400 w 391328"/>
                  <a:gd name="connsiteY6" fmla="*/ 183753 h 393053"/>
                  <a:gd name="connsiteX7" fmla="*/ 391210 w 391328"/>
                  <a:gd name="connsiteY7" fmla="*/ 169496 h 393053"/>
                  <a:gd name="connsiteX8" fmla="*/ 326191 w 391328"/>
                  <a:gd name="connsiteY8" fmla="*/ 48841 h 393053"/>
                  <a:gd name="connsiteX9" fmla="*/ 196527 w 391328"/>
                  <a:gd name="connsiteY9" fmla="*/ 0 h 393053"/>
                  <a:gd name="connsiteX10" fmla="*/ 0 w 391328"/>
                  <a:gd name="connsiteY10" fmla="*/ 196527 h 393053"/>
                  <a:gd name="connsiteX11" fmla="*/ 196527 w 391328"/>
                  <a:gd name="connsiteY11" fmla="*/ 393053 h 393053"/>
                  <a:gd name="connsiteX12" fmla="*/ 326189 w 391328"/>
                  <a:gd name="connsiteY12" fmla="*/ 344214 h 393053"/>
                  <a:gd name="connsiteX13" fmla="*/ 391208 w 391328"/>
                  <a:gd name="connsiteY13" fmla="*/ 223559 h 393053"/>
                  <a:gd name="connsiteX14" fmla="*/ 380402 w 391328"/>
                  <a:gd name="connsiteY14" fmla="*/ 209302 h 393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1328" h="393053">
                    <a:moveTo>
                      <a:pt x="380402" y="209302"/>
                    </a:moveTo>
                    <a:cubicBezTo>
                      <a:pt x="373478" y="208349"/>
                      <a:pt x="367095" y="213187"/>
                      <a:pt x="366142" y="220110"/>
                    </a:cubicBezTo>
                    <a:cubicBezTo>
                      <a:pt x="354556" y="304280"/>
                      <a:pt x="281638" y="367750"/>
                      <a:pt x="196528" y="367750"/>
                    </a:cubicBezTo>
                    <a:cubicBezTo>
                      <a:pt x="102115" y="367750"/>
                      <a:pt x="25305" y="290940"/>
                      <a:pt x="25305" y="196527"/>
                    </a:cubicBezTo>
                    <a:cubicBezTo>
                      <a:pt x="25305" y="102114"/>
                      <a:pt x="102114" y="25304"/>
                      <a:pt x="196527" y="25304"/>
                    </a:cubicBezTo>
                    <a:cubicBezTo>
                      <a:pt x="281638" y="25304"/>
                      <a:pt x="354556" y="88777"/>
                      <a:pt x="366140" y="172945"/>
                    </a:cubicBezTo>
                    <a:cubicBezTo>
                      <a:pt x="367093" y="179868"/>
                      <a:pt x="373482" y="184717"/>
                      <a:pt x="380400" y="183753"/>
                    </a:cubicBezTo>
                    <a:cubicBezTo>
                      <a:pt x="387323" y="182802"/>
                      <a:pt x="392161" y="176417"/>
                      <a:pt x="391210" y="169496"/>
                    </a:cubicBezTo>
                    <a:cubicBezTo>
                      <a:pt x="384794" y="122891"/>
                      <a:pt x="361704" y="80042"/>
                      <a:pt x="326191" y="48841"/>
                    </a:cubicBezTo>
                    <a:cubicBezTo>
                      <a:pt x="290344" y="17345"/>
                      <a:pt x="244295" y="0"/>
                      <a:pt x="196527" y="0"/>
                    </a:cubicBezTo>
                    <a:cubicBezTo>
                      <a:pt x="88161" y="0"/>
                      <a:pt x="0" y="88161"/>
                      <a:pt x="0" y="196527"/>
                    </a:cubicBezTo>
                    <a:cubicBezTo>
                      <a:pt x="0" y="304892"/>
                      <a:pt x="88161" y="393053"/>
                      <a:pt x="196527" y="393053"/>
                    </a:cubicBezTo>
                    <a:cubicBezTo>
                      <a:pt x="244295" y="393053"/>
                      <a:pt x="290342" y="375709"/>
                      <a:pt x="326189" y="344214"/>
                    </a:cubicBezTo>
                    <a:cubicBezTo>
                      <a:pt x="361702" y="313011"/>
                      <a:pt x="384793" y="270164"/>
                      <a:pt x="391208" y="223559"/>
                    </a:cubicBezTo>
                    <a:cubicBezTo>
                      <a:pt x="392161" y="216636"/>
                      <a:pt x="387323" y="210253"/>
                      <a:pt x="380402" y="209302"/>
                    </a:cubicBezTo>
                    <a:close/>
                  </a:path>
                </a:pathLst>
              </a:custGeom>
              <a:grpFill/>
              <a:ln w="1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aphic 164">
            <a:extLst>
              <a:ext uri="{FF2B5EF4-FFF2-40B4-BE49-F238E27FC236}">
                <a16:creationId xmlns:a16="http://schemas.microsoft.com/office/drawing/2014/main" id="{B2CED856-4A45-4C7C-9532-2FD19C5F7EB8}"/>
              </a:ext>
            </a:extLst>
          </p:cNvPr>
          <p:cNvGrpSpPr/>
          <p:nvPr/>
        </p:nvGrpSpPr>
        <p:grpSpPr>
          <a:xfrm>
            <a:off x="5562385" y="2486566"/>
            <a:ext cx="384901" cy="384901"/>
            <a:chOff x="400084" y="270259"/>
            <a:chExt cx="733806" cy="733806"/>
          </a:xfrm>
          <a:solidFill>
            <a:schemeClr val="accent1"/>
          </a:solidFill>
        </p:grpSpPr>
        <p:grpSp>
          <p:nvGrpSpPr>
            <p:cNvPr id="22" name="Graphic 164">
              <a:extLst>
                <a:ext uri="{FF2B5EF4-FFF2-40B4-BE49-F238E27FC236}">
                  <a16:creationId xmlns:a16="http://schemas.microsoft.com/office/drawing/2014/main" id="{C308C63D-B20C-4174-91A9-F3BEE5083E09}"/>
                </a:ext>
              </a:extLst>
            </p:cNvPr>
            <p:cNvGrpSpPr/>
            <p:nvPr/>
          </p:nvGrpSpPr>
          <p:grpSpPr>
            <a:xfrm>
              <a:off x="400084" y="307628"/>
              <a:ext cx="733806" cy="659065"/>
              <a:chOff x="400084" y="307628"/>
              <a:chExt cx="733806" cy="659065"/>
            </a:xfrm>
            <a:grpFill/>
          </p:grpSpPr>
          <p:sp>
            <p:nvSpPr>
              <p:cNvPr id="23" name="Freeform: Shape 35">
                <a:extLst>
                  <a:ext uri="{FF2B5EF4-FFF2-40B4-BE49-F238E27FC236}">
                    <a16:creationId xmlns:a16="http://schemas.microsoft.com/office/drawing/2014/main" id="{98F8C7EE-3180-4E6E-9ACD-520128A8F7C3}"/>
                  </a:ext>
                </a:extLst>
              </p:cNvPr>
              <p:cNvSpPr/>
              <p:nvPr/>
            </p:nvSpPr>
            <p:spPr>
              <a:xfrm>
                <a:off x="493699" y="881507"/>
                <a:ext cx="26990" cy="26990"/>
              </a:xfrm>
              <a:custGeom>
                <a:avLst/>
                <a:gdLst>
                  <a:gd name="connsiteX0" fmla="*/ 26991 w 26990"/>
                  <a:gd name="connsiteY0" fmla="*/ 13495 h 26990"/>
                  <a:gd name="connsiteX1" fmla="*/ 13495 w 26990"/>
                  <a:gd name="connsiteY1" fmla="*/ 0 h 26990"/>
                  <a:gd name="connsiteX2" fmla="*/ 0 w 26990"/>
                  <a:gd name="connsiteY2" fmla="*/ 13495 h 26990"/>
                  <a:gd name="connsiteX3" fmla="*/ 13495 w 26990"/>
                  <a:gd name="connsiteY3" fmla="*/ 26991 h 26990"/>
                  <a:gd name="connsiteX4" fmla="*/ 26991 w 26990"/>
                  <a:gd name="connsiteY4" fmla="*/ 13495 h 2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90" h="26990">
                    <a:moveTo>
                      <a:pt x="26991" y="13495"/>
                    </a:moveTo>
                    <a:cubicBezTo>
                      <a:pt x="26991" y="6054"/>
                      <a:pt x="20936" y="0"/>
                      <a:pt x="13495" y="0"/>
                    </a:cubicBezTo>
                    <a:cubicBezTo>
                      <a:pt x="6054" y="0"/>
                      <a:pt x="0" y="6054"/>
                      <a:pt x="0" y="13495"/>
                    </a:cubicBezTo>
                    <a:cubicBezTo>
                      <a:pt x="0" y="20936"/>
                      <a:pt x="6054" y="26991"/>
                      <a:pt x="13495" y="26991"/>
                    </a:cubicBezTo>
                    <a:cubicBezTo>
                      <a:pt x="20936" y="26991"/>
                      <a:pt x="26991" y="20936"/>
                      <a:pt x="26991" y="13495"/>
                    </a:cubicBezTo>
                    <a:close/>
                  </a:path>
                </a:pathLst>
              </a:custGeom>
              <a:grpFill/>
              <a:ln w="16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36">
                <a:extLst>
                  <a:ext uri="{FF2B5EF4-FFF2-40B4-BE49-F238E27FC236}">
                    <a16:creationId xmlns:a16="http://schemas.microsoft.com/office/drawing/2014/main" id="{62E9887E-6D26-4502-A4FC-A5EB46C5EFD0}"/>
                  </a:ext>
                </a:extLst>
              </p:cNvPr>
              <p:cNvSpPr/>
              <p:nvPr/>
            </p:nvSpPr>
            <p:spPr>
              <a:xfrm>
                <a:off x="400084" y="307628"/>
                <a:ext cx="733806" cy="659065"/>
              </a:xfrm>
              <a:custGeom>
                <a:avLst/>
                <a:gdLst>
                  <a:gd name="connsiteX0" fmla="*/ 733806 w 733806"/>
                  <a:gd name="connsiteY0" fmla="*/ 300460 h 659065"/>
                  <a:gd name="connsiteX1" fmla="*/ 671731 w 733806"/>
                  <a:gd name="connsiteY1" fmla="*/ 238385 h 659065"/>
                  <a:gd name="connsiteX2" fmla="*/ 527711 w 733806"/>
                  <a:gd name="connsiteY2" fmla="*/ 238385 h 659065"/>
                  <a:gd name="connsiteX3" fmla="*/ 562873 w 733806"/>
                  <a:gd name="connsiteY3" fmla="*/ 58539 h 659065"/>
                  <a:gd name="connsiteX4" fmla="*/ 542219 w 733806"/>
                  <a:gd name="connsiteY4" fmla="*/ 15752 h 659065"/>
                  <a:gd name="connsiteX5" fmla="*/ 497360 w 733806"/>
                  <a:gd name="connsiteY5" fmla="*/ 104 h 659065"/>
                  <a:gd name="connsiteX6" fmla="*/ 454575 w 733806"/>
                  <a:gd name="connsiteY6" fmla="*/ 20759 h 659065"/>
                  <a:gd name="connsiteX7" fmla="*/ 438927 w 733806"/>
                  <a:gd name="connsiteY7" fmla="*/ 65617 h 659065"/>
                  <a:gd name="connsiteX8" fmla="*/ 401264 w 733806"/>
                  <a:gd name="connsiteY8" fmla="*/ 210826 h 659065"/>
                  <a:gd name="connsiteX9" fmla="*/ 353177 w 733806"/>
                  <a:gd name="connsiteY9" fmla="*/ 244925 h 659065"/>
                  <a:gd name="connsiteX10" fmla="*/ 239867 w 733806"/>
                  <a:gd name="connsiteY10" fmla="*/ 319785 h 659065"/>
                  <a:gd name="connsiteX11" fmla="*/ 178804 w 733806"/>
                  <a:gd name="connsiteY11" fmla="*/ 319785 h 659065"/>
                  <a:gd name="connsiteX12" fmla="*/ 178804 w 733806"/>
                  <a:gd name="connsiteY12" fmla="*/ 251035 h 659065"/>
                  <a:gd name="connsiteX13" fmla="*/ 166152 w 733806"/>
                  <a:gd name="connsiteY13" fmla="*/ 238383 h 659065"/>
                  <a:gd name="connsiteX14" fmla="*/ 12652 w 733806"/>
                  <a:gd name="connsiteY14" fmla="*/ 238383 h 659065"/>
                  <a:gd name="connsiteX15" fmla="*/ 0 w 733806"/>
                  <a:gd name="connsiteY15" fmla="*/ 251035 h 659065"/>
                  <a:gd name="connsiteX16" fmla="*/ 12652 w 733806"/>
                  <a:gd name="connsiteY16" fmla="*/ 263687 h 659065"/>
                  <a:gd name="connsiteX17" fmla="*/ 153500 w 733806"/>
                  <a:gd name="connsiteY17" fmla="*/ 263687 h 659065"/>
                  <a:gd name="connsiteX18" fmla="*/ 153500 w 733806"/>
                  <a:gd name="connsiteY18" fmla="*/ 633762 h 659065"/>
                  <a:gd name="connsiteX19" fmla="*/ 12652 w 733806"/>
                  <a:gd name="connsiteY19" fmla="*/ 633762 h 659065"/>
                  <a:gd name="connsiteX20" fmla="*/ 0 w 733806"/>
                  <a:gd name="connsiteY20" fmla="*/ 646413 h 659065"/>
                  <a:gd name="connsiteX21" fmla="*/ 12652 w 733806"/>
                  <a:gd name="connsiteY21" fmla="*/ 659065 h 659065"/>
                  <a:gd name="connsiteX22" fmla="*/ 166152 w 733806"/>
                  <a:gd name="connsiteY22" fmla="*/ 659065 h 659065"/>
                  <a:gd name="connsiteX23" fmla="*/ 178804 w 733806"/>
                  <a:gd name="connsiteY23" fmla="*/ 646413 h 659065"/>
                  <a:gd name="connsiteX24" fmla="*/ 178804 w 733806"/>
                  <a:gd name="connsiteY24" fmla="*/ 577663 h 659065"/>
                  <a:gd name="connsiteX25" fmla="*/ 239870 w 733806"/>
                  <a:gd name="connsiteY25" fmla="*/ 577663 h 659065"/>
                  <a:gd name="connsiteX26" fmla="*/ 406012 w 733806"/>
                  <a:gd name="connsiteY26" fmla="*/ 659065 h 659065"/>
                  <a:gd name="connsiteX27" fmla="*/ 560395 w 733806"/>
                  <a:gd name="connsiteY27" fmla="*/ 659065 h 659065"/>
                  <a:gd name="connsiteX28" fmla="*/ 573047 w 733806"/>
                  <a:gd name="connsiteY28" fmla="*/ 646413 h 659065"/>
                  <a:gd name="connsiteX29" fmla="*/ 560395 w 733806"/>
                  <a:gd name="connsiteY29" fmla="*/ 633762 h 659065"/>
                  <a:gd name="connsiteX30" fmla="*/ 406012 w 733806"/>
                  <a:gd name="connsiteY30" fmla="*/ 633762 h 659065"/>
                  <a:gd name="connsiteX31" fmla="*/ 256404 w 733806"/>
                  <a:gd name="connsiteY31" fmla="*/ 557560 h 659065"/>
                  <a:gd name="connsiteX32" fmla="*/ 246179 w 733806"/>
                  <a:gd name="connsiteY32" fmla="*/ 552360 h 659065"/>
                  <a:gd name="connsiteX33" fmla="*/ 178804 w 733806"/>
                  <a:gd name="connsiteY33" fmla="*/ 552360 h 659065"/>
                  <a:gd name="connsiteX34" fmla="*/ 178804 w 733806"/>
                  <a:gd name="connsiteY34" fmla="*/ 345091 h 659065"/>
                  <a:gd name="connsiteX35" fmla="*/ 246179 w 733806"/>
                  <a:gd name="connsiteY35" fmla="*/ 345091 h 659065"/>
                  <a:gd name="connsiteX36" fmla="*/ 256404 w 733806"/>
                  <a:gd name="connsiteY36" fmla="*/ 339890 h 659065"/>
                  <a:gd name="connsiteX37" fmla="*/ 359489 w 733806"/>
                  <a:gd name="connsiteY37" fmla="*/ 269428 h 659065"/>
                  <a:gd name="connsiteX38" fmla="*/ 422600 w 733806"/>
                  <a:gd name="connsiteY38" fmla="*/ 224428 h 659065"/>
                  <a:gd name="connsiteX39" fmla="*/ 464189 w 733806"/>
                  <a:gd name="connsiteY39" fmla="*/ 64171 h 659065"/>
                  <a:gd name="connsiteX40" fmla="*/ 473458 w 733806"/>
                  <a:gd name="connsiteY40" fmla="*/ 37599 h 659065"/>
                  <a:gd name="connsiteX41" fmla="*/ 498803 w 733806"/>
                  <a:gd name="connsiteY41" fmla="*/ 25364 h 659065"/>
                  <a:gd name="connsiteX42" fmla="*/ 525375 w 733806"/>
                  <a:gd name="connsiteY42" fmla="*/ 34633 h 659065"/>
                  <a:gd name="connsiteX43" fmla="*/ 537610 w 733806"/>
                  <a:gd name="connsiteY43" fmla="*/ 59977 h 659065"/>
                  <a:gd name="connsiteX44" fmla="*/ 499427 w 733806"/>
                  <a:gd name="connsiteY44" fmla="*/ 238382 h 659065"/>
                  <a:gd name="connsiteX45" fmla="*/ 473266 w 733806"/>
                  <a:gd name="connsiteY45" fmla="*/ 238382 h 659065"/>
                  <a:gd name="connsiteX46" fmla="*/ 460614 w 733806"/>
                  <a:gd name="connsiteY46" fmla="*/ 251034 h 659065"/>
                  <a:gd name="connsiteX47" fmla="*/ 473266 w 733806"/>
                  <a:gd name="connsiteY47" fmla="*/ 263685 h 659065"/>
                  <a:gd name="connsiteX48" fmla="*/ 506866 w 733806"/>
                  <a:gd name="connsiteY48" fmla="*/ 263685 h 659065"/>
                  <a:gd name="connsiteX49" fmla="*/ 506987 w 733806"/>
                  <a:gd name="connsiteY49" fmla="*/ 263685 h 659065"/>
                  <a:gd name="connsiteX50" fmla="*/ 671731 w 733806"/>
                  <a:gd name="connsiteY50" fmla="*/ 263685 h 659065"/>
                  <a:gd name="connsiteX51" fmla="*/ 708502 w 733806"/>
                  <a:gd name="connsiteY51" fmla="*/ 300457 h 659065"/>
                  <a:gd name="connsiteX52" fmla="*/ 671731 w 733806"/>
                  <a:gd name="connsiteY52" fmla="*/ 337226 h 659065"/>
                  <a:gd name="connsiteX53" fmla="*/ 651488 w 733806"/>
                  <a:gd name="connsiteY53" fmla="*/ 337226 h 659065"/>
                  <a:gd name="connsiteX54" fmla="*/ 611002 w 733806"/>
                  <a:gd name="connsiteY54" fmla="*/ 337226 h 659065"/>
                  <a:gd name="connsiteX55" fmla="*/ 598350 w 733806"/>
                  <a:gd name="connsiteY55" fmla="*/ 349878 h 659065"/>
                  <a:gd name="connsiteX56" fmla="*/ 611002 w 733806"/>
                  <a:gd name="connsiteY56" fmla="*/ 362530 h 659065"/>
                  <a:gd name="connsiteX57" fmla="*/ 651488 w 733806"/>
                  <a:gd name="connsiteY57" fmla="*/ 362530 h 659065"/>
                  <a:gd name="connsiteX58" fmla="*/ 688259 w 733806"/>
                  <a:gd name="connsiteY58" fmla="*/ 399301 h 659065"/>
                  <a:gd name="connsiteX59" fmla="*/ 651488 w 733806"/>
                  <a:gd name="connsiteY59" fmla="*/ 436071 h 659065"/>
                  <a:gd name="connsiteX60" fmla="*/ 631245 w 733806"/>
                  <a:gd name="connsiteY60" fmla="*/ 436071 h 659065"/>
                  <a:gd name="connsiteX61" fmla="*/ 611002 w 733806"/>
                  <a:gd name="connsiteY61" fmla="*/ 436071 h 659065"/>
                  <a:gd name="connsiteX62" fmla="*/ 598350 w 733806"/>
                  <a:gd name="connsiteY62" fmla="*/ 448723 h 659065"/>
                  <a:gd name="connsiteX63" fmla="*/ 611002 w 733806"/>
                  <a:gd name="connsiteY63" fmla="*/ 461374 h 659065"/>
                  <a:gd name="connsiteX64" fmla="*/ 631245 w 733806"/>
                  <a:gd name="connsiteY64" fmla="*/ 461374 h 659065"/>
                  <a:gd name="connsiteX65" fmla="*/ 668017 w 733806"/>
                  <a:gd name="connsiteY65" fmla="*/ 498146 h 659065"/>
                  <a:gd name="connsiteX66" fmla="*/ 631245 w 733806"/>
                  <a:gd name="connsiteY66" fmla="*/ 534915 h 659065"/>
                  <a:gd name="connsiteX67" fmla="*/ 611002 w 733806"/>
                  <a:gd name="connsiteY67" fmla="*/ 534915 h 659065"/>
                  <a:gd name="connsiteX68" fmla="*/ 598350 w 733806"/>
                  <a:gd name="connsiteY68" fmla="*/ 547567 h 659065"/>
                  <a:gd name="connsiteX69" fmla="*/ 611002 w 733806"/>
                  <a:gd name="connsiteY69" fmla="*/ 560219 h 659065"/>
                  <a:gd name="connsiteX70" fmla="*/ 647774 w 733806"/>
                  <a:gd name="connsiteY70" fmla="*/ 596990 h 659065"/>
                  <a:gd name="connsiteX71" fmla="*/ 611002 w 733806"/>
                  <a:gd name="connsiteY71" fmla="*/ 633760 h 659065"/>
                  <a:gd name="connsiteX72" fmla="*/ 598350 w 733806"/>
                  <a:gd name="connsiteY72" fmla="*/ 646412 h 659065"/>
                  <a:gd name="connsiteX73" fmla="*/ 611002 w 733806"/>
                  <a:gd name="connsiteY73" fmla="*/ 659063 h 659065"/>
                  <a:gd name="connsiteX74" fmla="*/ 673077 w 733806"/>
                  <a:gd name="connsiteY74" fmla="*/ 596990 h 659065"/>
                  <a:gd name="connsiteX75" fmla="*/ 656529 w 733806"/>
                  <a:gd name="connsiteY75" fmla="*/ 554834 h 659065"/>
                  <a:gd name="connsiteX76" fmla="*/ 693320 w 733806"/>
                  <a:gd name="connsiteY76" fmla="*/ 498146 h 659065"/>
                  <a:gd name="connsiteX77" fmla="*/ 676772 w 733806"/>
                  <a:gd name="connsiteY77" fmla="*/ 455990 h 659065"/>
                  <a:gd name="connsiteX78" fmla="*/ 713563 w 733806"/>
                  <a:gd name="connsiteY78" fmla="*/ 399301 h 659065"/>
                  <a:gd name="connsiteX79" fmla="*/ 697015 w 733806"/>
                  <a:gd name="connsiteY79" fmla="*/ 357145 h 659065"/>
                  <a:gd name="connsiteX80" fmla="*/ 733806 w 733806"/>
                  <a:gd name="connsiteY80" fmla="*/ 300460 h 65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733806" h="659065">
                    <a:moveTo>
                      <a:pt x="733806" y="300460"/>
                    </a:moveTo>
                    <a:cubicBezTo>
                      <a:pt x="733806" y="266231"/>
                      <a:pt x="705960" y="238385"/>
                      <a:pt x="671731" y="238385"/>
                    </a:cubicBezTo>
                    <a:lnTo>
                      <a:pt x="527711" y="238385"/>
                    </a:lnTo>
                    <a:cubicBezTo>
                      <a:pt x="554307" y="182714"/>
                      <a:pt x="566439" y="120976"/>
                      <a:pt x="562873" y="58539"/>
                    </a:cubicBezTo>
                    <a:cubicBezTo>
                      <a:pt x="561928" y="41985"/>
                      <a:pt x="554592" y="26789"/>
                      <a:pt x="542219" y="15752"/>
                    </a:cubicBezTo>
                    <a:cubicBezTo>
                      <a:pt x="529845" y="4716"/>
                      <a:pt x="513907" y="-844"/>
                      <a:pt x="497360" y="104"/>
                    </a:cubicBezTo>
                    <a:cubicBezTo>
                      <a:pt x="480807" y="1049"/>
                      <a:pt x="465613" y="8385"/>
                      <a:pt x="454575" y="20759"/>
                    </a:cubicBezTo>
                    <a:cubicBezTo>
                      <a:pt x="443538" y="33132"/>
                      <a:pt x="437981" y="49063"/>
                      <a:pt x="438927" y="65617"/>
                    </a:cubicBezTo>
                    <a:cubicBezTo>
                      <a:pt x="441881" y="117336"/>
                      <a:pt x="428858" y="167550"/>
                      <a:pt x="401264" y="210826"/>
                    </a:cubicBezTo>
                    <a:cubicBezTo>
                      <a:pt x="394347" y="221675"/>
                      <a:pt x="372708" y="239893"/>
                      <a:pt x="353177" y="244925"/>
                    </a:cubicBezTo>
                    <a:cubicBezTo>
                      <a:pt x="308509" y="256430"/>
                      <a:pt x="268507" y="282911"/>
                      <a:pt x="239867" y="319785"/>
                    </a:cubicBezTo>
                    <a:lnTo>
                      <a:pt x="178804" y="319785"/>
                    </a:lnTo>
                    <a:lnTo>
                      <a:pt x="178804" y="251035"/>
                    </a:lnTo>
                    <a:cubicBezTo>
                      <a:pt x="178804" y="244048"/>
                      <a:pt x="173139" y="238383"/>
                      <a:pt x="166152" y="238383"/>
                    </a:cubicBezTo>
                    <a:lnTo>
                      <a:pt x="12652" y="238383"/>
                    </a:lnTo>
                    <a:cubicBezTo>
                      <a:pt x="5665" y="238383"/>
                      <a:pt x="0" y="244048"/>
                      <a:pt x="0" y="251035"/>
                    </a:cubicBezTo>
                    <a:cubicBezTo>
                      <a:pt x="0" y="258022"/>
                      <a:pt x="5665" y="263687"/>
                      <a:pt x="12652" y="263687"/>
                    </a:cubicBezTo>
                    <a:lnTo>
                      <a:pt x="153500" y="263687"/>
                    </a:lnTo>
                    <a:lnTo>
                      <a:pt x="153500" y="633762"/>
                    </a:lnTo>
                    <a:lnTo>
                      <a:pt x="12652" y="633762"/>
                    </a:lnTo>
                    <a:cubicBezTo>
                      <a:pt x="5665" y="633762"/>
                      <a:pt x="0" y="639426"/>
                      <a:pt x="0" y="646413"/>
                    </a:cubicBezTo>
                    <a:cubicBezTo>
                      <a:pt x="0" y="653401"/>
                      <a:pt x="5665" y="659065"/>
                      <a:pt x="12652" y="659065"/>
                    </a:cubicBezTo>
                    <a:lnTo>
                      <a:pt x="166152" y="659065"/>
                    </a:lnTo>
                    <a:cubicBezTo>
                      <a:pt x="173139" y="659065"/>
                      <a:pt x="178804" y="653401"/>
                      <a:pt x="178804" y="646413"/>
                    </a:cubicBezTo>
                    <a:lnTo>
                      <a:pt x="178804" y="577663"/>
                    </a:lnTo>
                    <a:lnTo>
                      <a:pt x="239870" y="577663"/>
                    </a:lnTo>
                    <a:cubicBezTo>
                      <a:pt x="279599" y="628751"/>
                      <a:pt x="341220" y="659065"/>
                      <a:pt x="406012" y="659065"/>
                    </a:cubicBezTo>
                    <a:lnTo>
                      <a:pt x="560395" y="659065"/>
                    </a:lnTo>
                    <a:cubicBezTo>
                      <a:pt x="567382" y="659065"/>
                      <a:pt x="573047" y="653401"/>
                      <a:pt x="573047" y="646413"/>
                    </a:cubicBezTo>
                    <a:cubicBezTo>
                      <a:pt x="573047" y="639426"/>
                      <a:pt x="567382" y="633762"/>
                      <a:pt x="560395" y="633762"/>
                    </a:cubicBezTo>
                    <a:lnTo>
                      <a:pt x="406012" y="633762"/>
                    </a:lnTo>
                    <a:cubicBezTo>
                      <a:pt x="347107" y="633762"/>
                      <a:pt x="291179" y="605275"/>
                      <a:pt x="256404" y="557560"/>
                    </a:cubicBezTo>
                    <a:cubicBezTo>
                      <a:pt x="254022" y="554293"/>
                      <a:pt x="250223" y="552360"/>
                      <a:pt x="246179" y="552360"/>
                    </a:cubicBezTo>
                    <a:lnTo>
                      <a:pt x="178804" y="552360"/>
                    </a:lnTo>
                    <a:lnTo>
                      <a:pt x="178804" y="345091"/>
                    </a:lnTo>
                    <a:lnTo>
                      <a:pt x="246179" y="345091"/>
                    </a:lnTo>
                    <a:cubicBezTo>
                      <a:pt x="250223" y="345091"/>
                      <a:pt x="254022" y="343157"/>
                      <a:pt x="256404" y="339890"/>
                    </a:cubicBezTo>
                    <a:cubicBezTo>
                      <a:pt x="281807" y="305032"/>
                      <a:pt x="318416" y="280008"/>
                      <a:pt x="359489" y="269428"/>
                    </a:cubicBezTo>
                    <a:cubicBezTo>
                      <a:pt x="384928" y="262876"/>
                      <a:pt x="412057" y="240966"/>
                      <a:pt x="422600" y="224428"/>
                    </a:cubicBezTo>
                    <a:cubicBezTo>
                      <a:pt x="453067" y="176644"/>
                      <a:pt x="467448" y="121228"/>
                      <a:pt x="464189" y="64171"/>
                    </a:cubicBezTo>
                    <a:cubicBezTo>
                      <a:pt x="463629" y="54365"/>
                      <a:pt x="466922" y="44929"/>
                      <a:pt x="473458" y="37599"/>
                    </a:cubicBezTo>
                    <a:cubicBezTo>
                      <a:pt x="479995" y="30269"/>
                      <a:pt x="488997" y="25924"/>
                      <a:pt x="498803" y="25364"/>
                    </a:cubicBezTo>
                    <a:cubicBezTo>
                      <a:pt x="508603" y="24807"/>
                      <a:pt x="518045" y="28095"/>
                      <a:pt x="525375" y="34633"/>
                    </a:cubicBezTo>
                    <a:cubicBezTo>
                      <a:pt x="532704" y="41170"/>
                      <a:pt x="537050" y="50171"/>
                      <a:pt x="537610" y="59977"/>
                    </a:cubicBezTo>
                    <a:cubicBezTo>
                      <a:pt x="541168" y="122258"/>
                      <a:pt x="527971" y="183773"/>
                      <a:pt x="499427" y="238382"/>
                    </a:cubicBezTo>
                    <a:lnTo>
                      <a:pt x="473266" y="238382"/>
                    </a:lnTo>
                    <a:cubicBezTo>
                      <a:pt x="466279" y="238382"/>
                      <a:pt x="460614" y="244046"/>
                      <a:pt x="460614" y="251034"/>
                    </a:cubicBezTo>
                    <a:cubicBezTo>
                      <a:pt x="460614" y="258021"/>
                      <a:pt x="466279" y="263685"/>
                      <a:pt x="473266" y="263685"/>
                    </a:cubicBezTo>
                    <a:lnTo>
                      <a:pt x="506866" y="263685"/>
                    </a:lnTo>
                    <a:cubicBezTo>
                      <a:pt x="506906" y="263685"/>
                      <a:pt x="506947" y="263685"/>
                      <a:pt x="506987" y="263685"/>
                    </a:cubicBezTo>
                    <a:lnTo>
                      <a:pt x="671731" y="263685"/>
                    </a:lnTo>
                    <a:cubicBezTo>
                      <a:pt x="692008" y="263685"/>
                      <a:pt x="708502" y="280180"/>
                      <a:pt x="708502" y="300457"/>
                    </a:cubicBezTo>
                    <a:cubicBezTo>
                      <a:pt x="708502" y="320732"/>
                      <a:pt x="692008" y="337226"/>
                      <a:pt x="671731" y="337226"/>
                    </a:cubicBezTo>
                    <a:lnTo>
                      <a:pt x="651488" y="337226"/>
                    </a:lnTo>
                    <a:lnTo>
                      <a:pt x="611002" y="337226"/>
                    </a:lnTo>
                    <a:cubicBezTo>
                      <a:pt x="604015" y="337226"/>
                      <a:pt x="598350" y="342891"/>
                      <a:pt x="598350" y="349878"/>
                    </a:cubicBezTo>
                    <a:cubicBezTo>
                      <a:pt x="598350" y="356865"/>
                      <a:pt x="604015" y="362530"/>
                      <a:pt x="611002" y="362530"/>
                    </a:cubicBezTo>
                    <a:lnTo>
                      <a:pt x="651488" y="362530"/>
                    </a:lnTo>
                    <a:cubicBezTo>
                      <a:pt x="671765" y="362530"/>
                      <a:pt x="688259" y="379025"/>
                      <a:pt x="688259" y="399301"/>
                    </a:cubicBezTo>
                    <a:cubicBezTo>
                      <a:pt x="688259" y="419576"/>
                      <a:pt x="671765" y="436071"/>
                      <a:pt x="651488" y="436071"/>
                    </a:cubicBezTo>
                    <a:lnTo>
                      <a:pt x="631245" y="436071"/>
                    </a:lnTo>
                    <a:lnTo>
                      <a:pt x="611002" y="436071"/>
                    </a:lnTo>
                    <a:cubicBezTo>
                      <a:pt x="604015" y="436071"/>
                      <a:pt x="598350" y="441735"/>
                      <a:pt x="598350" y="448723"/>
                    </a:cubicBezTo>
                    <a:cubicBezTo>
                      <a:pt x="598350" y="455710"/>
                      <a:pt x="604015" y="461374"/>
                      <a:pt x="611002" y="461374"/>
                    </a:cubicBezTo>
                    <a:lnTo>
                      <a:pt x="631245" y="461374"/>
                    </a:lnTo>
                    <a:cubicBezTo>
                      <a:pt x="651522" y="461374"/>
                      <a:pt x="668017" y="477869"/>
                      <a:pt x="668017" y="498146"/>
                    </a:cubicBezTo>
                    <a:cubicBezTo>
                      <a:pt x="668017" y="518421"/>
                      <a:pt x="651522" y="534915"/>
                      <a:pt x="631245" y="534915"/>
                    </a:cubicBezTo>
                    <a:lnTo>
                      <a:pt x="611002" y="534915"/>
                    </a:lnTo>
                    <a:cubicBezTo>
                      <a:pt x="604015" y="534915"/>
                      <a:pt x="598350" y="540580"/>
                      <a:pt x="598350" y="547567"/>
                    </a:cubicBezTo>
                    <a:cubicBezTo>
                      <a:pt x="598350" y="554554"/>
                      <a:pt x="604015" y="560219"/>
                      <a:pt x="611002" y="560219"/>
                    </a:cubicBezTo>
                    <a:cubicBezTo>
                      <a:pt x="631279" y="560219"/>
                      <a:pt x="647774" y="576714"/>
                      <a:pt x="647774" y="596990"/>
                    </a:cubicBezTo>
                    <a:cubicBezTo>
                      <a:pt x="647774" y="617265"/>
                      <a:pt x="631279" y="633760"/>
                      <a:pt x="611002" y="633760"/>
                    </a:cubicBezTo>
                    <a:cubicBezTo>
                      <a:pt x="604015" y="633760"/>
                      <a:pt x="598350" y="639424"/>
                      <a:pt x="598350" y="646412"/>
                    </a:cubicBezTo>
                    <a:cubicBezTo>
                      <a:pt x="598350" y="653399"/>
                      <a:pt x="604015" y="659063"/>
                      <a:pt x="611002" y="659063"/>
                    </a:cubicBezTo>
                    <a:cubicBezTo>
                      <a:pt x="645231" y="659063"/>
                      <a:pt x="673077" y="631218"/>
                      <a:pt x="673077" y="596990"/>
                    </a:cubicBezTo>
                    <a:cubicBezTo>
                      <a:pt x="673077" y="580732"/>
                      <a:pt x="666794" y="565914"/>
                      <a:pt x="656529" y="554834"/>
                    </a:cubicBezTo>
                    <a:cubicBezTo>
                      <a:pt x="678190" y="545135"/>
                      <a:pt x="693320" y="523373"/>
                      <a:pt x="693320" y="498146"/>
                    </a:cubicBezTo>
                    <a:cubicBezTo>
                      <a:pt x="693320" y="481889"/>
                      <a:pt x="687036" y="467069"/>
                      <a:pt x="676772" y="455990"/>
                    </a:cubicBezTo>
                    <a:cubicBezTo>
                      <a:pt x="698433" y="446290"/>
                      <a:pt x="713563" y="424529"/>
                      <a:pt x="713563" y="399301"/>
                    </a:cubicBezTo>
                    <a:cubicBezTo>
                      <a:pt x="713563" y="383044"/>
                      <a:pt x="707279" y="368225"/>
                      <a:pt x="697015" y="357145"/>
                    </a:cubicBezTo>
                    <a:cubicBezTo>
                      <a:pt x="718676" y="347449"/>
                      <a:pt x="733806" y="325688"/>
                      <a:pt x="733806" y="300460"/>
                    </a:cubicBezTo>
                    <a:close/>
                  </a:path>
                </a:pathLst>
              </a:custGeom>
              <a:grpFill/>
              <a:ln w="16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17D0CF-4811-41AC-8B43-C129A34F9AE4}"/>
              </a:ext>
            </a:extLst>
          </p:cNvPr>
          <p:cNvGrpSpPr/>
          <p:nvPr/>
        </p:nvGrpSpPr>
        <p:grpSpPr>
          <a:xfrm>
            <a:off x="5602142" y="3662605"/>
            <a:ext cx="359351" cy="359351"/>
            <a:chOff x="6296024" y="2669607"/>
            <a:chExt cx="479135" cy="479135"/>
          </a:xfrm>
        </p:grpSpPr>
        <p:grpSp>
          <p:nvGrpSpPr>
            <p:cNvPr id="26" name="Graphic 2">
              <a:extLst>
                <a:ext uri="{FF2B5EF4-FFF2-40B4-BE49-F238E27FC236}">
                  <a16:creationId xmlns:a16="http://schemas.microsoft.com/office/drawing/2014/main" id="{911177E5-F7A5-403E-9F12-3FE430157445}"/>
                </a:ext>
              </a:extLst>
            </p:cNvPr>
            <p:cNvGrpSpPr/>
            <p:nvPr/>
          </p:nvGrpSpPr>
          <p:grpSpPr>
            <a:xfrm>
              <a:off x="6296024" y="2669607"/>
              <a:ext cx="479135" cy="479135"/>
              <a:chOff x="334964" y="495301"/>
              <a:chExt cx="685799" cy="685799"/>
            </a:xfrm>
            <a:solidFill>
              <a:schemeClr val="accent1"/>
            </a:solidFill>
          </p:grpSpPr>
          <p:sp>
            <p:nvSpPr>
              <p:cNvPr id="31" name="Freeform: Shape 102">
                <a:extLst>
                  <a:ext uri="{FF2B5EF4-FFF2-40B4-BE49-F238E27FC236}">
                    <a16:creationId xmlns:a16="http://schemas.microsoft.com/office/drawing/2014/main" id="{EE603E5A-1F30-4113-B043-AE1DA62971B0}"/>
                  </a:ext>
                </a:extLst>
              </p:cNvPr>
              <p:cNvSpPr/>
              <p:nvPr/>
            </p:nvSpPr>
            <p:spPr>
              <a:xfrm>
                <a:off x="722109" y="981997"/>
                <a:ext cx="88490" cy="154858"/>
              </a:xfrm>
              <a:custGeom>
                <a:avLst/>
                <a:gdLst>
                  <a:gd name="connsiteX0" fmla="*/ 44245 w 88490"/>
                  <a:gd name="connsiteY0" fmla="*/ 0 h 154857"/>
                  <a:gd name="connsiteX1" fmla="*/ 0 w 88490"/>
                  <a:gd name="connsiteY1" fmla="*/ 44245 h 154857"/>
                  <a:gd name="connsiteX2" fmla="*/ 0 w 88490"/>
                  <a:gd name="connsiteY2" fmla="*/ 110613 h 154857"/>
                  <a:gd name="connsiteX3" fmla="*/ 44245 w 88490"/>
                  <a:gd name="connsiteY3" fmla="*/ 154858 h 154857"/>
                  <a:gd name="connsiteX4" fmla="*/ 88490 w 88490"/>
                  <a:gd name="connsiteY4" fmla="*/ 110613 h 154857"/>
                  <a:gd name="connsiteX5" fmla="*/ 88490 w 88490"/>
                  <a:gd name="connsiteY5" fmla="*/ 44245 h 154857"/>
                  <a:gd name="connsiteX6" fmla="*/ 44245 w 88490"/>
                  <a:gd name="connsiteY6" fmla="*/ 0 h 154857"/>
                  <a:gd name="connsiteX7" fmla="*/ 66368 w 88490"/>
                  <a:gd name="connsiteY7" fmla="*/ 110613 h 154857"/>
                  <a:gd name="connsiteX8" fmla="*/ 44245 w 88490"/>
                  <a:gd name="connsiteY8" fmla="*/ 132735 h 154857"/>
                  <a:gd name="connsiteX9" fmla="*/ 22123 w 88490"/>
                  <a:gd name="connsiteY9" fmla="*/ 110613 h 154857"/>
                  <a:gd name="connsiteX10" fmla="*/ 22123 w 88490"/>
                  <a:gd name="connsiteY10" fmla="*/ 44245 h 154857"/>
                  <a:gd name="connsiteX11" fmla="*/ 44245 w 88490"/>
                  <a:gd name="connsiteY11" fmla="*/ 22123 h 154857"/>
                  <a:gd name="connsiteX12" fmla="*/ 66368 w 88490"/>
                  <a:gd name="connsiteY12" fmla="*/ 44245 h 154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490" h="154857">
                    <a:moveTo>
                      <a:pt x="44245" y="0"/>
                    </a:moveTo>
                    <a:cubicBezTo>
                      <a:pt x="19844" y="0"/>
                      <a:pt x="0" y="19844"/>
                      <a:pt x="0" y="44245"/>
                    </a:cubicBezTo>
                    <a:lnTo>
                      <a:pt x="0" y="110613"/>
                    </a:lnTo>
                    <a:cubicBezTo>
                      <a:pt x="0" y="135014"/>
                      <a:pt x="19844" y="154858"/>
                      <a:pt x="44245" y="154858"/>
                    </a:cubicBezTo>
                    <a:cubicBezTo>
                      <a:pt x="68646" y="154858"/>
                      <a:pt x="88490" y="135014"/>
                      <a:pt x="88490" y="110613"/>
                    </a:cubicBezTo>
                    <a:lnTo>
                      <a:pt x="88490" y="44245"/>
                    </a:lnTo>
                    <a:cubicBezTo>
                      <a:pt x="88490" y="19844"/>
                      <a:pt x="68646" y="0"/>
                      <a:pt x="44245" y="0"/>
                    </a:cubicBezTo>
                    <a:close/>
                    <a:moveTo>
                      <a:pt x="66368" y="110613"/>
                    </a:moveTo>
                    <a:cubicBezTo>
                      <a:pt x="66368" y="122813"/>
                      <a:pt x="56446" y="132735"/>
                      <a:pt x="44245" y="132735"/>
                    </a:cubicBezTo>
                    <a:cubicBezTo>
                      <a:pt x="32045" y="132735"/>
                      <a:pt x="22123" y="122813"/>
                      <a:pt x="22123" y="110613"/>
                    </a:cubicBezTo>
                    <a:lnTo>
                      <a:pt x="22123" y="44245"/>
                    </a:lnTo>
                    <a:cubicBezTo>
                      <a:pt x="22123" y="32045"/>
                      <a:pt x="32045" y="22123"/>
                      <a:pt x="44245" y="22123"/>
                    </a:cubicBezTo>
                    <a:cubicBezTo>
                      <a:pt x="56446" y="22123"/>
                      <a:pt x="66368" y="32045"/>
                      <a:pt x="66368" y="44245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103">
                <a:extLst>
                  <a:ext uri="{FF2B5EF4-FFF2-40B4-BE49-F238E27FC236}">
                    <a16:creationId xmlns:a16="http://schemas.microsoft.com/office/drawing/2014/main" id="{158AA8AA-AA4C-4C3C-BA66-608EBD0901C0}"/>
                  </a:ext>
                </a:extLst>
              </p:cNvPr>
              <p:cNvSpPr/>
              <p:nvPr/>
            </p:nvSpPr>
            <p:spPr>
              <a:xfrm>
                <a:off x="545128" y="107048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104">
                <a:extLst>
                  <a:ext uri="{FF2B5EF4-FFF2-40B4-BE49-F238E27FC236}">
                    <a16:creationId xmlns:a16="http://schemas.microsoft.com/office/drawing/2014/main" id="{63735FE0-F49A-4151-A020-BBB3A9148AF5}"/>
                  </a:ext>
                </a:extLst>
              </p:cNvPr>
              <p:cNvSpPr/>
              <p:nvPr/>
            </p:nvSpPr>
            <p:spPr>
              <a:xfrm>
                <a:off x="633618" y="107048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105">
                <a:extLst>
                  <a:ext uri="{FF2B5EF4-FFF2-40B4-BE49-F238E27FC236}">
                    <a16:creationId xmlns:a16="http://schemas.microsoft.com/office/drawing/2014/main" id="{D362E1AE-128E-46BF-97C4-654A36BB110C}"/>
                  </a:ext>
                </a:extLst>
              </p:cNvPr>
              <p:cNvSpPr/>
              <p:nvPr/>
            </p:nvSpPr>
            <p:spPr>
              <a:xfrm>
                <a:off x="545128" y="98199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106">
                <a:extLst>
                  <a:ext uri="{FF2B5EF4-FFF2-40B4-BE49-F238E27FC236}">
                    <a16:creationId xmlns:a16="http://schemas.microsoft.com/office/drawing/2014/main" id="{9A3F643F-4F95-43B9-B07C-CF09CB035BFD}"/>
                  </a:ext>
                </a:extLst>
              </p:cNvPr>
              <p:cNvSpPr/>
              <p:nvPr/>
            </p:nvSpPr>
            <p:spPr>
              <a:xfrm>
                <a:off x="633618" y="98199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107">
                <a:extLst>
                  <a:ext uri="{FF2B5EF4-FFF2-40B4-BE49-F238E27FC236}">
                    <a16:creationId xmlns:a16="http://schemas.microsoft.com/office/drawing/2014/main" id="{30E4422D-802E-433E-A426-AFE434E24D08}"/>
                  </a:ext>
                </a:extLst>
              </p:cNvPr>
              <p:cNvSpPr/>
              <p:nvPr/>
            </p:nvSpPr>
            <p:spPr>
              <a:xfrm>
                <a:off x="545128" y="89350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108">
                <a:extLst>
                  <a:ext uri="{FF2B5EF4-FFF2-40B4-BE49-F238E27FC236}">
                    <a16:creationId xmlns:a16="http://schemas.microsoft.com/office/drawing/2014/main" id="{55ED1A7A-9FD2-482D-8EF4-E109FBE56BDE}"/>
                  </a:ext>
                </a:extLst>
              </p:cNvPr>
              <p:cNvSpPr/>
              <p:nvPr/>
            </p:nvSpPr>
            <p:spPr>
              <a:xfrm>
                <a:off x="633618" y="893507"/>
                <a:ext cx="66368" cy="66368"/>
              </a:xfrm>
              <a:custGeom>
                <a:avLst/>
                <a:gdLst>
                  <a:gd name="connsiteX0" fmla="*/ 0 w 66367"/>
                  <a:gd name="connsiteY0" fmla="*/ 66368 h 66367"/>
                  <a:gd name="connsiteX1" fmla="*/ 66368 w 66367"/>
                  <a:gd name="connsiteY1" fmla="*/ 66368 h 66367"/>
                  <a:gd name="connsiteX2" fmla="*/ 66368 w 66367"/>
                  <a:gd name="connsiteY2" fmla="*/ 0 h 66367"/>
                  <a:gd name="connsiteX3" fmla="*/ 0 w 66367"/>
                  <a:gd name="connsiteY3" fmla="*/ 0 h 66367"/>
                  <a:gd name="connsiteX4" fmla="*/ 22123 w 66367"/>
                  <a:gd name="connsiteY4" fmla="*/ 22123 h 66367"/>
                  <a:gd name="connsiteX5" fmla="*/ 44245 w 66367"/>
                  <a:gd name="connsiteY5" fmla="*/ 22123 h 66367"/>
                  <a:gd name="connsiteX6" fmla="*/ 44245 w 66367"/>
                  <a:gd name="connsiteY6" fmla="*/ 44245 h 66367"/>
                  <a:gd name="connsiteX7" fmla="*/ 22123 w 66367"/>
                  <a:gd name="connsiteY7" fmla="*/ 44245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0" y="66368"/>
                    </a:moveTo>
                    <a:lnTo>
                      <a:pt x="66368" y="66368"/>
                    </a:lnTo>
                    <a:lnTo>
                      <a:pt x="66368" y="0"/>
                    </a:lnTo>
                    <a:lnTo>
                      <a:pt x="0" y="0"/>
                    </a:lnTo>
                    <a:close/>
                    <a:moveTo>
                      <a:pt x="22123" y="22123"/>
                    </a:moveTo>
                    <a:lnTo>
                      <a:pt x="44245" y="22123"/>
                    </a:lnTo>
                    <a:lnTo>
                      <a:pt x="44245" y="44245"/>
                    </a:lnTo>
                    <a:lnTo>
                      <a:pt x="22123" y="44245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109">
                <a:extLst>
                  <a:ext uri="{FF2B5EF4-FFF2-40B4-BE49-F238E27FC236}">
                    <a16:creationId xmlns:a16="http://schemas.microsoft.com/office/drawing/2014/main" id="{7B6A60B2-8B6D-4C7A-8B82-AB62AE4874F2}"/>
                  </a:ext>
                </a:extLst>
              </p:cNvPr>
              <p:cNvSpPr/>
              <p:nvPr/>
            </p:nvSpPr>
            <p:spPr>
              <a:xfrm>
                <a:off x="722109" y="893507"/>
                <a:ext cx="66368" cy="66368"/>
              </a:xfrm>
              <a:custGeom>
                <a:avLst/>
                <a:gdLst>
                  <a:gd name="connsiteX0" fmla="*/ 66368 w 66367"/>
                  <a:gd name="connsiteY0" fmla="*/ 0 h 66367"/>
                  <a:gd name="connsiteX1" fmla="*/ 0 w 66367"/>
                  <a:gd name="connsiteY1" fmla="*/ 0 h 66367"/>
                  <a:gd name="connsiteX2" fmla="*/ 0 w 66367"/>
                  <a:gd name="connsiteY2" fmla="*/ 66368 h 66367"/>
                  <a:gd name="connsiteX3" fmla="*/ 66368 w 66367"/>
                  <a:gd name="connsiteY3" fmla="*/ 66368 h 66367"/>
                  <a:gd name="connsiteX4" fmla="*/ 44245 w 66367"/>
                  <a:gd name="connsiteY4" fmla="*/ 44245 h 66367"/>
                  <a:gd name="connsiteX5" fmla="*/ 22123 w 66367"/>
                  <a:gd name="connsiteY5" fmla="*/ 44245 h 66367"/>
                  <a:gd name="connsiteX6" fmla="*/ 22123 w 66367"/>
                  <a:gd name="connsiteY6" fmla="*/ 22123 h 66367"/>
                  <a:gd name="connsiteX7" fmla="*/ 44245 w 66367"/>
                  <a:gd name="connsiteY7" fmla="*/ 22123 h 6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367" h="66367">
                    <a:moveTo>
                      <a:pt x="66368" y="0"/>
                    </a:moveTo>
                    <a:lnTo>
                      <a:pt x="0" y="0"/>
                    </a:lnTo>
                    <a:lnTo>
                      <a:pt x="0" y="66368"/>
                    </a:lnTo>
                    <a:lnTo>
                      <a:pt x="66368" y="66368"/>
                    </a:lnTo>
                    <a:close/>
                    <a:moveTo>
                      <a:pt x="44245" y="44245"/>
                    </a:moveTo>
                    <a:lnTo>
                      <a:pt x="22123" y="44245"/>
                    </a:lnTo>
                    <a:lnTo>
                      <a:pt x="22123" y="22123"/>
                    </a:lnTo>
                    <a:lnTo>
                      <a:pt x="44245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111">
                <a:extLst>
                  <a:ext uri="{FF2B5EF4-FFF2-40B4-BE49-F238E27FC236}">
                    <a16:creationId xmlns:a16="http://schemas.microsoft.com/office/drawing/2014/main" id="{45B2E548-CE0F-4CA7-A0B0-39F30C16C846}"/>
                  </a:ext>
                </a:extLst>
              </p:cNvPr>
              <p:cNvSpPr/>
              <p:nvPr/>
            </p:nvSpPr>
            <p:spPr>
              <a:xfrm>
                <a:off x="334964" y="605914"/>
                <a:ext cx="685799" cy="575186"/>
              </a:xfrm>
              <a:custGeom>
                <a:avLst/>
                <a:gdLst>
                  <a:gd name="connsiteX0" fmla="*/ 519880 w 685799"/>
                  <a:gd name="connsiteY0" fmla="*/ 393627 h 575186"/>
                  <a:gd name="connsiteX1" fmla="*/ 519880 w 685799"/>
                  <a:gd name="connsiteY1" fmla="*/ 143797 h 575186"/>
                  <a:gd name="connsiteX2" fmla="*/ 486696 w 685799"/>
                  <a:gd name="connsiteY2" fmla="*/ 110613 h 575186"/>
                  <a:gd name="connsiteX3" fmla="*/ 464012 w 685799"/>
                  <a:gd name="connsiteY3" fmla="*/ 110613 h 575186"/>
                  <a:gd name="connsiteX4" fmla="*/ 342900 w 685799"/>
                  <a:gd name="connsiteY4" fmla="*/ 0 h 575186"/>
                  <a:gd name="connsiteX5" fmla="*/ 221787 w 685799"/>
                  <a:gd name="connsiteY5" fmla="*/ 110613 h 575186"/>
                  <a:gd name="connsiteX6" fmla="*/ 199103 w 685799"/>
                  <a:gd name="connsiteY6" fmla="*/ 110613 h 575186"/>
                  <a:gd name="connsiteX7" fmla="*/ 165919 w 685799"/>
                  <a:gd name="connsiteY7" fmla="*/ 143797 h 575186"/>
                  <a:gd name="connsiteX8" fmla="*/ 165919 w 685799"/>
                  <a:gd name="connsiteY8" fmla="*/ 265471 h 575186"/>
                  <a:gd name="connsiteX9" fmla="*/ 149327 w 685799"/>
                  <a:gd name="connsiteY9" fmla="*/ 243348 h 575186"/>
                  <a:gd name="connsiteX10" fmla="*/ 132735 w 685799"/>
                  <a:gd name="connsiteY10" fmla="*/ 243348 h 575186"/>
                  <a:gd name="connsiteX11" fmla="*/ 132735 w 685799"/>
                  <a:gd name="connsiteY11" fmla="*/ 165919 h 575186"/>
                  <a:gd name="connsiteX12" fmla="*/ 110613 w 685799"/>
                  <a:gd name="connsiteY12" fmla="*/ 165919 h 575186"/>
                  <a:gd name="connsiteX13" fmla="*/ 110613 w 685799"/>
                  <a:gd name="connsiteY13" fmla="*/ 243348 h 575186"/>
                  <a:gd name="connsiteX14" fmla="*/ 88490 w 685799"/>
                  <a:gd name="connsiteY14" fmla="*/ 243348 h 575186"/>
                  <a:gd name="connsiteX15" fmla="*/ 88490 w 685799"/>
                  <a:gd name="connsiteY15" fmla="*/ 132735 h 575186"/>
                  <a:gd name="connsiteX16" fmla="*/ 66368 w 685799"/>
                  <a:gd name="connsiteY16" fmla="*/ 132735 h 575186"/>
                  <a:gd name="connsiteX17" fmla="*/ 66368 w 685799"/>
                  <a:gd name="connsiteY17" fmla="*/ 243348 h 575186"/>
                  <a:gd name="connsiteX18" fmla="*/ 44245 w 685799"/>
                  <a:gd name="connsiteY18" fmla="*/ 243348 h 575186"/>
                  <a:gd name="connsiteX19" fmla="*/ 44245 w 685799"/>
                  <a:gd name="connsiteY19" fmla="*/ 99551 h 575186"/>
                  <a:gd name="connsiteX20" fmla="*/ 22123 w 685799"/>
                  <a:gd name="connsiteY20" fmla="*/ 99551 h 575186"/>
                  <a:gd name="connsiteX21" fmla="*/ 22123 w 685799"/>
                  <a:gd name="connsiteY21" fmla="*/ 243348 h 575186"/>
                  <a:gd name="connsiteX22" fmla="*/ 0 w 685799"/>
                  <a:gd name="connsiteY22" fmla="*/ 243348 h 575186"/>
                  <a:gd name="connsiteX23" fmla="*/ 0 w 685799"/>
                  <a:gd name="connsiteY23" fmla="*/ 265471 h 575186"/>
                  <a:gd name="connsiteX24" fmla="*/ 138266 w 685799"/>
                  <a:gd name="connsiteY24" fmla="*/ 265471 h 575186"/>
                  <a:gd name="connsiteX25" fmla="*/ 165919 w 685799"/>
                  <a:gd name="connsiteY25" fmla="*/ 302338 h 575186"/>
                  <a:gd name="connsiteX26" fmla="*/ 165919 w 685799"/>
                  <a:gd name="connsiteY26" fmla="*/ 542002 h 575186"/>
                  <a:gd name="connsiteX27" fmla="*/ 199103 w 685799"/>
                  <a:gd name="connsiteY27" fmla="*/ 575186 h 575186"/>
                  <a:gd name="connsiteX28" fmla="*/ 486696 w 685799"/>
                  <a:gd name="connsiteY28" fmla="*/ 575186 h 575186"/>
                  <a:gd name="connsiteX29" fmla="*/ 519880 w 685799"/>
                  <a:gd name="connsiteY29" fmla="*/ 542002 h 575186"/>
                  <a:gd name="connsiteX30" fmla="*/ 519880 w 685799"/>
                  <a:gd name="connsiteY30" fmla="*/ 424909 h 575186"/>
                  <a:gd name="connsiteX31" fmla="*/ 557644 w 685799"/>
                  <a:gd name="connsiteY31" fmla="*/ 387145 h 575186"/>
                  <a:gd name="connsiteX32" fmla="*/ 685799 w 685799"/>
                  <a:gd name="connsiteY32" fmla="*/ 387145 h 575186"/>
                  <a:gd name="connsiteX33" fmla="*/ 685799 w 685799"/>
                  <a:gd name="connsiteY33" fmla="*/ 365022 h 575186"/>
                  <a:gd name="connsiteX34" fmla="*/ 548484 w 685799"/>
                  <a:gd name="connsiteY34" fmla="*/ 365022 h 575186"/>
                  <a:gd name="connsiteX35" fmla="*/ 453512 w 685799"/>
                  <a:gd name="connsiteY35" fmla="*/ 188042 h 575186"/>
                  <a:gd name="connsiteX36" fmla="*/ 453512 w 685799"/>
                  <a:gd name="connsiteY36" fmla="*/ 199103 h 575186"/>
                  <a:gd name="connsiteX37" fmla="*/ 436812 w 685799"/>
                  <a:gd name="connsiteY37" fmla="*/ 199103 h 575186"/>
                  <a:gd name="connsiteX38" fmla="*/ 444984 w 685799"/>
                  <a:gd name="connsiteY38" fmla="*/ 188042 h 575186"/>
                  <a:gd name="connsiteX39" fmla="*/ 240815 w 685799"/>
                  <a:gd name="connsiteY39" fmla="*/ 188042 h 575186"/>
                  <a:gd name="connsiteX40" fmla="*/ 248987 w 685799"/>
                  <a:gd name="connsiteY40" fmla="*/ 199103 h 575186"/>
                  <a:gd name="connsiteX41" fmla="*/ 232287 w 685799"/>
                  <a:gd name="connsiteY41" fmla="*/ 199103 h 575186"/>
                  <a:gd name="connsiteX42" fmla="*/ 232287 w 685799"/>
                  <a:gd name="connsiteY42" fmla="*/ 188042 h 575186"/>
                  <a:gd name="connsiteX43" fmla="*/ 232287 w 685799"/>
                  <a:gd name="connsiteY43" fmla="*/ 221225 h 575186"/>
                  <a:gd name="connsiteX44" fmla="*/ 453512 w 685799"/>
                  <a:gd name="connsiteY44" fmla="*/ 221225 h 575186"/>
                  <a:gd name="connsiteX45" fmla="*/ 453512 w 685799"/>
                  <a:gd name="connsiteY45" fmla="*/ 243348 h 575186"/>
                  <a:gd name="connsiteX46" fmla="*/ 232287 w 685799"/>
                  <a:gd name="connsiteY46" fmla="*/ 243348 h 575186"/>
                  <a:gd name="connsiteX47" fmla="*/ 342900 w 685799"/>
                  <a:gd name="connsiteY47" fmla="*/ 22123 h 575186"/>
                  <a:gd name="connsiteX48" fmla="*/ 442451 w 685799"/>
                  <a:gd name="connsiteY48" fmla="*/ 121674 h 575186"/>
                  <a:gd name="connsiteX49" fmla="*/ 405255 w 685799"/>
                  <a:gd name="connsiteY49" fmla="*/ 199103 h 575186"/>
                  <a:gd name="connsiteX50" fmla="*/ 280544 w 685799"/>
                  <a:gd name="connsiteY50" fmla="*/ 199103 h 575186"/>
                  <a:gd name="connsiteX51" fmla="*/ 243348 w 685799"/>
                  <a:gd name="connsiteY51" fmla="*/ 121674 h 575186"/>
                  <a:gd name="connsiteX52" fmla="*/ 342900 w 685799"/>
                  <a:gd name="connsiteY52" fmla="*/ 22123 h 575186"/>
                  <a:gd name="connsiteX53" fmla="*/ 497757 w 685799"/>
                  <a:gd name="connsiteY53" fmla="*/ 542002 h 575186"/>
                  <a:gd name="connsiteX54" fmla="*/ 486696 w 685799"/>
                  <a:gd name="connsiteY54" fmla="*/ 553064 h 575186"/>
                  <a:gd name="connsiteX55" fmla="*/ 199103 w 685799"/>
                  <a:gd name="connsiteY55" fmla="*/ 553064 h 575186"/>
                  <a:gd name="connsiteX56" fmla="*/ 188042 w 685799"/>
                  <a:gd name="connsiteY56" fmla="*/ 542002 h 575186"/>
                  <a:gd name="connsiteX57" fmla="*/ 188042 w 685799"/>
                  <a:gd name="connsiteY57" fmla="*/ 143797 h 575186"/>
                  <a:gd name="connsiteX58" fmla="*/ 199103 w 685799"/>
                  <a:gd name="connsiteY58" fmla="*/ 132735 h 575186"/>
                  <a:gd name="connsiteX59" fmla="*/ 221857 w 685799"/>
                  <a:gd name="connsiteY59" fmla="*/ 132735 h 575186"/>
                  <a:gd name="connsiteX60" fmla="*/ 229575 w 685799"/>
                  <a:gd name="connsiteY60" fmla="*/ 165919 h 575186"/>
                  <a:gd name="connsiteX61" fmla="*/ 210164 w 685799"/>
                  <a:gd name="connsiteY61" fmla="*/ 165919 h 575186"/>
                  <a:gd name="connsiteX62" fmla="*/ 210164 w 685799"/>
                  <a:gd name="connsiteY62" fmla="*/ 265471 h 575186"/>
                  <a:gd name="connsiteX63" fmla="*/ 475635 w 685799"/>
                  <a:gd name="connsiteY63" fmla="*/ 265471 h 575186"/>
                  <a:gd name="connsiteX64" fmla="*/ 475635 w 685799"/>
                  <a:gd name="connsiteY64" fmla="*/ 165919 h 575186"/>
                  <a:gd name="connsiteX65" fmla="*/ 456224 w 685799"/>
                  <a:gd name="connsiteY65" fmla="*/ 165919 h 575186"/>
                  <a:gd name="connsiteX66" fmla="*/ 463942 w 685799"/>
                  <a:gd name="connsiteY66" fmla="*/ 132735 h 575186"/>
                  <a:gd name="connsiteX67" fmla="*/ 486696 w 685799"/>
                  <a:gd name="connsiteY67" fmla="*/ 132735 h 575186"/>
                  <a:gd name="connsiteX68" fmla="*/ 497757 w 685799"/>
                  <a:gd name="connsiteY68" fmla="*/ 143797 h 57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85799" h="575186">
                    <a:moveTo>
                      <a:pt x="519880" y="393627"/>
                    </a:moveTo>
                    <a:lnTo>
                      <a:pt x="519880" y="143797"/>
                    </a:lnTo>
                    <a:cubicBezTo>
                      <a:pt x="519880" y="125504"/>
                      <a:pt x="504989" y="110613"/>
                      <a:pt x="486696" y="110613"/>
                    </a:cubicBezTo>
                    <a:lnTo>
                      <a:pt x="464012" y="110613"/>
                    </a:lnTo>
                    <a:cubicBezTo>
                      <a:pt x="458400" y="48690"/>
                      <a:pt x="406259" y="0"/>
                      <a:pt x="342900" y="0"/>
                    </a:cubicBezTo>
                    <a:cubicBezTo>
                      <a:pt x="279541" y="0"/>
                      <a:pt x="227399" y="48690"/>
                      <a:pt x="221787" y="110613"/>
                    </a:cubicBezTo>
                    <a:lnTo>
                      <a:pt x="199103" y="110613"/>
                    </a:lnTo>
                    <a:cubicBezTo>
                      <a:pt x="180810" y="110613"/>
                      <a:pt x="165919" y="125504"/>
                      <a:pt x="165919" y="143797"/>
                    </a:cubicBezTo>
                    <a:lnTo>
                      <a:pt x="165919" y="265471"/>
                    </a:lnTo>
                    <a:lnTo>
                      <a:pt x="149327" y="243348"/>
                    </a:lnTo>
                    <a:lnTo>
                      <a:pt x="132735" y="243348"/>
                    </a:lnTo>
                    <a:lnTo>
                      <a:pt x="132735" y="165919"/>
                    </a:lnTo>
                    <a:lnTo>
                      <a:pt x="110613" y="165919"/>
                    </a:lnTo>
                    <a:lnTo>
                      <a:pt x="110613" y="243348"/>
                    </a:lnTo>
                    <a:lnTo>
                      <a:pt x="88490" y="243348"/>
                    </a:lnTo>
                    <a:lnTo>
                      <a:pt x="88490" y="132735"/>
                    </a:lnTo>
                    <a:lnTo>
                      <a:pt x="66368" y="132735"/>
                    </a:lnTo>
                    <a:lnTo>
                      <a:pt x="66368" y="243348"/>
                    </a:lnTo>
                    <a:lnTo>
                      <a:pt x="44245" y="243348"/>
                    </a:lnTo>
                    <a:lnTo>
                      <a:pt x="44245" y="99551"/>
                    </a:lnTo>
                    <a:lnTo>
                      <a:pt x="22123" y="99551"/>
                    </a:lnTo>
                    <a:lnTo>
                      <a:pt x="22123" y="243348"/>
                    </a:lnTo>
                    <a:lnTo>
                      <a:pt x="0" y="243348"/>
                    </a:lnTo>
                    <a:lnTo>
                      <a:pt x="0" y="265471"/>
                    </a:lnTo>
                    <a:lnTo>
                      <a:pt x="138266" y="265471"/>
                    </a:lnTo>
                    <a:lnTo>
                      <a:pt x="165919" y="302338"/>
                    </a:lnTo>
                    <a:lnTo>
                      <a:pt x="165919" y="542002"/>
                    </a:lnTo>
                    <a:cubicBezTo>
                      <a:pt x="165919" y="560295"/>
                      <a:pt x="180810" y="575186"/>
                      <a:pt x="199103" y="575186"/>
                    </a:cubicBezTo>
                    <a:lnTo>
                      <a:pt x="486696" y="575186"/>
                    </a:lnTo>
                    <a:cubicBezTo>
                      <a:pt x="504989" y="575186"/>
                      <a:pt x="519880" y="560295"/>
                      <a:pt x="519880" y="542002"/>
                    </a:cubicBezTo>
                    <a:lnTo>
                      <a:pt x="519880" y="424909"/>
                    </a:lnTo>
                    <a:lnTo>
                      <a:pt x="557644" y="387145"/>
                    </a:lnTo>
                    <a:lnTo>
                      <a:pt x="685799" y="387145"/>
                    </a:lnTo>
                    <a:lnTo>
                      <a:pt x="685799" y="365022"/>
                    </a:lnTo>
                    <a:lnTo>
                      <a:pt x="548484" y="365022"/>
                    </a:lnTo>
                    <a:close/>
                    <a:moveTo>
                      <a:pt x="453512" y="188042"/>
                    </a:moveTo>
                    <a:lnTo>
                      <a:pt x="453512" y="199103"/>
                    </a:lnTo>
                    <a:lnTo>
                      <a:pt x="436812" y="199103"/>
                    </a:lnTo>
                    <a:cubicBezTo>
                      <a:pt x="439751" y="195565"/>
                      <a:pt x="442483" y="191872"/>
                      <a:pt x="444984" y="188042"/>
                    </a:cubicBezTo>
                    <a:close/>
                    <a:moveTo>
                      <a:pt x="240815" y="188042"/>
                    </a:moveTo>
                    <a:cubicBezTo>
                      <a:pt x="243316" y="191872"/>
                      <a:pt x="246048" y="195565"/>
                      <a:pt x="248987" y="199103"/>
                    </a:cubicBezTo>
                    <a:lnTo>
                      <a:pt x="232287" y="199103"/>
                    </a:lnTo>
                    <a:lnTo>
                      <a:pt x="232287" y="188042"/>
                    </a:lnTo>
                    <a:close/>
                    <a:moveTo>
                      <a:pt x="232287" y="221225"/>
                    </a:moveTo>
                    <a:lnTo>
                      <a:pt x="453512" y="221225"/>
                    </a:lnTo>
                    <a:lnTo>
                      <a:pt x="453512" y="243348"/>
                    </a:lnTo>
                    <a:lnTo>
                      <a:pt x="232287" y="243348"/>
                    </a:lnTo>
                    <a:close/>
                    <a:moveTo>
                      <a:pt x="342900" y="22123"/>
                    </a:moveTo>
                    <a:cubicBezTo>
                      <a:pt x="397784" y="22123"/>
                      <a:pt x="442451" y="66789"/>
                      <a:pt x="442451" y="121674"/>
                    </a:cubicBezTo>
                    <a:cubicBezTo>
                      <a:pt x="442451" y="152124"/>
                      <a:pt x="428868" y="180102"/>
                      <a:pt x="405255" y="199103"/>
                    </a:cubicBezTo>
                    <a:lnTo>
                      <a:pt x="280544" y="199103"/>
                    </a:lnTo>
                    <a:cubicBezTo>
                      <a:pt x="256931" y="180102"/>
                      <a:pt x="243348" y="152124"/>
                      <a:pt x="243348" y="121674"/>
                    </a:cubicBezTo>
                    <a:cubicBezTo>
                      <a:pt x="243348" y="66789"/>
                      <a:pt x="288015" y="22123"/>
                      <a:pt x="342900" y="22123"/>
                    </a:cubicBezTo>
                    <a:close/>
                    <a:moveTo>
                      <a:pt x="497757" y="542002"/>
                    </a:moveTo>
                    <a:cubicBezTo>
                      <a:pt x="497757" y="548094"/>
                      <a:pt x="492788" y="553064"/>
                      <a:pt x="486696" y="553064"/>
                    </a:cubicBezTo>
                    <a:lnTo>
                      <a:pt x="199103" y="553064"/>
                    </a:lnTo>
                    <a:cubicBezTo>
                      <a:pt x="193011" y="553064"/>
                      <a:pt x="188042" y="548094"/>
                      <a:pt x="188042" y="542002"/>
                    </a:cubicBezTo>
                    <a:lnTo>
                      <a:pt x="188042" y="143797"/>
                    </a:lnTo>
                    <a:cubicBezTo>
                      <a:pt x="188042" y="137705"/>
                      <a:pt x="193011" y="132735"/>
                      <a:pt x="199103" y="132735"/>
                    </a:cubicBezTo>
                    <a:lnTo>
                      <a:pt x="221857" y="132735"/>
                    </a:lnTo>
                    <a:cubicBezTo>
                      <a:pt x="222883" y="144261"/>
                      <a:pt x="225481" y="155387"/>
                      <a:pt x="229575" y="165919"/>
                    </a:cubicBezTo>
                    <a:lnTo>
                      <a:pt x="210164" y="165919"/>
                    </a:lnTo>
                    <a:lnTo>
                      <a:pt x="210164" y="265471"/>
                    </a:lnTo>
                    <a:lnTo>
                      <a:pt x="475635" y="265471"/>
                    </a:lnTo>
                    <a:lnTo>
                      <a:pt x="475635" y="165919"/>
                    </a:lnTo>
                    <a:lnTo>
                      <a:pt x="456224" y="165919"/>
                    </a:lnTo>
                    <a:cubicBezTo>
                      <a:pt x="460318" y="155387"/>
                      <a:pt x="462916" y="144261"/>
                      <a:pt x="463942" y="132735"/>
                    </a:cubicBezTo>
                    <a:lnTo>
                      <a:pt x="486696" y="132735"/>
                    </a:lnTo>
                    <a:cubicBezTo>
                      <a:pt x="492788" y="132735"/>
                      <a:pt x="497757" y="137705"/>
                      <a:pt x="497757" y="143797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112">
                <a:extLst>
                  <a:ext uri="{FF2B5EF4-FFF2-40B4-BE49-F238E27FC236}">
                    <a16:creationId xmlns:a16="http://schemas.microsoft.com/office/drawing/2014/main" id="{3FA66DCE-3C85-456E-9DA8-D29D6B60F68C}"/>
                  </a:ext>
                </a:extLst>
              </p:cNvPr>
              <p:cNvSpPr/>
              <p:nvPr/>
            </p:nvSpPr>
            <p:spPr>
              <a:xfrm>
                <a:off x="965457" y="926691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113">
                <a:extLst>
                  <a:ext uri="{FF2B5EF4-FFF2-40B4-BE49-F238E27FC236}">
                    <a16:creationId xmlns:a16="http://schemas.microsoft.com/office/drawing/2014/main" id="{E0A828A6-1B04-4E5D-BF5A-32398AD2DFA5}"/>
                  </a:ext>
                </a:extLst>
              </p:cNvPr>
              <p:cNvSpPr/>
              <p:nvPr/>
            </p:nvSpPr>
            <p:spPr>
              <a:xfrm>
                <a:off x="965457" y="882446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114">
                <a:extLst>
                  <a:ext uri="{FF2B5EF4-FFF2-40B4-BE49-F238E27FC236}">
                    <a16:creationId xmlns:a16="http://schemas.microsoft.com/office/drawing/2014/main" id="{74868EA2-7031-4FEB-9481-D845887896F8}"/>
                  </a:ext>
                </a:extLst>
              </p:cNvPr>
              <p:cNvSpPr/>
              <p:nvPr/>
            </p:nvSpPr>
            <p:spPr>
              <a:xfrm>
                <a:off x="935514" y="756192"/>
                <a:ext cx="81577" cy="103699"/>
              </a:xfrm>
              <a:custGeom>
                <a:avLst/>
                <a:gdLst>
                  <a:gd name="connsiteX0" fmla="*/ 52065 w 81576"/>
                  <a:gd name="connsiteY0" fmla="*/ 42344 h 103699"/>
                  <a:gd name="connsiteX1" fmla="*/ 66368 w 81576"/>
                  <a:gd name="connsiteY1" fmla="*/ 56645 h 103699"/>
                  <a:gd name="connsiteX2" fmla="*/ 82008 w 81576"/>
                  <a:gd name="connsiteY2" fmla="*/ 41004 h 103699"/>
                  <a:gd name="connsiteX3" fmla="*/ 41004 w 81576"/>
                  <a:gd name="connsiteY3" fmla="*/ 0 h 103699"/>
                  <a:gd name="connsiteX4" fmla="*/ 0 w 81576"/>
                  <a:gd name="connsiteY4" fmla="*/ 41004 h 103699"/>
                  <a:gd name="connsiteX5" fmla="*/ 15641 w 81576"/>
                  <a:gd name="connsiteY5" fmla="*/ 56645 h 103699"/>
                  <a:gd name="connsiteX6" fmla="*/ 29943 w 81576"/>
                  <a:gd name="connsiteY6" fmla="*/ 42344 h 103699"/>
                  <a:gd name="connsiteX7" fmla="*/ 29943 w 81576"/>
                  <a:gd name="connsiteY7" fmla="*/ 104131 h 103699"/>
                  <a:gd name="connsiteX8" fmla="*/ 52065 w 81576"/>
                  <a:gd name="connsiteY8" fmla="*/ 104131 h 10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576" h="103699">
                    <a:moveTo>
                      <a:pt x="52065" y="42344"/>
                    </a:moveTo>
                    <a:lnTo>
                      <a:pt x="66368" y="56645"/>
                    </a:lnTo>
                    <a:lnTo>
                      <a:pt x="82008" y="41004"/>
                    </a:lnTo>
                    <a:lnTo>
                      <a:pt x="41004" y="0"/>
                    </a:lnTo>
                    <a:lnTo>
                      <a:pt x="0" y="41004"/>
                    </a:lnTo>
                    <a:lnTo>
                      <a:pt x="15641" y="56645"/>
                    </a:lnTo>
                    <a:lnTo>
                      <a:pt x="29943" y="42344"/>
                    </a:lnTo>
                    <a:lnTo>
                      <a:pt x="29943" y="104131"/>
                    </a:lnTo>
                    <a:lnTo>
                      <a:pt x="52065" y="104131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115">
                <a:extLst>
                  <a:ext uri="{FF2B5EF4-FFF2-40B4-BE49-F238E27FC236}">
                    <a16:creationId xmlns:a16="http://schemas.microsoft.com/office/drawing/2014/main" id="{07A11603-9B73-46AD-8FCC-CCF46F30649C}"/>
                  </a:ext>
                </a:extLst>
              </p:cNvPr>
              <p:cNvSpPr/>
              <p:nvPr/>
            </p:nvSpPr>
            <p:spPr>
              <a:xfrm>
                <a:off x="888028" y="827139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116">
                <a:extLst>
                  <a:ext uri="{FF2B5EF4-FFF2-40B4-BE49-F238E27FC236}">
                    <a16:creationId xmlns:a16="http://schemas.microsoft.com/office/drawing/2014/main" id="{251A022B-8AD9-4053-AD15-835408D3B520}"/>
                  </a:ext>
                </a:extLst>
              </p:cNvPr>
              <p:cNvSpPr/>
              <p:nvPr/>
            </p:nvSpPr>
            <p:spPr>
              <a:xfrm>
                <a:off x="888028" y="782894"/>
                <a:ext cx="22123" cy="22123"/>
              </a:xfrm>
              <a:custGeom>
                <a:avLst/>
                <a:gdLst>
                  <a:gd name="connsiteX0" fmla="*/ 0 w 22122"/>
                  <a:gd name="connsiteY0" fmla="*/ 0 h 22122"/>
                  <a:gd name="connsiteX1" fmla="*/ 22123 w 22122"/>
                  <a:gd name="connsiteY1" fmla="*/ 0 h 22122"/>
                  <a:gd name="connsiteX2" fmla="*/ 22123 w 22122"/>
                  <a:gd name="connsiteY2" fmla="*/ 22123 h 22122"/>
                  <a:gd name="connsiteX3" fmla="*/ 0 w 22122"/>
                  <a:gd name="connsiteY3" fmla="*/ 22123 h 2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22" h="22122">
                    <a:moveTo>
                      <a:pt x="0" y="0"/>
                    </a:moveTo>
                    <a:lnTo>
                      <a:pt x="22123" y="0"/>
                    </a:lnTo>
                    <a:lnTo>
                      <a:pt x="22123" y="22123"/>
                    </a:lnTo>
                    <a:lnTo>
                      <a:pt x="0" y="22123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117">
                <a:extLst>
                  <a:ext uri="{FF2B5EF4-FFF2-40B4-BE49-F238E27FC236}">
                    <a16:creationId xmlns:a16="http://schemas.microsoft.com/office/drawing/2014/main" id="{50B134DF-F2D4-439E-9A5B-4EC8F5C27AE9}"/>
                  </a:ext>
                </a:extLst>
              </p:cNvPr>
              <p:cNvSpPr/>
              <p:nvPr/>
            </p:nvSpPr>
            <p:spPr>
              <a:xfrm>
                <a:off x="858085" y="656641"/>
                <a:ext cx="81577" cy="103699"/>
              </a:xfrm>
              <a:custGeom>
                <a:avLst/>
                <a:gdLst>
                  <a:gd name="connsiteX0" fmla="*/ 52065 w 81576"/>
                  <a:gd name="connsiteY0" fmla="*/ 42344 h 103699"/>
                  <a:gd name="connsiteX1" fmla="*/ 66368 w 81576"/>
                  <a:gd name="connsiteY1" fmla="*/ 56645 h 103699"/>
                  <a:gd name="connsiteX2" fmla="*/ 82008 w 81576"/>
                  <a:gd name="connsiteY2" fmla="*/ 41004 h 103699"/>
                  <a:gd name="connsiteX3" fmla="*/ 41004 w 81576"/>
                  <a:gd name="connsiteY3" fmla="*/ 0 h 103699"/>
                  <a:gd name="connsiteX4" fmla="*/ 0 w 81576"/>
                  <a:gd name="connsiteY4" fmla="*/ 41004 h 103699"/>
                  <a:gd name="connsiteX5" fmla="*/ 15641 w 81576"/>
                  <a:gd name="connsiteY5" fmla="*/ 56645 h 103699"/>
                  <a:gd name="connsiteX6" fmla="*/ 29943 w 81576"/>
                  <a:gd name="connsiteY6" fmla="*/ 42344 h 103699"/>
                  <a:gd name="connsiteX7" fmla="*/ 29943 w 81576"/>
                  <a:gd name="connsiteY7" fmla="*/ 104131 h 103699"/>
                  <a:gd name="connsiteX8" fmla="*/ 52065 w 81576"/>
                  <a:gd name="connsiteY8" fmla="*/ 104131 h 10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576" h="103699">
                    <a:moveTo>
                      <a:pt x="52065" y="42344"/>
                    </a:moveTo>
                    <a:lnTo>
                      <a:pt x="66368" y="56645"/>
                    </a:lnTo>
                    <a:lnTo>
                      <a:pt x="82008" y="41004"/>
                    </a:lnTo>
                    <a:lnTo>
                      <a:pt x="41004" y="0"/>
                    </a:lnTo>
                    <a:lnTo>
                      <a:pt x="0" y="41004"/>
                    </a:lnTo>
                    <a:lnTo>
                      <a:pt x="15641" y="56645"/>
                    </a:lnTo>
                    <a:lnTo>
                      <a:pt x="29943" y="42344"/>
                    </a:lnTo>
                    <a:lnTo>
                      <a:pt x="29943" y="104131"/>
                    </a:lnTo>
                    <a:lnTo>
                      <a:pt x="52065" y="104131"/>
                    </a:ln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118">
                <a:extLst>
                  <a:ext uri="{FF2B5EF4-FFF2-40B4-BE49-F238E27FC236}">
                    <a16:creationId xmlns:a16="http://schemas.microsoft.com/office/drawing/2014/main" id="{CA9F5C89-F840-4EFF-BD34-C0AC662C3CB2}"/>
                  </a:ext>
                </a:extLst>
              </p:cNvPr>
              <p:cNvSpPr/>
              <p:nvPr/>
            </p:nvSpPr>
            <p:spPr>
              <a:xfrm>
                <a:off x="334964" y="495301"/>
                <a:ext cx="685799" cy="154858"/>
              </a:xfrm>
              <a:custGeom>
                <a:avLst/>
                <a:gdLst>
                  <a:gd name="connsiteX0" fmla="*/ 33184 w 685799"/>
                  <a:gd name="connsiteY0" fmla="*/ 154858 h 154857"/>
                  <a:gd name="connsiteX1" fmla="*/ 66368 w 685799"/>
                  <a:gd name="connsiteY1" fmla="*/ 121674 h 154857"/>
                  <a:gd name="connsiteX2" fmla="*/ 64861 w 685799"/>
                  <a:gd name="connsiteY2" fmla="*/ 112314 h 154857"/>
                  <a:gd name="connsiteX3" fmla="*/ 136100 w 685799"/>
                  <a:gd name="connsiteY3" fmla="*/ 60518 h 154857"/>
                  <a:gd name="connsiteX4" fmla="*/ 154858 w 685799"/>
                  <a:gd name="connsiteY4" fmla="*/ 66368 h 154857"/>
                  <a:gd name="connsiteX5" fmla="*/ 184494 w 685799"/>
                  <a:gd name="connsiteY5" fmla="*/ 47804 h 154857"/>
                  <a:gd name="connsiteX6" fmla="*/ 310591 w 685799"/>
                  <a:gd name="connsiteY6" fmla="*/ 62641 h 154857"/>
                  <a:gd name="connsiteX7" fmla="*/ 342900 w 685799"/>
                  <a:gd name="connsiteY7" fmla="*/ 88490 h 154857"/>
                  <a:gd name="connsiteX8" fmla="*/ 368927 w 685799"/>
                  <a:gd name="connsiteY8" fmla="*/ 75636 h 154857"/>
                  <a:gd name="connsiteX9" fmla="*/ 475700 w 685799"/>
                  <a:gd name="connsiteY9" fmla="*/ 111234 h 154857"/>
                  <a:gd name="connsiteX10" fmla="*/ 508819 w 685799"/>
                  <a:gd name="connsiteY10" fmla="*/ 143797 h 154857"/>
                  <a:gd name="connsiteX11" fmla="*/ 542002 w 685799"/>
                  <a:gd name="connsiteY11" fmla="*/ 110613 h 154857"/>
                  <a:gd name="connsiteX12" fmla="*/ 541495 w 685799"/>
                  <a:gd name="connsiteY12" fmla="*/ 105579 h 154857"/>
                  <a:gd name="connsiteX13" fmla="*/ 630439 w 685799"/>
                  <a:gd name="connsiteY13" fmla="*/ 57694 h 154857"/>
                  <a:gd name="connsiteX14" fmla="*/ 652615 w 685799"/>
                  <a:gd name="connsiteY14" fmla="*/ 66368 h 154857"/>
                  <a:gd name="connsiteX15" fmla="*/ 685799 w 685799"/>
                  <a:gd name="connsiteY15" fmla="*/ 33184 h 154857"/>
                  <a:gd name="connsiteX16" fmla="*/ 652615 w 685799"/>
                  <a:gd name="connsiteY16" fmla="*/ 0 h 154857"/>
                  <a:gd name="connsiteX17" fmla="*/ 619431 w 685799"/>
                  <a:gd name="connsiteY17" fmla="*/ 33184 h 154857"/>
                  <a:gd name="connsiteX18" fmla="*/ 619939 w 685799"/>
                  <a:gd name="connsiteY18" fmla="*/ 38218 h 154857"/>
                  <a:gd name="connsiteX19" fmla="*/ 530995 w 685799"/>
                  <a:gd name="connsiteY19" fmla="*/ 86103 h 154857"/>
                  <a:gd name="connsiteX20" fmla="*/ 508819 w 685799"/>
                  <a:gd name="connsiteY20" fmla="*/ 77429 h 154857"/>
                  <a:gd name="connsiteX21" fmla="*/ 482791 w 685799"/>
                  <a:gd name="connsiteY21" fmla="*/ 90283 h 154857"/>
                  <a:gd name="connsiteX22" fmla="*/ 376018 w 685799"/>
                  <a:gd name="connsiteY22" fmla="*/ 54685 h 154857"/>
                  <a:gd name="connsiteX23" fmla="*/ 342900 w 685799"/>
                  <a:gd name="connsiteY23" fmla="*/ 22123 h 154857"/>
                  <a:gd name="connsiteX24" fmla="*/ 313264 w 685799"/>
                  <a:gd name="connsiteY24" fmla="*/ 40686 h 154857"/>
                  <a:gd name="connsiteX25" fmla="*/ 187166 w 685799"/>
                  <a:gd name="connsiteY25" fmla="*/ 25849 h 154857"/>
                  <a:gd name="connsiteX26" fmla="*/ 154858 w 685799"/>
                  <a:gd name="connsiteY26" fmla="*/ 0 h 154857"/>
                  <a:gd name="connsiteX27" fmla="*/ 121674 w 685799"/>
                  <a:gd name="connsiteY27" fmla="*/ 33184 h 154857"/>
                  <a:gd name="connsiteX28" fmla="*/ 123181 w 685799"/>
                  <a:gd name="connsiteY28" fmla="*/ 42544 h 154857"/>
                  <a:gd name="connsiteX29" fmla="*/ 51942 w 685799"/>
                  <a:gd name="connsiteY29" fmla="*/ 94350 h 154857"/>
                  <a:gd name="connsiteX30" fmla="*/ 33184 w 685799"/>
                  <a:gd name="connsiteY30" fmla="*/ 88490 h 154857"/>
                  <a:gd name="connsiteX31" fmla="*/ 0 w 685799"/>
                  <a:gd name="connsiteY31" fmla="*/ 121674 h 154857"/>
                  <a:gd name="connsiteX32" fmla="*/ 33184 w 685799"/>
                  <a:gd name="connsiteY32" fmla="*/ 154858 h 154857"/>
                  <a:gd name="connsiteX33" fmla="*/ 652615 w 685799"/>
                  <a:gd name="connsiteY33" fmla="*/ 22123 h 154857"/>
                  <a:gd name="connsiteX34" fmla="*/ 663676 w 685799"/>
                  <a:gd name="connsiteY34" fmla="*/ 33184 h 154857"/>
                  <a:gd name="connsiteX35" fmla="*/ 652615 w 685799"/>
                  <a:gd name="connsiteY35" fmla="*/ 44245 h 154857"/>
                  <a:gd name="connsiteX36" fmla="*/ 641554 w 685799"/>
                  <a:gd name="connsiteY36" fmla="*/ 33184 h 154857"/>
                  <a:gd name="connsiteX37" fmla="*/ 652615 w 685799"/>
                  <a:gd name="connsiteY37" fmla="*/ 22123 h 154857"/>
                  <a:gd name="connsiteX38" fmla="*/ 508819 w 685799"/>
                  <a:gd name="connsiteY38" fmla="*/ 99551 h 154857"/>
                  <a:gd name="connsiteX39" fmla="*/ 519880 w 685799"/>
                  <a:gd name="connsiteY39" fmla="*/ 110613 h 154857"/>
                  <a:gd name="connsiteX40" fmla="*/ 508819 w 685799"/>
                  <a:gd name="connsiteY40" fmla="*/ 121674 h 154857"/>
                  <a:gd name="connsiteX41" fmla="*/ 497757 w 685799"/>
                  <a:gd name="connsiteY41" fmla="*/ 110613 h 154857"/>
                  <a:gd name="connsiteX42" fmla="*/ 508819 w 685799"/>
                  <a:gd name="connsiteY42" fmla="*/ 99551 h 154857"/>
                  <a:gd name="connsiteX43" fmla="*/ 342900 w 685799"/>
                  <a:gd name="connsiteY43" fmla="*/ 44245 h 154857"/>
                  <a:gd name="connsiteX44" fmla="*/ 353961 w 685799"/>
                  <a:gd name="connsiteY44" fmla="*/ 55306 h 154857"/>
                  <a:gd name="connsiteX45" fmla="*/ 342900 w 685799"/>
                  <a:gd name="connsiteY45" fmla="*/ 66368 h 154857"/>
                  <a:gd name="connsiteX46" fmla="*/ 331838 w 685799"/>
                  <a:gd name="connsiteY46" fmla="*/ 55306 h 154857"/>
                  <a:gd name="connsiteX47" fmla="*/ 342900 w 685799"/>
                  <a:gd name="connsiteY47" fmla="*/ 44245 h 154857"/>
                  <a:gd name="connsiteX48" fmla="*/ 154858 w 685799"/>
                  <a:gd name="connsiteY48" fmla="*/ 22123 h 154857"/>
                  <a:gd name="connsiteX49" fmla="*/ 165919 w 685799"/>
                  <a:gd name="connsiteY49" fmla="*/ 33184 h 154857"/>
                  <a:gd name="connsiteX50" fmla="*/ 154858 w 685799"/>
                  <a:gd name="connsiteY50" fmla="*/ 44245 h 154857"/>
                  <a:gd name="connsiteX51" fmla="*/ 143797 w 685799"/>
                  <a:gd name="connsiteY51" fmla="*/ 33184 h 154857"/>
                  <a:gd name="connsiteX52" fmla="*/ 154858 w 685799"/>
                  <a:gd name="connsiteY52" fmla="*/ 22123 h 154857"/>
                  <a:gd name="connsiteX53" fmla="*/ 33184 w 685799"/>
                  <a:gd name="connsiteY53" fmla="*/ 110613 h 154857"/>
                  <a:gd name="connsiteX54" fmla="*/ 44245 w 685799"/>
                  <a:gd name="connsiteY54" fmla="*/ 121674 h 154857"/>
                  <a:gd name="connsiteX55" fmla="*/ 33184 w 685799"/>
                  <a:gd name="connsiteY55" fmla="*/ 132735 h 154857"/>
                  <a:gd name="connsiteX56" fmla="*/ 22123 w 685799"/>
                  <a:gd name="connsiteY56" fmla="*/ 121674 h 154857"/>
                  <a:gd name="connsiteX57" fmla="*/ 33184 w 685799"/>
                  <a:gd name="connsiteY57" fmla="*/ 110613 h 154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85799" h="154857">
                    <a:moveTo>
                      <a:pt x="33184" y="154858"/>
                    </a:moveTo>
                    <a:cubicBezTo>
                      <a:pt x="51477" y="154858"/>
                      <a:pt x="66368" y="139967"/>
                      <a:pt x="66368" y="121674"/>
                    </a:cubicBezTo>
                    <a:cubicBezTo>
                      <a:pt x="66368" y="118401"/>
                      <a:pt x="65747" y="115301"/>
                      <a:pt x="64861" y="112314"/>
                    </a:cubicBezTo>
                    <a:lnTo>
                      <a:pt x="136100" y="60518"/>
                    </a:lnTo>
                    <a:cubicBezTo>
                      <a:pt x="141442" y="64191"/>
                      <a:pt x="147891" y="66368"/>
                      <a:pt x="154858" y="66368"/>
                    </a:cubicBezTo>
                    <a:cubicBezTo>
                      <a:pt x="167891" y="66368"/>
                      <a:pt x="179071" y="58758"/>
                      <a:pt x="184494" y="47804"/>
                    </a:cubicBezTo>
                    <a:lnTo>
                      <a:pt x="310591" y="62641"/>
                    </a:lnTo>
                    <a:cubicBezTo>
                      <a:pt x="313951" y="77407"/>
                      <a:pt x="327129" y="88490"/>
                      <a:pt x="342900" y="88490"/>
                    </a:cubicBezTo>
                    <a:cubicBezTo>
                      <a:pt x="353496" y="88490"/>
                      <a:pt x="362857" y="83402"/>
                      <a:pt x="368927" y="75636"/>
                    </a:cubicBezTo>
                    <a:lnTo>
                      <a:pt x="475700" y="111234"/>
                    </a:lnTo>
                    <a:cubicBezTo>
                      <a:pt x="476034" y="129241"/>
                      <a:pt x="490736" y="143797"/>
                      <a:pt x="508819" y="143797"/>
                    </a:cubicBezTo>
                    <a:cubicBezTo>
                      <a:pt x="527111" y="143797"/>
                      <a:pt x="542002" y="128906"/>
                      <a:pt x="542002" y="110613"/>
                    </a:cubicBezTo>
                    <a:cubicBezTo>
                      <a:pt x="542002" y="108890"/>
                      <a:pt x="541748" y="107226"/>
                      <a:pt x="541495" y="105579"/>
                    </a:cubicBezTo>
                    <a:lnTo>
                      <a:pt x="630439" y="57694"/>
                    </a:lnTo>
                    <a:cubicBezTo>
                      <a:pt x="636321" y="63030"/>
                      <a:pt x="644065" y="66368"/>
                      <a:pt x="652615" y="66368"/>
                    </a:cubicBezTo>
                    <a:cubicBezTo>
                      <a:pt x="670908" y="66368"/>
                      <a:pt x="685799" y="51477"/>
                      <a:pt x="685799" y="33184"/>
                    </a:cubicBezTo>
                    <a:cubicBezTo>
                      <a:pt x="685799" y="14891"/>
                      <a:pt x="670908" y="0"/>
                      <a:pt x="652615" y="0"/>
                    </a:cubicBezTo>
                    <a:cubicBezTo>
                      <a:pt x="634323" y="0"/>
                      <a:pt x="619431" y="14891"/>
                      <a:pt x="619431" y="33184"/>
                    </a:cubicBezTo>
                    <a:cubicBezTo>
                      <a:pt x="619431" y="34907"/>
                      <a:pt x="619686" y="36570"/>
                      <a:pt x="619939" y="38218"/>
                    </a:cubicBezTo>
                    <a:lnTo>
                      <a:pt x="530995" y="86103"/>
                    </a:lnTo>
                    <a:cubicBezTo>
                      <a:pt x="525113" y="80767"/>
                      <a:pt x="517369" y="77429"/>
                      <a:pt x="508819" y="77429"/>
                    </a:cubicBezTo>
                    <a:cubicBezTo>
                      <a:pt x="498222" y="77429"/>
                      <a:pt x="488861" y="82517"/>
                      <a:pt x="482791" y="90283"/>
                    </a:cubicBezTo>
                    <a:lnTo>
                      <a:pt x="376018" y="54685"/>
                    </a:lnTo>
                    <a:cubicBezTo>
                      <a:pt x="375684" y="36678"/>
                      <a:pt x="360982" y="22123"/>
                      <a:pt x="342900" y="22123"/>
                    </a:cubicBezTo>
                    <a:cubicBezTo>
                      <a:pt x="329867" y="22123"/>
                      <a:pt x="318686" y="29733"/>
                      <a:pt x="313264" y="40686"/>
                    </a:cubicBezTo>
                    <a:lnTo>
                      <a:pt x="187166" y="25849"/>
                    </a:lnTo>
                    <a:cubicBezTo>
                      <a:pt x="183808" y="11083"/>
                      <a:pt x="170628" y="0"/>
                      <a:pt x="154858" y="0"/>
                    </a:cubicBezTo>
                    <a:cubicBezTo>
                      <a:pt x="136565" y="0"/>
                      <a:pt x="121674" y="14891"/>
                      <a:pt x="121674" y="33184"/>
                    </a:cubicBezTo>
                    <a:cubicBezTo>
                      <a:pt x="121674" y="36457"/>
                      <a:pt x="122295" y="39557"/>
                      <a:pt x="123181" y="42544"/>
                    </a:cubicBezTo>
                    <a:lnTo>
                      <a:pt x="51942" y="94350"/>
                    </a:lnTo>
                    <a:cubicBezTo>
                      <a:pt x="46600" y="90667"/>
                      <a:pt x="40151" y="88490"/>
                      <a:pt x="33184" y="88490"/>
                    </a:cubicBezTo>
                    <a:cubicBezTo>
                      <a:pt x="14891" y="88490"/>
                      <a:pt x="0" y="103381"/>
                      <a:pt x="0" y="121674"/>
                    </a:cubicBezTo>
                    <a:cubicBezTo>
                      <a:pt x="0" y="139967"/>
                      <a:pt x="14891" y="154858"/>
                      <a:pt x="33184" y="154858"/>
                    </a:cubicBezTo>
                    <a:close/>
                    <a:moveTo>
                      <a:pt x="652615" y="22123"/>
                    </a:moveTo>
                    <a:cubicBezTo>
                      <a:pt x="658707" y="22123"/>
                      <a:pt x="663676" y="27092"/>
                      <a:pt x="663676" y="33184"/>
                    </a:cubicBezTo>
                    <a:cubicBezTo>
                      <a:pt x="663676" y="39276"/>
                      <a:pt x="658707" y="44245"/>
                      <a:pt x="652615" y="44245"/>
                    </a:cubicBezTo>
                    <a:cubicBezTo>
                      <a:pt x="646523" y="44245"/>
                      <a:pt x="641554" y="39276"/>
                      <a:pt x="641554" y="33184"/>
                    </a:cubicBezTo>
                    <a:cubicBezTo>
                      <a:pt x="641554" y="27092"/>
                      <a:pt x="646523" y="22123"/>
                      <a:pt x="652615" y="22123"/>
                    </a:cubicBezTo>
                    <a:close/>
                    <a:moveTo>
                      <a:pt x="508819" y="99551"/>
                    </a:moveTo>
                    <a:cubicBezTo>
                      <a:pt x="514911" y="99551"/>
                      <a:pt x="519880" y="104520"/>
                      <a:pt x="519880" y="110613"/>
                    </a:cubicBezTo>
                    <a:cubicBezTo>
                      <a:pt x="519880" y="116705"/>
                      <a:pt x="514911" y="121674"/>
                      <a:pt x="508819" y="121674"/>
                    </a:cubicBezTo>
                    <a:cubicBezTo>
                      <a:pt x="502727" y="121674"/>
                      <a:pt x="497757" y="116705"/>
                      <a:pt x="497757" y="110613"/>
                    </a:cubicBezTo>
                    <a:cubicBezTo>
                      <a:pt x="497757" y="104520"/>
                      <a:pt x="502727" y="99551"/>
                      <a:pt x="508819" y="99551"/>
                    </a:cubicBezTo>
                    <a:close/>
                    <a:moveTo>
                      <a:pt x="342900" y="44245"/>
                    </a:moveTo>
                    <a:cubicBezTo>
                      <a:pt x="348992" y="44245"/>
                      <a:pt x="353961" y="49214"/>
                      <a:pt x="353961" y="55306"/>
                    </a:cubicBezTo>
                    <a:cubicBezTo>
                      <a:pt x="353961" y="61399"/>
                      <a:pt x="348992" y="66368"/>
                      <a:pt x="342900" y="66368"/>
                    </a:cubicBezTo>
                    <a:cubicBezTo>
                      <a:pt x="336808" y="66368"/>
                      <a:pt x="331838" y="61399"/>
                      <a:pt x="331838" y="55306"/>
                    </a:cubicBezTo>
                    <a:cubicBezTo>
                      <a:pt x="331838" y="49214"/>
                      <a:pt x="336808" y="44245"/>
                      <a:pt x="342900" y="44245"/>
                    </a:cubicBezTo>
                    <a:close/>
                    <a:moveTo>
                      <a:pt x="154858" y="22123"/>
                    </a:moveTo>
                    <a:cubicBezTo>
                      <a:pt x="160950" y="22123"/>
                      <a:pt x="165919" y="27092"/>
                      <a:pt x="165919" y="33184"/>
                    </a:cubicBezTo>
                    <a:cubicBezTo>
                      <a:pt x="165919" y="39276"/>
                      <a:pt x="160950" y="44245"/>
                      <a:pt x="154858" y="44245"/>
                    </a:cubicBezTo>
                    <a:cubicBezTo>
                      <a:pt x="148766" y="44245"/>
                      <a:pt x="143797" y="39276"/>
                      <a:pt x="143797" y="33184"/>
                    </a:cubicBezTo>
                    <a:cubicBezTo>
                      <a:pt x="143797" y="27092"/>
                      <a:pt x="148766" y="22123"/>
                      <a:pt x="154858" y="22123"/>
                    </a:cubicBezTo>
                    <a:close/>
                    <a:moveTo>
                      <a:pt x="33184" y="110613"/>
                    </a:moveTo>
                    <a:cubicBezTo>
                      <a:pt x="39276" y="110613"/>
                      <a:pt x="44245" y="115582"/>
                      <a:pt x="44245" y="121674"/>
                    </a:cubicBezTo>
                    <a:cubicBezTo>
                      <a:pt x="44245" y="127766"/>
                      <a:pt x="39276" y="132735"/>
                      <a:pt x="33184" y="132735"/>
                    </a:cubicBezTo>
                    <a:cubicBezTo>
                      <a:pt x="27092" y="132735"/>
                      <a:pt x="22123" y="127766"/>
                      <a:pt x="22123" y="121674"/>
                    </a:cubicBezTo>
                    <a:cubicBezTo>
                      <a:pt x="22123" y="115582"/>
                      <a:pt x="27092" y="110613"/>
                      <a:pt x="33184" y="110613"/>
                    </a:cubicBezTo>
                    <a:close/>
                  </a:path>
                </a:pathLst>
              </a:custGeom>
              <a:grpFill/>
              <a:ln w="1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aphic 42">
              <a:extLst>
                <a:ext uri="{FF2B5EF4-FFF2-40B4-BE49-F238E27FC236}">
                  <a16:creationId xmlns:a16="http://schemas.microsoft.com/office/drawing/2014/main" id="{1840FC13-9DD6-4D11-8D2A-C0F9763BB55E}"/>
                </a:ext>
              </a:extLst>
            </p:cNvPr>
            <p:cNvGrpSpPr/>
            <p:nvPr/>
          </p:nvGrpSpPr>
          <p:grpSpPr>
            <a:xfrm>
              <a:off x="6504634" y="2786492"/>
              <a:ext cx="61914" cy="85131"/>
              <a:chOff x="5180008" y="2309812"/>
              <a:chExt cx="1625603" cy="2235203"/>
            </a:xfrm>
            <a:solidFill>
              <a:schemeClr val="accent1"/>
            </a:solidFill>
          </p:grpSpPr>
          <p:sp>
            <p:nvSpPr>
              <p:cNvPr id="28" name="Freeform: Shape 124">
                <a:extLst>
                  <a:ext uri="{FF2B5EF4-FFF2-40B4-BE49-F238E27FC236}">
                    <a16:creationId xmlns:a16="http://schemas.microsoft.com/office/drawing/2014/main" id="{397753C9-9ACC-41B1-8933-B3150E157A03}"/>
                  </a:ext>
                </a:extLst>
              </p:cNvPr>
              <p:cNvSpPr/>
              <p:nvPr/>
            </p:nvSpPr>
            <p:spPr>
              <a:xfrm>
                <a:off x="5383205" y="2309812"/>
                <a:ext cx="1422406" cy="2235203"/>
              </a:xfrm>
              <a:custGeom>
                <a:avLst/>
                <a:gdLst>
                  <a:gd name="connsiteX0" fmla="*/ 1320803 w 1422406"/>
                  <a:gd name="connsiteY0" fmla="*/ 1524000 h 2235203"/>
                  <a:gd name="connsiteX1" fmla="*/ 1219200 w 1422406"/>
                  <a:gd name="connsiteY1" fmla="*/ 1625603 h 2235203"/>
                  <a:gd name="connsiteX2" fmla="*/ 711203 w 1422406"/>
                  <a:gd name="connsiteY2" fmla="*/ 2032007 h 2235203"/>
                  <a:gd name="connsiteX3" fmla="*/ 203206 w 1422406"/>
                  <a:gd name="connsiteY3" fmla="*/ 1625603 h 2235203"/>
                  <a:gd name="connsiteX4" fmla="*/ 203206 w 1422406"/>
                  <a:gd name="connsiteY4" fmla="*/ 609600 h 2235203"/>
                  <a:gd name="connsiteX5" fmla="*/ 711203 w 1422406"/>
                  <a:gd name="connsiteY5" fmla="*/ 203197 h 2235203"/>
                  <a:gd name="connsiteX6" fmla="*/ 1219200 w 1422406"/>
                  <a:gd name="connsiteY6" fmla="*/ 609600 h 2235203"/>
                  <a:gd name="connsiteX7" fmla="*/ 1320803 w 1422406"/>
                  <a:gd name="connsiteY7" fmla="*/ 711203 h 2235203"/>
                  <a:gd name="connsiteX8" fmla="*/ 1422406 w 1422406"/>
                  <a:gd name="connsiteY8" fmla="*/ 609600 h 2235203"/>
                  <a:gd name="connsiteX9" fmla="*/ 711203 w 1422406"/>
                  <a:gd name="connsiteY9" fmla="*/ 0 h 2235203"/>
                  <a:gd name="connsiteX10" fmla="*/ 0 w 1422406"/>
                  <a:gd name="connsiteY10" fmla="*/ 609600 h 2235203"/>
                  <a:gd name="connsiteX11" fmla="*/ 0 w 1422406"/>
                  <a:gd name="connsiteY11" fmla="*/ 1625603 h 2235203"/>
                  <a:gd name="connsiteX12" fmla="*/ 711203 w 1422406"/>
                  <a:gd name="connsiteY12" fmla="*/ 2235203 h 2235203"/>
                  <a:gd name="connsiteX13" fmla="*/ 1422406 w 1422406"/>
                  <a:gd name="connsiteY13" fmla="*/ 1625603 h 2235203"/>
                  <a:gd name="connsiteX14" fmla="*/ 1320803 w 1422406"/>
                  <a:gd name="connsiteY14" fmla="*/ 1524000 h 223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2406" h="2235203">
                    <a:moveTo>
                      <a:pt x="1320803" y="1524000"/>
                    </a:moveTo>
                    <a:cubicBezTo>
                      <a:pt x="1264720" y="1524000"/>
                      <a:pt x="1219200" y="1569520"/>
                      <a:pt x="1219200" y="1625603"/>
                    </a:cubicBezTo>
                    <a:cubicBezTo>
                      <a:pt x="1219200" y="1849736"/>
                      <a:pt x="991210" y="2032007"/>
                      <a:pt x="711203" y="2032007"/>
                    </a:cubicBezTo>
                    <a:cubicBezTo>
                      <a:pt x="431197" y="2032007"/>
                      <a:pt x="203206" y="1849726"/>
                      <a:pt x="203206" y="1625603"/>
                    </a:cubicBezTo>
                    <a:lnTo>
                      <a:pt x="203206" y="609600"/>
                    </a:lnTo>
                    <a:cubicBezTo>
                      <a:pt x="203206" y="385467"/>
                      <a:pt x="431197" y="203197"/>
                      <a:pt x="711203" y="203197"/>
                    </a:cubicBezTo>
                    <a:cubicBezTo>
                      <a:pt x="991210" y="203197"/>
                      <a:pt x="1219200" y="385467"/>
                      <a:pt x="1219200" y="609600"/>
                    </a:cubicBezTo>
                    <a:cubicBezTo>
                      <a:pt x="1219200" y="665683"/>
                      <a:pt x="1264720" y="711203"/>
                      <a:pt x="1320803" y="711203"/>
                    </a:cubicBezTo>
                    <a:cubicBezTo>
                      <a:pt x="1376887" y="711203"/>
                      <a:pt x="1422406" y="665683"/>
                      <a:pt x="1422406" y="609600"/>
                    </a:cubicBezTo>
                    <a:cubicBezTo>
                      <a:pt x="1422406" y="273510"/>
                      <a:pt x="1103385" y="0"/>
                      <a:pt x="711203" y="0"/>
                    </a:cubicBezTo>
                    <a:cubicBezTo>
                      <a:pt x="319021" y="0"/>
                      <a:pt x="0" y="273510"/>
                      <a:pt x="0" y="609600"/>
                    </a:cubicBezTo>
                    <a:lnTo>
                      <a:pt x="0" y="1625603"/>
                    </a:lnTo>
                    <a:cubicBezTo>
                      <a:pt x="0" y="1961693"/>
                      <a:pt x="319021" y="2235203"/>
                      <a:pt x="711203" y="2235203"/>
                    </a:cubicBezTo>
                    <a:cubicBezTo>
                      <a:pt x="1103385" y="2235203"/>
                      <a:pt x="1422406" y="1961693"/>
                      <a:pt x="1422406" y="1625603"/>
                    </a:cubicBezTo>
                    <a:cubicBezTo>
                      <a:pt x="1422406" y="1569520"/>
                      <a:pt x="1376887" y="1524000"/>
                      <a:pt x="1320803" y="1524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128">
                <a:extLst>
                  <a:ext uri="{FF2B5EF4-FFF2-40B4-BE49-F238E27FC236}">
                    <a16:creationId xmlns:a16="http://schemas.microsoft.com/office/drawing/2014/main" id="{531956F4-6A20-4036-BA86-82CB4DE769B8}"/>
                  </a:ext>
                </a:extLst>
              </p:cNvPr>
              <p:cNvSpPr/>
              <p:nvPr/>
            </p:nvSpPr>
            <p:spPr>
              <a:xfrm>
                <a:off x="5180008" y="3122608"/>
                <a:ext cx="1219209" cy="203206"/>
              </a:xfrm>
              <a:custGeom>
                <a:avLst/>
                <a:gdLst>
                  <a:gd name="connsiteX0" fmla="*/ 1117606 w 1219209"/>
                  <a:gd name="connsiteY0" fmla="*/ 0 h 203206"/>
                  <a:gd name="connsiteX1" fmla="*/ 101603 w 1219209"/>
                  <a:gd name="connsiteY1" fmla="*/ 0 h 203206"/>
                  <a:gd name="connsiteX2" fmla="*/ 0 w 1219209"/>
                  <a:gd name="connsiteY2" fmla="*/ 101603 h 203206"/>
                  <a:gd name="connsiteX3" fmla="*/ 101603 w 1219209"/>
                  <a:gd name="connsiteY3" fmla="*/ 203206 h 203206"/>
                  <a:gd name="connsiteX4" fmla="*/ 1117606 w 1219209"/>
                  <a:gd name="connsiteY4" fmla="*/ 203206 h 203206"/>
                  <a:gd name="connsiteX5" fmla="*/ 1219210 w 1219209"/>
                  <a:gd name="connsiteY5" fmla="*/ 101603 h 203206"/>
                  <a:gd name="connsiteX6" fmla="*/ 1117606 w 1219209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9209" h="203206">
                    <a:moveTo>
                      <a:pt x="1117606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117606" y="203206"/>
                    </a:lnTo>
                    <a:cubicBezTo>
                      <a:pt x="1173690" y="203206"/>
                      <a:pt x="1219210" y="157686"/>
                      <a:pt x="1219210" y="101603"/>
                    </a:cubicBezTo>
                    <a:cubicBezTo>
                      <a:pt x="1219210" y="45520"/>
                      <a:pt x="1173690" y="0"/>
                      <a:pt x="111760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129">
                <a:extLst>
                  <a:ext uri="{FF2B5EF4-FFF2-40B4-BE49-F238E27FC236}">
                    <a16:creationId xmlns:a16="http://schemas.microsoft.com/office/drawing/2014/main" id="{441CE772-009A-4E3B-8436-DF0916DFD550}"/>
                  </a:ext>
                </a:extLst>
              </p:cNvPr>
              <p:cNvSpPr/>
              <p:nvPr/>
            </p:nvSpPr>
            <p:spPr>
              <a:xfrm>
                <a:off x="5180008" y="3529012"/>
                <a:ext cx="1422406" cy="203206"/>
              </a:xfrm>
              <a:custGeom>
                <a:avLst/>
                <a:gdLst>
                  <a:gd name="connsiteX0" fmla="*/ 1320803 w 1422406"/>
                  <a:gd name="connsiteY0" fmla="*/ 0 h 203206"/>
                  <a:gd name="connsiteX1" fmla="*/ 101603 w 1422406"/>
                  <a:gd name="connsiteY1" fmla="*/ 0 h 203206"/>
                  <a:gd name="connsiteX2" fmla="*/ 0 w 1422406"/>
                  <a:gd name="connsiteY2" fmla="*/ 101603 h 203206"/>
                  <a:gd name="connsiteX3" fmla="*/ 101603 w 1422406"/>
                  <a:gd name="connsiteY3" fmla="*/ 203206 h 203206"/>
                  <a:gd name="connsiteX4" fmla="*/ 1320803 w 1422406"/>
                  <a:gd name="connsiteY4" fmla="*/ 203206 h 203206"/>
                  <a:gd name="connsiteX5" fmla="*/ 1422406 w 1422406"/>
                  <a:gd name="connsiteY5" fmla="*/ 101603 h 203206"/>
                  <a:gd name="connsiteX6" fmla="*/ 1320803 w 1422406"/>
                  <a:gd name="connsiteY6" fmla="*/ 0 h 20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2406" h="203206">
                    <a:moveTo>
                      <a:pt x="1320803" y="0"/>
                    </a:moveTo>
                    <a:lnTo>
                      <a:pt x="101603" y="0"/>
                    </a:lnTo>
                    <a:cubicBezTo>
                      <a:pt x="45520" y="0"/>
                      <a:pt x="0" y="45520"/>
                      <a:pt x="0" y="101603"/>
                    </a:cubicBezTo>
                    <a:cubicBezTo>
                      <a:pt x="0" y="157686"/>
                      <a:pt x="45520" y="203206"/>
                      <a:pt x="101603" y="203206"/>
                    </a:cubicBezTo>
                    <a:lnTo>
                      <a:pt x="1320803" y="203206"/>
                    </a:lnTo>
                    <a:cubicBezTo>
                      <a:pt x="1376887" y="203206"/>
                      <a:pt x="1422406" y="157686"/>
                      <a:pt x="1422406" y="101603"/>
                    </a:cubicBezTo>
                    <a:cubicBezTo>
                      <a:pt x="1422406" y="45520"/>
                      <a:pt x="1376887" y="0"/>
                      <a:pt x="132080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8B17721-0857-4128-9E44-9DE2FE19C8DD}"/>
              </a:ext>
            </a:extLst>
          </p:cNvPr>
          <p:cNvGrpSpPr/>
          <p:nvPr/>
        </p:nvGrpSpPr>
        <p:grpSpPr>
          <a:xfrm>
            <a:off x="6083574" y="4628059"/>
            <a:ext cx="5556883" cy="1292662"/>
            <a:chOff x="6742555" y="3645602"/>
            <a:chExt cx="5193302" cy="172355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8C8708-EBFE-4F44-9B70-95536D573501}"/>
                </a:ext>
              </a:extLst>
            </p:cNvPr>
            <p:cNvSpPr/>
            <p:nvPr/>
          </p:nvSpPr>
          <p:spPr>
            <a:xfrm>
              <a:off x="6971751" y="3645602"/>
              <a:ext cx="4964106" cy="172355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algn="just" defTabSz="457200">
                <a:defRPr/>
              </a:pPr>
              <a:endParaRPr lang="en-US" sz="1400" dirty="0">
                <a:solidFill>
                  <a:prstClr val="black"/>
                </a:solidFill>
              </a:endParaRPr>
            </a:p>
            <a:p>
              <a:pPr lvl="0" defTabSz="457200">
                <a:defRPr/>
              </a:pPr>
              <a:r>
                <a:rPr lang="pl-PL" sz="1400" b="1" dirty="0" smtClean="0">
                  <a:solidFill>
                    <a:prstClr val="black"/>
                  </a:solidFill>
                </a:rPr>
                <a:t>Zarządzanie funduszami UE</a:t>
              </a:r>
              <a:r>
                <a:rPr lang="en-US" sz="1400" dirty="0" smtClean="0">
                  <a:solidFill>
                    <a:prstClr val="black"/>
                  </a:solidFill>
                </a:rPr>
                <a:t>: </a:t>
              </a:r>
              <a:r>
                <a:rPr lang="pl-PL" sz="1400" dirty="0" smtClean="0">
                  <a:solidFill>
                    <a:prstClr val="black"/>
                  </a:solidFill>
                </a:rPr>
                <a:t>Grupa EBI kontynuowała zarządzanie </a:t>
              </a:r>
              <a:r>
                <a:rPr lang="pl-PL" sz="1400" dirty="0">
                  <a:solidFill>
                    <a:prstClr val="black"/>
                  </a:solidFill>
                </a:rPr>
                <a:t>300 mln </a:t>
              </a:r>
              <a:r>
                <a:rPr lang="pl-PL" sz="1400" dirty="0" smtClean="0">
                  <a:solidFill>
                    <a:prstClr val="black"/>
                  </a:solidFill>
                </a:rPr>
                <a:t>euro w instrumentach finansowych głównie w ramach walki ze zmianami klimatu i na rzecz rozwoju miejskiego. EBI zatwierdził finansowanie dla dziewięciu regionalnych funduszy rozwoju, w celu wsparcia MŚP w walce z kryzysem wywołanym przez pandemię.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229D069-A939-4837-8E6C-26BA46A4E923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55" y="4245566"/>
              <a:ext cx="0" cy="523619"/>
            </a:xfrm>
            <a:prstGeom prst="line">
              <a:avLst/>
            </a:prstGeom>
            <a:ln w="28575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aphic 26">
            <a:extLst>
              <a:ext uri="{FF2B5EF4-FFF2-40B4-BE49-F238E27FC236}">
                <a16:creationId xmlns:a16="http://schemas.microsoft.com/office/drawing/2014/main" id="{200D1B94-815B-4D37-90FF-E27F0BE2694A}"/>
              </a:ext>
            </a:extLst>
          </p:cNvPr>
          <p:cNvGrpSpPr/>
          <p:nvPr/>
        </p:nvGrpSpPr>
        <p:grpSpPr>
          <a:xfrm>
            <a:off x="5512235" y="5050563"/>
            <a:ext cx="437550" cy="402621"/>
            <a:chOff x="3657600" y="1185186"/>
            <a:chExt cx="4874947" cy="4485779"/>
          </a:xfrm>
          <a:solidFill>
            <a:schemeClr val="accent1"/>
          </a:solidFill>
        </p:grpSpPr>
        <p:sp>
          <p:nvSpPr>
            <p:cNvPr id="86" name="Freeform: Shape 51">
              <a:extLst>
                <a:ext uri="{FF2B5EF4-FFF2-40B4-BE49-F238E27FC236}">
                  <a16:creationId xmlns:a16="http://schemas.microsoft.com/office/drawing/2014/main" id="{FAC14012-F1DF-41F2-B303-A3459CE15ECA}"/>
                </a:ext>
              </a:extLst>
            </p:cNvPr>
            <p:cNvSpPr/>
            <p:nvPr/>
          </p:nvSpPr>
          <p:spPr>
            <a:xfrm>
              <a:off x="5648983" y="4965568"/>
              <a:ext cx="1577462" cy="309176"/>
            </a:xfrm>
            <a:custGeom>
              <a:avLst/>
              <a:gdLst>
                <a:gd name="connsiteX0" fmla="*/ 1537534 w 1577462"/>
                <a:gd name="connsiteY0" fmla="*/ 135564 h 309176"/>
                <a:gd name="connsiteX1" fmla="*/ 1570119 w 1577462"/>
                <a:gd name="connsiteY1" fmla="*/ 39933 h 309176"/>
                <a:gd name="connsiteX2" fmla="*/ 1474488 w 1577462"/>
                <a:gd name="connsiteY2" fmla="*/ 7358 h 309176"/>
                <a:gd name="connsiteX3" fmla="*/ 788364 w 1577462"/>
                <a:gd name="connsiteY3" fmla="*/ 166292 h 309176"/>
                <a:gd name="connsiteX4" fmla="*/ 102945 w 1577462"/>
                <a:gd name="connsiteY4" fmla="*/ 7710 h 309176"/>
                <a:gd name="connsiteX5" fmla="*/ 7333 w 1577462"/>
                <a:gd name="connsiteY5" fmla="*/ 40343 h 309176"/>
                <a:gd name="connsiteX6" fmla="*/ 39957 w 1577462"/>
                <a:gd name="connsiteY6" fmla="*/ 135955 h 309176"/>
                <a:gd name="connsiteX7" fmla="*/ 788364 w 1577462"/>
                <a:gd name="connsiteY7" fmla="*/ 309176 h 309176"/>
                <a:gd name="connsiteX8" fmla="*/ 1537534 w 1577462"/>
                <a:gd name="connsiteY8" fmla="*/ 135564 h 30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462" h="309176">
                  <a:moveTo>
                    <a:pt x="1537534" y="135564"/>
                  </a:moveTo>
                  <a:cubicBezTo>
                    <a:pt x="1572939" y="118153"/>
                    <a:pt x="1587522" y="75338"/>
                    <a:pt x="1570119" y="39933"/>
                  </a:cubicBezTo>
                  <a:cubicBezTo>
                    <a:pt x="1552698" y="4529"/>
                    <a:pt x="1509893" y="-10073"/>
                    <a:pt x="1474488" y="7358"/>
                  </a:cubicBezTo>
                  <a:cubicBezTo>
                    <a:pt x="1260033" y="112819"/>
                    <a:pt x="1029195" y="166292"/>
                    <a:pt x="788364" y="166292"/>
                  </a:cubicBezTo>
                  <a:cubicBezTo>
                    <a:pt x="547801" y="166292"/>
                    <a:pt x="317191" y="112933"/>
                    <a:pt x="102945" y="7710"/>
                  </a:cubicBezTo>
                  <a:cubicBezTo>
                    <a:pt x="67522" y="-9692"/>
                    <a:pt x="24717" y="4939"/>
                    <a:pt x="7333" y="40343"/>
                  </a:cubicBezTo>
                  <a:cubicBezTo>
                    <a:pt x="-10059" y="75757"/>
                    <a:pt x="4543" y="118562"/>
                    <a:pt x="39957" y="135955"/>
                  </a:cubicBezTo>
                  <a:cubicBezTo>
                    <a:pt x="273976" y="250893"/>
                    <a:pt x="525789" y="309176"/>
                    <a:pt x="788364" y="309176"/>
                  </a:cubicBezTo>
                  <a:cubicBezTo>
                    <a:pt x="1051245" y="309167"/>
                    <a:pt x="1303296" y="250760"/>
                    <a:pt x="1537534" y="135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52">
              <a:extLst>
                <a:ext uri="{FF2B5EF4-FFF2-40B4-BE49-F238E27FC236}">
                  <a16:creationId xmlns:a16="http://schemas.microsoft.com/office/drawing/2014/main" id="{D530ABAA-534A-44DC-BF9C-A427C08BFD4F}"/>
                </a:ext>
              </a:extLst>
            </p:cNvPr>
            <p:cNvSpPr/>
            <p:nvPr/>
          </p:nvSpPr>
          <p:spPr>
            <a:xfrm>
              <a:off x="5910263" y="1875158"/>
              <a:ext cx="1123598" cy="229400"/>
            </a:xfrm>
            <a:custGeom>
              <a:avLst/>
              <a:gdLst>
                <a:gd name="connsiteX0" fmla="*/ 91411 w 1123598"/>
                <a:gd name="connsiteY0" fmla="*/ 204635 h 229400"/>
                <a:gd name="connsiteX1" fmla="*/ 527084 w 1123598"/>
                <a:gd name="connsiteY1" fmla="*/ 142875 h 229400"/>
                <a:gd name="connsiteX2" fmla="*/ 1029119 w 1123598"/>
                <a:gd name="connsiteY2" fmla="*/ 225571 h 229400"/>
                <a:gd name="connsiteX3" fmla="*/ 1052150 w 1123598"/>
                <a:gd name="connsiteY3" fmla="*/ 229400 h 229400"/>
                <a:gd name="connsiteX4" fmla="*/ 1119768 w 1123598"/>
                <a:gd name="connsiteY4" fmla="*/ 180965 h 229400"/>
                <a:gd name="connsiteX5" fmla="*/ 1075162 w 1123598"/>
                <a:gd name="connsiteY5" fmla="*/ 90316 h 229400"/>
                <a:gd name="connsiteX6" fmla="*/ 527084 w 1123598"/>
                <a:gd name="connsiteY6" fmla="*/ 0 h 229400"/>
                <a:gd name="connsiteX7" fmla="*/ 51501 w 1123598"/>
                <a:gd name="connsiteY7" fmla="*/ 67447 h 229400"/>
                <a:gd name="connsiteX8" fmla="*/ 2866 w 1123598"/>
                <a:gd name="connsiteY8" fmla="*/ 155991 h 229400"/>
                <a:gd name="connsiteX9" fmla="*/ 91411 w 1123598"/>
                <a:gd name="connsiteY9" fmla="*/ 204635 h 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3598" h="229400">
                  <a:moveTo>
                    <a:pt x="91411" y="204635"/>
                  </a:moveTo>
                  <a:cubicBezTo>
                    <a:pt x="232305" y="163659"/>
                    <a:pt x="378894" y="142875"/>
                    <a:pt x="527084" y="142875"/>
                  </a:cubicBezTo>
                  <a:cubicBezTo>
                    <a:pt x="699039" y="142875"/>
                    <a:pt x="867946" y="170698"/>
                    <a:pt x="1029119" y="225571"/>
                  </a:cubicBezTo>
                  <a:cubicBezTo>
                    <a:pt x="1036748" y="228171"/>
                    <a:pt x="1044511" y="229400"/>
                    <a:pt x="1052150" y="229400"/>
                  </a:cubicBezTo>
                  <a:cubicBezTo>
                    <a:pt x="1081878" y="229400"/>
                    <a:pt x="1109652" y="210684"/>
                    <a:pt x="1119768" y="180965"/>
                  </a:cubicBezTo>
                  <a:cubicBezTo>
                    <a:pt x="1132484" y="143618"/>
                    <a:pt x="1112510" y="103032"/>
                    <a:pt x="1075162" y="90316"/>
                  </a:cubicBezTo>
                  <a:cubicBezTo>
                    <a:pt x="899140" y="30385"/>
                    <a:pt x="714736" y="0"/>
                    <a:pt x="527084" y="0"/>
                  </a:cubicBezTo>
                  <a:cubicBezTo>
                    <a:pt x="365378" y="0"/>
                    <a:pt x="205378" y="22689"/>
                    <a:pt x="51501" y="67447"/>
                  </a:cubicBezTo>
                  <a:cubicBezTo>
                    <a:pt x="13611" y="78467"/>
                    <a:pt x="-8164" y="118110"/>
                    <a:pt x="2866" y="155991"/>
                  </a:cubicBezTo>
                  <a:cubicBezTo>
                    <a:pt x="13877" y="193881"/>
                    <a:pt x="53577" y="215627"/>
                    <a:pt x="91411" y="2046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53">
              <a:extLst>
                <a:ext uri="{FF2B5EF4-FFF2-40B4-BE49-F238E27FC236}">
                  <a16:creationId xmlns:a16="http://schemas.microsoft.com/office/drawing/2014/main" id="{39618CE3-547C-49B9-8C27-C4BBF8278E48}"/>
                </a:ext>
              </a:extLst>
            </p:cNvPr>
            <p:cNvSpPr/>
            <p:nvPr/>
          </p:nvSpPr>
          <p:spPr>
            <a:xfrm>
              <a:off x="6753320" y="1514922"/>
              <a:ext cx="142865" cy="142874"/>
            </a:xfrm>
            <a:custGeom>
              <a:avLst/>
              <a:gdLst>
                <a:gd name="connsiteX0" fmla="*/ 5524 w 142865"/>
                <a:gd name="connsiteY0" fmla="*/ 98774 h 142874"/>
                <a:gd name="connsiteX1" fmla="*/ 12097 w 142865"/>
                <a:gd name="connsiteY1" fmla="*/ 111062 h 142874"/>
                <a:gd name="connsiteX2" fmla="*/ 20955 w 142865"/>
                <a:gd name="connsiteY2" fmla="*/ 121920 h 142874"/>
                <a:gd name="connsiteX3" fmla="*/ 71438 w 142865"/>
                <a:gd name="connsiteY3" fmla="*/ 142875 h 142874"/>
                <a:gd name="connsiteX4" fmla="*/ 121920 w 142865"/>
                <a:gd name="connsiteY4" fmla="*/ 121920 h 142874"/>
                <a:gd name="connsiteX5" fmla="*/ 130873 w 142865"/>
                <a:gd name="connsiteY5" fmla="*/ 111062 h 142874"/>
                <a:gd name="connsiteX6" fmla="*/ 137436 w 142865"/>
                <a:gd name="connsiteY6" fmla="*/ 98774 h 142874"/>
                <a:gd name="connsiteX7" fmla="*/ 141437 w 142865"/>
                <a:gd name="connsiteY7" fmla="*/ 85344 h 142874"/>
                <a:gd name="connsiteX8" fmla="*/ 142865 w 142865"/>
                <a:gd name="connsiteY8" fmla="*/ 71438 h 142874"/>
                <a:gd name="connsiteX9" fmla="*/ 141437 w 142865"/>
                <a:gd name="connsiteY9" fmla="*/ 57436 h 142874"/>
                <a:gd name="connsiteX10" fmla="*/ 137436 w 142865"/>
                <a:gd name="connsiteY10" fmla="*/ 44101 h 142874"/>
                <a:gd name="connsiteX11" fmla="*/ 130873 w 142865"/>
                <a:gd name="connsiteY11" fmla="*/ 31718 h 142874"/>
                <a:gd name="connsiteX12" fmla="*/ 121920 w 142865"/>
                <a:gd name="connsiteY12" fmla="*/ 20860 h 142874"/>
                <a:gd name="connsiteX13" fmla="*/ 71438 w 142865"/>
                <a:gd name="connsiteY13" fmla="*/ 0 h 142874"/>
                <a:gd name="connsiteX14" fmla="*/ 20955 w 142865"/>
                <a:gd name="connsiteY14" fmla="*/ 20860 h 142874"/>
                <a:gd name="connsiteX15" fmla="*/ 0 w 142865"/>
                <a:gd name="connsiteY15" fmla="*/ 71438 h 142874"/>
                <a:gd name="connsiteX16" fmla="*/ 1429 w 142865"/>
                <a:gd name="connsiteY16" fmla="*/ 85344 h 142874"/>
                <a:gd name="connsiteX17" fmla="*/ 5524 w 142865"/>
                <a:gd name="connsiteY17" fmla="*/ 98774 h 1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865" h="142874">
                  <a:moveTo>
                    <a:pt x="5524" y="98774"/>
                  </a:moveTo>
                  <a:cubicBezTo>
                    <a:pt x="7239" y="103060"/>
                    <a:pt x="9525" y="107156"/>
                    <a:pt x="12097" y="111062"/>
                  </a:cubicBezTo>
                  <a:cubicBezTo>
                    <a:pt x="14668" y="114967"/>
                    <a:pt x="17612" y="118682"/>
                    <a:pt x="20955" y="121920"/>
                  </a:cubicBezTo>
                  <a:cubicBezTo>
                    <a:pt x="34195" y="135255"/>
                    <a:pt x="52673" y="142875"/>
                    <a:pt x="71438" y="142875"/>
                  </a:cubicBezTo>
                  <a:cubicBezTo>
                    <a:pt x="90297" y="142875"/>
                    <a:pt x="108680" y="135255"/>
                    <a:pt x="121920" y="121920"/>
                  </a:cubicBezTo>
                  <a:cubicBezTo>
                    <a:pt x="125263" y="118682"/>
                    <a:pt x="128302" y="114967"/>
                    <a:pt x="130873" y="111062"/>
                  </a:cubicBezTo>
                  <a:cubicBezTo>
                    <a:pt x="133445" y="107156"/>
                    <a:pt x="135636" y="103060"/>
                    <a:pt x="137436" y="98774"/>
                  </a:cubicBezTo>
                  <a:cubicBezTo>
                    <a:pt x="139246" y="94393"/>
                    <a:pt x="140580" y="89916"/>
                    <a:pt x="141437" y="85344"/>
                  </a:cubicBezTo>
                  <a:cubicBezTo>
                    <a:pt x="142399" y="80772"/>
                    <a:pt x="142865" y="76105"/>
                    <a:pt x="142865" y="71438"/>
                  </a:cubicBezTo>
                  <a:cubicBezTo>
                    <a:pt x="142865" y="66770"/>
                    <a:pt x="142389" y="62103"/>
                    <a:pt x="141437" y="57436"/>
                  </a:cubicBezTo>
                  <a:cubicBezTo>
                    <a:pt x="140580" y="52864"/>
                    <a:pt x="139255" y="48387"/>
                    <a:pt x="137436" y="44101"/>
                  </a:cubicBezTo>
                  <a:cubicBezTo>
                    <a:pt x="135636" y="39815"/>
                    <a:pt x="133436" y="35623"/>
                    <a:pt x="130873" y="31718"/>
                  </a:cubicBezTo>
                  <a:cubicBezTo>
                    <a:pt x="128292" y="27813"/>
                    <a:pt x="125254" y="24194"/>
                    <a:pt x="121920" y="20860"/>
                  </a:cubicBezTo>
                  <a:cubicBezTo>
                    <a:pt x="108680" y="7620"/>
                    <a:pt x="90306" y="0"/>
                    <a:pt x="71438" y="0"/>
                  </a:cubicBezTo>
                  <a:cubicBezTo>
                    <a:pt x="52673" y="0"/>
                    <a:pt x="34195" y="7620"/>
                    <a:pt x="20955" y="20860"/>
                  </a:cubicBezTo>
                  <a:cubicBezTo>
                    <a:pt x="7620" y="34195"/>
                    <a:pt x="0" y="52578"/>
                    <a:pt x="0" y="71438"/>
                  </a:cubicBezTo>
                  <a:cubicBezTo>
                    <a:pt x="0" y="76105"/>
                    <a:pt x="476" y="80772"/>
                    <a:pt x="1429" y="85344"/>
                  </a:cubicBezTo>
                  <a:cubicBezTo>
                    <a:pt x="2381" y="89916"/>
                    <a:pt x="3705" y="94393"/>
                    <a:pt x="5524" y="987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54">
              <a:extLst>
                <a:ext uri="{FF2B5EF4-FFF2-40B4-BE49-F238E27FC236}">
                  <a16:creationId xmlns:a16="http://schemas.microsoft.com/office/drawing/2014/main" id="{B3AD6338-81A2-4164-AE9D-1A8F79A4BDB0}"/>
                </a:ext>
              </a:extLst>
            </p:cNvPr>
            <p:cNvSpPr/>
            <p:nvPr/>
          </p:nvSpPr>
          <p:spPr>
            <a:xfrm>
              <a:off x="4937016" y="2067729"/>
              <a:ext cx="142870" cy="142899"/>
            </a:xfrm>
            <a:custGeom>
              <a:avLst/>
              <a:gdLst>
                <a:gd name="connsiteX0" fmla="*/ 71409 w 142870"/>
                <a:gd name="connsiteY0" fmla="*/ 142899 h 142899"/>
                <a:gd name="connsiteX1" fmla="*/ 121796 w 142870"/>
                <a:gd name="connsiteY1" fmla="*/ 122039 h 142899"/>
                <a:gd name="connsiteX2" fmla="*/ 122082 w 142870"/>
                <a:gd name="connsiteY2" fmla="*/ 21074 h 142899"/>
                <a:gd name="connsiteX3" fmla="*/ 21031 w 142870"/>
                <a:gd name="connsiteY3" fmla="*/ 20789 h 142899"/>
                <a:gd name="connsiteX4" fmla="*/ 20831 w 142870"/>
                <a:gd name="connsiteY4" fmla="*/ 121849 h 142899"/>
                <a:gd name="connsiteX5" fmla="*/ 71409 w 142870"/>
                <a:gd name="connsiteY5" fmla="*/ 142899 h 14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0" h="142899">
                  <a:moveTo>
                    <a:pt x="71409" y="142899"/>
                  </a:moveTo>
                  <a:cubicBezTo>
                    <a:pt x="89707" y="142899"/>
                    <a:pt x="107890" y="135946"/>
                    <a:pt x="121796" y="122039"/>
                  </a:cubicBezTo>
                  <a:cubicBezTo>
                    <a:pt x="149800" y="94226"/>
                    <a:pt x="149895" y="48983"/>
                    <a:pt x="122082" y="21074"/>
                  </a:cubicBezTo>
                  <a:cubicBezTo>
                    <a:pt x="94269" y="-6929"/>
                    <a:pt x="49025" y="-7024"/>
                    <a:pt x="21031" y="20789"/>
                  </a:cubicBezTo>
                  <a:cubicBezTo>
                    <a:pt x="-6886" y="48697"/>
                    <a:pt x="-7067" y="93845"/>
                    <a:pt x="20831" y="121849"/>
                  </a:cubicBezTo>
                  <a:cubicBezTo>
                    <a:pt x="34747" y="135851"/>
                    <a:pt x="53121" y="142899"/>
                    <a:pt x="71409" y="142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55">
              <a:extLst>
                <a:ext uri="{FF2B5EF4-FFF2-40B4-BE49-F238E27FC236}">
                  <a16:creationId xmlns:a16="http://schemas.microsoft.com/office/drawing/2014/main" id="{F7D41DE0-76EF-4F11-9607-59B541F7C268}"/>
                </a:ext>
              </a:extLst>
            </p:cNvPr>
            <p:cNvSpPr/>
            <p:nvPr/>
          </p:nvSpPr>
          <p:spPr>
            <a:xfrm>
              <a:off x="4751366" y="2280022"/>
              <a:ext cx="142908" cy="142918"/>
            </a:xfrm>
            <a:custGeom>
              <a:avLst/>
              <a:gdLst>
                <a:gd name="connsiteX0" fmla="*/ 28278 w 142908"/>
                <a:gd name="connsiteY0" fmla="*/ 128345 h 142918"/>
                <a:gd name="connsiteX1" fmla="*/ 71427 w 142908"/>
                <a:gd name="connsiteY1" fmla="*/ 142919 h 142918"/>
                <a:gd name="connsiteX2" fmla="*/ 128291 w 142908"/>
                <a:gd name="connsiteY2" fmla="*/ 114629 h 142918"/>
                <a:gd name="connsiteX3" fmla="*/ 128386 w 142908"/>
                <a:gd name="connsiteY3" fmla="*/ 114629 h 142918"/>
                <a:gd name="connsiteX4" fmla="*/ 114680 w 142908"/>
                <a:gd name="connsiteY4" fmla="*/ 14522 h 142918"/>
                <a:gd name="connsiteX5" fmla="*/ 14562 w 142908"/>
                <a:gd name="connsiteY5" fmla="*/ 28238 h 142918"/>
                <a:gd name="connsiteX6" fmla="*/ 28278 w 142908"/>
                <a:gd name="connsiteY6" fmla="*/ 128345 h 14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08" h="142918">
                  <a:moveTo>
                    <a:pt x="28278" y="128345"/>
                  </a:moveTo>
                  <a:cubicBezTo>
                    <a:pt x="41137" y="138156"/>
                    <a:pt x="56377" y="142919"/>
                    <a:pt x="71427" y="142919"/>
                  </a:cubicBezTo>
                  <a:cubicBezTo>
                    <a:pt x="92953" y="142919"/>
                    <a:pt x="114289" y="133203"/>
                    <a:pt x="128291" y="114629"/>
                  </a:cubicBezTo>
                  <a:cubicBezTo>
                    <a:pt x="128386" y="114629"/>
                    <a:pt x="128386" y="114629"/>
                    <a:pt x="128386" y="114629"/>
                  </a:cubicBezTo>
                  <a:cubicBezTo>
                    <a:pt x="152199" y="83197"/>
                    <a:pt x="146103" y="38429"/>
                    <a:pt x="114680" y="14522"/>
                  </a:cubicBezTo>
                  <a:cubicBezTo>
                    <a:pt x="83238" y="-9291"/>
                    <a:pt x="38375" y="-3195"/>
                    <a:pt x="14562" y="28238"/>
                  </a:cubicBezTo>
                  <a:cubicBezTo>
                    <a:pt x="-9345" y="59670"/>
                    <a:pt x="-3154" y="104533"/>
                    <a:pt x="28278" y="128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56">
              <a:extLst>
                <a:ext uri="{FF2B5EF4-FFF2-40B4-BE49-F238E27FC236}">
                  <a16:creationId xmlns:a16="http://schemas.microsoft.com/office/drawing/2014/main" id="{EEDEB55E-B175-4890-8C8A-0DC5401F4041}"/>
                </a:ext>
              </a:extLst>
            </p:cNvPr>
            <p:cNvSpPr/>
            <p:nvPr/>
          </p:nvSpPr>
          <p:spPr>
            <a:xfrm>
              <a:off x="6473364" y="1480720"/>
              <a:ext cx="142880" cy="142882"/>
            </a:xfrm>
            <a:custGeom>
              <a:avLst/>
              <a:gdLst>
                <a:gd name="connsiteX0" fmla="*/ 67729 w 142880"/>
                <a:gd name="connsiteY0" fmla="*/ 142787 h 142882"/>
                <a:gd name="connsiteX1" fmla="*/ 71453 w 142880"/>
                <a:gd name="connsiteY1" fmla="*/ 142882 h 142882"/>
                <a:gd name="connsiteX2" fmla="*/ 142786 w 142880"/>
                <a:gd name="connsiteY2" fmla="*/ 75160 h 142882"/>
                <a:gd name="connsiteX3" fmla="*/ 75159 w 142880"/>
                <a:gd name="connsiteY3" fmla="*/ 102 h 142882"/>
                <a:gd name="connsiteX4" fmla="*/ 102 w 142880"/>
                <a:gd name="connsiteY4" fmla="*/ 67730 h 142882"/>
                <a:gd name="connsiteX5" fmla="*/ 67729 w 142880"/>
                <a:gd name="connsiteY5" fmla="*/ 142787 h 14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0" h="142882">
                  <a:moveTo>
                    <a:pt x="67729" y="142787"/>
                  </a:moveTo>
                  <a:cubicBezTo>
                    <a:pt x="68967" y="142787"/>
                    <a:pt x="70215" y="142882"/>
                    <a:pt x="71453" y="142882"/>
                  </a:cubicBezTo>
                  <a:cubicBezTo>
                    <a:pt x="109268" y="142882"/>
                    <a:pt x="140786" y="113260"/>
                    <a:pt x="142786" y="75160"/>
                  </a:cubicBezTo>
                  <a:cubicBezTo>
                    <a:pt x="144786" y="35726"/>
                    <a:pt x="114592" y="2103"/>
                    <a:pt x="75159" y="102"/>
                  </a:cubicBezTo>
                  <a:cubicBezTo>
                    <a:pt x="35725" y="-1993"/>
                    <a:pt x="2102" y="28296"/>
                    <a:pt x="102" y="67730"/>
                  </a:cubicBezTo>
                  <a:cubicBezTo>
                    <a:pt x="-1984" y="107068"/>
                    <a:pt x="28305" y="140691"/>
                    <a:pt x="67729" y="1427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57">
              <a:extLst>
                <a:ext uri="{FF2B5EF4-FFF2-40B4-BE49-F238E27FC236}">
                  <a16:creationId xmlns:a16="http://schemas.microsoft.com/office/drawing/2014/main" id="{63CCC6D7-02D8-47D1-B408-A0FB5201B193}"/>
                </a:ext>
              </a:extLst>
            </p:cNvPr>
            <p:cNvSpPr/>
            <p:nvPr/>
          </p:nvSpPr>
          <p:spPr>
            <a:xfrm>
              <a:off x="6191369" y="1485311"/>
              <a:ext cx="142829" cy="142863"/>
            </a:xfrm>
            <a:custGeom>
              <a:avLst/>
              <a:gdLst>
                <a:gd name="connsiteX0" fmla="*/ 71318 w 142829"/>
                <a:gd name="connsiteY0" fmla="*/ 142863 h 142863"/>
                <a:gd name="connsiteX1" fmla="*/ 77500 w 142829"/>
                <a:gd name="connsiteY1" fmla="*/ 142578 h 142863"/>
                <a:gd name="connsiteX2" fmla="*/ 142556 w 142829"/>
                <a:gd name="connsiteY2" fmla="*/ 65330 h 142863"/>
                <a:gd name="connsiteX3" fmla="*/ 65317 w 142829"/>
                <a:gd name="connsiteY3" fmla="*/ 274 h 142863"/>
                <a:gd name="connsiteX4" fmla="*/ 262 w 142829"/>
                <a:gd name="connsiteY4" fmla="*/ 77522 h 142863"/>
                <a:gd name="connsiteX5" fmla="*/ 71318 w 142829"/>
                <a:gd name="connsiteY5" fmla="*/ 142863 h 1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29" h="142863">
                  <a:moveTo>
                    <a:pt x="71318" y="142863"/>
                  </a:moveTo>
                  <a:cubicBezTo>
                    <a:pt x="73414" y="142863"/>
                    <a:pt x="75414" y="142768"/>
                    <a:pt x="77500" y="142578"/>
                  </a:cubicBezTo>
                  <a:cubicBezTo>
                    <a:pt x="116848" y="139244"/>
                    <a:pt x="145985" y="104668"/>
                    <a:pt x="142556" y="65330"/>
                  </a:cubicBezTo>
                  <a:cubicBezTo>
                    <a:pt x="139222" y="25992"/>
                    <a:pt x="104656" y="-3155"/>
                    <a:pt x="65317" y="274"/>
                  </a:cubicBezTo>
                  <a:cubicBezTo>
                    <a:pt x="25979" y="3608"/>
                    <a:pt x="-3082" y="38184"/>
                    <a:pt x="262" y="77522"/>
                  </a:cubicBezTo>
                  <a:cubicBezTo>
                    <a:pt x="3405" y="114765"/>
                    <a:pt x="34637" y="142863"/>
                    <a:pt x="71318" y="14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58">
              <a:extLst>
                <a:ext uri="{FF2B5EF4-FFF2-40B4-BE49-F238E27FC236}">
                  <a16:creationId xmlns:a16="http://schemas.microsoft.com/office/drawing/2014/main" id="{1024193D-AB4F-4960-B60F-1ED40E249744}"/>
                </a:ext>
              </a:extLst>
            </p:cNvPr>
            <p:cNvSpPr/>
            <p:nvPr/>
          </p:nvSpPr>
          <p:spPr>
            <a:xfrm>
              <a:off x="5912623" y="1528805"/>
              <a:ext cx="142889" cy="142899"/>
            </a:xfrm>
            <a:custGeom>
              <a:avLst/>
              <a:gdLst>
                <a:gd name="connsiteX0" fmla="*/ 71363 w 142889"/>
                <a:gd name="connsiteY0" fmla="*/ 142899 h 142899"/>
                <a:gd name="connsiteX1" fmla="*/ 87365 w 142889"/>
                <a:gd name="connsiteY1" fmla="*/ 141089 h 142899"/>
                <a:gd name="connsiteX2" fmla="*/ 141086 w 142889"/>
                <a:gd name="connsiteY2" fmla="*/ 55460 h 142899"/>
                <a:gd name="connsiteX3" fmla="*/ 55561 w 142889"/>
                <a:gd name="connsiteY3" fmla="*/ 1834 h 142899"/>
                <a:gd name="connsiteX4" fmla="*/ 1830 w 142889"/>
                <a:gd name="connsiteY4" fmla="*/ 87368 h 142899"/>
                <a:gd name="connsiteX5" fmla="*/ 71363 w 142889"/>
                <a:gd name="connsiteY5" fmla="*/ 142899 h 14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9" h="142899">
                  <a:moveTo>
                    <a:pt x="71363" y="142899"/>
                  </a:moveTo>
                  <a:cubicBezTo>
                    <a:pt x="76601" y="142899"/>
                    <a:pt x="82021" y="142328"/>
                    <a:pt x="87365" y="141089"/>
                  </a:cubicBezTo>
                  <a:cubicBezTo>
                    <a:pt x="125846" y="132326"/>
                    <a:pt x="149849" y="93941"/>
                    <a:pt x="141086" y="55460"/>
                  </a:cubicBezTo>
                  <a:cubicBezTo>
                    <a:pt x="132227" y="17074"/>
                    <a:pt x="93937" y="-7024"/>
                    <a:pt x="55561" y="1834"/>
                  </a:cubicBezTo>
                  <a:cubicBezTo>
                    <a:pt x="17080" y="10597"/>
                    <a:pt x="-7019" y="48887"/>
                    <a:pt x="1830" y="87368"/>
                  </a:cubicBezTo>
                  <a:cubicBezTo>
                    <a:pt x="9345" y="120420"/>
                    <a:pt x="38778" y="142899"/>
                    <a:pt x="71363" y="142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59">
              <a:extLst>
                <a:ext uri="{FF2B5EF4-FFF2-40B4-BE49-F238E27FC236}">
                  <a16:creationId xmlns:a16="http://schemas.microsoft.com/office/drawing/2014/main" id="{DF9B386F-B311-45C8-A004-FD2CFA7BDDB9}"/>
                </a:ext>
              </a:extLst>
            </p:cNvPr>
            <p:cNvSpPr/>
            <p:nvPr/>
          </p:nvSpPr>
          <p:spPr>
            <a:xfrm>
              <a:off x="5386939" y="1729707"/>
              <a:ext cx="142892" cy="142879"/>
            </a:xfrm>
            <a:custGeom>
              <a:avLst/>
              <a:gdLst>
                <a:gd name="connsiteX0" fmla="*/ 71543 w 142892"/>
                <a:gd name="connsiteY0" fmla="*/ 142879 h 142879"/>
                <a:gd name="connsiteX1" fmla="*/ 106023 w 142892"/>
                <a:gd name="connsiteY1" fmla="*/ 133926 h 142879"/>
                <a:gd name="connsiteX2" fmla="*/ 106023 w 142892"/>
                <a:gd name="connsiteY2" fmla="*/ 134021 h 142879"/>
                <a:gd name="connsiteX3" fmla="*/ 133941 w 142892"/>
                <a:gd name="connsiteY3" fmla="*/ 36866 h 142879"/>
                <a:gd name="connsiteX4" fmla="*/ 36881 w 142892"/>
                <a:gd name="connsiteY4" fmla="*/ 8958 h 142879"/>
                <a:gd name="connsiteX5" fmla="*/ 8973 w 142892"/>
                <a:gd name="connsiteY5" fmla="*/ 106017 h 142879"/>
                <a:gd name="connsiteX6" fmla="*/ 71543 w 142892"/>
                <a:gd name="connsiteY6" fmla="*/ 142879 h 14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92" h="142879">
                  <a:moveTo>
                    <a:pt x="71543" y="142879"/>
                  </a:moveTo>
                  <a:cubicBezTo>
                    <a:pt x="83173" y="142879"/>
                    <a:pt x="95079" y="140022"/>
                    <a:pt x="106023" y="133926"/>
                  </a:cubicBezTo>
                  <a:cubicBezTo>
                    <a:pt x="106023" y="134021"/>
                    <a:pt x="106023" y="134021"/>
                    <a:pt x="106023" y="134021"/>
                  </a:cubicBezTo>
                  <a:cubicBezTo>
                    <a:pt x="140504" y="114876"/>
                    <a:pt x="153077" y="71442"/>
                    <a:pt x="133941" y="36866"/>
                  </a:cubicBezTo>
                  <a:cubicBezTo>
                    <a:pt x="114891" y="2385"/>
                    <a:pt x="71362" y="-10188"/>
                    <a:pt x="36881" y="8958"/>
                  </a:cubicBezTo>
                  <a:cubicBezTo>
                    <a:pt x="2306" y="28008"/>
                    <a:pt x="-10163" y="71537"/>
                    <a:pt x="8973" y="106017"/>
                  </a:cubicBezTo>
                  <a:cubicBezTo>
                    <a:pt x="21918" y="129639"/>
                    <a:pt x="46406" y="142879"/>
                    <a:pt x="71543" y="142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60">
              <a:extLst>
                <a:ext uri="{FF2B5EF4-FFF2-40B4-BE49-F238E27FC236}">
                  <a16:creationId xmlns:a16="http://schemas.microsoft.com/office/drawing/2014/main" id="{52CB704E-8926-4C61-AFF1-6180F3BB0D54}"/>
                </a:ext>
              </a:extLst>
            </p:cNvPr>
            <p:cNvSpPr/>
            <p:nvPr/>
          </p:nvSpPr>
          <p:spPr>
            <a:xfrm>
              <a:off x="5150212" y="1883111"/>
              <a:ext cx="142873" cy="142827"/>
            </a:xfrm>
            <a:custGeom>
              <a:avLst/>
              <a:gdLst>
                <a:gd name="connsiteX0" fmla="*/ 71488 w 142873"/>
                <a:gd name="connsiteY0" fmla="*/ 142827 h 142827"/>
                <a:gd name="connsiteX1" fmla="*/ 114350 w 142873"/>
                <a:gd name="connsiteY1" fmla="*/ 128540 h 142827"/>
                <a:gd name="connsiteX2" fmla="*/ 128543 w 142873"/>
                <a:gd name="connsiteY2" fmla="*/ 28527 h 142827"/>
                <a:gd name="connsiteX3" fmla="*/ 28530 w 142873"/>
                <a:gd name="connsiteY3" fmla="*/ 14335 h 142827"/>
                <a:gd name="connsiteX4" fmla="*/ 14338 w 142873"/>
                <a:gd name="connsiteY4" fmla="*/ 114348 h 142827"/>
                <a:gd name="connsiteX5" fmla="*/ 71488 w 142873"/>
                <a:gd name="connsiteY5" fmla="*/ 142827 h 14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3" h="142827">
                  <a:moveTo>
                    <a:pt x="71488" y="142827"/>
                  </a:moveTo>
                  <a:cubicBezTo>
                    <a:pt x="86442" y="142827"/>
                    <a:pt x="101482" y="138160"/>
                    <a:pt x="114350" y="128540"/>
                  </a:cubicBezTo>
                  <a:cubicBezTo>
                    <a:pt x="145878" y="104823"/>
                    <a:pt x="152250" y="60055"/>
                    <a:pt x="128543" y="28527"/>
                  </a:cubicBezTo>
                  <a:cubicBezTo>
                    <a:pt x="104825" y="-3000"/>
                    <a:pt x="60058" y="-9382"/>
                    <a:pt x="28530" y="14335"/>
                  </a:cubicBezTo>
                  <a:cubicBezTo>
                    <a:pt x="-3007" y="37957"/>
                    <a:pt x="-9379" y="82820"/>
                    <a:pt x="14338" y="114348"/>
                  </a:cubicBezTo>
                  <a:cubicBezTo>
                    <a:pt x="28425" y="133017"/>
                    <a:pt x="49857" y="142827"/>
                    <a:pt x="71488" y="142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61">
              <a:extLst>
                <a:ext uri="{FF2B5EF4-FFF2-40B4-BE49-F238E27FC236}">
                  <a16:creationId xmlns:a16="http://schemas.microsoft.com/office/drawing/2014/main" id="{77253C1F-0368-4721-AB35-39D1BC34F6D1}"/>
                </a:ext>
              </a:extLst>
            </p:cNvPr>
            <p:cNvSpPr/>
            <p:nvPr/>
          </p:nvSpPr>
          <p:spPr>
            <a:xfrm>
              <a:off x="5642729" y="1610776"/>
              <a:ext cx="142914" cy="142938"/>
            </a:xfrm>
            <a:custGeom>
              <a:avLst/>
              <a:gdLst>
                <a:gd name="connsiteX0" fmla="*/ 71414 w 142914"/>
                <a:gd name="connsiteY0" fmla="*/ 142938 h 142938"/>
                <a:gd name="connsiteX1" fmla="*/ 96941 w 142914"/>
                <a:gd name="connsiteY1" fmla="*/ 138176 h 142938"/>
                <a:gd name="connsiteX2" fmla="*/ 138184 w 142914"/>
                <a:gd name="connsiteY2" fmla="*/ 45974 h 142938"/>
                <a:gd name="connsiteX3" fmla="*/ 45887 w 142914"/>
                <a:gd name="connsiteY3" fmla="*/ 4730 h 142938"/>
                <a:gd name="connsiteX4" fmla="*/ 4748 w 142914"/>
                <a:gd name="connsiteY4" fmla="*/ 96932 h 142938"/>
                <a:gd name="connsiteX5" fmla="*/ 71414 w 142914"/>
                <a:gd name="connsiteY5" fmla="*/ 142938 h 1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4" h="142938">
                  <a:moveTo>
                    <a:pt x="71414" y="142938"/>
                  </a:moveTo>
                  <a:cubicBezTo>
                    <a:pt x="79977" y="142938"/>
                    <a:pt x="88559" y="141414"/>
                    <a:pt x="96941" y="138176"/>
                  </a:cubicBezTo>
                  <a:cubicBezTo>
                    <a:pt x="133802" y="124079"/>
                    <a:pt x="152281" y="82835"/>
                    <a:pt x="138184" y="45974"/>
                  </a:cubicBezTo>
                  <a:cubicBezTo>
                    <a:pt x="124087" y="9112"/>
                    <a:pt x="82748" y="-9367"/>
                    <a:pt x="45887" y="4730"/>
                  </a:cubicBezTo>
                  <a:cubicBezTo>
                    <a:pt x="9025" y="18827"/>
                    <a:pt x="-9358" y="60166"/>
                    <a:pt x="4748" y="96932"/>
                  </a:cubicBezTo>
                  <a:cubicBezTo>
                    <a:pt x="15597" y="125412"/>
                    <a:pt x="42734" y="142938"/>
                    <a:pt x="71414" y="142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62">
              <a:extLst>
                <a:ext uri="{FF2B5EF4-FFF2-40B4-BE49-F238E27FC236}">
                  <a16:creationId xmlns:a16="http://schemas.microsoft.com/office/drawing/2014/main" id="{D76D1406-F35A-4E9A-A9C9-DB639A3B9815}"/>
                </a:ext>
              </a:extLst>
            </p:cNvPr>
            <p:cNvSpPr/>
            <p:nvPr/>
          </p:nvSpPr>
          <p:spPr>
            <a:xfrm>
              <a:off x="4596764" y="2516266"/>
              <a:ext cx="142865" cy="142894"/>
            </a:xfrm>
            <a:custGeom>
              <a:avLst/>
              <a:gdLst>
                <a:gd name="connsiteX0" fmla="*/ 31804 w 142865"/>
                <a:gd name="connsiteY0" fmla="*/ 130798 h 142894"/>
                <a:gd name="connsiteX1" fmla="*/ 44091 w 142865"/>
                <a:gd name="connsiteY1" fmla="*/ 137370 h 142894"/>
                <a:gd name="connsiteX2" fmla="*/ 57426 w 142865"/>
                <a:gd name="connsiteY2" fmla="*/ 141466 h 142894"/>
                <a:gd name="connsiteX3" fmla="*/ 71428 w 142865"/>
                <a:gd name="connsiteY3" fmla="*/ 142895 h 142894"/>
                <a:gd name="connsiteX4" fmla="*/ 121911 w 142865"/>
                <a:gd name="connsiteY4" fmla="*/ 121940 h 142894"/>
                <a:gd name="connsiteX5" fmla="*/ 142865 w 142865"/>
                <a:gd name="connsiteY5" fmla="*/ 71362 h 142894"/>
                <a:gd name="connsiteX6" fmla="*/ 121911 w 142865"/>
                <a:gd name="connsiteY6" fmla="*/ 20880 h 142894"/>
                <a:gd name="connsiteX7" fmla="*/ 57426 w 142865"/>
                <a:gd name="connsiteY7" fmla="*/ 1353 h 142894"/>
                <a:gd name="connsiteX8" fmla="*/ 44091 w 142865"/>
                <a:gd name="connsiteY8" fmla="*/ 5449 h 142894"/>
                <a:gd name="connsiteX9" fmla="*/ 31804 w 142865"/>
                <a:gd name="connsiteY9" fmla="*/ 12021 h 142894"/>
                <a:gd name="connsiteX10" fmla="*/ 20946 w 142865"/>
                <a:gd name="connsiteY10" fmla="*/ 20880 h 142894"/>
                <a:gd name="connsiteX11" fmla="*/ 11992 w 142865"/>
                <a:gd name="connsiteY11" fmla="*/ 31738 h 142894"/>
                <a:gd name="connsiteX12" fmla="*/ 5429 w 142865"/>
                <a:gd name="connsiteY12" fmla="*/ 44121 h 142894"/>
                <a:gd name="connsiteX13" fmla="*/ 1429 w 142865"/>
                <a:gd name="connsiteY13" fmla="*/ 57456 h 142894"/>
                <a:gd name="connsiteX14" fmla="*/ 0 w 142865"/>
                <a:gd name="connsiteY14" fmla="*/ 71362 h 142894"/>
                <a:gd name="connsiteX15" fmla="*/ 20955 w 142865"/>
                <a:gd name="connsiteY15" fmla="*/ 121940 h 142894"/>
                <a:gd name="connsiteX16" fmla="*/ 31804 w 142865"/>
                <a:gd name="connsiteY16" fmla="*/ 130798 h 14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865" h="142894">
                  <a:moveTo>
                    <a:pt x="31804" y="130798"/>
                  </a:moveTo>
                  <a:cubicBezTo>
                    <a:pt x="35614" y="133370"/>
                    <a:pt x="39815" y="135561"/>
                    <a:pt x="44091" y="137370"/>
                  </a:cubicBezTo>
                  <a:cubicBezTo>
                    <a:pt x="48377" y="139180"/>
                    <a:pt x="52959" y="140514"/>
                    <a:pt x="57426" y="141466"/>
                  </a:cubicBezTo>
                  <a:cubicBezTo>
                    <a:pt x="62094" y="142419"/>
                    <a:pt x="66751" y="142895"/>
                    <a:pt x="71428" y="142895"/>
                  </a:cubicBezTo>
                  <a:cubicBezTo>
                    <a:pt x="90192" y="142895"/>
                    <a:pt x="108671" y="135180"/>
                    <a:pt x="121911" y="121940"/>
                  </a:cubicBezTo>
                  <a:cubicBezTo>
                    <a:pt x="135246" y="108605"/>
                    <a:pt x="142865" y="90222"/>
                    <a:pt x="142865" y="71362"/>
                  </a:cubicBezTo>
                  <a:cubicBezTo>
                    <a:pt x="142865" y="52598"/>
                    <a:pt x="135246" y="34215"/>
                    <a:pt x="121911" y="20880"/>
                  </a:cubicBezTo>
                  <a:cubicBezTo>
                    <a:pt x="105347" y="4306"/>
                    <a:pt x="80667" y="-3314"/>
                    <a:pt x="57426" y="1353"/>
                  </a:cubicBezTo>
                  <a:cubicBezTo>
                    <a:pt x="52949" y="2306"/>
                    <a:pt x="48377" y="3639"/>
                    <a:pt x="44091" y="5449"/>
                  </a:cubicBezTo>
                  <a:cubicBezTo>
                    <a:pt x="39815" y="7259"/>
                    <a:pt x="35614" y="9450"/>
                    <a:pt x="31804" y="12021"/>
                  </a:cubicBezTo>
                  <a:cubicBezTo>
                    <a:pt x="27803" y="14593"/>
                    <a:pt x="24184" y="17641"/>
                    <a:pt x="20946" y="20880"/>
                  </a:cubicBezTo>
                  <a:cubicBezTo>
                    <a:pt x="17612" y="24213"/>
                    <a:pt x="14659" y="27833"/>
                    <a:pt x="11992" y="31738"/>
                  </a:cubicBezTo>
                  <a:cubicBezTo>
                    <a:pt x="9420" y="35643"/>
                    <a:pt x="7230" y="39739"/>
                    <a:pt x="5429" y="44121"/>
                  </a:cubicBezTo>
                  <a:cubicBezTo>
                    <a:pt x="3715" y="48407"/>
                    <a:pt x="2286" y="52884"/>
                    <a:pt x="1429" y="57456"/>
                  </a:cubicBezTo>
                  <a:cubicBezTo>
                    <a:pt x="467" y="62028"/>
                    <a:pt x="0" y="66790"/>
                    <a:pt x="0" y="71362"/>
                  </a:cubicBezTo>
                  <a:cubicBezTo>
                    <a:pt x="0" y="90222"/>
                    <a:pt x="7620" y="108605"/>
                    <a:pt x="20955" y="121940"/>
                  </a:cubicBezTo>
                  <a:cubicBezTo>
                    <a:pt x="24194" y="125178"/>
                    <a:pt x="27813" y="128226"/>
                    <a:pt x="31804" y="1307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63">
              <a:extLst>
                <a:ext uri="{FF2B5EF4-FFF2-40B4-BE49-F238E27FC236}">
                  <a16:creationId xmlns:a16="http://schemas.microsoft.com/office/drawing/2014/main" id="{3F8F693E-F477-4B4D-8272-C21EE6515546}"/>
                </a:ext>
              </a:extLst>
            </p:cNvPr>
            <p:cNvSpPr/>
            <p:nvPr/>
          </p:nvSpPr>
          <p:spPr>
            <a:xfrm>
              <a:off x="5471055" y="5321303"/>
              <a:ext cx="142884" cy="142875"/>
            </a:xfrm>
            <a:custGeom>
              <a:avLst/>
              <a:gdLst>
                <a:gd name="connsiteX0" fmla="*/ 137446 w 142884"/>
                <a:gd name="connsiteY0" fmla="*/ 44101 h 142875"/>
                <a:gd name="connsiteX1" fmla="*/ 130883 w 142884"/>
                <a:gd name="connsiteY1" fmla="*/ 31718 h 142875"/>
                <a:gd name="connsiteX2" fmla="*/ 122025 w 142884"/>
                <a:gd name="connsiteY2" fmla="*/ 20860 h 142875"/>
                <a:gd name="connsiteX3" fmla="*/ 71438 w 142884"/>
                <a:gd name="connsiteY3" fmla="*/ 0 h 142875"/>
                <a:gd name="connsiteX4" fmla="*/ 20955 w 142884"/>
                <a:gd name="connsiteY4" fmla="*/ 20860 h 142875"/>
                <a:gd name="connsiteX5" fmla="*/ 12097 w 142884"/>
                <a:gd name="connsiteY5" fmla="*/ 31718 h 142875"/>
                <a:gd name="connsiteX6" fmla="*/ 5524 w 142884"/>
                <a:gd name="connsiteY6" fmla="*/ 44101 h 142875"/>
                <a:gd name="connsiteX7" fmla="*/ 1429 w 142884"/>
                <a:gd name="connsiteY7" fmla="*/ 57436 h 142875"/>
                <a:gd name="connsiteX8" fmla="*/ 0 w 142884"/>
                <a:gd name="connsiteY8" fmla="*/ 71438 h 142875"/>
                <a:gd name="connsiteX9" fmla="*/ 1429 w 142884"/>
                <a:gd name="connsiteY9" fmla="*/ 85344 h 142875"/>
                <a:gd name="connsiteX10" fmla="*/ 5524 w 142884"/>
                <a:gd name="connsiteY10" fmla="*/ 98774 h 142875"/>
                <a:gd name="connsiteX11" fmla="*/ 12097 w 142884"/>
                <a:gd name="connsiteY11" fmla="*/ 111062 h 142875"/>
                <a:gd name="connsiteX12" fmla="*/ 20955 w 142884"/>
                <a:gd name="connsiteY12" fmla="*/ 121920 h 142875"/>
                <a:gd name="connsiteX13" fmla="*/ 71438 w 142884"/>
                <a:gd name="connsiteY13" fmla="*/ 142875 h 142875"/>
                <a:gd name="connsiteX14" fmla="*/ 122025 w 142884"/>
                <a:gd name="connsiteY14" fmla="*/ 121920 h 142875"/>
                <a:gd name="connsiteX15" fmla="*/ 130883 w 142884"/>
                <a:gd name="connsiteY15" fmla="*/ 111062 h 142875"/>
                <a:gd name="connsiteX16" fmla="*/ 137446 w 142884"/>
                <a:gd name="connsiteY16" fmla="*/ 98774 h 142875"/>
                <a:gd name="connsiteX17" fmla="*/ 141551 w 142884"/>
                <a:gd name="connsiteY17" fmla="*/ 85344 h 142875"/>
                <a:gd name="connsiteX18" fmla="*/ 142884 w 142884"/>
                <a:gd name="connsiteY18" fmla="*/ 71438 h 142875"/>
                <a:gd name="connsiteX19" fmla="*/ 141551 w 142884"/>
                <a:gd name="connsiteY19" fmla="*/ 57436 h 142875"/>
                <a:gd name="connsiteX20" fmla="*/ 137446 w 142884"/>
                <a:gd name="connsiteY20" fmla="*/ 4410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84" h="142875">
                  <a:moveTo>
                    <a:pt x="137446" y="44101"/>
                  </a:moveTo>
                  <a:cubicBezTo>
                    <a:pt x="135646" y="39814"/>
                    <a:pt x="133445" y="35624"/>
                    <a:pt x="130883" y="31718"/>
                  </a:cubicBezTo>
                  <a:cubicBezTo>
                    <a:pt x="128302" y="27813"/>
                    <a:pt x="125263" y="24194"/>
                    <a:pt x="122025" y="20860"/>
                  </a:cubicBezTo>
                  <a:cubicBezTo>
                    <a:pt x="108690" y="7620"/>
                    <a:pt x="90306" y="0"/>
                    <a:pt x="71438" y="0"/>
                  </a:cubicBezTo>
                  <a:cubicBezTo>
                    <a:pt x="52673" y="0"/>
                    <a:pt x="34195" y="7620"/>
                    <a:pt x="20955" y="20860"/>
                  </a:cubicBezTo>
                  <a:cubicBezTo>
                    <a:pt x="17621" y="24194"/>
                    <a:pt x="14668" y="27813"/>
                    <a:pt x="12097" y="31718"/>
                  </a:cubicBezTo>
                  <a:cubicBezTo>
                    <a:pt x="9515" y="35624"/>
                    <a:pt x="7229" y="39814"/>
                    <a:pt x="5524" y="44101"/>
                  </a:cubicBezTo>
                  <a:cubicBezTo>
                    <a:pt x="3724" y="48387"/>
                    <a:pt x="2381" y="52864"/>
                    <a:pt x="1429" y="57436"/>
                  </a:cubicBezTo>
                  <a:cubicBezTo>
                    <a:pt x="467" y="62103"/>
                    <a:pt x="0" y="66770"/>
                    <a:pt x="0" y="71438"/>
                  </a:cubicBezTo>
                  <a:cubicBezTo>
                    <a:pt x="0" y="76105"/>
                    <a:pt x="476" y="80772"/>
                    <a:pt x="1429" y="85344"/>
                  </a:cubicBezTo>
                  <a:cubicBezTo>
                    <a:pt x="2381" y="89916"/>
                    <a:pt x="3715" y="94393"/>
                    <a:pt x="5524" y="98774"/>
                  </a:cubicBezTo>
                  <a:cubicBezTo>
                    <a:pt x="7239" y="103061"/>
                    <a:pt x="9525" y="107156"/>
                    <a:pt x="12097" y="111062"/>
                  </a:cubicBezTo>
                  <a:cubicBezTo>
                    <a:pt x="14668" y="114967"/>
                    <a:pt x="17621" y="118586"/>
                    <a:pt x="20955" y="121920"/>
                  </a:cubicBezTo>
                  <a:cubicBezTo>
                    <a:pt x="34195" y="135255"/>
                    <a:pt x="52673" y="142875"/>
                    <a:pt x="71438" y="142875"/>
                  </a:cubicBezTo>
                  <a:cubicBezTo>
                    <a:pt x="90297" y="142875"/>
                    <a:pt x="108680" y="135255"/>
                    <a:pt x="122025" y="121920"/>
                  </a:cubicBezTo>
                  <a:cubicBezTo>
                    <a:pt x="125263" y="118586"/>
                    <a:pt x="128302" y="114967"/>
                    <a:pt x="130883" y="111062"/>
                  </a:cubicBezTo>
                  <a:cubicBezTo>
                    <a:pt x="133455" y="107156"/>
                    <a:pt x="135646" y="103061"/>
                    <a:pt x="137446" y="98774"/>
                  </a:cubicBezTo>
                  <a:cubicBezTo>
                    <a:pt x="139255" y="94393"/>
                    <a:pt x="140589" y="89916"/>
                    <a:pt x="141551" y="85344"/>
                  </a:cubicBezTo>
                  <a:cubicBezTo>
                    <a:pt x="142408" y="80772"/>
                    <a:pt x="142884" y="76105"/>
                    <a:pt x="142884" y="71438"/>
                  </a:cubicBezTo>
                  <a:cubicBezTo>
                    <a:pt x="142884" y="66770"/>
                    <a:pt x="142408" y="62103"/>
                    <a:pt x="141551" y="57436"/>
                  </a:cubicBezTo>
                  <a:cubicBezTo>
                    <a:pt x="140589" y="52864"/>
                    <a:pt x="139265" y="48387"/>
                    <a:pt x="137446" y="44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64">
              <a:extLst>
                <a:ext uri="{FF2B5EF4-FFF2-40B4-BE49-F238E27FC236}">
                  <a16:creationId xmlns:a16="http://schemas.microsoft.com/office/drawing/2014/main" id="{02CA761F-5974-43B7-826E-EB298D5AAB10}"/>
                </a:ext>
              </a:extLst>
            </p:cNvPr>
            <p:cNvSpPr/>
            <p:nvPr/>
          </p:nvSpPr>
          <p:spPr>
            <a:xfrm>
              <a:off x="8333560" y="3020395"/>
              <a:ext cx="142878" cy="142923"/>
            </a:xfrm>
            <a:custGeom>
              <a:avLst/>
              <a:gdLst>
                <a:gd name="connsiteX0" fmla="*/ 2053 w 142878"/>
                <a:gd name="connsiteY0" fmla="*/ 88441 h 142923"/>
                <a:gd name="connsiteX1" fmla="*/ 71395 w 142878"/>
                <a:gd name="connsiteY1" fmla="*/ 142924 h 142923"/>
                <a:gd name="connsiteX2" fmla="*/ 88445 w 142878"/>
                <a:gd name="connsiteY2" fmla="*/ 140924 h 142923"/>
                <a:gd name="connsiteX3" fmla="*/ 140832 w 142878"/>
                <a:gd name="connsiteY3" fmla="*/ 54532 h 142923"/>
                <a:gd name="connsiteX4" fmla="*/ 54441 w 142878"/>
                <a:gd name="connsiteY4" fmla="*/ 2049 h 142923"/>
                <a:gd name="connsiteX5" fmla="*/ 2053 w 142878"/>
                <a:gd name="connsiteY5" fmla="*/ 88441 h 1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8" h="142923">
                  <a:moveTo>
                    <a:pt x="2053" y="88441"/>
                  </a:moveTo>
                  <a:cubicBezTo>
                    <a:pt x="10054" y="121112"/>
                    <a:pt x="39201" y="142924"/>
                    <a:pt x="71395" y="142924"/>
                  </a:cubicBezTo>
                  <a:cubicBezTo>
                    <a:pt x="77015" y="142924"/>
                    <a:pt x="82720" y="142257"/>
                    <a:pt x="88445" y="140924"/>
                  </a:cubicBezTo>
                  <a:cubicBezTo>
                    <a:pt x="126735" y="131494"/>
                    <a:pt x="150157" y="92822"/>
                    <a:pt x="140832" y="54532"/>
                  </a:cubicBezTo>
                  <a:cubicBezTo>
                    <a:pt x="131498" y="16146"/>
                    <a:pt x="92826" y="-7285"/>
                    <a:pt x="54441" y="2049"/>
                  </a:cubicBezTo>
                  <a:cubicBezTo>
                    <a:pt x="16141" y="11479"/>
                    <a:pt x="-7291" y="50150"/>
                    <a:pt x="2053" y="88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65">
              <a:extLst>
                <a:ext uri="{FF2B5EF4-FFF2-40B4-BE49-F238E27FC236}">
                  <a16:creationId xmlns:a16="http://schemas.microsoft.com/office/drawing/2014/main" id="{AC2D80F8-C7AD-4F9C-8E50-EA2508058A69}"/>
                </a:ext>
              </a:extLst>
            </p:cNvPr>
            <p:cNvSpPr/>
            <p:nvPr/>
          </p:nvSpPr>
          <p:spPr>
            <a:xfrm>
              <a:off x="8381754" y="3303473"/>
              <a:ext cx="142881" cy="142833"/>
            </a:xfrm>
            <a:custGeom>
              <a:avLst/>
              <a:gdLst>
                <a:gd name="connsiteX0" fmla="*/ 64444 w 142881"/>
                <a:gd name="connsiteY0" fmla="*/ 340 h 142833"/>
                <a:gd name="connsiteX1" fmla="*/ 341 w 142881"/>
                <a:gd name="connsiteY1" fmla="*/ 78445 h 142833"/>
                <a:gd name="connsiteX2" fmla="*/ 71398 w 142881"/>
                <a:gd name="connsiteY2" fmla="*/ 142834 h 142833"/>
                <a:gd name="connsiteX3" fmla="*/ 78446 w 142881"/>
                <a:gd name="connsiteY3" fmla="*/ 142548 h 142833"/>
                <a:gd name="connsiteX4" fmla="*/ 142540 w 142881"/>
                <a:gd name="connsiteY4" fmla="*/ 64443 h 142833"/>
                <a:gd name="connsiteX5" fmla="*/ 64444 w 142881"/>
                <a:gd name="connsiteY5" fmla="*/ 340 h 14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1" h="142833">
                  <a:moveTo>
                    <a:pt x="64444" y="340"/>
                  </a:moveTo>
                  <a:cubicBezTo>
                    <a:pt x="25201" y="4150"/>
                    <a:pt x="-3478" y="39107"/>
                    <a:pt x="341" y="78445"/>
                  </a:cubicBezTo>
                  <a:cubicBezTo>
                    <a:pt x="3961" y="115307"/>
                    <a:pt x="35012" y="142834"/>
                    <a:pt x="71398" y="142834"/>
                  </a:cubicBezTo>
                  <a:cubicBezTo>
                    <a:pt x="73684" y="142834"/>
                    <a:pt x="76065" y="142739"/>
                    <a:pt x="78446" y="142548"/>
                  </a:cubicBezTo>
                  <a:cubicBezTo>
                    <a:pt x="117689" y="138738"/>
                    <a:pt x="146359" y="103781"/>
                    <a:pt x="142540" y="64443"/>
                  </a:cubicBezTo>
                  <a:cubicBezTo>
                    <a:pt x="138740" y="25200"/>
                    <a:pt x="103783" y="-3470"/>
                    <a:pt x="64444" y="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66">
              <a:extLst>
                <a:ext uri="{FF2B5EF4-FFF2-40B4-BE49-F238E27FC236}">
                  <a16:creationId xmlns:a16="http://schemas.microsoft.com/office/drawing/2014/main" id="{F5525FFE-A39A-4327-98B5-8F8CE038E52C}"/>
                </a:ext>
              </a:extLst>
            </p:cNvPr>
            <p:cNvSpPr/>
            <p:nvPr/>
          </p:nvSpPr>
          <p:spPr>
            <a:xfrm>
              <a:off x="8245630" y="2747111"/>
              <a:ext cx="142845" cy="142935"/>
            </a:xfrm>
            <a:custGeom>
              <a:avLst/>
              <a:gdLst>
                <a:gd name="connsiteX0" fmla="*/ 5200 w 142845"/>
                <a:gd name="connsiteY0" fmla="*/ 98168 h 142935"/>
                <a:gd name="connsiteX1" fmla="*/ 5105 w 142845"/>
                <a:gd name="connsiteY1" fmla="*/ 98168 h 142935"/>
                <a:gd name="connsiteX2" fmla="*/ 71399 w 142845"/>
                <a:gd name="connsiteY2" fmla="*/ 142936 h 142935"/>
                <a:gd name="connsiteX3" fmla="*/ 98069 w 142845"/>
                <a:gd name="connsiteY3" fmla="*/ 137792 h 142935"/>
                <a:gd name="connsiteX4" fmla="*/ 137693 w 142845"/>
                <a:gd name="connsiteY4" fmla="*/ 44828 h 142935"/>
                <a:gd name="connsiteX5" fmla="*/ 44729 w 142845"/>
                <a:gd name="connsiteY5" fmla="*/ 5204 h 142935"/>
                <a:gd name="connsiteX6" fmla="*/ 5200 w 142845"/>
                <a:gd name="connsiteY6" fmla="*/ 98168 h 1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45" h="142935">
                  <a:moveTo>
                    <a:pt x="5200" y="98168"/>
                  </a:moveTo>
                  <a:cubicBezTo>
                    <a:pt x="5105" y="98168"/>
                    <a:pt x="5105" y="98168"/>
                    <a:pt x="5105" y="98168"/>
                  </a:cubicBezTo>
                  <a:cubicBezTo>
                    <a:pt x="16345" y="125981"/>
                    <a:pt x="43110" y="142936"/>
                    <a:pt x="71399" y="142936"/>
                  </a:cubicBezTo>
                  <a:cubicBezTo>
                    <a:pt x="80258" y="142936"/>
                    <a:pt x="89306" y="141221"/>
                    <a:pt x="98069" y="137792"/>
                  </a:cubicBezTo>
                  <a:cubicBezTo>
                    <a:pt x="134645" y="123029"/>
                    <a:pt x="152362" y="81404"/>
                    <a:pt x="137693" y="44828"/>
                  </a:cubicBezTo>
                  <a:cubicBezTo>
                    <a:pt x="122929" y="8157"/>
                    <a:pt x="81305" y="-9559"/>
                    <a:pt x="44729" y="5204"/>
                  </a:cubicBezTo>
                  <a:cubicBezTo>
                    <a:pt x="8163" y="19968"/>
                    <a:pt x="-9554" y="61592"/>
                    <a:pt x="5200" y="98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67">
              <a:extLst>
                <a:ext uri="{FF2B5EF4-FFF2-40B4-BE49-F238E27FC236}">
                  <a16:creationId xmlns:a16="http://schemas.microsoft.com/office/drawing/2014/main" id="{E88B64AD-5DC6-4CE4-89CC-0CB6D2C88E1B}"/>
                </a:ext>
              </a:extLst>
            </p:cNvPr>
            <p:cNvSpPr/>
            <p:nvPr/>
          </p:nvSpPr>
          <p:spPr>
            <a:xfrm>
              <a:off x="8119636" y="2489159"/>
              <a:ext cx="142870" cy="142854"/>
            </a:xfrm>
            <a:custGeom>
              <a:avLst/>
              <a:gdLst>
                <a:gd name="connsiteX0" fmla="*/ 9665 w 142870"/>
                <a:gd name="connsiteY0" fmla="*/ 107231 h 142854"/>
                <a:gd name="connsiteX1" fmla="*/ 71482 w 142870"/>
                <a:gd name="connsiteY1" fmla="*/ 142855 h 142854"/>
                <a:gd name="connsiteX2" fmla="*/ 107296 w 142870"/>
                <a:gd name="connsiteY2" fmla="*/ 133235 h 142854"/>
                <a:gd name="connsiteX3" fmla="*/ 133204 w 142870"/>
                <a:gd name="connsiteY3" fmla="*/ 35603 h 142854"/>
                <a:gd name="connsiteX4" fmla="*/ 35678 w 142870"/>
                <a:gd name="connsiteY4" fmla="*/ 9600 h 142854"/>
                <a:gd name="connsiteX5" fmla="*/ 9665 w 142870"/>
                <a:gd name="connsiteY5" fmla="*/ 107231 h 14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0" h="142854">
                  <a:moveTo>
                    <a:pt x="9665" y="107231"/>
                  </a:moveTo>
                  <a:cubicBezTo>
                    <a:pt x="22905" y="130091"/>
                    <a:pt x="46908" y="142855"/>
                    <a:pt x="71482" y="142855"/>
                  </a:cubicBezTo>
                  <a:cubicBezTo>
                    <a:pt x="83674" y="142855"/>
                    <a:pt x="95961" y="139807"/>
                    <a:pt x="107296" y="133235"/>
                  </a:cubicBezTo>
                  <a:cubicBezTo>
                    <a:pt x="141396" y="113423"/>
                    <a:pt x="153016" y="69798"/>
                    <a:pt x="133204" y="35603"/>
                  </a:cubicBezTo>
                  <a:cubicBezTo>
                    <a:pt x="113497" y="1504"/>
                    <a:pt x="69777" y="-10117"/>
                    <a:pt x="35678" y="9600"/>
                  </a:cubicBezTo>
                  <a:cubicBezTo>
                    <a:pt x="1464" y="29412"/>
                    <a:pt x="-10147" y="73132"/>
                    <a:pt x="9665" y="1072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68">
              <a:extLst>
                <a:ext uri="{FF2B5EF4-FFF2-40B4-BE49-F238E27FC236}">
                  <a16:creationId xmlns:a16="http://schemas.microsoft.com/office/drawing/2014/main" id="{3600BD80-7593-4C0D-844A-F47D7B3118C2}"/>
                </a:ext>
              </a:extLst>
            </p:cNvPr>
            <p:cNvSpPr/>
            <p:nvPr/>
          </p:nvSpPr>
          <p:spPr>
            <a:xfrm>
              <a:off x="8026296" y="4664065"/>
              <a:ext cx="142901" cy="142887"/>
            </a:xfrm>
            <a:custGeom>
              <a:avLst/>
              <a:gdLst>
                <a:gd name="connsiteX0" fmla="*/ 112435 w 142901"/>
                <a:gd name="connsiteY0" fmla="*/ 12967 h 142887"/>
                <a:gd name="connsiteX1" fmla="*/ 12899 w 142901"/>
                <a:gd name="connsiteY1" fmla="*/ 30493 h 142887"/>
                <a:gd name="connsiteX2" fmla="*/ 30425 w 142901"/>
                <a:gd name="connsiteY2" fmla="*/ 129934 h 142887"/>
                <a:gd name="connsiteX3" fmla="*/ 71382 w 142901"/>
                <a:gd name="connsiteY3" fmla="*/ 142888 h 142887"/>
                <a:gd name="connsiteX4" fmla="*/ 129961 w 142901"/>
                <a:gd name="connsiteY4" fmla="*/ 112408 h 142887"/>
                <a:gd name="connsiteX5" fmla="*/ 112435 w 142901"/>
                <a:gd name="connsiteY5" fmla="*/ 12967 h 1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1" h="142887">
                  <a:moveTo>
                    <a:pt x="112435" y="12967"/>
                  </a:moveTo>
                  <a:cubicBezTo>
                    <a:pt x="80136" y="-9703"/>
                    <a:pt x="35569" y="-1892"/>
                    <a:pt x="12899" y="30493"/>
                  </a:cubicBezTo>
                  <a:cubicBezTo>
                    <a:pt x="-9675" y="62782"/>
                    <a:pt x="-1865" y="107264"/>
                    <a:pt x="30425" y="129934"/>
                  </a:cubicBezTo>
                  <a:cubicBezTo>
                    <a:pt x="42912" y="138697"/>
                    <a:pt x="57200" y="142888"/>
                    <a:pt x="71382" y="142888"/>
                  </a:cubicBezTo>
                  <a:cubicBezTo>
                    <a:pt x="93862" y="142888"/>
                    <a:pt x="116055" y="132220"/>
                    <a:pt x="129961" y="112408"/>
                  </a:cubicBezTo>
                  <a:cubicBezTo>
                    <a:pt x="152631" y="80118"/>
                    <a:pt x="144725" y="35541"/>
                    <a:pt x="112435" y="12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69">
              <a:extLst>
                <a:ext uri="{FF2B5EF4-FFF2-40B4-BE49-F238E27FC236}">
                  <a16:creationId xmlns:a16="http://schemas.microsoft.com/office/drawing/2014/main" id="{145AE1C3-DC2B-4287-8BE8-6DCA7E0E62D8}"/>
                </a:ext>
              </a:extLst>
            </p:cNvPr>
            <p:cNvSpPr/>
            <p:nvPr/>
          </p:nvSpPr>
          <p:spPr>
            <a:xfrm>
              <a:off x="7845524" y="4886935"/>
              <a:ext cx="142879" cy="142902"/>
            </a:xfrm>
            <a:custGeom>
              <a:avLst/>
              <a:gdLst>
                <a:gd name="connsiteX0" fmla="*/ 19268 w 142879"/>
                <a:gd name="connsiteY0" fmla="*/ 22602 h 142902"/>
                <a:gd name="connsiteX1" fmla="*/ 22602 w 142879"/>
                <a:gd name="connsiteY1" fmla="*/ 123662 h 142902"/>
                <a:gd name="connsiteX2" fmla="*/ 71465 w 142879"/>
                <a:gd name="connsiteY2" fmla="*/ 142903 h 142902"/>
                <a:gd name="connsiteX3" fmla="*/ 123662 w 142879"/>
                <a:gd name="connsiteY3" fmla="*/ 120233 h 142902"/>
                <a:gd name="connsiteX4" fmla="*/ 120233 w 142879"/>
                <a:gd name="connsiteY4" fmla="*/ 19268 h 142902"/>
                <a:gd name="connsiteX5" fmla="*/ 19268 w 142879"/>
                <a:gd name="connsiteY5" fmla="*/ 22602 h 14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9" h="142902">
                  <a:moveTo>
                    <a:pt x="19268" y="22602"/>
                  </a:moveTo>
                  <a:cubicBezTo>
                    <a:pt x="-7687" y="51463"/>
                    <a:pt x="-6163" y="96611"/>
                    <a:pt x="22602" y="123662"/>
                  </a:cubicBezTo>
                  <a:cubicBezTo>
                    <a:pt x="36413" y="136521"/>
                    <a:pt x="53939" y="142903"/>
                    <a:pt x="71465" y="142903"/>
                  </a:cubicBezTo>
                  <a:cubicBezTo>
                    <a:pt x="90515" y="142903"/>
                    <a:pt x="109565" y="135283"/>
                    <a:pt x="123662" y="120233"/>
                  </a:cubicBezTo>
                  <a:cubicBezTo>
                    <a:pt x="150513" y="91468"/>
                    <a:pt x="149094" y="46224"/>
                    <a:pt x="120233" y="19268"/>
                  </a:cubicBezTo>
                  <a:cubicBezTo>
                    <a:pt x="91372" y="-7688"/>
                    <a:pt x="46224" y="-6163"/>
                    <a:pt x="19268" y="2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70">
              <a:extLst>
                <a:ext uri="{FF2B5EF4-FFF2-40B4-BE49-F238E27FC236}">
                  <a16:creationId xmlns:a16="http://schemas.microsoft.com/office/drawing/2014/main" id="{7A89ABF5-3492-4E26-842F-4198CEC32D94}"/>
                </a:ext>
              </a:extLst>
            </p:cNvPr>
            <p:cNvSpPr/>
            <p:nvPr/>
          </p:nvSpPr>
          <p:spPr>
            <a:xfrm>
              <a:off x="7635148" y="5082226"/>
              <a:ext cx="142877" cy="142873"/>
            </a:xfrm>
            <a:custGeom>
              <a:avLst/>
              <a:gdLst>
                <a:gd name="connsiteX0" fmla="*/ 26666 w 142877"/>
                <a:gd name="connsiteY0" fmla="*/ 15810 h 142873"/>
                <a:gd name="connsiteX1" fmla="*/ 15807 w 142877"/>
                <a:gd name="connsiteY1" fmla="*/ 116204 h 142873"/>
                <a:gd name="connsiteX2" fmla="*/ 71529 w 142877"/>
                <a:gd name="connsiteY2" fmla="*/ 142874 h 142873"/>
                <a:gd name="connsiteX3" fmla="*/ 116296 w 142877"/>
                <a:gd name="connsiteY3" fmla="*/ 127063 h 142873"/>
                <a:gd name="connsiteX4" fmla="*/ 127059 w 142877"/>
                <a:gd name="connsiteY4" fmla="*/ 26669 h 142873"/>
                <a:gd name="connsiteX5" fmla="*/ 26666 w 142877"/>
                <a:gd name="connsiteY5" fmla="*/ 15810 h 14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7" h="142873">
                  <a:moveTo>
                    <a:pt x="26666" y="15810"/>
                  </a:moveTo>
                  <a:cubicBezTo>
                    <a:pt x="-4090" y="40575"/>
                    <a:pt x="-8958" y="85533"/>
                    <a:pt x="15807" y="116204"/>
                  </a:cubicBezTo>
                  <a:cubicBezTo>
                    <a:pt x="29895" y="133825"/>
                    <a:pt x="50564" y="142874"/>
                    <a:pt x="71529" y="142874"/>
                  </a:cubicBezTo>
                  <a:cubicBezTo>
                    <a:pt x="87245" y="142874"/>
                    <a:pt x="103066" y="137731"/>
                    <a:pt x="116296" y="127063"/>
                  </a:cubicBezTo>
                  <a:cubicBezTo>
                    <a:pt x="146967" y="102393"/>
                    <a:pt x="151824" y="57435"/>
                    <a:pt x="127059" y="26669"/>
                  </a:cubicBezTo>
                  <a:cubicBezTo>
                    <a:pt x="102390" y="-4097"/>
                    <a:pt x="57432" y="-8954"/>
                    <a:pt x="26666" y="15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71">
              <a:extLst>
                <a:ext uri="{FF2B5EF4-FFF2-40B4-BE49-F238E27FC236}">
                  <a16:creationId xmlns:a16="http://schemas.microsoft.com/office/drawing/2014/main" id="{464C544D-EB35-49FA-BDDF-E8F265200DE1}"/>
                </a:ext>
              </a:extLst>
            </p:cNvPr>
            <p:cNvSpPr/>
            <p:nvPr/>
          </p:nvSpPr>
          <p:spPr>
            <a:xfrm>
              <a:off x="8173785" y="4417991"/>
              <a:ext cx="142885" cy="142930"/>
            </a:xfrm>
            <a:custGeom>
              <a:avLst/>
              <a:gdLst>
                <a:gd name="connsiteX0" fmla="*/ 103725 w 142885"/>
                <a:gd name="connsiteY0" fmla="*/ 7771 h 142930"/>
                <a:gd name="connsiteX1" fmla="*/ 7714 w 142885"/>
                <a:gd name="connsiteY1" fmla="*/ 39203 h 142930"/>
                <a:gd name="connsiteX2" fmla="*/ 39146 w 142885"/>
                <a:gd name="connsiteY2" fmla="*/ 135216 h 142930"/>
                <a:gd name="connsiteX3" fmla="*/ 71436 w 142885"/>
                <a:gd name="connsiteY3" fmla="*/ 142931 h 142930"/>
                <a:gd name="connsiteX4" fmla="*/ 135158 w 142885"/>
                <a:gd name="connsiteY4" fmla="*/ 103783 h 142930"/>
                <a:gd name="connsiteX5" fmla="*/ 103725 w 142885"/>
                <a:gd name="connsiteY5" fmla="*/ 7771 h 14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85" h="142930">
                  <a:moveTo>
                    <a:pt x="103725" y="7771"/>
                  </a:moveTo>
                  <a:cubicBezTo>
                    <a:pt x="68578" y="-10136"/>
                    <a:pt x="25620" y="3961"/>
                    <a:pt x="7714" y="39203"/>
                  </a:cubicBezTo>
                  <a:cubicBezTo>
                    <a:pt x="-10098" y="74351"/>
                    <a:pt x="3989" y="117309"/>
                    <a:pt x="39146" y="135216"/>
                  </a:cubicBezTo>
                  <a:cubicBezTo>
                    <a:pt x="49528" y="140454"/>
                    <a:pt x="60577" y="142931"/>
                    <a:pt x="71436" y="142931"/>
                  </a:cubicBezTo>
                  <a:cubicBezTo>
                    <a:pt x="97439" y="142931"/>
                    <a:pt x="122585" y="128643"/>
                    <a:pt x="135158" y="103783"/>
                  </a:cubicBezTo>
                  <a:cubicBezTo>
                    <a:pt x="152970" y="68541"/>
                    <a:pt x="138959" y="25583"/>
                    <a:pt x="103725" y="7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72">
              <a:extLst>
                <a:ext uri="{FF2B5EF4-FFF2-40B4-BE49-F238E27FC236}">
                  <a16:creationId xmlns:a16="http://schemas.microsoft.com/office/drawing/2014/main" id="{B08B8C48-15D8-4977-9F67-6162D9A3A76B}"/>
                </a:ext>
              </a:extLst>
            </p:cNvPr>
            <p:cNvSpPr/>
            <p:nvPr/>
          </p:nvSpPr>
          <p:spPr>
            <a:xfrm>
              <a:off x="7399333" y="5245990"/>
              <a:ext cx="142908" cy="142940"/>
            </a:xfrm>
            <a:custGeom>
              <a:avLst/>
              <a:gdLst>
                <a:gd name="connsiteX0" fmla="*/ 34929 w 142908"/>
                <a:gd name="connsiteY0" fmla="*/ 10066 h 142940"/>
                <a:gd name="connsiteX1" fmla="*/ 10069 w 142908"/>
                <a:gd name="connsiteY1" fmla="*/ 107983 h 142940"/>
                <a:gd name="connsiteX2" fmla="*/ 71505 w 142908"/>
                <a:gd name="connsiteY2" fmla="*/ 142940 h 142940"/>
                <a:gd name="connsiteX3" fmla="*/ 107986 w 142908"/>
                <a:gd name="connsiteY3" fmla="*/ 132844 h 142940"/>
                <a:gd name="connsiteX4" fmla="*/ 132846 w 142908"/>
                <a:gd name="connsiteY4" fmla="*/ 34927 h 142940"/>
                <a:gd name="connsiteX5" fmla="*/ 34929 w 142908"/>
                <a:gd name="connsiteY5" fmla="*/ 10066 h 14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8" h="142940">
                  <a:moveTo>
                    <a:pt x="34929" y="10066"/>
                  </a:moveTo>
                  <a:cubicBezTo>
                    <a:pt x="1010" y="30164"/>
                    <a:pt x="-10124" y="74074"/>
                    <a:pt x="10069" y="107983"/>
                  </a:cubicBezTo>
                  <a:cubicBezTo>
                    <a:pt x="23404" y="130463"/>
                    <a:pt x="47130" y="142940"/>
                    <a:pt x="71505" y="142940"/>
                  </a:cubicBezTo>
                  <a:cubicBezTo>
                    <a:pt x="83983" y="142940"/>
                    <a:pt x="96556" y="139702"/>
                    <a:pt x="107986" y="132844"/>
                  </a:cubicBezTo>
                  <a:cubicBezTo>
                    <a:pt x="141895" y="112746"/>
                    <a:pt x="153029" y="68931"/>
                    <a:pt x="132846" y="34927"/>
                  </a:cubicBezTo>
                  <a:cubicBezTo>
                    <a:pt x="112748" y="1018"/>
                    <a:pt x="68924" y="-10127"/>
                    <a:pt x="34929" y="10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73">
              <a:extLst>
                <a:ext uri="{FF2B5EF4-FFF2-40B4-BE49-F238E27FC236}">
                  <a16:creationId xmlns:a16="http://schemas.microsoft.com/office/drawing/2014/main" id="{C5C7C7CF-B7A4-42BE-806D-7E38C979BCE2}"/>
                </a:ext>
              </a:extLst>
            </p:cNvPr>
            <p:cNvSpPr/>
            <p:nvPr/>
          </p:nvSpPr>
          <p:spPr>
            <a:xfrm>
              <a:off x="8389644" y="3590542"/>
              <a:ext cx="142903" cy="142848"/>
            </a:xfrm>
            <a:custGeom>
              <a:avLst/>
              <a:gdLst>
                <a:gd name="connsiteX0" fmla="*/ 74461 w 142903"/>
                <a:gd name="connsiteY0" fmla="*/ 69 h 142848"/>
                <a:gd name="connsiteX1" fmla="*/ 61 w 142903"/>
                <a:gd name="connsiteY1" fmla="*/ 68363 h 142848"/>
                <a:gd name="connsiteX2" fmla="*/ 68460 w 142903"/>
                <a:gd name="connsiteY2" fmla="*/ 142753 h 142848"/>
                <a:gd name="connsiteX3" fmla="*/ 71499 w 142903"/>
                <a:gd name="connsiteY3" fmla="*/ 142848 h 142848"/>
                <a:gd name="connsiteX4" fmla="*/ 142841 w 142903"/>
                <a:gd name="connsiteY4" fmla="*/ 74459 h 142848"/>
                <a:gd name="connsiteX5" fmla="*/ 74461 w 142903"/>
                <a:gd name="connsiteY5" fmla="*/ 69 h 14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03" h="142848">
                  <a:moveTo>
                    <a:pt x="74461" y="69"/>
                  </a:moveTo>
                  <a:cubicBezTo>
                    <a:pt x="35018" y="-1646"/>
                    <a:pt x="1785" y="28929"/>
                    <a:pt x="61" y="68363"/>
                  </a:cubicBezTo>
                  <a:cubicBezTo>
                    <a:pt x="-1558" y="107796"/>
                    <a:pt x="29018" y="141134"/>
                    <a:pt x="68460" y="142753"/>
                  </a:cubicBezTo>
                  <a:cubicBezTo>
                    <a:pt x="69499" y="142848"/>
                    <a:pt x="70461" y="142848"/>
                    <a:pt x="71499" y="142848"/>
                  </a:cubicBezTo>
                  <a:cubicBezTo>
                    <a:pt x="109599" y="142848"/>
                    <a:pt x="141222" y="112845"/>
                    <a:pt x="142841" y="74459"/>
                  </a:cubicBezTo>
                  <a:cubicBezTo>
                    <a:pt x="144470" y="35025"/>
                    <a:pt x="113895" y="1688"/>
                    <a:pt x="74461" y="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74">
              <a:extLst>
                <a:ext uri="{FF2B5EF4-FFF2-40B4-BE49-F238E27FC236}">
                  <a16:creationId xmlns:a16="http://schemas.microsoft.com/office/drawing/2014/main" id="{1325BECA-1EAD-4AEE-8B2D-78B2FF50582D}"/>
                </a:ext>
              </a:extLst>
            </p:cNvPr>
            <p:cNvSpPr/>
            <p:nvPr/>
          </p:nvSpPr>
          <p:spPr>
            <a:xfrm>
              <a:off x="8357373" y="3875708"/>
              <a:ext cx="142912" cy="142860"/>
            </a:xfrm>
            <a:custGeom>
              <a:avLst/>
              <a:gdLst>
                <a:gd name="connsiteX0" fmla="*/ 84539 w 142912"/>
                <a:gd name="connsiteY0" fmla="*/ 1224 h 142860"/>
                <a:gd name="connsiteX1" fmla="*/ 1290 w 142912"/>
                <a:gd name="connsiteY1" fmla="*/ 58374 h 142860"/>
                <a:gd name="connsiteX2" fmla="*/ 1195 w 142912"/>
                <a:gd name="connsiteY2" fmla="*/ 58374 h 142860"/>
                <a:gd name="connsiteX3" fmla="*/ 58440 w 142912"/>
                <a:gd name="connsiteY3" fmla="*/ 141622 h 142860"/>
                <a:gd name="connsiteX4" fmla="*/ 71490 w 142912"/>
                <a:gd name="connsiteY4" fmla="*/ 142860 h 142860"/>
                <a:gd name="connsiteX5" fmla="*/ 141689 w 142912"/>
                <a:gd name="connsiteY5" fmla="*/ 84472 h 142860"/>
                <a:gd name="connsiteX6" fmla="*/ 84539 w 142912"/>
                <a:gd name="connsiteY6" fmla="*/ 1224 h 14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2" h="142860">
                  <a:moveTo>
                    <a:pt x="84539" y="1224"/>
                  </a:moveTo>
                  <a:cubicBezTo>
                    <a:pt x="45772" y="-6015"/>
                    <a:pt x="8434" y="19607"/>
                    <a:pt x="1290" y="58374"/>
                  </a:cubicBezTo>
                  <a:cubicBezTo>
                    <a:pt x="1195" y="58374"/>
                    <a:pt x="1195" y="58374"/>
                    <a:pt x="1195" y="58374"/>
                  </a:cubicBezTo>
                  <a:cubicBezTo>
                    <a:pt x="-5949" y="97140"/>
                    <a:pt x="19664" y="134478"/>
                    <a:pt x="58440" y="141622"/>
                  </a:cubicBezTo>
                  <a:cubicBezTo>
                    <a:pt x="62822" y="142479"/>
                    <a:pt x="67203" y="142860"/>
                    <a:pt x="71490" y="142860"/>
                  </a:cubicBezTo>
                  <a:cubicBezTo>
                    <a:pt x="105303" y="142860"/>
                    <a:pt x="135307" y="118858"/>
                    <a:pt x="141689" y="84472"/>
                  </a:cubicBezTo>
                  <a:cubicBezTo>
                    <a:pt x="148928" y="45705"/>
                    <a:pt x="123296" y="8368"/>
                    <a:pt x="84539" y="1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75">
              <a:extLst>
                <a:ext uri="{FF2B5EF4-FFF2-40B4-BE49-F238E27FC236}">
                  <a16:creationId xmlns:a16="http://schemas.microsoft.com/office/drawing/2014/main" id="{4554B487-369D-4848-AC6E-ADE07856C75B}"/>
                </a:ext>
              </a:extLst>
            </p:cNvPr>
            <p:cNvSpPr/>
            <p:nvPr/>
          </p:nvSpPr>
          <p:spPr>
            <a:xfrm>
              <a:off x="8284993" y="4153363"/>
              <a:ext cx="142910" cy="142954"/>
            </a:xfrm>
            <a:custGeom>
              <a:avLst/>
              <a:gdLst>
                <a:gd name="connsiteX0" fmla="*/ 94340 w 142910"/>
                <a:gd name="connsiteY0" fmla="*/ 3794 h 142954"/>
                <a:gd name="connsiteX1" fmla="*/ 3757 w 142910"/>
                <a:gd name="connsiteY1" fmla="*/ 48562 h 142954"/>
                <a:gd name="connsiteX2" fmla="*/ 48525 w 142910"/>
                <a:gd name="connsiteY2" fmla="*/ 139144 h 142954"/>
                <a:gd name="connsiteX3" fmla="*/ 71470 w 142910"/>
                <a:gd name="connsiteY3" fmla="*/ 142954 h 142954"/>
                <a:gd name="connsiteX4" fmla="*/ 139108 w 142910"/>
                <a:gd name="connsiteY4" fmla="*/ 94377 h 142954"/>
                <a:gd name="connsiteX5" fmla="*/ 94340 w 142910"/>
                <a:gd name="connsiteY5" fmla="*/ 3794 h 14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0" h="142954">
                  <a:moveTo>
                    <a:pt x="94340" y="3794"/>
                  </a:moveTo>
                  <a:cubicBezTo>
                    <a:pt x="57002" y="-8874"/>
                    <a:pt x="16426" y="11224"/>
                    <a:pt x="3757" y="48562"/>
                  </a:cubicBezTo>
                  <a:cubicBezTo>
                    <a:pt x="-8816" y="85995"/>
                    <a:pt x="11187" y="126476"/>
                    <a:pt x="48525" y="139144"/>
                  </a:cubicBezTo>
                  <a:cubicBezTo>
                    <a:pt x="56145" y="141716"/>
                    <a:pt x="63851" y="142954"/>
                    <a:pt x="71470" y="142954"/>
                  </a:cubicBezTo>
                  <a:cubicBezTo>
                    <a:pt x="101188" y="142954"/>
                    <a:pt x="129002" y="124190"/>
                    <a:pt x="139108" y="94377"/>
                  </a:cubicBezTo>
                  <a:cubicBezTo>
                    <a:pt x="151776" y="57039"/>
                    <a:pt x="131764" y="16462"/>
                    <a:pt x="94340" y="3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76">
              <a:extLst>
                <a:ext uri="{FF2B5EF4-FFF2-40B4-BE49-F238E27FC236}">
                  <a16:creationId xmlns:a16="http://schemas.microsoft.com/office/drawing/2014/main" id="{E223D890-BBC6-44A1-99A9-546756AADA1B}"/>
                </a:ext>
              </a:extLst>
            </p:cNvPr>
            <p:cNvSpPr/>
            <p:nvPr/>
          </p:nvSpPr>
          <p:spPr>
            <a:xfrm>
              <a:off x="6015559" y="5498922"/>
              <a:ext cx="142848" cy="142896"/>
            </a:xfrm>
            <a:custGeom>
              <a:avLst/>
              <a:gdLst>
                <a:gd name="connsiteX0" fmla="*/ 83679 w 142848"/>
                <a:gd name="connsiteY0" fmla="*/ 1070 h 142896"/>
                <a:gd name="connsiteX1" fmla="*/ 1097 w 142848"/>
                <a:gd name="connsiteY1" fmla="*/ 59172 h 142896"/>
                <a:gd name="connsiteX2" fmla="*/ 59200 w 142848"/>
                <a:gd name="connsiteY2" fmla="*/ 141849 h 142896"/>
                <a:gd name="connsiteX3" fmla="*/ 71487 w 142848"/>
                <a:gd name="connsiteY3" fmla="*/ 142897 h 142896"/>
                <a:gd name="connsiteX4" fmla="*/ 141781 w 142848"/>
                <a:gd name="connsiteY4" fmla="*/ 83747 h 142896"/>
                <a:gd name="connsiteX5" fmla="*/ 83679 w 142848"/>
                <a:gd name="connsiteY5" fmla="*/ 1070 h 14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48" h="142896">
                  <a:moveTo>
                    <a:pt x="83679" y="1070"/>
                  </a:moveTo>
                  <a:cubicBezTo>
                    <a:pt x="44817" y="-5693"/>
                    <a:pt x="7860" y="20310"/>
                    <a:pt x="1097" y="59172"/>
                  </a:cubicBezTo>
                  <a:cubicBezTo>
                    <a:pt x="-5761" y="98034"/>
                    <a:pt x="20242" y="135087"/>
                    <a:pt x="59200" y="141849"/>
                  </a:cubicBezTo>
                  <a:cubicBezTo>
                    <a:pt x="63305" y="142516"/>
                    <a:pt x="67486" y="142897"/>
                    <a:pt x="71487" y="142897"/>
                  </a:cubicBezTo>
                  <a:cubicBezTo>
                    <a:pt x="105587" y="142897"/>
                    <a:pt x="135781" y="118418"/>
                    <a:pt x="141781" y="83747"/>
                  </a:cubicBezTo>
                  <a:cubicBezTo>
                    <a:pt x="148535" y="44885"/>
                    <a:pt x="122541" y="7832"/>
                    <a:pt x="83679" y="10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77">
              <a:extLst>
                <a:ext uri="{FF2B5EF4-FFF2-40B4-BE49-F238E27FC236}">
                  <a16:creationId xmlns:a16="http://schemas.microsoft.com/office/drawing/2014/main" id="{FD7F40FF-4946-40E4-AE7D-8853EB17F1EE}"/>
                </a:ext>
              </a:extLst>
            </p:cNvPr>
            <p:cNvSpPr/>
            <p:nvPr/>
          </p:nvSpPr>
          <p:spPr>
            <a:xfrm>
              <a:off x="6301142" y="5528150"/>
              <a:ext cx="142851" cy="142815"/>
            </a:xfrm>
            <a:custGeom>
              <a:avLst/>
              <a:gdLst>
                <a:gd name="connsiteX0" fmla="*/ 73655 w 142851"/>
                <a:gd name="connsiteY0" fmla="*/ 36 h 142815"/>
                <a:gd name="connsiteX1" fmla="*/ 36 w 142851"/>
                <a:gd name="connsiteY1" fmla="*/ 69187 h 142815"/>
                <a:gd name="connsiteX2" fmla="*/ 69187 w 142851"/>
                <a:gd name="connsiteY2" fmla="*/ 142816 h 142815"/>
                <a:gd name="connsiteX3" fmla="*/ 71473 w 142851"/>
                <a:gd name="connsiteY3" fmla="*/ 142816 h 142815"/>
                <a:gd name="connsiteX4" fmla="*/ 142816 w 142851"/>
                <a:gd name="connsiteY4" fmla="*/ 73664 h 142815"/>
                <a:gd name="connsiteX5" fmla="*/ 73655 w 142851"/>
                <a:gd name="connsiteY5" fmla="*/ 36 h 14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51" h="142815">
                  <a:moveTo>
                    <a:pt x="73655" y="36"/>
                  </a:moveTo>
                  <a:cubicBezTo>
                    <a:pt x="34221" y="-1202"/>
                    <a:pt x="1265" y="29754"/>
                    <a:pt x="36" y="69187"/>
                  </a:cubicBezTo>
                  <a:cubicBezTo>
                    <a:pt x="-1202" y="108621"/>
                    <a:pt x="29754" y="141578"/>
                    <a:pt x="69187" y="142816"/>
                  </a:cubicBezTo>
                  <a:cubicBezTo>
                    <a:pt x="69950" y="142816"/>
                    <a:pt x="70712" y="142816"/>
                    <a:pt x="71473" y="142816"/>
                  </a:cubicBezTo>
                  <a:cubicBezTo>
                    <a:pt x="109850" y="142816"/>
                    <a:pt x="141673" y="112336"/>
                    <a:pt x="142816" y="73664"/>
                  </a:cubicBezTo>
                  <a:cubicBezTo>
                    <a:pt x="144045" y="34231"/>
                    <a:pt x="113088" y="1179"/>
                    <a:pt x="73655" y="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78">
              <a:extLst>
                <a:ext uri="{FF2B5EF4-FFF2-40B4-BE49-F238E27FC236}">
                  <a16:creationId xmlns:a16="http://schemas.microsoft.com/office/drawing/2014/main" id="{BC4205FB-0D43-44A5-943F-56251D9CCDE8}"/>
                </a:ext>
              </a:extLst>
            </p:cNvPr>
            <p:cNvSpPr/>
            <p:nvPr/>
          </p:nvSpPr>
          <p:spPr>
            <a:xfrm>
              <a:off x="7142733" y="5374769"/>
              <a:ext cx="142911" cy="142938"/>
            </a:xfrm>
            <a:custGeom>
              <a:avLst/>
              <a:gdLst>
                <a:gd name="connsiteX0" fmla="*/ 44069 w 142911"/>
                <a:gd name="connsiteY0" fmla="*/ 5493 h 142938"/>
                <a:gd name="connsiteX1" fmla="*/ 5493 w 142911"/>
                <a:gd name="connsiteY1" fmla="*/ 98933 h 142938"/>
                <a:gd name="connsiteX2" fmla="*/ 71501 w 142911"/>
                <a:gd name="connsiteY2" fmla="*/ 142939 h 142938"/>
                <a:gd name="connsiteX3" fmla="*/ 98838 w 142911"/>
                <a:gd name="connsiteY3" fmla="*/ 137414 h 142938"/>
                <a:gd name="connsiteX4" fmla="*/ 137414 w 142911"/>
                <a:gd name="connsiteY4" fmla="*/ 44069 h 142938"/>
                <a:gd name="connsiteX5" fmla="*/ 44069 w 142911"/>
                <a:gd name="connsiteY5" fmla="*/ 5493 h 1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1" h="142938">
                  <a:moveTo>
                    <a:pt x="44069" y="5493"/>
                  </a:moveTo>
                  <a:cubicBezTo>
                    <a:pt x="7589" y="20638"/>
                    <a:pt x="-9652" y="62453"/>
                    <a:pt x="5493" y="98933"/>
                  </a:cubicBezTo>
                  <a:cubicBezTo>
                    <a:pt x="16923" y="126365"/>
                    <a:pt x="43498" y="142939"/>
                    <a:pt x="71501" y="142939"/>
                  </a:cubicBezTo>
                  <a:cubicBezTo>
                    <a:pt x="80645" y="142939"/>
                    <a:pt x="89894" y="141224"/>
                    <a:pt x="98838" y="137414"/>
                  </a:cubicBezTo>
                  <a:cubicBezTo>
                    <a:pt x="135319" y="122365"/>
                    <a:pt x="152569" y="80455"/>
                    <a:pt x="137414" y="44069"/>
                  </a:cubicBezTo>
                  <a:cubicBezTo>
                    <a:pt x="122260" y="7589"/>
                    <a:pt x="80455" y="-9652"/>
                    <a:pt x="44069" y="54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79">
              <a:extLst>
                <a:ext uri="{FF2B5EF4-FFF2-40B4-BE49-F238E27FC236}">
                  <a16:creationId xmlns:a16="http://schemas.microsoft.com/office/drawing/2014/main" id="{D044F029-159A-45C9-B552-E50E75741186}"/>
                </a:ext>
              </a:extLst>
            </p:cNvPr>
            <p:cNvSpPr/>
            <p:nvPr/>
          </p:nvSpPr>
          <p:spPr>
            <a:xfrm>
              <a:off x="6587911" y="5517088"/>
              <a:ext cx="142873" cy="142923"/>
            </a:xfrm>
            <a:custGeom>
              <a:avLst/>
              <a:gdLst>
                <a:gd name="connsiteX0" fmla="*/ 63777 w 142873"/>
                <a:gd name="connsiteY0" fmla="*/ 429 h 142923"/>
                <a:gd name="connsiteX1" fmla="*/ 63682 w 142873"/>
                <a:gd name="connsiteY1" fmla="*/ 429 h 142923"/>
                <a:gd name="connsiteX2" fmla="*/ 426 w 142873"/>
                <a:gd name="connsiteY2" fmla="*/ 79201 h 142923"/>
                <a:gd name="connsiteX3" fmla="*/ 71388 w 142873"/>
                <a:gd name="connsiteY3" fmla="*/ 142923 h 142923"/>
                <a:gd name="connsiteX4" fmla="*/ 79198 w 142873"/>
                <a:gd name="connsiteY4" fmla="*/ 142447 h 142923"/>
                <a:gd name="connsiteX5" fmla="*/ 142444 w 142873"/>
                <a:gd name="connsiteY5" fmla="*/ 63676 h 142923"/>
                <a:gd name="connsiteX6" fmla="*/ 63777 w 142873"/>
                <a:gd name="connsiteY6" fmla="*/ 429 h 1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3" h="142923">
                  <a:moveTo>
                    <a:pt x="63777" y="429"/>
                  </a:moveTo>
                  <a:cubicBezTo>
                    <a:pt x="63682" y="429"/>
                    <a:pt x="63682" y="429"/>
                    <a:pt x="63682" y="429"/>
                  </a:cubicBezTo>
                  <a:cubicBezTo>
                    <a:pt x="24534" y="4716"/>
                    <a:pt x="-3850" y="39958"/>
                    <a:pt x="426" y="79201"/>
                  </a:cubicBezTo>
                  <a:cubicBezTo>
                    <a:pt x="4427" y="115777"/>
                    <a:pt x="35383" y="142923"/>
                    <a:pt x="71388" y="142923"/>
                  </a:cubicBezTo>
                  <a:cubicBezTo>
                    <a:pt x="73969" y="142923"/>
                    <a:pt x="76531" y="142733"/>
                    <a:pt x="79198" y="142447"/>
                  </a:cubicBezTo>
                  <a:cubicBezTo>
                    <a:pt x="118441" y="138161"/>
                    <a:pt x="146731" y="102918"/>
                    <a:pt x="142444" y="63676"/>
                  </a:cubicBezTo>
                  <a:cubicBezTo>
                    <a:pt x="138158" y="24432"/>
                    <a:pt x="102925" y="-3857"/>
                    <a:pt x="63777" y="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80">
              <a:extLst>
                <a:ext uri="{FF2B5EF4-FFF2-40B4-BE49-F238E27FC236}">
                  <a16:creationId xmlns:a16="http://schemas.microsoft.com/office/drawing/2014/main" id="{DD9328D9-6C0A-4D8C-97FD-F3B1DA8181E7}"/>
                </a:ext>
              </a:extLst>
            </p:cNvPr>
            <p:cNvSpPr/>
            <p:nvPr/>
          </p:nvSpPr>
          <p:spPr>
            <a:xfrm>
              <a:off x="5736959" y="5429559"/>
              <a:ext cx="142914" cy="142917"/>
            </a:xfrm>
            <a:custGeom>
              <a:avLst/>
              <a:gdLst>
                <a:gd name="connsiteX0" fmla="*/ 93674 w 142914"/>
                <a:gd name="connsiteY0" fmla="*/ 3567 h 142917"/>
                <a:gd name="connsiteX1" fmla="*/ 93578 w 142914"/>
                <a:gd name="connsiteY1" fmla="*/ 3567 h 142917"/>
                <a:gd name="connsiteX2" fmla="*/ 3567 w 142914"/>
                <a:gd name="connsiteY2" fmla="*/ 49287 h 142917"/>
                <a:gd name="connsiteX3" fmla="*/ 49287 w 142914"/>
                <a:gd name="connsiteY3" fmla="*/ 139393 h 142917"/>
                <a:gd name="connsiteX4" fmla="*/ 71480 w 142914"/>
                <a:gd name="connsiteY4" fmla="*/ 142918 h 142917"/>
                <a:gd name="connsiteX5" fmla="*/ 139394 w 142914"/>
                <a:gd name="connsiteY5" fmla="*/ 93578 h 142917"/>
                <a:gd name="connsiteX6" fmla="*/ 93674 w 142914"/>
                <a:gd name="connsiteY6" fmla="*/ 3567 h 14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4" h="142917">
                  <a:moveTo>
                    <a:pt x="93674" y="3567"/>
                  </a:moveTo>
                  <a:cubicBezTo>
                    <a:pt x="93578" y="3567"/>
                    <a:pt x="93578" y="3567"/>
                    <a:pt x="93578" y="3567"/>
                  </a:cubicBezTo>
                  <a:cubicBezTo>
                    <a:pt x="56050" y="-8720"/>
                    <a:pt x="15759" y="11758"/>
                    <a:pt x="3567" y="49287"/>
                  </a:cubicBezTo>
                  <a:cubicBezTo>
                    <a:pt x="-8720" y="86816"/>
                    <a:pt x="11759" y="127106"/>
                    <a:pt x="49287" y="139393"/>
                  </a:cubicBezTo>
                  <a:cubicBezTo>
                    <a:pt x="56631" y="141775"/>
                    <a:pt x="64156" y="142918"/>
                    <a:pt x="71480" y="142918"/>
                  </a:cubicBezTo>
                  <a:cubicBezTo>
                    <a:pt x="101579" y="142918"/>
                    <a:pt x="129488" y="123773"/>
                    <a:pt x="139394" y="93578"/>
                  </a:cubicBezTo>
                  <a:cubicBezTo>
                    <a:pt x="151586" y="56145"/>
                    <a:pt x="131097" y="15759"/>
                    <a:pt x="93674" y="3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81">
              <a:extLst>
                <a:ext uri="{FF2B5EF4-FFF2-40B4-BE49-F238E27FC236}">
                  <a16:creationId xmlns:a16="http://schemas.microsoft.com/office/drawing/2014/main" id="{AF7D160B-542C-4371-874F-9B180AD4FFE4}"/>
                </a:ext>
              </a:extLst>
            </p:cNvPr>
            <p:cNvSpPr/>
            <p:nvPr/>
          </p:nvSpPr>
          <p:spPr>
            <a:xfrm>
              <a:off x="6870319" y="5465823"/>
              <a:ext cx="142915" cy="142848"/>
            </a:xfrm>
            <a:custGeom>
              <a:avLst/>
              <a:gdLst>
                <a:gd name="connsiteX0" fmla="*/ 53689 w 142915"/>
                <a:gd name="connsiteY0" fmla="*/ 2260 h 142848"/>
                <a:gd name="connsiteX1" fmla="*/ 2263 w 142915"/>
                <a:gd name="connsiteY1" fmla="*/ 89128 h 142848"/>
                <a:gd name="connsiteX2" fmla="*/ 71415 w 142915"/>
                <a:gd name="connsiteY2" fmla="*/ 142849 h 142848"/>
                <a:gd name="connsiteX3" fmla="*/ 89227 w 142915"/>
                <a:gd name="connsiteY3" fmla="*/ 140658 h 142848"/>
                <a:gd name="connsiteX4" fmla="*/ 140652 w 142915"/>
                <a:gd name="connsiteY4" fmla="*/ 53694 h 142848"/>
                <a:gd name="connsiteX5" fmla="*/ 53689 w 142915"/>
                <a:gd name="connsiteY5" fmla="*/ 2260 h 14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5" h="142848">
                  <a:moveTo>
                    <a:pt x="53689" y="2260"/>
                  </a:moveTo>
                  <a:cubicBezTo>
                    <a:pt x="15494" y="11975"/>
                    <a:pt x="-7557" y="50932"/>
                    <a:pt x="2263" y="89128"/>
                  </a:cubicBezTo>
                  <a:cubicBezTo>
                    <a:pt x="10445" y="121417"/>
                    <a:pt x="39497" y="142849"/>
                    <a:pt x="71415" y="142849"/>
                  </a:cubicBezTo>
                  <a:cubicBezTo>
                    <a:pt x="77215" y="142849"/>
                    <a:pt x="83226" y="142182"/>
                    <a:pt x="89227" y="140658"/>
                  </a:cubicBezTo>
                  <a:cubicBezTo>
                    <a:pt x="127422" y="130847"/>
                    <a:pt x="150472" y="91890"/>
                    <a:pt x="140652" y="53694"/>
                  </a:cubicBezTo>
                  <a:cubicBezTo>
                    <a:pt x="130841" y="15499"/>
                    <a:pt x="91874" y="-7551"/>
                    <a:pt x="53689" y="2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82">
              <a:extLst>
                <a:ext uri="{FF2B5EF4-FFF2-40B4-BE49-F238E27FC236}">
                  <a16:creationId xmlns:a16="http://schemas.microsoft.com/office/drawing/2014/main" id="{B405CBA6-8264-4BCE-95A0-BCB35DA43920}"/>
                </a:ext>
              </a:extLst>
            </p:cNvPr>
            <p:cNvSpPr/>
            <p:nvPr/>
          </p:nvSpPr>
          <p:spPr>
            <a:xfrm>
              <a:off x="7957756" y="2250705"/>
              <a:ext cx="142875" cy="142898"/>
            </a:xfrm>
            <a:custGeom>
              <a:avLst/>
              <a:gdLst>
                <a:gd name="connsiteX0" fmla="*/ 130769 w 142875"/>
                <a:gd name="connsiteY0" fmla="*/ 31742 h 142898"/>
                <a:gd name="connsiteX1" fmla="*/ 121911 w 142875"/>
                <a:gd name="connsiteY1" fmla="*/ 20979 h 142898"/>
                <a:gd name="connsiteX2" fmla="*/ 111052 w 142875"/>
                <a:gd name="connsiteY2" fmla="*/ 12025 h 142898"/>
                <a:gd name="connsiteX3" fmla="*/ 98765 w 142875"/>
                <a:gd name="connsiteY3" fmla="*/ 5453 h 142898"/>
                <a:gd name="connsiteX4" fmla="*/ 85335 w 142875"/>
                <a:gd name="connsiteY4" fmla="*/ 1357 h 142898"/>
                <a:gd name="connsiteX5" fmla="*/ 57426 w 142875"/>
                <a:gd name="connsiteY5" fmla="*/ 1357 h 142898"/>
                <a:gd name="connsiteX6" fmla="*/ 44091 w 142875"/>
                <a:gd name="connsiteY6" fmla="*/ 5453 h 142898"/>
                <a:gd name="connsiteX7" fmla="*/ 31804 w 142875"/>
                <a:gd name="connsiteY7" fmla="*/ 12025 h 142898"/>
                <a:gd name="connsiteX8" fmla="*/ 20946 w 142875"/>
                <a:gd name="connsiteY8" fmla="*/ 20979 h 142898"/>
                <a:gd name="connsiteX9" fmla="*/ 11992 w 142875"/>
                <a:gd name="connsiteY9" fmla="*/ 31742 h 142898"/>
                <a:gd name="connsiteX10" fmla="*/ 5429 w 142875"/>
                <a:gd name="connsiteY10" fmla="*/ 44125 h 142898"/>
                <a:gd name="connsiteX11" fmla="*/ 1419 w 142875"/>
                <a:gd name="connsiteY11" fmla="*/ 57460 h 142898"/>
                <a:gd name="connsiteX12" fmla="*/ 0 w 142875"/>
                <a:gd name="connsiteY12" fmla="*/ 71461 h 142898"/>
                <a:gd name="connsiteX13" fmla="*/ 20955 w 142875"/>
                <a:gd name="connsiteY13" fmla="*/ 121944 h 142898"/>
                <a:gd name="connsiteX14" fmla="*/ 31813 w 142875"/>
                <a:gd name="connsiteY14" fmla="*/ 130802 h 142898"/>
                <a:gd name="connsiteX15" fmla="*/ 44101 w 142875"/>
                <a:gd name="connsiteY15" fmla="*/ 137374 h 142898"/>
                <a:gd name="connsiteX16" fmla="*/ 57436 w 142875"/>
                <a:gd name="connsiteY16" fmla="*/ 141470 h 142898"/>
                <a:gd name="connsiteX17" fmla="*/ 71438 w 142875"/>
                <a:gd name="connsiteY17" fmla="*/ 142899 h 142898"/>
                <a:gd name="connsiteX18" fmla="*/ 85344 w 142875"/>
                <a:gd name="connsiteY18" fmla="*/ 141470 h 142898"/>
                <a:gd name="connsiteX19" fmla="*/ 98774 w 142875"/>
                <a:gd name="connsiteY19" fmla="*/ 137374 h 142898"/>
                <a:gd name="connsiteX20" fmla="*/ 111062 w 142875"/>
                <a:gd name="connsiteY20" fmla="*/ 130802 h 142898"/>
                <a:gd name="connsiteX21" fmla="*/ 121920 w 142875"/>
                <a:gd name="connsiteY21" fmla="*/ 121944 h 142898"/>
                <a:gd name="connsiteX22" fmla="*/ 142875 w 142875"/>
                <a:gd name="connsiteY22" fmla="*/ 71461 h 142898"/>
                <a:gd name="connsiteX23" fmla="*/ 141446 w 142875"/>
                <a:gd name="connsiteY23" fmla="*/ 57460 h 142898"/>
                <a:gd name="connsiteX24" fmla="*/ 137351 w 142875"/>
                <a:gd name="connsiteY24" fmla="*/ 44125 h 142898"/>
                <a:gd name="connsiteX25" fmla="*/ 130769 w 142875"/>
                <a:gd name="connsiteY25" fmla="*/ 31742 h 14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98">
                  <a:moveTo>
                    <a:pt x="130769" y="31742"/>
                  </a:moveTo>
                  <a:cubicBezTo>
                    <a:pt x="128197" y="27837"/>
                    <a:pt x="125244" y="24217"/>
                    <a:pt x="121911" y="20979"/>
                  </a:cubicBezTo>
                  <a:cubicBezTo>
                    <a:pt x="118672" y="17645"/>
                    <a:pt x="114967" y="14692"/>
                    <a:pt x="111052" y="12025"/>
                  </a:cubicBezTo>
                  <a:cubicBezTo>
                    <a:pt x="107242" y="9454"/>
                    <a:pt x="103051" y="7263"/>
                    <a:pt x="98765" y="5453"/>
                  </a:cubicBezTo>
                  <a:cubicBezTo>
                    <a:pt x="94383" y="3739"/>
                    <a:pt x="89897" y="2310"/>
                    <a:pt x="85335" y="1357"/>
                  </a:cubicBezTo>
                  <a:cubicBezTo>
                    <a:pt x="76191" y="-452"/>
                    <a:pt x="66666" y="-452"/>
                    <a:pt x="57426" y="1357"/>
                  </a:cubicBezTo>
                  <a:cubicBezTo>
                    <a:pt x="52940" y="2310"/>
                    <a:pt x="48378" y="3739"/>
                    <a:pt x="44091" y="5453"/>
                  </a:cubicBezTo>
                  <a:cubicBezTo>
                    <a:pt x="39805" y="7263"/>
                    <a:pt x="35614" y="9454"/>
                    <a:pt x="31804" y="12025"/>
                  </a:cubicBezTo>
                  <a:cubicBezTo>
                    <a:pt x="27804" y="14692"/>
                    <a:pt x="24184" y="17645"/>
                    <a:pt x="20946" y="20979"/>
                  </a:cubicBezTo>
                  <a:cubicBezTo>
                    <a:pt x="17602" y="24217"/>
                    <a:pt x="14659" y="27837"/>
                    <a:pt x="11992" y="31742"/>
                  </a:cubicBezTo>
                  <a:cubicBezTo>
                    <a:pt x="9420" y="35647"/>
                    <a:pt x="7230" y="39838"/>
                    <a:pt x="5429" y="44125"/>
                  </a:cubicBezTo>
                  <a:cubicBezTo>
                    <a:pt x="3705" y="48411"/>
                    <a:pt x="2286" y="52888"/>
                    <a:pt x="1419" y="57460"/>
                  </a:cubicBezTo>
                  <a:cubicBezTo>
                    <a:pt x="467" y="62127"/>
                    <a:pt x="0" y="66794"/>
                    <a:pt x="0" y="71461"/>
                  </a:cubicBezTo>
                  <a:cubicBezTo>
                    <a:pt x="0" y="90226"/>
                    <a:pt x="7620" y="108704"/>
                    <a:pt x="20955" y="121944"/>
                  </a:cubicBezTo>
                  <a:cubicBezTo>
                    <a:pt x="24194" y="125278"/>
                    <a:pt x="27813" y="128230"/>
                    <a:pt x="31813" y="130802"/>
                  </a:cubicBezTo>
                  <a:cubicBezTo>
                    <a:pt x="35624" y="133374"/>
                    <a:pt x="39815" y="135660"/>
                    <a:pt x="44101" y="137374"/>
                  </a:cubicBezTo>
                  <a:cubicBezTo>
                    <a:pt x="48387" y="139184"/>
                    <a:pt x="52959" y="140518"/>
                    <a:pt x="57436" y="141470"/>
                  </a:cubicBezTo>
                  <a:cubicBezTo>
                    <a:pt x="62094" y="142423"/>
                    <a:pt x="66761" y="142899"/>
                    <a:pt x="71438" y="142899"/>
                  </a:cubicBezTo>
                  <a:cubicBezTo>
                    <a:pt x="76114" y="142899"/>
                    <a:pt x="80763" y="142423"/>
                    <a:pt x="85344" y="141470"/>
                  </a:cubicBezTo>
                  <a:cubicBezTo>
                    <a:pt x="89906" y="140518"/>
                    <a:pt x="94393" y="139184"/>
                    <a:pt x="98774" y="137374"/>
                  </a:cubicBezTo>
                  <a:cubicBezTo>
                    <a:pt x="103061" y="135660"/>
                    <a:pt x="107252" y="133374"/>
                    <a:pt x="111062" y="130802"/>
                  </a:cubicBezTo>
                  <a:cubicBezTo>
                    <a:pt x="114967" y="128230"/>
                    <a:pt x="118682" y="125278"/>
                    <a:pt x="121920" y="121944"/>
                  </a:cubicBezTo>
                  <a:cubicBezTo>
                    <a:pt x="135255" y="108704"/>
                    <a:pt x="142875" y="90226"/>
                    <a:pt x="142875" y="71461"/>
                  </a:cubicBezTo>
                  <a:cubicBezTo>
                    <a:pt x="142875" y="66794"/>
                    <a:pt x="142399" y="62127"/>
                    <a:pt x="141446" y="57460"/>
                  </a:cubicBezTo>
                  <a:cubicBezTo>
                    <a:pt x="140494" y="52888"/>
                    <a:pt x="139160" y="48411"/>
                    <a:pt x="137351" y="44125"/>
                  </a:cubicBezTo>
                  <a:cubicBezTo>
                    <a:pt x="135636" y="39838"/>
                    <a:pt x="133350" y="35647"/>
                    <a:pt x="130769" y="31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83">
              <a:extLst>
                <a:ext uri="{FF2B5EF4-FFF2-40B4-BE49-F238E27FC236}">
                  <a16:creationId xmlns:a16="http://schemas.microsoft.com/office/drawing/2014/main" id="{8F1E8653-7A70-4741-BA55-0FBC0267A9B9}"/>
                </a:ext>
              </a:extLst>
            </p:cNvPr>
            <p:cNvSpPr/>
            <p:nvPr/>
          </p:nvSpPr>
          <p:spPr>
            <a:xfrm>
              <a:off x="6515014" y="1185186"/>
              <a:ext cx="1622108" cy="3775662"/>
            </a:xfrm>
            <a:custGeom>
              <a:avLst/>
              <a:gdLst>
                <a:gd name="connsiteX0" fmla="*/ 1178985 w 1622108"/>
                <a:gd name="connsiteY0" fmla="*/ 3534337 h 3775662"/>
                <a:gd name="connsiteX1" fmla="*/ 1331966 w 1622108"/>
                <a:gd name="connsiteY1" fmla="*/ 3339703 h 3775662"/>
                <a:gd name="connsiteX2" fmla="*/ 1332385 w 1622108"/>
                <a:gd name="connsiteY2" fmla="*/ 3339075 h 3775662"/>
                <a:gd name="connsiteX3" fmla="*/ 1356255 w 1622108"/>
                <a:gd name="connsiteY3" fmla="*/ 3302651 h 3775662"/>
                <a:gd name="connsiteX4" fmla="*/ 1361656 w 1622108"/>
                <a:gd name="connsiteY4" fmla="*/ 3294136 h 3775662"/>
                <a:gd name="connsiteX5" fmla="*/ 1379610 w 1622108"/>
                <a:gd name="connsiteY5" fmla="*/ 3264932 h 3775662"/>
                <a:gd name="connsiteX6" fmla="*/ 1386764 w 1622108"/>
                <a:gd name="connsiteY6" fmla="*/ 3253064 h 3775662"/>
                <a:gd name="connsiteX7" fmla="*/ 1403127 w 1622108"/>
                <a:gd name="connsiteY7" fmla="*/ 3224632 h 3775662"/>
                <a:gd name="connsiteX8" fmla="*/ 1419082 w 1622108"/>
                <a:gd name="connsiteY8" fmla="*/ 3195676 h 3775662"/>
                <a:gd name="connsiteX9" fmla="*/ 1428169 w 1622108"/>
                <a:gd name="connsiteY9" fmla="*/ 3178759 h 3775662"/>
                <a:gd name="connsiteX10" fmla="*/ 1432236 w 1622108"/>
                <a:gd name="connsiteY10" fmla="*/ 3171187 h 3775662"/>
                <a:gd name="connsiteX11" fmla="*/ 1439903 w 1622108"/>
                <a:gd name="connsiteY11" fmla="*/ 3155833 h 3775662"/>
                <a:gd name="connsiteX12" fmla="*/ 1448333 w 1622108"/>
                <a:gd name="connsiteY12" fmla="*/ 3138945 h 3775662"/>
                <a:gd name="connsiteX13" fmla="*/ 1459430 w 1622108"/>
                <a:gd name="connsiteY13" fmla="*/ 3115971 h 3775662"/>
                <a:gd name="connsiteX14" fmla="*/ 1468469 w 1622108"/>
                <a:gd name="connsiteY14" fmla="*/ 3096387 h 3775662"/>
                <a:gd name="connsiteX15" fmla="*/ 1477699 w 1622108"/>
                <a:gd name="connsiteY15" fmla="*/ 3076118 h 3775662"/>
                <a:gd name="connsiteX16" fmla="*/ 1494434 w 1622108"/>
                <a:gd name="connsiteY16" fmla="*/ 3036808 h 3775662"/>
                <a:gd name="connsiteX17" fmla="*/ 1499292 w 1622108"/>
                <a:gd name="connsiteY17" fmla="*/ 3024673 h 3775662"/>
                <a:gd name="connsiteX18" fmla="*/ 1512379 w 1622108"/>
                <a:gd name="connsiteY18" fmla="*/ 2991164 h 3775662"/>
                <a:gd name="connsiteX19" fmla="*/ 1515980 w 1622108"/>
                <a:gd name="connsiteY19" fmla="*/ 2981535 h 3775662"/>
                <a:gd name="connsiteX20" fmla="*/ 1618745 w 1622108"/>
                <a:gd name="connsiteY20" fmla="*/ 2495569 h 3775662"/>
                <a:gd name="connsiteX21" fmla="*/ 1619297 w 1622108"/>
                <a:gd name="connsiteY21" fmla="*/ 2486006 h 3775662"/>
                <a:gd name="connsiteX22" fmla="*/ 1620993 w 1622108"/>
                <a:gd name="connsiteY22" fmla="*/ 2448382 h 3775662"/>
                <a:gd name="connsiteX23" fmla="*/ 1621403 w 1622108"/>
                <a:gd name="connsiteY23" fmla="*/ 2436571 h 3775662"/>
                <a:gd name="connsiteX24" fmla="*/ 1622107 w 1622108"/>
                <a:gd name="connsiteY24" fmla="*/ 2389747 h 3775662"/>
                <a:gd name="connsiteX25" fmla="*/ 1621145 w 1622108"/>
                <a:gd name="connsiteY25" fmla="*/ 2332958 h 3775662"/>
                <a:gd name="connsiteX26" fmla="*/ 1620631 w 1622108"/>
                <a:gd name="connsiteY26" fmla="*/ 2322586 h 3775662"/>
                <a:gd name="connsiteX27" fmla="*/ 1618269 w 1622108"/>
                <a:gd name="connsiteY27" fmla="*/ 2275999 h 3775662"/>
                <a:gd name="connsiteX28" fmla="*/ 1617878 w 1622108"/>
                <a:gd name="connsiteY28" fmla="*/ 2271256 h 3775662"/>
                <a:gd name="connsiteX29" fmla="*/ 1393631 w 1622108"/>
                <a:gd name="connsiteY29" fmla="*/ 1538116 h 3775662"/>
                <a:gd name="connsiteX30" fmla="*/ 1159449 w 1622108"/>
                <a:gd name="connsiteY30" fmla="*/ 1224534 h 3775662"/>
                <a:gd name="connsiteX31" fmla="*/ 1152496 w 1622108"/>
                <a:gd name="connsiteY31" fmla="*/ 1217266 h 3775662"/>
                <a:gd name="connsiteX32" fmla="*/ 1123226 w 1622108"/>
                <a:gd name="connsiteY32" fmla="*/ 1187225 h 3775662"/>
                <a:gd name="connsiteX33" fmla="*/ 1108319 w 1622108"/>
                <a:gd name="connsiteY33" fmla="*/ 1172594 h 3775662"/>
                <a:gd name="connsiteX34" fmla="*/ 1085659 w 1622108"/>
                <a:gd name="connsiteY34" fmla="*/ 1150820 h 3775662"/>
                <a:gd name="connsiteX35" fmla="*/ 1064771 w 1622108"/>
                <a:gd name="connsiteY35" fmla="*/ 1131570 h 3775662"/>
                <a:gd name="connsiteX36" fmla="*/ 1046673 w 1622108"/>
                <a:gd name="connsiteY36" fmla="*/ 1115292 h 3775662"/>
                <a:gd name="connsiteX37" fmla="*/ 1021413 w 1622108"/>
                <a:gd name="connsiteY37" fmla="*/ 1093451 h 3775662"/>
                <a:gd name="connsiteX38" fmla="*/ 1006230 w 1622108"/>
                <a:gd name="connsiteY38" fmla="*/ 1080678 h 3775662"/>
                <a:gd name="connsiteX39" fmla="*/ 977894 w 1622108"/>
                <a:gd name="connsiteY39" fmla="*/ 1057694 h 3775662"/>
                <a:gd name="connsiteX40" fmla="*/ 964311 w 1622108"/>
                <a:gd name="connsiteY40" fmla="*/ 1047017 h 3775662"/>
                <a:gd name="connsiteX41" fmla="*/ 933964 w 1622108"/>
                <a:gd name="connsiteY41" fmla="*/ 1023947 h 3775662"/>
                <a:gd name="connsiteX42" fmla="*/ 920867 w 1622108"/>
                <a:gd name="connsiteY42" fmla="*/ 1014336 h 3775662"/>
                <a:gd name="connsiteX43" fmla="*/ 889339 w 1622108"/>
                <a:gd name="connsiteY43" fmla="*/ 991914 h 3775662"/>
                <a:gd name="connsiteX44" fmla="*/ 875976 w 1622108"/>
                <a:gd name="connsiteY44" fmla="*/ 982780 h 3775662"/>
                <a:gd name="connsiteX45" fmla="*/ 843801 w 1622108"/>
                <a:gd name="connsiteY45" fmla="*/ 961406 h 3775662"/>
                <a:gd name="connsiteX46" fmla="*/ 829846 w 1622108"/>
                <a:gd name="connsiteY46" fmla="*/ 952538 h 3775662"/>
                <a:gd name="connsiteX47" fmla="*/ 797090 w 1622108"/>
                <a:gd name="connsiteY47" fmla="*/ 932250 h 3775662"/>
                <a:gd name="connsiteX48" fmla="*/ 794137 w 1622108"/>
                <a:gd name="connsiteY48" fmla="*/ 930421 h 3775662"/>
                <a:gd name="connsiteX49" fmla="*/ 794137 w 1622108"/>
                <a:gd name="connsiteY49" fmla="*/ 839734 h 3775662"/>
                <a:gd name="connsiteX50" fmla="*/ 1550670 w 1622108"/>
                <a:gd name="connsiteY50" fmla="*/ 839734 h 3775662"/>
                <a:gd name="connsiteX51" fmla="*/ 1615344 w 1622108"/>
                <a:gd name="connsiteY51" fmla="*/ 798633 h 3775662"/>
                <a:gd name="connsiteX52" fmla="*/ 1605601 w 1622108"/>
                <a:gd name="connsiteY52" fmla="*/ 722624 h 3775662"/>
                <a:gd name="connsiteX53" fmla="*/ 1353798 w 1622108"/>
                <a:gd name="connsiteY53" fmla="*/ 419872 h 3775662"/>
                <a:gd name="connsiteX54" fmla="*/ 1605601 w 1622108"/>
                <a:gd name="connsiteY54" fmla="*/ 117110 h 3775662"/>
                <a:gd name="connsiteX55" fmla="*/ 1615344 w 1622108"/>
                <a:gd name="connsiteY55" fmla="*/ 41100 h 3775662"/>
                <a:gd name="connsiteX56" fmla="*/ 1550670 w 1622108"/>
                <a:gd name="connsiteY56" fmla="*/ 0 h 3775662"/>
                <a:gd name="connsiteX57" fmla="*/ 722699 w 1622108"/>
                <a:gd name="connsiteY57" fmla="*/ 0 h 3775662"/>
                <a:gd name="connsiteX58" fmla="*/ 651262 w 1622108"/>
                <a:gd name="connsiteY58" fmla="*/ 71438 h 3775662"/>
                <a:gd name="connsiteX59" fmla="*/ 651262 w 1622108"/>
                <a:gd name="connsiteY59" fmla="*/ 768315 h 3775662"/>
                <a:gd name="connsiteX60" fmla="*/ 651262 w 1622108"/>
                <a:gd name="connsiteY60" fmla="*/ 1002573 h 3775662"/>
                <a:gd name="connsiteX61" fmla="*/ 183937 w 1622108"/>
                <a:gd name="connsiteY61" fmla="*/ 1539145 h 3775662"/>
                <a:gd name="connsiteX62" fmla="*/ 31632 w 1622108"/>
                <a:gd name="connsiteY62" fmla="*/ 1758182 h 3775662"/>
                <a:gd name="connsiteX63" fmla="*/ 39614 w 1622108"/>
                <a:gd name="connsiteY63" fmla="*/ 2059353 h 3775662"/>
                <a:gd name="connsiteX64" fmla="*/ 436321 w 1622108"/>
                <a:gd name="connsiteY64" fmla="*/ 2224545 h 3775662"/>
                <a:gd name="connsiteX65" fmla="*/ 490404 w 1622108"/>
                <a:gd name="connsiteY65" fmla="*/ 2225364 h 3775662"/>
                <a:gd name="connsiteX66" fmla="*/ 859079 w 1622108"/>
                <a:gd name="connsiteY66" fmla="*/ 2270703 h 3775662"/>
                <a:gd name="connsiteX67" fmla="*/ 1076792 w 1622108"/>
                <a:gd name="connsiteY67" fmla="*/ 2533012 h 3775662"/>
                <a:gd name="connsiteX68" fmla="*/ 995724 w 1622108"/>
                <a:gd name="connsiteY68" fmla="*/ 2745096 h 3775662"/>
                <a:gd name="connsiteX69" fmla="*/ 919981 w 1622108"/>
                <a:gd name="connsiteY69" fmla="*/ 2899248 h 3775662"/>
                <a:gd name="connsiteX70" fmla="*/ 998058 w 1622108"/>
                <a:gd name="connsiteY70" fmla="*/ 3439192 h 3775662"/>
                <a:gd name="connsiteX71" fmla="*/ 1030014 w 1622108"/>
                <a:gd name="connsiteY71" fmla="*/ 3483378 h 3775662"/>
                <a:gd name="connsiteX72" fmla="*/ 841372 w 1622108"/>
                <a:gd name="connsiteY72" fmla="*/ 3646599 h 3775662"/>
                <a:gd name="connsiteX73" fmla="*/ 825950 w 1622108"/>
                <a:gd name="connsiteY73" fmla="*/ 3746440 h 3775662"/>
                <a:gd name="connsiteX74" fmla="*/ 883643 w 1622108"/>
                <a:gd name="connsiteY74" fmla="*/ 3775663 h 3775662"/>
                <a:gd name="connsiteX75" fmla="*/ 925801 w 1622108"/>
                <a:gd name="connsiteY75" fmla="*/ 3761851 h 3775662"/>
                <a:gd name="connsiteX76" fmla="*/ 1175290 w 1622108"/>
                <a:gd name="connsiteY76" fmla="*/ 3537957 h 3775662"/>
                <a:gd name="connsiteX77" fmla="*/ 1178985 w 1622108"/>
                <a:gd name="connsiteY77" fmla="*/ 3534337 h 3775662"/>
                <a:gd name="connsiteX78" fmla="*/ 1205969 w 1622108"/>
                <a:gd name="connsiteY78" fmla="*/ 374199 h 3775662"/>
                <a:gd name="connsiteX79" fmla="*/ 1205969 w 1622108"/>
                <a:gd name="connsiteY79" fmla="*/ 465563 h 3775662"/>
                <a:gd name="connsiteX80" fmla="*/ 1398355 w 1622108"/>
                <a:gd name="connsiteY80" fmla="*/ 696878 h 3775662"/>
                <a:gd name="connsiteX81" fmla="*/ 794147 w 1622108"/>
                <a:gd name="connsiteY81" fmla="*/ 696878 h 3775662"/>
                <a:gd name="connsiteX82" fmla="*/ 794147 w 1622108"/>
                <a:gd name="connsiteY82" fmla="*/ 142875 h 3775662"/>
                <a:gd name="connsiteX83" fmla="*/ 1398355 w 1622108"/>
                <a:gd name="connsiteY83" fmla="*/ 142875 h 3775662"/>
                <a:gd name="connsiteX84" fmla="*/ 1205969 w 1622108"/>
                <a:gd name="connsiteY84" fmla="*/ 374199 h 3775662"/>
                <a:gd name="connsiteX85" fmla="*/ 1117149 w 1622108"/>
                <a:gd name="connsiteY85" fmla="*/ 3360239 h 3775662"/>
                <a:gd name="connsiteX86" fmla="*/ 1054398 w 1622108"/>
                <a:gd name="connsiteY86" fmla="*/ 2947721 h 3775662"/>
                <a:gd name="connsiteX87" fmla="*/ 1120168 w 1622108"/>
                <a:gd name="connsiteY87" fmla="*/ 2815314 h 3775662"/>
                <a:gd name="connsiteX88" fmla="*/ 1219657 w 1622108"/>
                <a:gd name="connsiteY88" fmla="*/ 2535774 h 3775662"/>
                <a:gd name="connsiteX89" fmla="*/ 908942 w 1622108"/>
                <a:gd name="connsiteY89" fmla="*/ 2136820 h 3775662"/>
                <a:gd name="connsiteX90" fmla="*/ 492280 w 1622108"/>
                <a:gd name="connsiteY90" fmla="*/ 2082508 h 3775662"/>
                <a:gd name="connsiteX91" fmla="*/ 439083 w 1622108"/>
                <a:gd name="connsiteY91" fmla="*/ 2081708 h 3775662"/>
                <a:gd name="connsiteX92" fmla="*/ 162239 w 1622108"/>
                <a:gd name="connsiteY92" fmla="*/ 1986029 h 3775662"/>
                <a:gd name="connsiteX93" fmla="*/ 163096 w 1622108"/>
                <a:gd name="connsiteY93" fmla="*/ 1814179 h 3775662"/>
                <a:gd name="connsiteX94" fmla="*/ 291693 w 1622108"/>
                <a:gd name="connsiteY94" fmla="*/ 1632985 h 3775662"/>
                <a:gd name="connsiteX95" fmla="*/ 651272 w 1622108"/>
                <a:gd name="connsiteY95" fmla="*/ 1220124 h 3775662"/>
                <a:gd name="connsiteX96" fmla="*/ 651272 w 1622108"/>
                <a:gd name="connsiteY96" fmla="*/ 1713595 h 3775662"/>
                <a:gd name="connsiteX97" fmla="*/ 722709 w 1622108"/>
                <a:gd name="connsiteY97" fmla="*/ 1785033 h 3775662"/>
                <a:gd name="connsiteX98" fmla="*/ 794147 w 1622108"/>
                <a:gd name="connsiteY98" fmla="*/ 1713595 h 3775662"/>
                <a:gd name="connsiteX99" fmla="*/ 794147 w 1622108"/>
                <a:gd name="connsiteY99" fmla="*/ 1099976 h 3775662"/>
                <a:gd name="connsiteX100" fmla="*/ 800995 w 1622108"/>
                <a:gd name="connsiteY100" fmla="*/ 1104576 h 3775662"/>
                <a:gd name="connsiteX101" fmla="*/ 810673 w 1622108"/>
                <a:gd name="connsiteY101" fmla="*/ 1111187 h 3775662"/>
                <a:gd name="connsiteX102" fmla="*/ 838809 w 1622108"/>
                <a:gd name="connsiteY102" fmla="*/ 1131313 h 3775662"/>
                <a:gd name="connsiteX103" fmla="*/ 849782 w 1622108"/>
                <a:gd name="connsiteY103" fmla="*/ 1139361 h 3775662"/>
                <a:gd name="connsiteX104" fmla="*/ 876405 w 1622108"/>
                <a:gd name="connsiteY104" fmla="*/ 1159612 h 3775662"/>
                <a:gd name="connsiteX105" fmla="*/ 888139 w 1622108"/>
                <a:gd name="connsiteY105" fmla="*/ 1168841 h 3775662"/>
                <a:gd name="connsiteX106" fmla="*/ 913190 w 1622108"/>
                <a:gd name="connsiteY106" fmla="*/ 1189082 h 3775662"/>
                <a:gd name="connsiteX107" fmla="*/ 926201 w 1622108"/>
                <a:gd name="connsiteY107" fmla="*/ 1200026 h 3775662"/>
                <a:gd name="connsiteX108" fmla="*/ 949042 w 1622108"/>
                <a:gd name="connsiteY108" fmla="*/ 1219610 h 3775662"/>
                <a:gd name="connsiteX109" fmla="*/ 965511 w 1622108"/>
                <a:gd name="connsiteY109" fmla="*/ 1234421 h 3775662"/>
                <a:gd name="connsiteX110" fmla="*/ 983885 w 1622108"/>
                <a:gd name="connsiteY110" fmla="*/ 1251118 h 3775662"/>
                <a:gd name="connsiteX111" fmla="*/ 1475489 w 1622108"/>
                <a:gd name="connsiteY111" fmla="*/ 2282505 h 3775662"/>
                <a:gd name="connsiteX112" fmla="*/ 1475737 w 1622108"/>
                <a:gd name="connsiteY112" fmla="*/ 2285505 h 3775662"/>
                <a:gd name="connsiteX113" fmla="*/ 1477937 w 1622108"/>
                <a:gd name="connsiteY113" fmla="*/ 2328986 h 3775662"/>
                <a:gd name="connsiteX114" fmla="*/ 1478366 w 1622108"/>
                <a:gd name="connsiteY114" fmla="*/ 2337730 h 3775662"/>
                <a:gd name="connsiteX115" fmla="*/ 1479242 w 1622108"/>
                <a:gd name="connsiteY115" fmla="*/ 2389765 h 3775662"/>
                <a:gd name="connsiteX116" fmla="*/ 1478642 w 1622108"/>
                <a:gd name="connsiteY116" fmla="*/ 2430742 h 3775662"/>
                <a:gd name="connsiteX117" fmla="*/ 1478137 w 1622108"/>
                <a:gd name="connsiteY117" fmla="*/ 2446534 h 3775662"/>
                <a:gd name="connsiteX118" fmla="*/ 1477127 w 1622108"/>
                <a:gd name="connsiteY118" fmla="*/ 2469671 h 3775662"/>
                <a:gd name="connsiteX119" fmla="*/ 1313411 w 1622108"/>
                <a:gd name="connsiteY119" fmla="*/ 3089377 h 3775662"/>
                <a:gd name="connsiteX120" fmla="*/ 1309316 w 1622108"/>
                <a:gd name="connsiteY120" fmla="*/ 3097568 h 3775662"/>
                <a:gd name="connsiteX121" fmla="*/ 1298286 w 1622108"/>
                <a:gd name="connsiteY121" fmla="*/ 3118647 h 3775662"/>
                <a:gd name="connsiteX122" fmla="*/ 1290428 w 1622108"/>
                <a:gd name="connsiteY122" fmla="*/ 3133268 h 3775662"/>
                <a:gd name="connsiteX123" fmla="*/ 1280407 w 1622108"/>
                <a:gd name="connsiteY123" fmla="*/ 3151451 h 3775662"/>
                <a:gd name="connsiteX124" fmla="*/ 1264977 w 1622108"/>
                <a:gd name="connsiteY124" fmla="*/ 3178264 h 3775662"/>
                <a:gd name="connsiteX125" fmla="*/ 1259776 w 1622108"/>
                <a:gd name="connsiteY125" fmla="*/ 3187075 h 3775662"/>
                <a:gd name="connsiteX126" fmla="*/ 1239898 w 1622108"/>
                <a:gd name="connsiteY126" fmla="*/ 3219403 h 3775662"/>
                <a:gd name="connsiteX127" fmla="*/ 1235916 w 1622108"/>
                <a:gd name="connsiteY127" fmla="*/ 3225641 h 3775662"/>
                <a:gd name="connsiteX128" fmla="*/ 1213761 w 1622108"/>
                <a:gd name="connsiteY128" fmla="*/ 3259446 h 3775662"/>
                <a:gd name="connsiteX129" fmla="*/ 1213590 w 1622108"/>
                <a:gd name="connsiteY129" fmla="*/ 3259712 h 3775662"/>
                <a:gd name="connsiteX130" fmla="*/ 1127417 w 1622108"/>
                <a:gd name="connsiteY130" fmla="*/ 3375155 h 3775662"/>
                <a:gd name="connsiteX131" fmla="*/ 1117149 w 1622108"/>
                <a:gd name="connsiteY131" fmla="*/ 3360239 h 37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622108" h="3775662">
                  <a:moveTo>
                    <a:pt x="1178985" y="3534337"/>
                  </a:moveTo>
                  <a:cubicBezTo>
                    <a:pt x="1235011" y="3472853"/>
                    <a:pt x="1286027" y="3407759"/>
                    <a:pt x="1331966" y="3339703"/>
                  </a:cubicBezTo>
                  <a:cubicBezTo>
                    <a:pt x="1332109" y="3339494"/>
                    <a:pt x="1332243" y="3339284"/>
                    <a:pt x="1332385" y="3339075"/>
                  </a:cubicBezTo>
                  <a:cubicBezTo>
                    <a:pt x="1340510" y="3327025"/>
                    <a:pt x="1348454" y="3314881"/>
                    <a:pt x="1356255" y="3302651"/>
                  </a:cubicBezTo>
                  <a:cubicBezTo>
                    <a:pt x="1358065" y="3299822"/>
                    <a:pt x="1359865" y="3296984"/>
                    <a:pt x="1361656" y="3294136"/>
                  </a:cubicBezTo>
                  <a:cubicBezTo>
                    <a:pt x="1367742" y="3284458"/>
                    <a:pt x="1373724" y="3274724"/>
                    <a:pt x="1379610" y="3264932"/>
                  </a:cubicBezTo>
                  <a:cubicBezTo>
                    <a:pt x="1381992" y="3260979"/>
                    <a:pt x="1384411" y="3257045"/>
                    <a:pt x="1386764" y="3253064"/>
                  </a:cubicBezTo>
                  <a:cubicBezTo>
                    <a:pt x="1392326" y="3243644"/>
                    <a:pt x="1397755" y="3234157"/>
                    <a:pt x="1403127" y="3224632"/>
                  </a:cubicBezTo>
                  <a:cubicBezTo>
                    <a:pt x="1408557" y="3215040"/>
                    <a:pt x="1413843" y="3205372"/>
                    <a:pt x="1419082" y="3195676"/>
                  </a:cubicBezTo>
                  <a:cubicBezTo>
                    <a:pt x="1422120" y="3190037"/>
                    <a:pt x="1425197" y="3184427"/>
                    <a:pt x="1428169" y="3178759"/>
                  </a:cubicBezTo>
                  <a:cubicBezTo>
                    <a:pt x="1429502" y="3176226"/>
                    <a:pt x="1430921" y="3173730"/>
                    <a:pt x="1432236" y="3171187"/>
                  </a:cubicBezTo>
                  <a:cubicBezTo>
                    <a:pt x="1434874" y="3166110"/>
                    <a:pt x="1437322" y="3160938"/>
                    <a:pt x="1439903" y="3155833"/>
                  </a:cubicBezTo>
                  <a:cubicBezTo>
                    <a:pt x="1442742" y="3150213"/>
                    <a:pt x="1445561" y="3144593"/>
                    <a:pt x="1448333" y="3138945"/>
                  </a:cubicBezTo>
                  <a:cubicBezTo>
                    <a:pt x="1452086" y="3131315"/>
                    <a:pt x="1455801" y="3123667"/>
                    <a:pt x="1459430" y="3115971"/>
                  </a:cubicBezTo>
                  <a:cubicBezTo>
                    <a:pt x="1462506" y="3109474"/>
                    <a:pt x="1465478" y="3102931"/>
                    <a:pt x="1468469" y="3096387"/>
                  </a:cubicBezTo>
                  <a:cubicBezTo>
                    <a:pt x="1471555" y="3089634"/>
                    <a:pt x="1474698" y="3082909"/>
                    <a:pt x="1477699" y="3076118"/>
                  </a:cubicBezTo>
                  <a:cubicBezTo>
                    <a:pt x="1483452" y="3063088"/>
                    <a:pt x="1489014" y="3049972"/>
                    <a:pt x="1494434" y="3036808"/>
                  </a:cubicBezTo>
                  <a:cubicBezTo>
                    <a:pt x="1496092" y="3032779"/>
                    <a:pt x="1497673" y="3028722"/>
                    <a:pt x="1499292" y="3024673"/>
                  </a:cubicBezTo>
                  <a:cubicBezTo>
                    <a:pt x="1503769" y="3013548"/>
                    <a:pt x="1508141" y="3002385"/>
                    <a:pt x="1512379" y="2991164"/>
                  </a:cubicBezTo>
                  <a:cubicBezTo>
                    <a:pt x="1513589" y="2987955"/>
                    <a:pt x="1514789" y="2984745"/>
                    <a:pt x="1515980" y="2981535"/>
                  </a:cubicBezTo>
                  <a:cubicBezTo>
                    <a:pt x="1573520" y="2826515"/>
                    <a:pt x="1608382" y="2662980"/>
                    <a:pt x="1618745" y="2495569"/>
                  </a:cubicBezTo>
                  <a:cubicBezTo>
                    <a:pt x="1618945" y="2492388"/>
                    <a:pt x="1619116" y="2489197"/>
                    <a:pt x="1619297" y="2486006"/>
                  </a:cubicBezTo>
                  <a:cubicBezTo>
                    <a:pt x="1620002" y="2473481"/>
                    <a:pt x="1620564" y="2460946"/>
                    <a:pt x="1620993" y="2448382"/>
                  </a:cubicBezTo>
                  <a:cubicBezTo>
                    <a:pt x="1621126" y="2444448"/>
                    <a:pt x="1621288" y="2440515"/>
                    <a:pt x="1621403" y="2436571"/>
                  </a:cubicBezTo>
                  <a:cubicBezTo>
                    <a:pt x="1621831" y="2420989"/>
                    <a:pt x="1622107" y="2405387"/>
                    <a:pt x="1622107" y="2389747"/>
                  </a:cubicBezTo>
                  <a:cubicBezTo>
                    <a:pt x="1622107" y="2370792"/>
                    <a:pt x="1621783" y="2351865"/>
                    <a:pt x="1621145" y="2332958"/>
                  </a:cubicBezTo>
                  <a:cubicBezTo>
                    <a:pt x="1621031" y="2329491"/>
                    <a:pt x="1620774" y="2326053"/>
                    <a:pt x="1620631" y="2322586"/>
                  </a:cubicBezTo>
                  <a:cubicBezTo>
                    <a:pt x="1620021" y="2307041"/>
                    <a:pt x="1619307" y="2291505"/>
                    <a:pt x="1618269" y="2275999"/>
                  </a:cubicBezTo>
                  <a:cubicBezTo>
                    <a:pt x="1618164" y="2274408"/>
                    <a:pt x="1617993" y="2272837"/>
                    <a:pt x="1617878" y="2271256"/>
                  </a:cubicBezTo>
                  <a:cubicBezTo>
                    <a:pt x="1599876" y="2012994"/>
                    <a:pt x="1523324" y="1761677"/>
                    <a:pt x="1393631" y="1538116"/>
                  </a:cubicBezTo>
                  <a:cubicBezTo>
                    <a:pt x="1327842" y="1424712"/>
                    <a:pt x="1249003" y="1319555"/>
                    <a:pt x="1159449" y="1224534"/>
                  </a:cubicBezTo>
                  <a:cubicBezTo>
                    <a:pt x="1157154" y="1222086"/>
                    <a:pt x="1154801" y="1219695"/>
                    <a:pt x="1152496" y="1217266"/>
                  </a:cubicBezTo>
                  <a:cubicBezTo>
                    <a:pt x="1142847" y="1207151"/>
                    <a:pt x="1133122" y="1197112"/>
                    <a:pt x="1123226" y="1187225"/>
                  </a:cubicBezTo>
                  <a:cubicBezTo>
                    <a:pt x="1118311" y="1182300"/>
                    <a:pt x="1113301" y="1177461"/>
                    <a:pt x="1108319" y="1172594"/>
                  </a:cubicBezTo>
                  <a:cubicBezTo>
                    <a:pt x="1100814" y="1165279"/>
                    <a:pt x="1093298" y="1157992"/>
                    <a:pt x="1085659" y="1150820"/>
                  </a:cubicBezTo>
                  <a:cubicBezTo>
                    <a:pt x="1078773" y="1144334"/>
                    <a:pt x="1071781" y="1137952"/>
                    <a:pt x="1064771" y="1131570"/>
                  </a:cubicBezTo>
                  <a:cubicBezTo>
                    <a:pt x="1058770" y="1126112"/>
                    <a:pt x="1052760" y="1120664"/>
                    <a:pt x="1046673" y="1115292"/>
                  </a:cubicBezTo>
                  <a:cubicBezTo>
                    <a:pt x="1038339" y="1107929"/>
                    <a:pt x="1029910" y="1100661"/>
                    <a:pt x="1021413" y="1093451"/>
                  </a:cubicBezTo>
                  <a:cubicBezTo>
                    <a:pt x="1016374" y="1089174"/>
                    <a:pt x="1011326" y="1084898"/>
                    <a:pt x="1006230" y="1080678"/>
                  </a:cubicBezTo>
                  <a:cubicBezTo>
                    <a:pt x="996877" y="1072915"/>
                    <a:pt x="987428" y="1065267"/>
                    <a:pt x="977894" y="1057694"/>
                  </a:cubicBezTo>
                  <a:cubicBezTo>
                    <a:pt x="973379" y="1054113"/>
                    <a:pt x="968864" y="1050550"/>
                    <a:pt x="964311" y="1047017"/>
                  </a:cubicBezTo>
                  <a:cubicBezTo>
                    <a:pt x="954290" y="1039225"/>
                    <a:pt x="944175" y="1031539"/>
                    <a:pt x="933964" y="1023947"/>
                  </a:cubicBezTo>
                  <a:cubicBezTo>
                    <a:pt x="929611" y="1020718"/>
                    <a:pt x="925239" y="1017518"/>
                    <a:pt x="920867" y="1014336"/>
                  </a:cubicBezTo>
                  <a:cubicBezTo>
                    <a:pt x="910447" y="1006754"/>
                    <a:pt x="899950" y="999268"/>
                    <a:pt x="889339" y="991914"/>
                  </a:cubicBezTo>
                  <a:cubicBezTo>
                    <a:pt x="884901" y="988838"/>
                    <a:pt x="880443" y="985818"/>
                    <a:pt x="875976" y="982780"/>
                  </a:cubicBezTo>
                  <a:cubicBezTo>
                    <a:pt x="865336" y="975551"/>
                    <a:pt x="854630" y="968407"/>
                    <a:pt x="843801" y="961406"/>
                  </a:cubicBezTo>
                  <a:cubicBezTo>
                    <a:pt x="839171" y="958415"/>
                    <a:pt x="834504" y="955481"/>
                    <a:pt x="829846" y="952538"/>
                  </a:cubicBezTo>
                  <a:cubicBezTo>
                    <a:pt x="819007" y="945680"/>
                    <a:pt x="808110" y="938879"/>
                    <a:pt x="797090" y="932250"/>
                  </a:cubicBezTo>
                  <a:cubicBezTo>
                    <a:pt x="796099" y="931650"/>
                    <a:pt x="795128" y="931012"/>
                    <a:pt x="794137" y="930421"/>
                  </a:cubicBezTo>
                  <a:lnTo>
                    <a:pt x="794137" y="839734"/>
                  </a:lnTo>
                  <a:lnTo>
                    <a:pt x="1550670" y="839734"/>
                  </a:lnTo>
                  <a:cubicBezTo>
                    <a:pt x="1578378" y="839734"/>
                    <a:pt x="1603591" y="823712"/>
                    <a:pt x="1615344" y="798633"/>
                  </a:cubicBezTo>
                  <a:cubicBezTo>
                    <a:pt x="1627108" y="773544"/>
                    <a:pt x="1623307" y="743922"/>
                    <a:pt x="1605601" y="722624"/>
                  </a:cubicBezTo>
                  <a:lnTo>
                    <a:pt x="1353798" y="419872"/>
                  </a:lnTo>
                  <a:lnTo>
                    <a:pt x="1605601" y="117110"/>
                  </a:lnTo>
                  <a:cubicBezTo>
                    <a:pt x="1623307" y="95802"/>
                    <a:pt x="1627117" y="66180"/>
                    <a:pt x="1615344" y="41100"/>
                  </a:cubicBezTo>
                  <a:cubicBezTo>
                    <a:pt x="1603591" y="16021"/>
                    <a:pt x="1578378" y="0"/>
                    <a:pt x="1550670" y="0"/>
                  </a:cubicBezTo>
                  <a:lnTo>
                    <a:pt x="722699" y="0"/>
                  </a:lnTo>
                  <a:cubicBezTo>
                    <a:pt x="683237" y="0"/>
                    <a:pt x="651262" y="31985"/>
                    <a:pt x="651262" y="71438"/>
                  </a:cubicBezTo>
                  <a:lnTo>
                    <a:pt x="651262" y="768315"/>
                  </a:lnTo>
                  <a:lnTo>
                    <a:pt x="651262" y="1002573"/>
                  </a:lnTo>
                  <a:lnTo>
                    <a:pt x="183937" y="1539145"/>
                  </a:lnTo>
                  <a:cubicBezTo>
                    <a:pt x="129787" y="1601315"/>
                    <a:pt x="68427" y="1671790"/>
                    <a:pt x="31632" y="1758182"/>
                  </a:cubicBezTo>
                  <a:cubicBezTo>
                    <a:pt x="-13202" y="1863433"/>
                    <a:pt x="-10230" y="1976028"/>
                    <a:pt x="39614" y="2059353"/>
                  </a:cubicBezTo>
                  <a:cubicBezTo>
                    <a:pt x="125063" y="2202228"/>
                    <a:pt x="306943" y="2222059"/>
                    <a:pt x="436321" y="2224545"/>
                  </a:cubicBezTo>
                  <a:cubicBezTo>
                    <a:pt x="454304" y="2224888"/>
                    <a:pt x="472335" y="2225126"/>
                    <a:pt x="490404" y="2225364"/>
                  </a:cubicBezTo>
                  <a:cubicBezTo>
                    <a:pt x="622011" y="2227088"/>
                    <a:pt x="746340" y="2228726"/>
                    <a:pt x="859079" y="2270703"/>
                  </a:cubicBezTo>
                  <a:cubicBezTo>
                    <a:pt x="965616" y="2310375"/>
                    <a:pt x="1079182" y="2409377"/>
                    <a:pt x="1076792" y="2533012"/>
                  </a:cubicBezTo>
                  <a:cubicBezTo>
                    <a:pt x="1075420" y="2603868"/>
                    <a:pt x="1036710" y="2672467"/>
                    <a:pt x="995724" y="2745096"/>
                  </a:cubicBezTo>
                  <a:cubicBezTo>
                    <a:pt x="968283" y="2793721"/>
                    <a:pt x="939908" y="2844013"/>
                    <a:pt x="919981" y="2899248"/>
                  </a:cubicBezTo>
                  <a:cubicBezTo>
                    <a:pt x="858231" y="3070517"/>
                    <a:pt x="887425" y="3272371"/>
                    <a:pt x="998058" y="3439192"/>
                  </a:cubicBezTo>
                  <a:cubicBezTo>
                    <a:pt x="1007964" y="3454127"/>
                    <a:pt x="1018699" y="3468862"/>
                    <a:pt x="1030014" y="3483378"/>
                  </a:cubicBezTo>
                  <a:cubicBezTo>
                    <a:pt x="971550" y="3542652"/>
                    <a:pt x="908504" y="3597421"/>
                    <a:pt x="841372" y="3646599"/>
                  </a:cubicBezTo>
                  <a:cubicBezTo>
                    <a:pt x="809539" y="3669916"/>
                    <a:pt x="802643" y="3714617"/>
                    <a:pt x="825950" y="3746440"/>
                  </a:cubicBezTo>
                  <a:cubicBezTo>
                    <a:pt x="839952" y="3765537"/>
                    <a:pt x="861650" y="3775663"/>
                    <a:pt x="883643" y="3775663"/>
                  </a:cubicBezTo>
                  <a:cubicBezTo>
                    <a:pt x="898293" y="3775663"/>
                    <a:pt x="913076" y="3771167"/>
                    <a:pt x="925801" y="3761851"/>
                  </a:cubicBezTo>
                  <a:cubicBezTo>
                    <a:pt x="1016060" y="3695738"/>
                    <a:pt x="1099670" y="3620491"/>
                    <a:pt x="1175290" y="3537957"/>
                  </a:cubicBezTo>
                  <a:cubicBezTo>
                    <a:pt x="1176556" y="3536785"/>
                    <a:pt x="1177814" y="3535623"/>
                    <a:pt x="1178985" y="3534337"/>
                  </a:cubicBezTo>
                  <a:close/>
                  <a:moveTo>
                    <a:pt x="1205969" y="374199"/>
                  </a:moveTo>
                  <a:cubicBezTo>
                    <a:pt x="1183948" y="400669"/>
                    <a:pt x="1183948" y="439083"/>
                    <a:pt x="1205969" y="465563"/>
                  </a:cubicBezTo>
                  <a:lnTo>
                    <a:pt x="1398355" y="696878"/>
                  </a:lnTo>
                  <a:lnTo>
                    <a:pt x="794147" y="696878"/>
                  </a:lnTo>
                  <a:lnTo>
                    <a:pt x="794147" y="142875"/>
                  </a:lnTo>
                  <a:lnTo>
                    <a:pt x="1398355" y="142875"/>
                  </a:lnTo>
                  <a:lnTo>
                    <a:pt x="1205969" y="374199"/>
                  </a:lnTo>
                  <a:close/>
                  <a:moveTo>
                    <a:pt x="1117149" y="3360239"/>
                  </a:moveTo>
                  <a:cubicBezTo>
                    <a:pt x="1032643" y="3232823"/>
                    <a:pt x="1008602" y="3074756"/>
                    <a:pt x="1054398" y="2947721"/>
                  </a:cubicBezTo>
                  <a:cubicBezTo>
                    <a:pt x="1070248" y="2903782"/>
                    <a:pt x="1094498" y="2860805"/>
                    <a:pt x="1120168" y="2815314"/>
                  </a:cubicBezTo>
                  <a:cubicBezTo>
                    <a:pt x="1168060" y="2730446"/>
                    <a:pt x="1217600" y="2642683"/>
                    <a:pt x="1219657" y="2535774"/>
                  </a:cubicBezTo>
                  <a:cubicBezTo>
                    <a:pt x="1223381" y="2342540"/>
                    <a:pt x="1061199" y="2193512"/>
                    <a:pt x="908942" y="2136820"/>
                  </a:cubicBezTo>
                  <a:cubicBezTo>
                    <a:pt x="772991" y="2086204"/>
                    <a:pt x="630288" y="2084327"/>
                    <a:pt x="492280" y="2082508"/>
                  </a:cubicBezTo>
                  <a:cubicBezTo>
                    <a:pt x="474516" y="2082279"/>
                    <a:pt x="456762" y="2082041"/>
                    <a:pt x="439083" y="2081708"/>
                  </a:cubicBezTo>
                  <a:cubicBezTo>
                    <a:pt x="287502" y="2078793"/>
                    <a:pt x="199539" y="2048389"/>
                    <a:pt x="162239" y="1986029"/>
                  </a:cubicBezTo>
                  <a:cubicBezTo>
                    <a:pt x="136179" y="1942443"/>
                    <a:pt x="136502" y="1876606"/>
                    <a:pt x="163096" y="1814179"/>
                  </a:cubicBezTo>
                  <a:cubicBezTo>
                    <a:pt x="191043" y="1748571"/>
                    <a:pt x="242211" y="1689811"/>
                    <a:pt x="291693" y="1632985"/>
                  </a:cubicBezTo>
                  <a:lnTo>
                    <a:pt x="651272" y="1220124"/>
                  </a:lnTo>
                  <a:lnTo>
                    <a:pt x="651272" y="1713595"/>
                  </a:lnTo>
                  <a:cubicBezTo>
                    <a:pt x="651272" y="1753048"/>
                    <a:pt x="683247" y="1785033"/>
                    <a:pt x="722709" y="1785033"/>
                  </a:cubicBezTo>
                  <a:cubicBezTo>
                    <a:pt x="762171" y="1785033"/>
                    <a:pt x="794147" y="1753048"/>
                    <a:pt x="794147" y="1713595"/>
                  </a:cubicBezTo>
                  <a:lnTo>
                    <a:pt x="794147" y="1099976"/>
                  </a:lnTo>
                  <a:cubicBezTo>
                    <a:pt x="796423" y="1101519"/>
                    <a:pt x="798728" y="1103024"/>
                    <a:pt x="800995" y="1104576"/>
                  </a:cubicBezTo>
                  <a:cubicBezTo>
                    <a:pt x="804215" y="1106786"/>
                    <a:pt x="807463" y="1108958"/>
                    <a:pt x="810673" y="1111187"/>
                  </a:cubicBezTo>
                  <a:cubicBezTo>
                    <a:pt x="820140" y="1117778"/>
                    <a:pt x="829494" y="1124512"/>
                    <a:pt x="838809" y="1131313"/>
                  </a:cubicBezTo>
                  <a:cubicBezTo>
                    <a:pt x="842476" y="1133989"/>
                    <a:pt x="846144" y="1136656"/>
                    <a:pt x="849782" y="1139361"/>
                  </a:cubicBezTo>
                  <a:cubicBezTo>
                    <a:pt x="858736" y="1146010"/>
                    <a:pt x="867603" y="1152773"/>
                    <a:pt x="876405" y="1159612"/>
                  </a:cubicBezTo>
                  <a:cubicBezTo>
                    <a:pt x="880338" y="1162669"/>
                    <a:pt x="884244" y="1165746"/>
                    <a:pt x="888139" y="1168841"/>
                  </a:cubicBezTo>
                  <a:cubicBezTo>
                    <a:pt x="896560" y="1175509"/>
                    <a:pt x="904913" y="1182243"/>
                    <a:pt x="913190" y="1189082"/>
                  </a:cubicBezTo>
                  <a:cubicBezTo>
                    <a:pt x="917562" y="1192702"/>
                    <a:pt x="921877" y="1196369"/>
                    <a:pt x="926201" y="1200026"/>
                  </a:cubicBezTo>
                  <a:cubicBezTo>
                    <a:pt x="933859" y="1206503"/>
                    <a:pt x="941508" y="1212990"/>
                    <a:pt x="949042" y="1219610"/>
                  </a:cubicBezTo>
                  <a:cubicBezTo>
                    <a:pt x="954595" y="1224486"/>
                    <a:pt x="960043" y="1229468"/>
                    <a:pt x="965511" y="1234421"/>
                  </a:cubicBezTo>
                  <a:cubicBezTo>
                    <a:pt x="971655" y="1239974"/>
                    <a:pt x="977827" y="1245480"/>
                    <a:pt x="983885" y="1251118"/>
                  </a:cubicBezTo>
                  <a:cubicBezTo>
                    <a:pt x="1269797" y="1518333"/>
                    <a:pt x="1448038" y="1886760"/>
                    <a:pt x="1475489" y="2282505"/>
                  </a:cubicBezTo>
                  <a:cubicBezTo>
                    <a:pt x="1475556" y="2283504"/>
                    <a:pt x="1475670" y="2284505"/>
                    <a:pt x="1475737" y="2285505"/>
                  </a:cubicBezTo>
                  <a:cubicBezTo>
                    <a:pt x="1476708" y="2299954"/>
                    <a:pt x="1477365" y="2314461"/>
                    <a:pt x="1477937" y="2328986"/>
                  </a:cubicBezTo>
                  <a:cubicBezTo>
                    <a:pt x="1478051" y="2331901"/>
                    <a:pt x="1478270" y="2334816"/>
                    <a:pt x="1478366" y="2337730"/>
                  </a:cubicBezTo>
                  <a:cubicBezTo>
                    <a:pt x="1478946" y="2355037"/>
                    <a:pt x="1479242" y="2372382"/>
                    <a:pt x="1479242" y="2389765"/>
                  </a:cubicBezTo>
                  <a:cubicBezTo>
                    <a:pt x="1479242" y="2403462"/>
                    <a:pt x="1478994" y="2417112"/>
                    <a:pt x="1478642" y="2430742"/>
                  </a:cubicBezTo>
                  <a:cubicBezTo>
                    <a:pt x="1478508" y="2436009"/>
                    <a:pt x="1478328" y="2441277"/>
                    <a:pt x="1478137" y="2446534"/>
                  </a:cubicBezTo>
                  <a:cubicBezTo>
                    <a:pt x="1477861" y="2454259"/>
                    <a:pt x="1477508" y="2461965"/>
                    <a:pt x="1477127" y="2469671"/>
                  </a:cubicBezTo>
                  <a:cubicBezTo>
                    <a:pt x="1466050" y="2687050"/>
                    <a:pt x="1409919" y="2897686"/>
                    <a:pt x="1313411" y="3089377"/>
                  </a:cubicBezTo>
                  <a:cubicBezTo>
                    <a:pt x="1312030" y="3092101"/>
                    <a:pt x="1310706" y="3094844"/>
                    <a:pt x="1309316" y="3097568"/>
                  </a:cubicBezTo>
                  <a:cubicBezTo>
                    <a:pt x="1305706" y="3104626"/>
                    <a:pt x="1302000" y="3111637"/>
                    <a:pt x="1298286" y="3118647"/>
                  </a:cubicBezTo>
                  <a:cubicBezTo>
                    <a:pt x="1295695" y="3123533"/>
                    <a:pt x="1293076" y="3128410"/>
                    <a:pt x="1290428" y="3133268"/>
                  </a:cubicBezTo>
                  <a:cubicBezTo>
                    <a:pt x="1287123" y="3139345"/>
                    <a:pt x="1283798" y="3145412"/>
                    <a:pt x="1280407" y="3151451"/>
                  </a:cubicBezTo>
                  <a:cubicBezTo>
                    <a:pt x="1275350" y="3160443"/>
                    <a:pt x="1270216" y="3169377"/>
                    <a:pt x="1264977" y="3178264"/>
                  </a:cubicBezTo>
                  <a:cubicBezTo>
                    <a:pt x="1263253" y="3181207"/>
                    <a:pt x="1261529" y="3184150"/>
                    <a:pt x="1259776" y="3187075"/>
                  </a:cubicBezTo>
                  <a:cubicBezTo>
                    <a:pt x="1253280" y="3197924"/>
                    <a:pt x="1246660" y="3208706"/>
                    <a:pt x="1239898" y="3219403"/>
                  </a:cubicBezTo>
                  <a:cubicBezTo>
                    <a:pt x="1238583" y="3221489"/>
                    <a:pt x="1237240" y="3223565"/>
                    <a:pt x="1235916" y="3225641"/>
                  </a:cubicBezTo>
                  <a:cubicBezTo>
                    <a:pt x="1228667" y="3236995"/>
                    <a:pt x="1221305" y="3248282"/>
                    <a:pt x="1213761" y="3259446"/>
                  </a:cubicBezTo>
                  <a:cubicBezTo>
                    <a:pt x="1213704" y="3259531"/>
                    <a:pt x="1213647" y="3259617"/>
                    <a:pt x="1213590" y="3259712"/>
                  </a:cubicBezTo>
                  <a:cubicBezTo>
                    <a:pt x="1186691" y="3299489"/>
                    <a:pt x="1157868" y="3337979"/>
                    <a:pt x="1127417" y="3375155"/>
                  </a:cubicBezTo>
                  <a:cubicBezTo>
                    <a:pt x="1123892" y="3370212"/>
                    <a:pt x="1120464" y="3365240"/>
                    <a:pt x="1117149" y="3360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84">
              <a:extLst>
                <a:ext uri="{FF2B5EF4-FFF2-40B4-BE49-F238E27FC236}">
                  <a16:creationId xmlns:a16="http://schemas.microsoft.com/office/drawing/2014/main" id="{807DF829-D058-4820-909E-89E3EE9EB3D5}"/>
                </a:ext>
              </a:extLst>
            </p:cNvPr>
            <p:cNvSpPr/>
            <p:nvPr/>
          </p:nvSpPr>
          <p:spPr>
            <a:xfrm>
              <a:off x="3657600" y="2043465"/>
              <a:ext cx="2947847" cy="3109073"/>
            </a:xfrm>
            <a:custGeom>
              <a:avLst/>
              <a:gdLst>
                <a:gd name="connsiteX0" fmla="*/ 1476632 w 2947847"/>
                <a:gd name="connsiteY0" fmla="*/ 3074450 h 3109073"/>
                <a:gd name="connsiteX1" fmla="*/ 1686239 w 2947847"/>
                <a:gd name="connsiteY1" fmla="*/ 3001441 h 3109073"/>
                <a:gd name="connsiteX2" fmla="*/ 1859404 w 2947847"/>
                <a:gd name="connsiteY2" fmla="*/ 2904124 h 3109073"/>
                <a:gd name="connsiteX3" fmla="*/ 2320900 w 2947847"/>
                <a:gd name="connsiteY3" fmla="*/ 2295086 h 3109073"/>
                <a:gd name="connsiteX4" fmla="*/ 2464222 w 2947847"/>
                <a:gd name="connsiteY4" fmla="*/ 2483090 h 3109073"/>
                <a:gd name="connsiteX5" fmla="*/ 2741514 w 2947847"/>
                <a:gd name="connsiteY5" fmla="*/ 2748143 h 3109073"/>
                <a:gd name="connsiteX6" fmla="*/ 2748353 w 2947847"/>
                <a:gd name="connsiteY6" fmla="*/ 2748333 h 3109073"/>
                <a:gd name="connsiteX7" fmla="*/ 2835069 w 2947847"/>
                <a:gd name="connsiteY7" fmla="*/ 2713243 h 3109073"/>
                <a:gd name="connsiteX8" fmla="*/ 2945635 w 2947847"/>
                <a:gd name="connsiteY8" fmla="*/ 2115749 h 3109073"/>
                <a:gd name="connsiteX9" fmla="*/ 2947759 w 2947847"/>
                <a:gd name="connsiteY9" fmla="*/ 2037730 h 3109073"/>
                <a:gd name="connsiteX10" fmla="*/ 2511838 w 2947847"/>
                <a:gd name="connsiteY10" fmla="*/ 1655063 h 3109073"/>
                <a:gd name="connsiteX11" fmla="*/ 2322948 w 2947847"/>
                <a:gd name="connsiteY11" fmla="*/ 1546602 h 3109073"/>
                <a:gd name="connsiteX12" fmla="*/ 1432446 w 2947847"/>
                <a:gd name="connsiteY12" fmla="*/ 751293 h 3109073"/>
                <a:gd name="connsiteX13" fmla="*/ 1470241 w 2947847"/>
                <a:gd name="connsiteY13" fmla="*/ 689342 h 3109073"/>
                <a:gd name="connsiteX14" fmla="*/ 1471955 w 2947847"/>
                <a:gd name="connsiteY14" fmla="*/ 686704 h 3109073"/>
                <a:gd name="connsiteX15" fmla="*/ 1492482 w 2947847"/>
                <a:gd name="connsiteY15" fmla="*/ 655852 h 3109073"/>
                <a:gd name="connsiteX16" fmla="*/ 1495930 w 2947847"/>
                <a:gd name="connsiteY16" fmla="*/ 650776 h 3109073"/>
                <a:gd name="connsiteX17" fmla="*/ 1517704 w 2947847"/>
                <a:gd name="connsiteY17" fmla="*/ 619934 h 3109073"/>
                <a:gd name="connsiteX18" fmla="*/ 1527124 w 2947847"/>
                <a:gd name="connsiteY18" fmla="*/ 607189 h 3109073"/>
                <a:gd name="connsiteX19" fmla="*/ 1539040 w 2947847"/>
                <a:gd name="connsiteY19" fmla="*/ 591254 h 3109073"/>
                <a:gd name="connsiteX20" fmla="*/ 1552670 w 2947847"/>
                <a:gd name="connsiteY20" fmla="*/ 573566 h 3109073"/>
                <a:gd name="connsiteX21" fmla="*/ 1558985 w 2947847"/>
                <a:gd name="connsiteY21" fmla="*/ 565594 h 3109073"/>
                <a:gd name="connsiteX22" fmla="*/ 1572511 w 2947847"/>
                <a:gd name="connsiteY22" fmla="*/ 548753 h 3109073"/>
                <a:gd name="connsiteX23" fmla="*/ 2341969 w 2947847"/>
                <a:gd name="connsiteY23" fmla="*/ 680503 h 3109073"/>
                <a:gd name="connsiteX24" fmla="*/ 2418702 w 2947847"/>
                <a:gd name="connsiteY24" fmla="*/ 826045 h 3109073"/>
                <a:gd name="connsiteX25" fmla="*/ 2305850 w 2947847"/>
                <a:gd name="connsiteY25" fmla="*/ 1051197 h 3109073"/>
                <a:gd name="connsiteX26" fmla="*/ 2285362 w 2947847"/>
                <a:gd name="connsiteY26" fmla="*/ 1150124 h 3109073"/>
                <a:gd name="connsiteX27" fmla="*/ 2345131 w 2947847"/>
                <a:gd name="connsiteY27" fmla="*/ 1182347 h 3109073"/>
                <a:gd name="connsiteX28" fmla="*/ 2384279 w 2947847"/>
                <a:gd name="connsiteY28" fmla="*/ 1170612 h 3109073"/>
                <a:gd name="connsiteX29" fmla="*/ 2561178 w 2947847"/>
                <a:gd name="connsiteY29" fmla="*/ 815501 h 3109073"/>
                <a:gd name="connsiteX30" fmla="*/ 2434638 w 2947847"/>
                <a:gd name="connsiteY30" fmla="*/ 571756 h 3109073"/>
                <a:gd name="connsiteX31" fmla="*/ 1711243 w 2947847"/>
                <a:gd name="connsiteY31" fmla="*/ 399658 h 3109073"/>
                <a:gd name="connsiteX32" fmla="*/ 2089671 w 2947847"/>
                <a:gd name="connsiteY32" fmla="*/ 135464 h 3109073"/>
                <a:gd name="connsiteX33" fmla="*/ 2121989 w 2947847"/>
                <a:gd name="connsiteY33" fmla="*/ 39747 h 3109073"/>
                <a:gd name="connsiteX34" fmla="*/ 2026272 w 2947847"/>
                <a:gd name="connsiteY34" fmla="*/ 7428 h 3109073"/>
                <a:gd name="connsiteX35" fmla="*/ 1484928 w 2947847"/>
                <a:gd name="connsiteY35" fmla="*/ 430748 h 3109073"/>
                <a:gd name="connsiteX36" fmla="*/ 1482052 w 2947847"/>
                <a:gd name="connsiteY36" fmla="*/ 433825 h 3109073"/>
                <a:gd name="connsiteX37" fmla="*/ 1466279 w 2947847"/>
                <a:gd name="connsiteY37" fmla="*/ 453037 h 3109073"/>
                <a:gd name="connsiteX38" fmla="*/ 1462049 w 2947847"/>
                <a:gd name="connsiteY38" fmla="*/ 458190 h 3109073"/>
                <a:gd name="connsiteX39" fmla="*/ 1442809 w 2947847"/>
                <a:gd name="connsiteY39" fmla="*/ 482154 h 3109073"/>
                <a:gd name="connsiteX40" fmla="*/ 1434513 w 2947847"/>
                <a:gd name="connsiteY40" fmla="*/ 492899 h 3109073"/>
                <a:gd name="connsiteX41" fmla="*/ 1410033 w 2947847"/>
                <a:gd name="connsiteY41" fmla="*/ 525293 h 3109073"/>
                <a:gd name="connsiteX42" fmla="*/ 1393955 w 2947847"/>
                <a:gd name="connsiteY42" fmla="*/ 547448 h 3109073"/>
                <a:gd name="connsiteX43" fmla="*/ 1385030 w 2947847"/>
                <a:gd name="connsiteY43" fmla="*/ 560050 h 3109073"/>
                <a:gd name="connsiteX44" fmla="*/ 1359741 w 2947847"/>
                <a:gd name="connsiteY44" fmla="*/ 597207 h 3109073"/>
                <a:gd name="connsiteX45" fmla="*/ 1359332 w 2947847"/>
                <a:gd name="connsiteY45" fmla="*/ 597836 h 3109073"/>
                <a:gd name="connsiteX46" fmla="*/ 1332576 w 2947847"/>
                <a:gd name="connsiteY46" fmla="*/ 639793 h 3109073"/>
                <a:gd name="connsiteX47" fmla="*/ 1331957 w 2947847"/>
                <a:gd name="connsiteY47" fmla="*/ 640803 h 3109073"/>
                <a:gd name="connsiteX48" fmla="*/ 1280512 w 2947847"/>
                <a:gd name="connsiteY48" fmla="*/ 730071 h 3109073"/>
                <a:gd name="connsiteX49" fmla="*/ 1191130 w 2947847"/>
                <a:gd name="connsiteY49" fmla="*/ 726728 h 3109073"/>
                <a:gd name="connsiteX50" fmla="*/ 0 w 2947847"/>
                <a:gd name="connsiteY50" fmla="*/ 1917829 h 3109073"/>
                <a:gd name="connsiteX51" fmla="*/ 522875 w 2947847"/>
                <a:gd name="connsiteY51" fmla="*/ 2904143 h 3109073"/>
                <a:gd name="connsiteX52" fmla="*/ 1191130 w 2947847"/>
                <a:gd name="connsiteY52" fmla="*/ 3109073 h 3109073"/>
                <a:gd name="connsiteX53" fmla="*/ 1368876 w 2947847"/>
                <a:gd name="connsiteY53" fmla="*/ 3095910 h 3109073"/>
                <a:gd name="connsiteX54" fmla="*/ 1446848 w 2947847"/>
                <a:gd name="connsiteY54" fmla="*/ 3081441 h 3109073"/>
                <a:gd name="connsiteX55" fmla="*/ 1476632 w 2947847"/>
                <a:gd name="connsiteY55" fmla="*/ 3074450 h 3109073"/>
                <a:gd name="connsiteX56" fmla="*/ 1711100 w 2947847"/>
                <a:gd name="connsiteY56" fmla="*/ 2828381 h 3109073"/>
                <a:gd name="connsiteX57" fmla="*/ 1684430 w 2947847"/>
                <a:gd name="connsiteY57" fmla="*/ 2843059 h 3109073"/>
                <a:gd name="connsiteX58" fmla="*/ 1678086 w 2947847"/>
                <a:gd name="connsiteY58" fmla="*/ 2846536 h 3109073"/>
                <a:gd name="connsiteX59" fmla="*/ 1644577 w 2947847"/>
                <a:gd name="connsiteY59" fmla="*/ 2863376 h 3109073"/>
                <a:gd name="connsiteX60" fmla="*/ 1634090 w 2947847"/>
                <a:gd name="connsiteY60" fmla="*/ 2868205 h 3109073"/>
                <a:gd name="connsiteX61" fmla="*/ 1610439 w 2947847"/>
                <a:gd name="connsiteY61" fmla="*/ 2879007 h 3109073"/>
                <a:gd name="connsiteX62" fmla="*/ 1597000 w 2947847"/>
                <a:gd name="connsiteY62" fmla="*/ 2884645 h 3109073"/>
                <a:gd name="connsiteX63" fmla="*/ 1575787 w 2947847"/>
                <a:gd name="connsiteY63" fmla="*/ 2893380 h 3109073"/>
                <a:gd name="connsiteX64" fmla="*/ 1561138 w 2947847"/>
                <a:gd name="connsiteY64" fmla="*/ 2898933 h 3109073"/>
                <a:gd name="connsiteX65" fmla="*/ 1540659 w 2947847"/>
                <a:gd name="connsiteY65" fmla="*/ 2906496 h 3109073"/>
                <a:gd name="connsiteX66" fmla="*/ 1525324 w 2947847"/>
                <a:gd name="connsiteY66" fmla="*/ 2911706 h 3109073"/>
                <a:gd name="connsiteX67" fmla="*/ 1505064 w 2947847"/>
                <a:gd name="connsiteY67" fmla="*/ 2918335 h 3109073"/>
                <a:gd name="connsiteX68" fmla="*/ 1489291 w 2947847"/>
                <a:gd name="connsiteY68" fmla="*/ 2923098 h 3109073"/>
                <a:gd name="connsiteX69" fmla="*/ 1469041 w 2947847"/>
                <a:gd name="connsiteY69" fmla="*/ 2928898 h 3109073"/>
                <a:gd name="connsiteX70" fmla="*/ 1452982 w 2947847"/>
                <a:gd name="connsiteY70" fmla="*/ 2933147 h 3109073"/>
                <a:gd name="connsiteX71" fmla="*/ 1432579 w 2947847"/>
                <a:gd name="connsiteY71" fmla="*/ 2938176 h 3109073"/>
                <a:gd name="connsiteX72" fmla="*/ 1416358 w 2947847"/>
                <a:gd name="connsiteY72" fmla="*/ 2941871 h 3109073"/>
                <a:gd name="connsiteX73" fmla="*/ 1395698 w 2947847"/>
                <a:gd name="connsiteY73" fmla="*/ 2946148 h 3109073"/>
                <a:gd name="connsiteX74" fmla="*/ 1379458 w 2947847"/>
                <a:gd name="connsiteY74" fmla="*/ 2949263 h 3109073"/>
                <a:gd name="connsiteX75" fmla="*/ 1358379 w 2947847"/>
                <a:gd name="connsiteY75" fmla="*/ 2952816 h 3109073"/>
                <a:gd name="connsiteX76" fmla="*/ 1342254 w 2947847"/>
                <a:gd name="connsiteY76" fmla="*/ 2955330 h 3109073"/>
                <a:gd name="connsiteX77" fmla="*/ 1320594 w 2947847"/>
                <a:gd name="connsiteY77" fmla="*/ 2958159 h 3109073"/>
                <a:gd name="connsiteX78" fmla="*/ 1304792 w 2947847"/>
                <a:gd name="connsiteY78" fmla="*/ 2960064 h 3109073"/>
                <a:gd name="connsiteX79" fmla="*/ 1286932 w 2947847"/>
                <a:gd name="connsiteY79" fmla="*/ 2961722 h 3109073"/>
                <a:gd name="connsiteX80" fmla="*/ 1542888 w 2947847"/>
                <a:gd name="connsiteY80" fmla="*/ 2560110 h 3109073"/>
                <a:gd name="connsiteX81" fmla="*/ 1740770 w 2947847"/>
                <a:gd name="connsiteY81" fmla="*/ 2810665 h 3109073"/>
                <a:gd name="connsiteX82" fmla="*/ 1723092 w 2947847"/>
                <a:gd name="connsiteY82" fmla="*/ 2821276 h 3109073"/>
                <a:gd name="connsiteX83" fmla="*/ 1711100 w 2947847"/>
                <a:gd name="connsiteY83" fmla="*/ 2828381 h 3109073"/>
                <a:gd name="connsiteX84" fmla="*/ 1061638 w 2947847"/>
                <a:gd name="connsiteY84" fmla="*/ 2958131 h 3109073"/>
                <a:gd name="connsiteX85" fmla="*/ 1040006 w 2947847"/>
                <a:gd name="connsiteY85" fmla="*/ 2955311 h 3109073"/>
                <a:gd name="connsiteX86" fmla="*/ 1023833 w 2947847"/>
                <a:gd name="connsiteY86" fmla="*/ 2952787 h 3109073"/>
                <a:gd name="connsiteX87" fmla="*/ 1002802 w 2947847"/>
                <a:gd name="connsiteY87" fmla="*/ 2949244 h 3109073"/>
                <a:gd name="connsiteX88" fmla="*/ 986523 w 2947847"/>
                <a:gd name="connsiteY88" fmla="*/ 2946120 h 3109073"/>
                <a:gd name="connsiteX89" fmla="*/ 965902 w 2947847"/>
                <a:gd name="connsiteY89" fmla="*/ 2941853 h 3109073"/>
                <a:gd name="connsiteX90" fmla="*/ 949643 w 2947847"/>
                <a:gd name="connsiteY90" fmla="*/ 2938157 h 3109073"/>
                <a:gd name="connsiteX91" fmla="*/ 929269 w 2947847"/>
                <a:gd name="connsiteY91" fmla="*/ 2933137 h 3109073"/>
                <a:gd name="connsiteX92" fmla="*/ 913190 w 2947847"/>
                <a:gd name="connsiteY92" fmla="*/ 2928889 h 3109073"/>
                <a:gd name="connsiteX93" fmla="*/ 892969 w 2947847"/>
                <a:gd name="connsiteY93" fmla="*/ 2923098 h 3109073"/>
                <a:gd name="connsiteX94" fmla="*/ 877157 w 2947847"/>
                <a:gd name="connsiteY94" fmla="*/ 2918326 h 3109073"/>
                <a:gd name="connsiteX95" fmla="*/ 856945 w 2947847"/>
                <a:gd name="connsiteY95" fmla="*/ 2911715 h 3109073"/>
                <a:gd name="connsiteX96" fmla="*/ 841562 w 2947847"/>
                <a:gd name="connsiteY96" fmla="*/ 2906486 h 3109073"/>
                <a:gd name="connsiteX97" fmla="*/ 821131 w 2947847"/>
                <a:gd name="connsiteY97" fmla="*/ 2898942 h 3109073"/>
                <a:gd name="connsiteX98" fmla="*/ 806434 w 2947847"/>
                <a:gd name="connsiteY98" fmla="*/ 2893370 h 3109073"/>
                <a:gd name="connsiteX99" fmla="*/ 785251 w 2947847"/>
                <a:gd name="connsiteY99" fmla="*/ 2884636 h 3109073"/>
                <a:gd name="connsiteX100" fmla="*/ 771792 w 2947847"/>
                <a:gd name="connsiteY100" fmla="*/ 2878997 h 3109073"/>
                <a:gd name="connsiteX101" fmla="*/ 748103 w 2947847"/>
                <a:gd name="connsiteY101" fmla="*/ 2868186 h 3109073"/>
                <a:gd name="connsiteX102" fmla="*/ 737664 w 2947847"/>
                <a:gd name="connsiteY102" fmla="*/ 2863376 h 3109073"/>
                <a:gd name="connsiteX103" fmla="*/ 704117 w 2947847"/>
                <a:gd name="connsiteY103" fmla="*/ 2846517 h 3109073"/>
                <a:gd name="connsiteX104" fmla="*/ 698430 w 2947847"/>
                <a:gd name="connsiteY104" fmla="*/ 2843402 h 3109073"/>
                <a:gd name="connsiteX105" fmla="*/ 671103 w 2947847"/>
                <a:gd name="connsiteY105" fmla="*/ 2828362 h 3109073"/>
                <a:gd name="connsiteX106" fmla="*/ 659444 w 2947847"/>
                <a:gd name="connsiteY106" fmla="*/ 2821438 h 3109073"/>
                <a:gd name="connsiteX107" fmla="*/ 641452 w 2947847"/>
                <a:gd name="connsiteY107" fmla="*/ 2810646 h 3109073"/>
                <a:gd name="connsiteX108" fmla="*/ 839334 w 2947847"/>
                <a:gd name="connsiteY108" fmla="*/ 2560090 h 3109073"/>
                <a:gd name="connsiteX109" fmla="*/ 1095299 w 2947847"/>
                <a:gd name="connsiteY109" fmla="*/ 2961693 h 3109073"/>
                <a:gd name="connsiteX110" fmla="*/ 1077439 w 2947847"/>
                <a:gd name="connsiteY110" fmla="*/ 2960036 h 3109073"/>
                <a:gd name="connsiteX111" fmla="*/ 1061638 w 2947847"/>
                <a:gd name="connsiteY111" fmla="*/ 2958131 h 3109073"/>
                <a:gd name="connsiteX112" fmla="*/ 1006316 w 2947847"/>
                <a:gd name="connsiteY112" fmla="*/ 2519038 h 3109073"/>
                <a:gd name="connsiteX113" fmla="*/ 1010145 w 2947847"/>
                <a:gd name="connsiteY113" fmla="*/ 2518952 h 3109073"/>
                <a:gd name="connsiteX114" fmla="*/ 1372105 w 2947847"/>
                <a:gd name="connsiteY114" fmla="*/ 2518952 h 3109073"/>
                <a:gd name="connsiteX115" fmla="*/ 1375953 w 2947847"/>
                <a:gd name="connsiteY115" fmla="*/ 2519038 h 3109073"/>
                <a:gd name="connsiteX116" fmla="*/ 1396584 w 2947847"/>
                <a:gd name="connsiteY116" fmla="*/ 2519771 h 3109073"/>
                <a:gd name="connsiteX117" fmla="*/ 1399070 w 2947847"/>
                <a:gd name="connsiteY117" fmla="*/ 2519933 h 3109073"/>
                <a:gd name="connsiteX118" fmla="*/ 1191120 w 2947847"/>
                <a:gd name="connsiteY118" fmla="*/ 2846212 h 3109073"/>
                <a:gd name="connsiteX119" fmla="*/ 983161 w 2947847"/>
                <a:gd name="connsiteY119" fmla="*/ 2519933 h 3109073"/>
                <a:gd name="connsiteX120" fmla="*/ 985657 w 2947847"/>
                <a:gd name="connsiteY120" fmla="*/ 2519771 h 3109073"/>
                <a:gd name="connsiteX121" fmla="*/ 1006316 w 2947847"/>
                <a:gd name="connsiteY121" fmla="*/ 2519038 h 3109073"/>
                <a:gd name="connsiteX122" fmla="*/ 2442220 w 2947847"/>
                <a:gd name="connsiteY122" fmla="*/ 1779831 h 3109073"/>
                <a:gd name="connsiteX123" fmla="*/ 2704700 w 2947847"/>
                <a:gd name="connsiteY123" fmla="*/ 1936403 h 3109073"/>
                <a:gd name="connsiteX124" fmla="*/ 2804970 w 2947847"/>
                <a:gd name="connsiteY124" fmla="*/ 2032643 h 3109073"/>
                <a:gd name="connsiteX125" fmla="*/ 2802789 w 2947847"/>
                <a:gd name="connsiteY125" fmla="*/ 2112377 h 3109073"/>
                <a:gd name="connsiteX126" fmla="*/ 2785910 w 2947847"/>
                <a:gd name="connsiteY126" fmla="*/ 2427141 h 3109073"/>
                <a:gd name="connsiteX127" fmla="*/ 2744057 w 2947847"/>
                <a:gd name="connsiteY127" fmla="*/ 2600410 h 3109073"/>
                <a:gd name="connsiteX128" fmla="*/ 2579761 w 2947847"/>
                <a:gd name="connsiteY128" fmla="*/ 2399070 h 3109073"/>
                <a:gd name="connsiteX129" fmla="*/ 2363362 w 2947847"/>
                <a:gd name="connsiteY129" fmla="*/ 2128884 h 3109073"/>
                <a:gd name="connsiteX130" fmla="*/ 2382241 w 2947847"/>
                <a:gd name="connsiteY130" fmla="*/ 1917839 h 3109073"/>
                <a:gd name="connsiteX131" fmla="*/ 2368772 w 2947847"/>
                <a:gd name="connsiteY131" fmla="*/ 1738674 h 3109073"/>
                <a:gd name="connsiteX132" fmla="*/ 2442220 w 2947847"/>
                <a:gd name="connsiteY132" fmla="*/ 1779831 h 3109073"/>
                <a:gd name="connsiteX133" fmla="*/ 142875 w 2947847"/>
                <a:gd name="connsiteY133" fmla="*/ 1917829 h 3109073"/>
                <a:gd name="connsiteX134" fmla="*/ 1191130 w 2947847"/>
                <a:gd name="connsiteY134" fmla="*/ 869584 h 3109073"/>
                <a:gd name="connsiteX135" fmla="*/ 2239385 w 2947847"/>
                <a:gd name="connsiteY135" fmla="*/ 1917829 h 3109073"/>
                <a:gd name="connsiteX136" fmla="*/ 1863261 w 2947847"/>
                <a:gd name="connsiteY136" fmla="*/ 2722330 h 3109073"/>
                <a:gd name="connsiteX137" fmla="*/ 1544393 w 2947847"/>
                <a:gd name="connsiteY137" fmla="*/ 2405614 h 3109073"/>
                <a:gd name="connsiteX138" fmla="*/ 1537668 w 2947847"/>
                <a:gd name="connsiteY138" fmla="*/ 2402985 h 3109073"/>
                <a:gd name="connsiteX139" fmla="*/ 1519219 w 2947847"/>
                <a:gd name="connsiteY139" fmla="*/ 2397204 h 3109073"/>
                <a:gd name="connsiteX140" fmla="*/ 1517113 w 2947847"/>
                <a:gd name="connsiteY140" fmla="*/ 2396565 h 3109073"/>
                <a:gd name="connsiteX141" fmla="*/ 1513799 w 2947847"/>
                <a:gd name="connsiteY141" fmla="*/ 2395594 h 3109073"/>
                <a:gd name="connsiteX142" fmla="*/ 1498111 w 2947847"/>
                <a:gd name="connsiteY142" fmla="*/ 2391460 h 3109073"/>
                <a:gd name="connsiteX143" fmla="*/ 1497302 w 2947847"/>
                <a:gd name="connsiteY143" fmla="*/ 2391279 h 3109073"/>
                <a:gd name="connsiteX144" fmla="*/ 1492434 w 2947847"/>
                <a:gd name="connsiteY144" fmla="*/ 2390174 h 3109073"/>
                <a:gd name="connsiteX145" fmla="*/ 1479499 w 2947847"/>
                <a:gd name="connsiteY145" fmla="*/ 2387240 h 3109073"/>
                <a:gd name="connsiteX146" fmla="*/ 1478280 w 2947847"/>
                <a:gd name="connsiteY146" fmla="*/ 2386974 h 3109073"/>
                <a:gd name="connsiteX147" fmla="*/ 1444971 w 2947847"/>
                <a:gd name="connsiteY147" fmla="*/ 2381240 h 3109073"/>
                <a:gd name="connsiteX148" fmla="*/ 1438437 w 2947847"/>
                <a:gd name="connsiteY148" fmla="*/ 2380249 h 3109073"/>
                <a:gd name="connsiteX149" fmla="*/ 1438437 w 2947847"/>
                <a:gd name="connsiteY149" fmla="*/ 2380259 h 3109073"/>
                <a:gd name="connsiteX150" fmla="*/ 1435237 w 2947847"/>
                <a:gd name="connsiteY150" fmla="*/ 2379839 h 3109073"/>
                <a:gd name="connsiteX151" fmla="*/ 1417234 w 2947847"/>
                <a:gd name="connsiteY151" fmla="*/ 2378030 h 3109073"/>
                <a:gd name="connsiteX152" fmla="*/ 1407252 w 2947847"/>
                <a:gd name="connsiteY152" fmla="*/ 2377306 h 3109073"/>
                <a:gd name="connsiteX153" fmla="*/ 1398746 w 2947847"/>
                <a:gd name="connsiteY153" fmla="*/ 2376753 h 3109073"/>
                <a:gd name="connsiteX154" fmla="*/ 1397099 w 2947847"/>
                <a:gd name="connsiteY154" fmla="*/ 2376696 h 3109073"/>
                <a:gd name="connsiteX155" fmla="*/ 1372086 w 2947847"/>
                <a:gd name="connsiteY155" fmla="*/ 2376030 h 3109073"/>
                <a:gd name="connsiteX156" fmla="*/ 1010155 w 2947847"/>
                <a:gd name="connsiteY156" fmla="*/ 2376030 h 3109073"/>
                <a:gd name="connsiteX157" fmla="*/ 985190 w 2947847"/>
                <a:gd name="connsiteY157" fmla="*/ 2376687 h 3109073"/>
                <a:gd name="connsiteX158" fmla="*/ 983437 w 2947847"/>
                <a:gd name="connsiteY158" fmla="*/ 2376753 h 3109073"/>
                <a:gd name="connsiteX159" fmla="*/ 974608 w 2947847"/>
                <a:gd name="connsiteY159" fmla="*/ 2377334 h 3109073"/>
                <a:gd name="connsiteX160" fmla="*/ 950128 w 2947847"/>
                <a:gd name="connsiteY160" fmla="*/ 2379544 h 3109073"/>
                <a:gd name="connsiteX161" fmla="*/ 946642 w 2947847"/>
                <a:gd name="connsiteY161" fmla="*/ 2379887 h 3109073"/>
                <a:gd name="connsiteX162" fmla="*/ 943785 w 2947847"/>
                <a:gd name="connsiteY162" fmla="*/ 2380268 h 3109073"/>
                <a:gd name="connsiteX163" fmla="*/ 943785 w 2947847"/>
                <a:gd name="connsiteY163" fmla="*/ 2380268 h 3109073"/>
                <a:gd name="connsiteX164" fmla="*/ 937508 w 2947847"/>
                <a:gd name="connsiteY164" fmla="*/ 2381220 h 3109073"/>
                <a:gd name="connsiteX165" fmla="*/ 902932 w 2947847"/>
                <a:gd name="connsiteY165" fmla="*/ 2387221 h 3109073"/>
                <a:gd name="connsiteX166" fmla="*/ 902770 w 2947847"/>
                <a:gd name="connsiteY166" fmla="*/ 2387259 h 3109073"/>
                <a:gd name="connsiteX167" fmla="*/ 885501 w 2947847"/>
                <a:gd name="connsiteY167" fmla="*/ 2391165 h 3109073"/>
                <a:gd name="connsiteX168" fmla="*/ 884806 w 2947847"/>
                <a:gd name="connsiteY168" fmla="*/ 2391327 h 3109073"/>
                <a:gd name="connsiteX169" fmla="*/ 883368 w 2947847"/>
                <a:gd name="connsiteY169" fmla="*/ 2391670 h 3109073"/>
                <a:gd name="connsiteX170" fmla="*/ 868413 w 2947847"/>
                <a:gd name="connsiteY170" fmla="*/ 2395622 h 3109073"/>
                <a:gd name="connsiteX171" fmla="*/ 865222 w 2947847"/>
                <a:gd name="connsiteY171" fmla="*/ 2396556 h 3109073"/>
                <a:gd name="connsiteX172" fmla="*/ 862984 w 2947847"/>
                <a:gd name="connsiteY172" fmla="*/ 2397232 h 3109073"/>
                <a:gd name="connsiteX173" fmla="*/ 844582 w 2947847"/>
                <a:gd name="connsiteY173" fmla="*/ 2402995 h 3109073"/>
                <a:gd name="connsiteX174" fmla="*/ 837876 w 2947847"/>
                <a:gd name="connsiteY174" fmla="*/ 2405614 h 3109073"/>
                <a:gd name="connsiteX175" fmla="*/ 518989 w 2947847"/>
                <a:gd name="connsiteY175" fmla="*/ 2722330 h 3109073"/>
                <a:gd name="connsiteX176" fmla="*/ 142875 w 2947847"/>
                <a:gd name="connsiteY176" fmla="*/ 1917829 h 310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947847" h="3109073">
                  <a:moveTo>
                    <a:pt x="1476632" y="3074450"/>
                  </a:moveTo>
                  <a:cubicBezTo>
                    <a:pt x="1548622" y="3056753"/>
                    <a:pt x="1618736" y="3032350"/>
                    <a:pt x="1686239" y="3001441"/>
                  </a:cubicBezTo>
                  <a:cubicBezTo>
                    <a:pt x="1746190" y="2973999"/>
                    <a:pt x="1804149" y="2941633"/>
                    <a:pt x="1859404" y="2904124"/>
                  </a:cubicBezTo>
                  <a:cubicBezTo>
                    <a:pt x="2079060" y="2754962"/>
                    <a:pt x="2239204" y="2539850"/>
                    <a:pt x="2320900" y="2295086"/>
                  </a:cubicBezTo>
                  <a:cubicBezTo>
                    <a:pt x="2370554" y="2354331"/>
                    <a:pt x="2419312" y="2421330"/>
                    <a:pt x="2464222" y="2483090"/>
                  </a:cubicBezTo>
                  <a:cubicBezTo>
                    <a:pt x="2588686" y="2654255"/>
                    <a:pt x="2657551" y="2743780"/>
                    <a:pt x="2741514" y="2748143"/>
                  </a:cubicBezTo>
                  <a:cubicBezTo>
                    <a:pt x="2743800" y="2748266"/>
                    <a:pt x="2746077" y="2748333"/>
                    <a:pt x="2748353" y="2748333"/>
                  </a:cubicBezTo>
                  <a:cubicBezTo>
                    <a:pt x="2780338" y="2748333"/>
                    <a:pt x="2810199" y="2736284"/>
                    <a:pt x="2835069" y="2713243"/>
                  </a:cubicBezTo>
                  <a:cubicBezTo>
                    <a:pt x="2926251" y="2628785"/>
                    <a:pt x="2939091" y="2392679"/>
                    <a:pt x="2945635" y="2115749"/>
                  </a:cubicBezTo>
                  <a:cubicBezTo>
                    <a:pt x="2946311" y="2086898"/>
                    <a:pt x="2946940" y="2060504"/>
                    <a:pt x="2947759" y="2037730"/>
                  </a:cubicBezTo>
                  <a:cubicBezTo>
                    <a:pt x="2952588" y="1900999"/>
                    <a:pt x="2758088" y="1792461"/>
                    <a:pt x="2511838" y="1655063"/>
                  </a:cubicBezTo>
                  <a:cubicBezTo>
                    <a:pt x="2447887" y="1619382"/>
                    <a:pt x="2382050" y="1582625"/>
                    <a:pt x="2322948" y="1546602"/>
                  </a:cubicBezTo>
                  <a:cubicBezTo>
                    <a:pt x="2191093" y="1145599"/>
                    <a:pt x="1851727" y="837913"/>
                    <a:pt x="1432446" y="751293"/>
                  </a:cubicBezTo>
                  <a:cubicBezTo>
                    <a:pt x="1444581" y="730386"/>
                    <a:pt x="1457125" y="709688"/>
                    <a:pt x="1470241" y="689342"/>
                  </a:cubicBezTo>
                  <a:cubicBezTo>
                    <a:pt x="1470812" y="688456"/>
                    <a:pt x="1471384" y="687580"/>
                    <a:pt x="1471955" y="686704"/>
                  </a:cubicBezTo>
                  <a:cubicBezTo>
                    <a:pt x="1478661" y="676341"/>
                    <a:pt x="1485529" y="666063"/>
                    <a:pt x="1492482" y="655852"/>
                  </a:cubicBezTo>
                  <a:cubicBezTo>
                    <a:pt x="1493634" y="654167"/>
                    <a:pt x="1494768" y="652452"/>
                    <a:pt x="1495930" y="650776"/>
                  </a:cubicBezTo>
                  <a:cubicBezTo>
                    <a:pt x="1503055" y="640412"/>
                    <a:pt x="1510322" y="630135"/>
                    <a:pt x="1517704" y="619934"/>
                  </a:cubicBezTo>
                  <a:cubicBezTo>
                    <a:pt x="1520800" y="615657"/>
                    <a:pt x="1523971" y="611437"/>
                    <a:pt x="1527124" y="607189"/>
                  </a:cubicBezTo>
                  <a:cubicBezTo>
                    <a:pt x="1531068" y="601855"/>
                    <a:pt x="1535030" y="596540"/>
                    <a:pt x="1539040" y="591254"/>
                  </a:cubicBezTo>
                  <a:cubicBezTo>
                    <a:pt x="1543545" y="585329"/>
                    <a:pt x="1548079" y="579424"/>
                    <a:pt x="1552670" y="573566"/>
                  </a:cubicBezTo>
                  <a:cubicBezTo>
                    <a:pt x="1554756" y="570889"/>
                    <a:pt x="1556880" y="568251"/>
                    <a:pt x="1558985" y="565594"/>
                  </a:cubicBezTo>
                  <a:cubicBezTo>
                    <a:pt x="1563462" y="559955"/>
                    <a:pt x="1567958" y="554335"/>
                    <a:pt x="1572511" y="548753"/>
                  </a:cubicBezTo>
                  <a:cubicBezTo>
                    <a:pt x="1927108" y="522255"/>
                    <a:pt x="2213429" y="570985"/>
                    <a:pt x="2341969" y="680503"/>
                  </a:cubicBezTo>
                  <a:cubicBezTo>
                    <a:pt x="2389346" y="720870"/>
                    <a:pt x="2414435" y="768476"/>
                    <a:pt x="2418702" y="826045"/>
                  </a:cubicBezTo>
                  <a:cubicBezTo>
                    <a:pt x="2426265" y="928344"/>
                    <a:pt x="2393566" y="993580"/>
                    <a:pt x="2305850" y="1051197"/>
                  </a:cubicBezTo>
                  <a:cubicBezTo>
                    <a:pt x="2272865" y="1072857"/>
                    <a:pt x="2263693" y="1117148"/>
                    <a:pt x="2285362" y="1150124"/>
                  </a:cubicBezTo>
                  <a:cubicBezTo>
                    <a:pt x="2299078" y="1171012"/>
                    <a:pt x="2321881" y="1182347"/>
                    <a:pt x="2345131" y="1182347"/>
                  </a:cubicBezTo>
                  <a:cubicBezTo>
                    <a:pt x="2358590" y="1182347"/>
                    <a:pt x="2372201" y="1178546"/>
                    <a:pt x="2384279" y="1170612"/>
                  </a:cubicBezTo>
                  <a:cubicBezTo>
                    <a:pt x="2514657" y="1084973"/>
                    <a:pt x="2572522" y="968815"/>
                    <a:pt x="2561178" y="815501"/>
                  </a:cubicBezTo>
                  <a:cubicBezTo>
                    <a:pt x="2554062" y="719251"/>
                    <a:pt x="2511476" y="637241"/>
                    <a:pt x="2434638" y="571756"/>
                  </a:cubicBezTo>
                  <a:cubicBezTo>
                    <a:pt x="2258454" y="421623"/>
                    <a:pt x="1939461" y="395991"/>
                    <a:pt x="1711243" y="399658"/>
                  </a:cubicBezTo>
                  <a:cubicBezTo>
                    <a:pt x="1823342" y="293741"/>
                    <a:pt x="1950930" y="204167"/>
                    <a:pt x="2089671" y="135464"/>
                  </a:cubicBezTo>
                  <a:cubicBezTo>
                    <a:pt x="2125028" y="117957"/>
                    <a:pt x="2139496" y="75104"/>
                    <a:pt x="2121989" y="39747"/>
                  </a:cubicBezTo>
                  <a:cubicBezTo>
                    <a:pt x="2104482" y="4400"/>
                    <a:pt x="2061648" y="-10069"/>
                    <a:pt x="2026272" y="7428"/>
                  </a:cubicBezTo>
                  <a:cubicBezTo>
                    <a:pt x="1818961" y="110089"/>
                    <a:pt x="1634404" y="255317"/>
                    <a:pt x="1484928" y="430748"/>
                  </a:cubicBezTo>
                  <a:cubicBezTo>
                    <a:pt x="1483957" y="431767"/>
                    <a:pt x="1482966" y="432748"/>
                    <a:pt x="1482052" y="433825"/>
                  </a:cubicBezTo>
                  <a:cubicBezTo>
                    <a:pt x="1476699" y="440149"/>
                    <a:pt x="1471536" y="446636"/>
                    <a:pt x="1466279" y="453037"/>
                  </a:cubicBezTo>
                  <a:cubicBezTo>
                    <a:pt x="1464869" y="454751"/>
                    <a:pt x="1463450" y="456466"/>
                    <a:pt x="1462049" y="458190"/>
                  </a:cubicBezTo>
                  <a:cubicBezTo>
                    <a:pt x="1455572" y="466133"/>
                    <a:pt x="1449134" y="474096"/>
                    <a:pt x="1442809" y="482154"/>
                  </a:cubicBezTo>
                  <a:cubicBezTo>
                    <a:pt x="1440009" y="485707"/>
                    <a:pt x="1437284" y="489317"/>
                    <a:pt x="1434513" y="492899"/>
                  </a:cubicBezTo>
                  <a:cubicBezTo>
                    <a:pt x="1426235" y="503614"/>
                    <a:pt x="1418053" y="514397"/>
                    <a:pt x="1410033" y="525293"/>
                  </a:cubicBezTo>
                  <a:cubicBezTo>
                    <a:pt x="1404614" y="532637"/>
                    <a:pt x="1399251" y="540019"/>
                    <a:pt x="1393955" y="547448"/>
                  </a:cubicBezTo>
                  <a:cubicBezTo>
                    <a:pt x="1390974" y="551639"/>
                    <a:pt x="1387973" y="555830"/>
                    <a:pt x="1385030" y="560050"/>
                  </a:cubicBezTo>
                  <a:cubicBezTo>
                    <a:pt x="1376448" y="572328"/>
                    <a:pt x="1368000" y="584701"/>
                    <a:pt x="1359741" y="597207"/>
                  </a:cubicBezTo>
                  <a:cubicBezTo>
                    <a:pt x="1359608" y="597416"/>
                    <a:pt x="1359475" y="597626"/>
                    <a:pt x="1359332" y="597836"/>
                  </a:cubicBezTo>
                  <a:cubicBezTo>
                    <a:pt x="1350197" y="611675"/>
                    <a:pt x="1341301" y="625677"/>
                    <a:pt x="1332576" y="639793"/>
                  </a:cubicBezTo>
                  <a:cubicBezTo>
                    <a:pt x="1332367" y="640127"/>
                    <a:pt x="1332157" y="640470"/>
                    <a:pt x="1331957" y="640803"/>
                  </a:cubicBezTo>
                  <a:cubicBezTo>
                    <a:pt x="1313917" y="670007"/>
                    <a:pt x="1296753" y="699772"/>
                    <a:pt x="1280512" y="730071"/>
                  </a:cubicBezTo>
                  <a:cubicBezTo>
                    <a:pt x="1251004" y="727871"/>
                    <a:pt x="1221200" y="726728"/>
                    <a:pt x="1191130" y="726728"/>
                  </a:cubicBezTo>
                  <a:cubicBezTo>
                    <a:pt x="534343" y="726709"/>
                    <a:pt x="0" y="1261042"/>
                    <a:pt x="0" y="1917829"/>
                  </a:cubicBezTo>
                  <a:cubicBezTo>
                    <a:pt x="0" y="2313088"/>
                    <a:pt x="195463" y="2681801"/>
                    <a:pt x="522875" y="2904143"/>
                  </a:cubicBezTo>
                  <a:cubicBezTo>
                    <a:pt x="720385" y="3038207"/>
                    <a:pt x="951471" y="3109073"/>
                    <a:pt x="1191130" y="3109073"/>
                  </a:cubicBezTo>
                  <a:cubicBezTo>
                    <a:pt x="1251052" y="3109073"/>
                    <a:pt x="1310431" y="3104644"/>
                    <a:pt x="1368876" y="3095910"/>
                  </a:cubicBezTo>
                  <a:cubicBezTo>
                    <a:pt x="1395079" y="3091995"/>
                    <a:pt x="1421054" y="3087080"/>
                    <a:pt x="1446848" y="3081441"/>
                  </a:cubicBezTo>
                  <a:cubicBezTo>
                    <a:pt x="1456820" y="3079260"/>
                    <a:pt x="1466726" y="3076888"/>
                    <a:pt x="1476632" y="3074450"/>
                  </a:cubicBezTo>
                  <a:close/>
                  <a:moveTo>
                    <a:pt x="1711100" y="2828381"/>
                  </a:moveTo>
                  <a:cubicBezTo>
                    <a:pt x="1702279" y="2833430"/>
                    <a:pt x="1693374" y="2838278"/>
                    <a:pt x="1684430" y="2843059"/>
                  </a:cubicBezTo>
                  <a:cubicBezTo>
                    <a:pt x="1682306" y="2844193"/>
                    <a:pt x="1680220" y="2845412"/>
                    <a:pt x="1678086" y="2846536"/>
                  </a:cubicBezTo>
                  <a:cubicBezTo>
                    <a:pt x="1667008" y="2852356"/>
                    <a:pt x="1655836" y="2857966"/>
                    <a:pt x="1644577" y="2863376"/>
                  </a:cubicBezTo>
                  <a:cubicBezTo>
                    <a:pt x="1641100" y="2865043"/>
                    <a:pt x="1637576" y="2866576"/>
                    <a:pt x="1634090" y="2868205"/>
                  </a:cubicBezTo>
                  <a:cubicBezTo>
                    <a:pt x="1626241" y="2871872"/>
                    <a:pt x="1618383" y="2875539"/>
                    <a:pt x="1610439" y="2879007"/>
                  </a:cubicBezTo>
                  <a:cubicBezTo>
                    <a:pt x="1605982" y="2880950"/>
                    <a:pt x="1601476" y="2882759"/>
                    <a:pt x="1597000" y="2884645"/>
                  </a:cubicBezTo>
                  <a:cubicBezTo>
                    <a:pt x="1589951" y="2887608"/>
                    <a:pt x="1582903" y="2890580"/>
                    <a:pt x="1575787" y="2893380"/>
                  </a:cubicBezTo>
                  <a:cubicBezTo>
                    <a:pt x="1570930" y="2895294"/>
                    <a:pt x="1566024" y="2897095"/>
                    <a:pt x="1561138" y="2898933"/>
                  </a:cubicBezTo>
                  <a:cubicBezTo>
                    <a:pt x="1554328" y="2901505"/>
                    <a:pt x="1547517" y="2904067"/>
                    <a:pt x="1540659" y="2906496"/>
                  </a:cubicBezTo>
                  <a:cubicBezTo>
                    <a:pt x="1535563" y="2908296"/>
                    <a:pt x="1530439" y="2909991"/>
                    <a:pt x="1525324" y="2911706"/>
                  </a:cubicBezTo>
                  <a:cubicBezTo>
                    <a:pt x="1518590" y="2913973"/>
                    <a:pt x="1511846" y="2916211"/>
                    <a:pt x="1505064" y="2918335"/>
                  </a:cubicBezTo>
                  <a:cubicBezTo>
                    <a:pt x="1499826" y="2919974"/>
                    <a:pt x="1494558" y="2921536"/>
                    <a:pt x="1489291" y="2923098"/>
                  </a:cubicBezTo>
                  <a:cubicBezTo>
                    <a:pt x="1482557" y="2925088"/>
                    <a:pt x="1475813" y="2927041"/>
                    <a:pt x="1469041" y="2928898"/>
                  </a:cubicBezTo>
                  <a:cubicBezTo>
                    <a:pt x="1463697" y="2930365"/>
                    <a:pt x="1458344" y="2931766"/>
                    <a:pt x="1452982" y="2933147"/>
                  </a:cubicBezTo>
                  <a:cubicBezTo>
                    <a:pt x="1446200" y="2934890"/>
                    <a:pt x="1439399" y="2936566"/>
                    <a:pt x="1432579" y="2938176"/>
                  </a:cubicBezTo>
                  <a:cubicBezTo>
                    <a:pt x="1427188" y="2939452"/>
                    <a:pt x="1421778" y="2940681"/>
                    <a:pt x="1416358" y="2941871"/>
                  </a:cubicBezTo>
                  <a:cubicBezTo>
                    <a:pt x="1409490" y="2943377"/>
                    <a:pt x="1402604" y="2944786"/>
                    <a:pt x="1395698" y="2946148"/>
                  </a:cubicBezTo>
                  <a:cubicBezTo>
                    <a:pt x="1390288" y="2947215"/>
                    <a:pt x="1384887" y="2948272"/>
                    <a:pt x="1379458" y="2949263"/>
                  </a:cubicBezTo>
                  <a:cubicBezTo>
                    <a:pt x="1372448" y="2950530"/>
                    <a:pt x="1365418" y="2951692"/>
                    <a:pt x="1358379" y="2952816"/>
                  </a:cubicBezTo>
                  <a:cubicBezTo>
                    <a:pt x="1353007" y="2953673"/>
                    <a:pt x="1347645" y="2954559"/>
                    <a:pt x="1342254" y="2955330"/>
                  </a:cubicBezTo>
                  <a:cubicBezTo>
                    <a:pt x="1335053" y="2956369"/>
                    <a:pt x="1327823" y="2957264"/>
                    <a:pt x="1320594" y="2958159"/>
                  </a:cubicBezTo>
                  <a:cubicBezTo>
                    <a:pt x="1315326" y="2958807"/>
                    <a:pt x="1310078" y="2959502"/>
                    <a:pt x="1304792" y="2960064"/>
                  </a:cubicBezTo>
                  <a:cubicBezTo>
                    <a:pt x="1298858" y="2960703"/>
                    <a:pt x="1292885" y="2961179"/>
                    <a:pt x="1286932" y="2961722"/>
                  </a:cubicBezTo>
                  <a:lnTo>
                    <a:pt x="1542888" y="2560110"/>
                  </a:lnTo>
                  <a:cubicBezTo>
                    <a:pt x="1642110" y="2610363"/>
                    <a:pt x="1715138" y="2702423"/>
                    <a:pt x="1740770" y="2810665"/>
                  </a:cubicBezTo>
                  <a:cubicBezTo>
                    <a:pt x="1734912" y="2814275"/>
                    <a:pt x="1729007" y="2817780"/>
                    <a:pt x="1723092" y="2821276"/>
                  </a:cubicBezTo>
                  <a:cubicBezTo>
                    <a:pt x="1719091" y="2823619"/>
                    <a:pt x="1715129" y="2826076"/>
                    <a:pt x="1711100" y="2828381"/>
                  </a:cubicBezTo>
                  <a:close/>
                  <a:moveTo>
                    <a:pt x="1061638" y="2958131"/>
                  </a:moveTo>
                  <a:cubicBezTo>
                    <a:pt x="1054418" y="2957245"/>
                    <a:pt x="1047198" y="2956350"/>
                    <a:pt x="1040006" y="2955311"/>
                  </a:cubicBezTo>
                  <a:cubicBezTo>
                    <a:pt x="1034606" y="2954530"/>
                    <a:pt x="1029214" y="2953645"/>
                    <a:pt x="1023833" y="2952787"/>
                  </a:cubicBezTo>
                  <a:cubicBezTo>
                    <a:pt x="1016813" y="2951663"/>
                    <a:pt x="1009793" y="2950511"/>
                    <a:pt x="1002802" y="2949244"/>
                  </a:cubicBezTo>
                  <a:cubicBezTo>
                    <a:pt x="997363" y="2948253"/>
                    <a:pt x="991943" y="2947196"/>
                    <a:pt x="986523" y="2946120"/>
                  </a:cubicBezTo>
                  <a:cubicBezTo>
                    <a:pt x="979637" y="2944758"/>
                    <a:pt x="972760" y="2943348"/>
                    <a:pt x="965902" y="2941853"/>
                  </a:cubicBezTo>
                  <a:cubicBezTo>
                    <a:pt x="960472" y="2940662"/>
                    <a:pt x="955053" y="2939424"/>
                    <a:pt x="949643" y="2938157"/>
                  </a:cubicBezTo>
                  <a:cubicBezTo>
                    <a:pt x="942832" y="2936557"/>
                    <a:pt x="936041" y="2934880"/>
                    <a:pt x="929269" y="2933137"/>
                  </a:cubicBezTo>
                  <a:cubicBezTo>
                    <a:pt x="923896" y="2931756"/>
                    <a:pt x="918534" y="2930356"/>
                    <a:pt x="913190" y="2928889"/>
                  </a:cubicBezTo>
                  <a:cubicBezTo>
                    <a:pt x="906428" y="2927032"/>
                    <a:pt x="899693" y="2925088"/>
                    <a:pt x="892969" y="2923098"/>
                  </a:cubicBezTo>
                  <a:cubicBezTo>
                    <a:pt x="887692" y="2921536"/>
                    <a:pt x="882415" y="2919974"/>
                    <a:pt x="877157" y="2918326"/>
                  </a:cubicBezTo>
                  <a:cubicBezTo>
                    <a:pt x="870395" y="2916202"/>
                    <a:pt x="863660" y="2913973"/>
                    <a:pt x="856945" y="2911715"/>
                  </a:cubicBezTo>
                  <a:cubicBezTo>
                    <a:pt x="851811" y="2909991"/>
                    <a:pt x="846668" y="2908296"/>
                    <a:pt x="841562" y="2906486"/>
                  </a:cubicBezTo>
                  <a:cubicBezTo>
                    <a:pt x="834714" y="2904067"/>
                    <a:pt x="827923" y="2901505"/>
                    <a:pt x="821131" y="2898942"/>
                  </a:cubicBezTo>
                  <a:cubicBezTo>
                    <a:pt x="816226" y="2897095"/>
                    <a:pt x="811311" y="2895294"/>
                    <a:pt x="806434" y="2893370"/>
                  </a:cubicBezTo>
                  <a:cubicBezTo>
                    <a:pt x="799328" y="2890570"/>
                    <a:pt x="792290" y="2887598"/>
                    <a:pt x="785251" y="2884636"/>
                  </a:cubicBezTo>
                  <a:cubicBezTo>
                    <a:pt x="780764" y="2882750"/>
                    <a:pt x="776259" y="2880940"/>
                    <a:pt x="771792" y="2878997"/>
                  </a:cubicBezTo>
                  <a:cubicBezTo>
                    <a:pt x="763838" y="2875520"/>
                    <a:pt x="755971" y="2871853"/>
                    <a:pt x="748103" y="2868186"/>
                  </a:cubicBezTo>
                  <a:cubicBezTo>
                    <a:pt x="744626" y="2866567"/>
                    <a:pt x="741121" y="2865033"/>
                    <a:pt x="737664" y="2863376"/>
                  </a:cubicBezTo>
                  <a:cubicBezTo>
                    <a:pt x="726396" y="2857956"/>
                    <a:pt x="715204" y="2852346"/>
                    <a:pt x="704117" y="2846517"/>
                  </a:cubicBezTo>
                  <a:cubicBezTo>
                    <a:pt x="702202" y="2845517"/>
                    <a:pt x="700335" y="2844421"/>
                    <a:pt x="698430" y="2843402"/>
                  </a:cubicBezTo>
                  <a:cubicBezTo>
                    <a:pt x="689267" y="2838516"/>
                    <a:pt x="680133" y="2833544"/>
                    <a:pt x="671103" y="2828362"/>
                  </a:cubicBezTo>
                  <a:cubicBezTo>
                    <a:pt x="667188" y="2826114"/>
                    <a:pt x="663331" y="2823733"/>
                    <a:pt x="659444" y="2821438"/>
                  </a:cubicBezTo>
                  <a:cubicBezTo>
                    <a:pt x="653425" y="2817885"/>
                    <a:pt x="647414" y="2814322"/>
                    <a:pt x="641452" y="2810646"/>
                  </a:cubicBezTo>
                  <a:cubicBezTo>
                    <a:pt x="667074" y="2702403"/>
                    <a:pt x="740102" y="2610354"/>
                    <a:pt x="839334" y="2560090"/>
                  </a:cubicBezTo>
                  <a:lnTo>
                    <a:pt x="1095299" y="2961693"/>
                  </a:lnTo>
                  <a:cubicBezTo>
                    <a:pt x="1089346" y="2961150"/>
                    <a:pt x="1083383" y="2960674"/>
                    <a:pt x="1077439" y="2960036"/>
                  </a:cubicBezTo>
                  <a:cubicBezTo>
                    <a:pt x="1072172" y="2959474"/>
                    <a:pt x="1066905" y="2958779"/>
                    <a:pt x="1061638" y="2958131"/>
                  </a:cubicBezTo>
                  <a:close/>
                  <a:moveTo>
                    <a:pt x="1006316" y="2519038"/>
                  </a:moveTo>
                  <a:cubicBezTo>
                    <a:pt x="1007602" y="2519019"/>
                    <a:pt x="1008859" y="2518952"/>
                    <a:pt x="1010145" y="2518952"/>
                  </a:cubicBezTo>
                  <a:lnTo>
                    <a:pt x="1372105" y="2518952"/>
                  </a:lnTo>
                  <a:cubicBezTo>
                    <a:pt x="1373400" y="2518952"/>
                    <a:pt x="1374667" y="2519019"/>
                    <a:pt x="1375953" y="2519038"/>
                  </a:cubicBezTo>
                  <a:cubicBezTo>
                    <a:pt x="1382849" y="2519105"/>
                    <a:pt x="1389726" y="2519333"/>
                    <a:pt x="1396584" y="2519771"/>
                  </a:cubicBezTo>
                  <a:cubicBezTo>
                    <a:pt x="1397413" y="2519828"/>
                    <a:pt x="1398241" y="2519876"/>
                    <a:pt x="1399070" y="2519933"/>
                  </a:cubicBezTo>
                  <a:lnTo>
                    <a:pt x="1191120" y="2846212"/>
                  </a:lnTo>
                  <a:lnTo>
                    <a:pt x="983161" y="2519933"/>
                  </a:lnTo>
                  <a:cubicBezTo>
                    <a:pt x="983990" y="2519876"/>
                    <a:pt x="984828" y="2519819"/>
                    <a:pt x="985657" y="2519771"/>
                  </a:cubicBezTo>
                  <a:cubicBezTo>
                    <a:pt x="992534" y="2519323"/>
                    <a:pt x="999420" y="2519105"/>
                    <a:pt x="1006316" y="2519038"/>
                  </a:cubicBezTo>
                  <a:close/>
                  <a:moveTo>
                    <a:pt x="2442220" y="1779831"/>
                  </a:moveTo>
                  <a:cubicBezTo>
                    <a:pt x="2540842" y="1834857"/>
                    <a:pt x="2633986" y="1886835"/>
                    <a:pt x="2704700" y="1936403"/>
                  </a:cubicBezTo>
                  <a:cubicBezTo>
                    <a:pt x="2800150" y="2003307"/>
                    <a:pt x="2804836" y="2032158"/>
                    <a:pt x="2804970" y="2032643"/>
                  </a:cubicBezTo>
                  <a:cubicBezTo>
                    <a:pt x="2804132" y="2055875"/>
                    <a:pt x="2803493" y="2082869"/>
                    <a:pt x="2802789" y="2112377"/>
                  </a:cubicBezTo>
                  <a:cubicBezTo>
                    <a:pt x="2800560" y="2207046"/>
                    <a:pt x="2797769" y="2324880"/>
                    <a:pt x="2785910" y="2427141"/>
                  </a:cubicBezTo>
                  <a:cubicBezTo>
                    <a:pt x="2772766" y="2540460"/>
                    <a:pt x="2753792" y="2584522"/>
                    <a:pt x="2744057" y="2600410"/>
                  </a:cubicBezTo>
                  <a:cubicBezTo>
                    <a:pt x="2706033" y="2572730"/>
                    <a:pt x="2631005" y="2469546"/>
                    <a:pt x="2579761" y="2399070"/>
                  </a:cubicBezTo>
                  <a:cubicBezTo>
                    <a:pt x="2514048" y="2308697"/>
                    <a:pt x="2440515" y="2207656"/>
                    <a:pt x="2363362" y="2128884"/>
                  </a:cubicBezTo>
                  <a:cubicBezTo>
                    <a:pt x="2375764" y="2059866"/>
                    <a:pt x="2382241" y="1989295"/>
                    <a:pt x="2382241" y="1917839"/>
                  </a:cubicBezTo>
                  <a:cubicBezTo>
                    <a:pt x="2382241" y="1856955"/>
                    <a:pt x="2377631" y="1797128"/>
                    <a:pt x="2368772" y="1738674"/>
                  </a:cubicBezTo>
                  <a:cubicBezTo>
                    <a:pt x="2393271" y="1752504"/>
                    <a:pt x="2417883" y="1766248"/>
                    <a:pt x="2442220" y="1779831"/>
                  </a:cubicBezTo>
                  <a:close/>
                  <a:moveTo>
                    <a:pt x="142875" y="1917829"/>
                  </a:moveTo>
                  <a:cubicBezTo>
                    <a:pt x="142875" y="1339824"/>
                    <a:pt x="613115" y="869584"/>
                    <a:pt x="1191130" y="869584"/>
                  </a:cubicBezTo>
                  <a:cubicBezTo>
                    <a:pt x="1769145" y="869584"/>
                    <a:pt x="2239385" y="1339824"/>
                    <a:pt x="2239385" y="1917829"/>
                  </a:cubicBezTo>
                  <a:cubicBezTo>
                    <a:pt x="2239385" y="2230354"/>
                    <a:pt x="2100453" y="2523981"/>
                    <a:pt x="1863261" y="2722330"/>
                  </a:cubicBezTo>
                  <a:cubicBezTo>
                    <a:pt x="1810788" y="2576273"/>
                    <a:pt x="1694259" y="2458030"/>
                    <a:pt x="1544393" y="2405614"/>
                  </a:cubicBezTo>
                  <a:cubicBezTo>
                    <a:pt x="1542212" y="2404623"/>
                    <a:pt x="1539964" y="2403747"/>
                    <a:pt x="1537668" y="2402985"/>
                  </a:cubicBezTo>
                  <a:cubicBezTo>
                    <a:pt x="1531515" y="2400937"/>
                    <a:pt x="1525362" y="2399013"/>
                    <a:pt x="1519219" y="2397204"/>
                  </a:cubicBezTo>
                  <a:cubicBezTo>
                    <a:pt x="1518542" y="2396994"/>
                    <a:pt x="1517847" y="2396784"/>
                    <a:pt x="1517113" y="2396565"/>
                  </a:cubicBezTo>
                  <a:cubicBezTo>
                    <a:pt x="1516018" y="2396213"/>
                    <a:pt x="1514923" y="2395889"/>
                    <a:pt x="1513799" y="2395594"/>
                  </a:cubicBezTo>
                  <a:lnTo>
                    <a:pt x="1498111" y="2391460"/>
                  </a:lnTo>
                  <a:cubicBezTo>
                    <a:pt x="1497844" y="2391393"/>
                    <a:pt x="1497568" y="2391345"/>
                    <a:pt x="1497302" y="2391279"/>
                  </a:cubicBezTo>
                  <a:cubicBezTo>
                    <a:pt x="1495682" y="2390879"/>
                    <a:pt x="1494053" y="2390565"/>
                    <a:pt x="1492434" y="2390174"/>
                  </a:cubicBezTo>
                  <a:cubicBezTo>
                    <a:pt x="1488129" y="2389164"/>
                    <a:pt x="1483814" y="2388136"/>
                    <a:pt x="1479499" y="2387240"/>
                  </a:cubicBezTo>
                  <a:cubicBezTo>
                    <a:pt x="1479099" y="2387145"/>
                    <a:pt x="1478690" y="2387059"/>
                    <a:pt x="1478280" y="2386974"/>
                  </a:cubicBezTo>
                  <a:cubicBezTo>
                    <a:pt x="1467241" y="2384678"/>
                    <a:pt x="1456134" y="2382811"/>
                    <a:pt x="1444971" y="2381240"/>
                  </a:cubicBezTo>
                  <a:cubicBezTo>
                    <a:pt x="1442780" y="2380925"/>
                    <a:pt x="1440656" y="2380535"/>
                    <a:pt x="1438437" y="2380249"/>
                  </a:cubicBezTo>
                  <a:lnTo>
                    <a:pt x="1438437" y="2380259"/>
                  </a:lnTo>
                  <a:lnTo>
                    <a:pt x="1435237" y="2379839"/>
                  </a:lnTo>
                  <a:cubicBezTo>
                    <a:pt x="1429350" y="2379135"/>
                    <a:pt x="1423416" y="2378553"/>
                    <a:pt x="1417234" y="2378030"/>
                  </a:cubicBezTo>
                  <a:cubicBezTo>
                    <a:pt x="1413910" y="2377744"/>
                    <a:pt x="1410586" y="2377525"/>
                    <a:pt x="1407252" y="2377306"/>
                  </a:cubicBezTo>
                  <a:cubicBezTo>
                    <a:pt x="1404423" y="2377106"/>
                    <a:pt x="1401604" y="2376887"/>
                    <a:pt x="1398746" y="2376753"/>
                  </a:cubicBezTo>
                  <a:cubicBezTo>
                    <a:pt x="1398184" y="2376725"/>
                    <a:pt x="1397651" y="2376725"/>
                    <a:pt x="1397099" y="2376696"/>
                  </a:cubicBezTo>
                  <a:cubicBezTo>
                    <a:pt x="1388774" y="2376296"/>
                    <a:pt x="1380439" y="2376030"/>
                    <a:pt x="1372086" y="2376030"/>
                  </a:cubicBezTo>
                  <a:lnTo>
                    <a:pt x="1010155" y="2376030"/>
                  </a:lnTo>
                  <a:cubicBezTo>
                    <a:pt x="1001820" y="2376030"/>
                    <a:pt x="993496" y="2376286"/>
                    <a:pt x="985190" y="2376687"/>
                  </a:cubicBezTo>
                  <a:cubicBezTo>
                    <a:pt x="984599" y="2376715"/>
                    <a:pt x="984037" y="2376715"/>
                    <a:pt x="983437" y="2376753"/>
                  </a:cubicBezTo>
                  <a:cubicBezTo>
                    <a:pt x="980494" y="2376906"/>
                    <a:pt x="977551" y="2377125"/>
                    <a:pt x="974608" y="2377334"/>
                  </a:cubicBezTo>
                  <a:cubicBezTo>
                    <a:pt x="966426" y="2377896"/>
                    <a:pt x="958263" y="2378601"/>
                    <a:pt x="950128" y="2379544"/>
                  </a:cubicBezTo>
                  <a:cubicBezTo>
                    <a:pt x="948947" y="2379678"/>
                    <a:pt x="947842" y="2379744"/>
                    <a:pt x="946642" y="2379887"/>
                  </a:cubicBezTo>
                  <a:lnTo>
                    <a:pt x="943785" y="2380268"/>
                  </a:lnTo>
                  <a:lnTo>
                    <a:pt x="943785" y="2380268"/>
                  </a:lnTo>
                  <a:cubicBezTo>
                    <a:pt x="941651" y="2380544"/>
                    <a:pt x="939613" y="2380916"/>
                    <a:pt x="937508" y="2381220"/>
                  </a:cubicBezTo>
                  <a:cubicBezTo>
                    <a:pt x="925925" y="2382849"/>
                    <a:pt x="914391" y="2384812"/>
                    <a:pt x="902932" y="2387221"/>
                  </a:cubicBezTo>
                  <a:cubicBezTo>
                    <a:pt x="902875" y="2387231"/>
                    <a:pt x="902827" y="2387240"/>
                    <a:pt x="902770" y="2387259"/>
                  </a:cubicBezTo>
                  <a:cubicBezTo>
                    <a:pt x="897198" y="2388412"/>
                    <a:pt x="891483" y="2389698"/>
                    <a:pt x="885501" y="2391165"/>
                  </a:cubicBezTo>
                  <a:cubicBezTo>
                    <a:pt x="885273" y="2391222"/>
                    <a:pt x="885044" y="2391269"/>
                    <a:pt x="884806" y="2391327"/>
                  </a:cubicBezTo>
                  <a:cubicBezTo>
                    <a:pt x="884311" y="2391450"/>
                    <a:pt x="883853" y="2391546"/>
                    <a:pt x="883368" y="2391670"/>
                  </a:cubicBezTo>
                  <a:lnTo>
                    <a:pt x="868413" y="2395622"/>
                  </a:lnTo>
                  <a:cubicBezTo>
                    <a:pt x="867347" y="2395908"/>
                    <a:pt x="866270" y="2396222"/>
                    <a:pt x="865222" y="2396556"/>
                  </a:cubicBezTo>
                  <a:cubicBezTo>
                    <a:pt x="864480" y="2396775"/>
                    <a:pt x="863737" y="2396994"/>
                    <a:pt x="862984" y="2397232"/>
                  </a:cubicBezTo>
                  <a:cubicBezTo>
                    <a:pt x="856850" y="2399032"/>
                    <a:pt x="850725" y="2400956"/>
                    <a:pt x="844582" y="2402995"/>
                  </a:cubicBezTo>
                  <a:cubicBezTo>
                    <a:pt x="842296" y="2403757"/>
                    <a:pt x="840048" y="2404633"/>
                    <a:pt x="837876" y="2405614"/>
                  </a:cubicBezTo>
                  <a:cubicBezTo>
                    <a:pt x="688010" y="2458040"/>
                    <a:pt x="571471" y="2576283"/>
                    <a:pt x="518989" y="2722330"/>
                  </a:cubicBezTo>
                  <a:cubicBezTo>
                    <a:pt x="281807" y="2523962"/>
                    <a:pt x="142875" y="2230354"/>
                    <a:pt x="142875" y="191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85">
              <a:extLst>
                <a:ext uri="{FF2B5EF4-FFF2-40B4-BE49-F238E27FC236}">
                  <a16:creationId xmlns:a16="http://schemas.microsoft.com/office/drawing/2014/main" id="{14128964-B493-4BBD-A7DE-9F12D9FB22D2}"/>
                </a:ext>
              </a:extLst>
            </p:cNvPr>
            <p:cNvSpPr/>
            <p:nvPr/>
          </p:nvSpPr>
          <p:spPr>
            <a:xfrm>
              <a:off x="4353001" y="3085385"/>
              <a:ext cx="991419" cy="1195939"/>
            </a:xfrm>
            <a:custGeom>
              <a:avLst/>
              <a:gdLst>
                <a:gd name="connsiteX0" fmla="*/ 495729 w 991419"/>
                <a:gd name="connsiteY0" fmla="*/ 1195940 h 1195939"/>
                <a:gd name="connsiteX1" fmla="*/ 991419 w 991419"/>
                <a:gd name="connsiteY1" fmla="*/ 700249 h 1195939"/>
                <a:gd name="connsiteX2" fmla="*/ 991419 w 991419"/>
                <a:gd name="connsiteY2" fmla="*/ 575786 h 1195939"/>
                <a:gd name="connsiteX3" fmla="*/ 991419 w 991419"/>
                <a:gd name="connsiteY3" fmla="*/ 495700 h 1195939"/>
                <a:gd name="connsiteX4" fmla="*/ 990705 w 991419"/>
                <a:gd name="connsiteY4" fmla="*/ 469373 h 1195939"/>
                <a:gd name="connsiteX5" fmla="*/ 990257 w 991419"/>
                <a:gd name="connsiteY5" fmla="*/ 463544 h 1195939"/>
                <a:gd name="connsiteX6" fmla="*/ 988600 w 991419"/>
                <a:gd name="connsiteY6" fmla="*/ 443132 h 1195939"/>
                <a:gd name="connsiteX7" fmla="*/ 987828 w 991419"/>
                <a:gd name="connsiteY7" fmla="*/ 437083 h 1195939"/>
                <a:gd name="connsiteX8" fmla="*/ 985123 w 991419"/>
                <a:gd name="connsiteY8" fmla="*/ 417147 h 1195939"/>
                <a:gd name="connsiteX9" fmla="*/ 984037 w 991419"/>
                <a:gd name="connsiteY9" fmla="*/ 411118 h 1195939"/>
                <a:gd name="connsiteX10" fmla="*/ 980313 w 991419"/>
                <a:gd name="connsiteY10" fmla="*/ 391573 h 1195939"/>
                <a:gd name="connsiteX11" fmla="*/ 978865 w 991419"/>
                <a:gd name="connsiteY11" fmla="*/ 385305 h 1195939"/>
                <a:gd name="connsiteX12" fmla="*/ 974217 w 991419"/>
                <a:gd name="connsiteY12" fmla="*/ 366493 h 1195939"/>
                <a:gd name="connsiteX13" fmla="*/ 972303 w 991419"/>
                <a:gd name="connsiteY13" fmla="*/ 359778 h 1195939"/>
                <a:gd name="connsiteX14" fmla="*/ 966911 w 991419"/>
                <a:gd name="connsiteY14" fmla="*/ 342062 h 1195939"/>
                <a:gd name="connsiteX15" fmla="*/ 964378 w 991419"/>
                <a:gd name="connsiteY15" fmla="*/ 334594 h 1195939"/>
                <a:gd name="connsiteX16" fmla="*/ 958463 w 991419"/>
                <a:gd name="connsiteY16" fmla="*/ 318325 h 1195939"/>
                <a:gd name="connsiteX17" fmla="*/ 955148 w 991419"/>
                <a:gd name="connsiteY17" fmla="*/ 309943 h 1195939"/>
                <a:gd name="connsiteX18" fmla="*/ 948966 w 991419"/>
                <a:gd name="connsiteY18" fmla="*/ 295389 h 1195939"/>
                <a:gd name="connsiteX19" fmla="*/ 944680 w 991419"/>
                <a:gd name="connsiteY19" fmla="*/ 285931 h 1195939"/>
                <a:gd name="connsiteX20" fmla="*/ 938517 w 991419"/>
                <a:gd name="connsiteY20" fmla="*/ 273339 h 1195939"/>
                <a:gd name="connsiteX21" fmla="*/ 933059 w 991419"/>
                <a:gd name="connsiteY21" fmla="*/ 262690 h 1195939"/>
                <a:gd name="connsiteX22" fmla="*/ 927287 w 991419"/>
                <a:gd name="connsiteY22" fmla="*/ 252327 h 1195939"/>
                <a:gd name="connsiteX23" fmla="*/ 920344 w 991419"/>
                <a:gd name="connsiteY23" fmla="*/ 240268 h 1195939"/>
                <a:gd name="connsiteX24" fmla="*/ 915743 w 991419"/>
                <a:gd name="connsiteY24" fmla="*/ 232953 h 1195939"/>
                <a:gd name="connsiteX25" fmla="*/ 864327 w 991419"/>
                <a:gd name="connsiteY25" fmla="*/ 164725 h 1195939"/>
                <a:gd name="connsiteX26" fmla="*/ 862098 w 991419"/>
                <a:gd name="connsiteY26" fmla="*/ 162192 h 1195939"/>
                <a:gd name="connsiteX27" fmla="*/ 849478 w 991419"/>
                <a:gd name="connsiteY27" fmla="*/ 148952 h 1195939"/>
                <a:gd name="connsiteX28" fmla="*/ 844591 w 991419"/>
                <a:gd name="connsiteY28" fmla="*/ 143970 h 1195939"/>
                <a:gd name="connsiteX29" fmla="*/ 832609 w 991419"/>
                <a:gd name="connsiteY29" fmla="*/ 132540 h 1195939"/>
                <a:gd name="connsiteX30" fmla="*/ 825970 w 991419"/>
                <a:gd name="connsiteY30" fmla="*/ 126454 h 1195939"/>
                <a:gd name="connsiteX31" fmla="*/ 820445 w 991419"/>
                <a:gd name="connsiteY31" fmla="*/ 121396 h 1195939"/>
                <a:gd name="connsiteX32" fmla="*/ 817931 w 991419"/>
                <a:gd name="connsiteY32" fmla="*/ 119167 h 1195939"/>
                <a:gd name="connsiteX33" fmla="*/ 815407 w 991419"/>
                <a:gd name="connsiteY33" fmla="*/ 117091 h 1195939"/>
                <a:gd name="connsiteX34" fmla="*/ 804043 w 991419"/>
                <a:gd name="connsiteY34" fmla="*/ 107766 h 1195939"/>
                <a:gd name="connsiteX35" fmla="*/ 798652 w 991419"/>
                <a:gd name="connsiteY35" fmla="*/ 103556 h 1195939"/>
                <a:gd name="connsiteX36" fmla="*/ 792299 w 991419"/>
                <a:gd name="connsiteY36" fmla="*/ 98774 h 1195939"/>
                <a:gd name="connsiteX37" fmla="*/ 791937 w 991419"/>
                <a:gd name="connsiteY37" fmla="*/ 98498 h 1195939"/>
                <a:gd name="connsiteX38" fmla="*/ 787908 w 991419"/>
                <a:gd name="connsiteY38" fmla="*/ 95460 h 1195939"/>
                <a:gd name="connsiteX39" fmla="*/ 781402 w 991419"/>
                <a:gd name="connsiteY39" fmla="*/ 90783 h 1195939"/>
                <a:gd name="connsiteX40" fmla="*/ 772687 w 991419"/>
                <a:gd name="connsiteY40" fmla="*/ 84801 h 1195939"/>
                <a:gd name="connsiteX41" fmla="*/ 772649 w 991419"/>
                <a:gd name="connsiteY41" fmla="*/ 84772 h 1195939"/>
                <a:gd name="connsiteX42" fmla="*/ 771268 w 991419"/>
                <a:gd name="connsiteY42" fmla="*/ 83820 h 1195939"/>
                <a:gd name="connsiteX43" fmla="*/ 763772 w 991419"/>
                <a:gd name="connsiteY43" fmla="*/ 78867 h 1195939"/>
                <a:gd name="connsiteX44" fmla="*/ 754609 w 991419"/>
                <a:gd name="connsiteY44" fmla="*/ 73142 h 1195939"/>
                <a:gd name="connsiteX45" fmla="*/ 753247 w 991419"/>
                <a:gd name="connsiteY45" fmla="*/ 72314 h 1195939"/>
                <a:gd name="connsiteX46" fmla="*/ 751684 w 991419"/>
                <a:gd name="connsiteY46" fmla="*/ 71371 h 1195939"/>
                <a:gd name="connsiteX47" fmla="*/ 745712 w 991419"/>
                <a:gd name="connsiteY47" fmla="*/ 67751 h 1195939"/>
                <a:gd name="connsiteX48" fmla="*/ 738797 w 991419"/>
                <a:gd name="connsiteY48" fmla="*/ 63827 h 1195939"/>
                <a:gd name="connsiteX49" fmla="*/ 736778 w 991419"/>
                <a:gd name="connsiteY49" fmla="*/ 62694 h 1195939"/>
                <a:gd name="connsiteX50" fmla="*/ 733263 w 991419"/>
                <a:gd name="connsiteY50" fmla="*/ 60760 h 1195939"/>
                <a:gd name="connsiteX51" fmla="*/ 730768 w 991419"/>
                <a:gd name="connsiteY51" fmla="*/ 59388 h 1195939"/>
                <a:gd name="connsiteX52" fmla="*/ 727453 w 991419"/>
                <a:gd name="connsiteY52" fmla="*/ 57569 h 1195939"/>
                <a:gd name="connsiteX53" fmla="*/ 723081 w 991419"/>
                <a:gd name="connsiteY53" fmla="*/ 55321 h 1195939"/>
                <a:gd name="connsiteX54" fmla="*/ 721804 w 991419"/>
                <a:gd name="connsiteY54" fmla="*/ 54673 h 1195939"/>
                <a:gd name="connsiteX55" fmla="*/ 718242 w 991419"/>
                <a:gd name="connsiteY55" fmla="*/ 52978 h 1195939"/>
                <a:gd name="connsiteX56" fmla="*/ 699459 w 991419"/>
                <a:gd name="connsiteY56" fmla="*/ 43996 h 1195939"/>
                <a:gd name="connsiteX57" fmla="*/ 692687 w 991419"/>
                <a:gd name="connsiteY57" fmla="*/ 40929 h 1195939"/>
                <a:gd name="connsiteX58" fmla="*/ 672970 w 991419"/>
                <a:gd name="connsiteY58" fmla="*/ 32899 h 1195939"/>
                <a:gd name="connsiteX59" fmla="*/ 666750 w 991419"/>
                <a:gd name="connsiteY59" fmla="*/ 30442 h 1195939"/>
                <a:gd name="connsiteX60" fmla="*/ 642309 w 991419"/>
                <a:gd name="connsiteY60" fmla="*/ 22146 h 1195939"/>
                <a:gd name="connsiteX61" fmla="*/ 629536 w 991419"/>
                <a:gd name="connsiteY61" fmla="*/ 18507 h 1195939"/>
                <a:gd name="connsiteX62" fmla="*/ 616868 w 991419"/>
                <a:gd name="connsiteY62" fmla="*/ 15040 h 1195939"/>
                <a:gd name="connsiteX63" fmla="*/ 602504 w 991419"/>
                <a:gd name="connsiteY63" fmla="*/ 11716 h 1195939"/>
                <a:gd name="connsiteX64" fmla="*/ 590702 w 991419"/>
                <a:gd name="connsiteY64" fmla="*/ 9239 h 1195939"/>
                <a:gd name="connsiteX65" fmla="*/ 576320 w 991419"/>
                <a:gd name="connsiteY65" fmla="*/ 6667 h 1195939"/>
                <a:gd name="connsiteX66" fmla="*/ 563413 w 991419"/>
                <a:gd name="connsiteY66" fmla="*/ 4753 h 1195939"/>
                <a:gd name="connsiteX67" fmla="*/ 549964 w 991419"/>
                <a:gd name="connsiteY67" fmla="*/ 3038 h 1195939"/>
                <a:gd name="connsiteX68" fmla="*/ 534105 w 991419"/>
                <a:gd name="connsiteY68" fmla="*/ 1638 h 1195939"/>
                <a:gd name="connsiteX69" fmla="*/ 523151 w 991419"/>
                <a:gd name="connsiteY69" fmla="*/ 800 h 1195939"/>
                <a:gd name="connsiteX70" fmla="*/ 495700 w 991419"/>
                <a:gd name="connsiteY70" fmla="*/ 0 h 1195939"/>
                <a:gd name="connsiteX71" fmla="*/ 0 w 991419"/>
                <a:gd name="connsiteY71" fmla="*/ 495691 h 1195939"/>
                <a:gd name="connsiteX72" fmla="*/ 0 w 991419"/>
                <a:gd name="connsiteY72" fmla="*/ 700240 h 1195939"/>
                <a:gd name="connsiteX73" fmla="*/ 495729 w 991419"/>
                <a:gd name="connsiteY73" fmla="*/ 1195940 h 1195939"/>
                <a:gd name="connsiteX74" fmla="*/ 143246 w 991419"/>
                <a:gd name="connsiteY74" fmla="*/ 482070 h 1195939"/>
                <a:gd name="connsiteX75" fmla="*/ 143751 w 991419"/>
                <a:gd name="connsiteY75" fmla="*/ 472411 h 1195939"/>
                <a:gd name="connsiteX76" fmla="*/ 144370 w 991419"/>
                <a:gd name="connsiteY76" fmla="*/ 464258 h 1195939"/>
                <a:gd name="connsiteX77" fmla="*/ 145342 w 991419"/>
                <a:gd name="connsiteY77" fmla="*/ 454800 h 1195939"/>
                <a:gd name="connsiteX78" fmla="*/ 146380 w 991419"/>
                <a:gd name="connsiteY78" fmla="*/ 446675 h 1195939"/>
                <a:gd name="connsiteX79" fmla="*/ 147790 w 991419"/>
                <a:gd name="connsiteY79" fmla="*/ 437445 h 1195939"/>
                <a:gd name="connsiteX80" fmla="*/ 149238 w 991419"/>
                <a:gd name="connsiteY80" fmla="*/ 429377 h 1195939"/>
                <a:gd name="connsiteX81" fmla="*/ 151076 w 991419"/>
                <a:gd name="connsiteY81" fmla="*/ 420357 h 1195939"/>
                <a:gd name="connsiteX82" fmla="*/ 152933 w 991419"/>
                <a:gd name="connsiteY82" fmla="*/ 412356 h 1195939"/>
                <a:gd name="connsiteX83" fmla="*/ 155181 w 991419"/>
                <a:gd name="connsiteY83" fmla="*/ 403574 h 1195939"/>
                <a:gd name="connsiteX84" fmla="*/ 157439 w 991419"/>
                <a:gd name="connsiteY84" fmla="*/ 395650 h 1195939"/>
                <a:gd name="connsiteX85" fmla="*/ 160077 w 991419"/>
                <a:gd name="connsiteY85" fmla="*/ 387115 h 1195939"/>
                <a:gd name="connsiteX86" fmla="*/ 162744 w 991419"/>
                <a:gd name="connsiteY86" fmla="*/ 379257 h 1195939"/>
                <a:gd name="connsiteX87" fmla="*/ 165744 w 991419"/>
                <a:gd name="connsiteY87" fmla="*/ 370999 h 1195939"/>
                <a:gd name="connsiteX88" fmla="*/ 168812 w 991419"/>
                <a:gd name="connsiteY88" fmla="*/ 363236 h 1195939"/>
                <a:gd name="connsiteX89" fmla="*/ 172164 w 991419"/>
                <a:gd name="connsiteY89" fmla="*/ 355225 h 1195939"/>
                <a:gd name="connsiteX90" fmla="*/ 175622 w 991419"/>
                <a:gd name="connsiteY90" fmla="*/ 347586 h 1195939"/>
                <a:gd name="connsiteX91" fmla="*/ 179299 w 991419"/>
                <a:gd name="connsiteY91" fmla="*/ 339871 h 1195939"/>
                <a:gd name="connsiteX92" fmla="*/ 183166 w 991419"/>
                <a:gd name="connsiteY92" fmla="*/ 332327 h 1195939"/>
                <a:gd name="connsiteX93" fmla="*/ 187147 w 991419"/>
                <a:gd name="connsiteY93" fmla="*/ 324898 h 1195939"/>
                <a:gd name="connsiteX94" fmla="*/ 191395 w 991419"/>
                <a:gd name="connsiteY94" fmla="*/ 317516 h 1195939"/>
                <a:gd name="connsiteX95" fmla="*/ 195691 w 991419"/>
                <a:gd name="connsiteY95" fmla="*/ 310353 h 1195939"/>
                <a:gd name="connsiteX96" fmla="*/ 200320 w 991419"/>
                <a:gd name="connsiteY96" fmla="*/ 303143 h 1195939"/>
                <a:gd name="connsiteX97" fmla="*/ 204892 w 991419"/>
                <a:gd name="connsiteY97" fmla="*/ 296266 h 1195939"/>
                <a:gd name="connsiteX98" fmla="*/ 209893 w 991419"/>
                <a:gd name="connsiteY98" fmla="*/ 289236 h 1195939"/>
                <a:gd name="connsiteX99" fmla="*/ 214751 w 991419"/>
                <a:gd name="connsiteY99" fmla="*/ 282635 h 1195939"/>
                <a:gd name="connsiteX100" fmla="*/ 220113 w 991419"/>
                <a:gd name="connsiteY100" fmla="*/ 275806 h 1195939"/>
                <a:gd name="connsiteX101" fmla="*/ 225219 w 991419"/>
                <a:gd name="connsiteY101" fmla="*/ 269510 h 1195939"/>
                <a:gd name="connsiteX102" fmla="*/ 230953 w 991419"/>
                <a:gd name="connsiteY102" fmla="*/ 262900 h 1195939"/>
                <a:gd name="connsiteX103" fmla="*/ 236306 w 991419"/>
                <a:gd name="connsiteY103" fmla="*/ 256889 h 1195939"/>
                <a:gd name="connsiteX104" fmla="*/ 242373 w 991419"/>
                <a:gd name="connsiteY104" fmla="*/ 250527 h 1195939"/>
                <a:gd name="connsiteX105" fmla="*/ 247955 w 991419"/>
                <a:gd name="connsiteY105" fmla="*/ 244821 h 1195939"/>
                <a:gd name="connsiteX106" fmla="*/ 254384 w 991419"/>
                <a:gd name="connsiteY106" fmla="*/ 238696 h 1195939"/>
                <a:gd name="connsiteX107" fmla="*/ 260175 w 991419"/>
                <a:gd name="connsiteY107" fmla="*/ 233315 h 1195939"/>
                <a:gd name="connsiteX108" fmla="*/ 266948 w 991419"/>
                <a:gd name="connsiteY108" fmla="*/ 227447 h 1195939"/>
                <a:gd name="connsiteX109" fmla="*/ 272939 w 991419"/>
                <a:gd name="connsiteY109" fmla="*/ 222380 h 1195939"/>
                <a:gd name="connsiteX110" fmla="*/ 280006 w 991419"/>
                <a:gd name="connsiteY110" fmla="*/ 216818 h 1195939"/>
                <a:gd name="connsiteX111" fmla="*/ 286207 w 991419"/>
                <a:gd name="connsiteY111" fmla="*/ 212055 h 1195939"/>
                <a:gd name="connsiteX112" fmla="*/ 293599 w 991419"/>
                <a:gd name="connsiteY112" fmla="*/ 206797 h 1195939"/>
                <a:gd name="connsiteX113" fmla="*/ 299971 w 991419"/>
                <a:gd name="connsiteY113" fmla="*/ 202359 h 1195939"/>
                <a:gd name="connsiteX114" fmla="*/ 307638 w 991419"/>
                <a:gd name="connsiteY114" fmla="*/ 197434 h 1195939"/>
                <a:gd name="connsiteX115" fmla="*/ 314220 w 991419"/>
                <a:gd name="connsiteY115" fmla="*/ 193300 h 1195939"/>
                <a:gd name="connsiteX116" fmla="*/ 322164 w 991419"/>
                <a:gd name="connsiteY116" fmla="*/ 188728 h 1195939"/>
                <a:gd name="connsiteX117" fmla="*/ 328908 w 991419"/>
                <a:gd name="connsiteY117" fmla="*/ 184928 h 1195939"/>
                <a:gd name="connsiteX118" fmla="*/ 337137 w 991419"/>
                <a:gd name="connsiteY118" fmla="*/ 180708 h 1195939"/>
                <a:gd name="connsiteX119" fmla="*/ 344033 w 991419"/>
                <a:gd name="connsiteY119" fmla="*/ 177241 h 1195939"/>
                <a:gd name="connsiteX120" fmla="*/ 352473 w 991419"/>
                <a:gd name="connsiteY120" fmla="*/ 173422 h 1195939"/>
                <a:gd name="connsiteX121" fmla="*/ 359569 w 991419"/>
                <a:gd name="connsiteY121" fmla="*/ 170269 h 1195939"/>
                <a:gd name="connsiteX122" fmla="*/ 368284 w 991419"/>
                <a:gd name="connsiteY122" fmla="*/ 166830 h 1195939"/>
                <a:gd name="connsiteX123" fmla="*/ 375466 w 991419"/>
                <a:gd name="connsiteY123" fmla="*/ 164049 h 1195939"/>
                <a:gd name="connsiteX124" fmla="*/ 384477 w 991419"/>
                <a:gd name="connsiteY124" fmla="*/ 160991 h 1195939"/>
                <a:gd name="connsiteX125" fmla="*/ 391735 w 991419"/>
                <a:gd name="connsiteY125" fmla="*/ 158572 h 1195939"/>
                <a:gd name="connsiteX126" fmla="*/ 400955 w 991419"/>
                <a:gd name="connsiteY126" fmla="*/ 155943 h 1195939"/>
                <a:gd name="connsiteX127" fmla="*/ 408356 w 991419"/>
                <a:gd name="connsiteY127" fmla="*/ 153876 h 1195939"/>
                <a:gd name="connsiteX128" fmla="*/ 417928 w 991419"/>
                <a:gd name="connsiteY128" fmla="*/ 151667 h 1195939"/>
                <a:gd name="connsiteX129" fmla="*/ 425272 w 991419"/>
                <a:gd name="connsiteY129" fmla="*/ 150000 h 1195939"/>
                <a:gd name="connsiteX130" fmla="*/ 435245 w 991419"/>
                <a:gd name="connsiteY130" fmla="*/ 148209 h 1195939"/>
                <a:gd name="connsiteX131" fmla="*/ 442503 w 991419"/>
                <a:gd name="connsiteY131" fmla="*/ 146933 h 1195939"/>
                <a:gd name="connsiteX132" fmla="*/ 452999 w 991419"/>
                <a:gd name="connsiteY132" fmla="*/ 145599 h 1195939"/>
                <a:gd name="connsiteX133" fmla="*/ 460000 w 991419"/>
                <a:gd name="connsiteY133" fmla="*/ 144723 h 1195939"/>
                <a:gd name="connsiteX134" fmla="*/ 471678 w 991419"/>
                <a:gd name="connsiteY134" fmla="*/ 143827 h 1195939"/>
                <a:gd name="connsiteX135" fmla="*/ 477755 w 991419"/>
                <a:gd name="connsiteY135" fmla="*/ 143370 h 1195939"/>
                <a:gd name="connsiteX136" fmla="*/ 495729 w 991419"/>
                <a:gd name="connsiteY136" fmla="*/ 142913 h 1195939"/>
                <a:gd name="connsiteX137" fmla="*/ 515264 w 991419"/>
                <a:gd name="connsiteY137" fmla="*/ 143485 h 1195939"/>
                <a:gd name="connsiteX138" fmla="*/ 523027 w 991419"/>
                <a:gd name="connsiteY138" fmla="*/ 144075 h 1195939"/>
                <a:gd name="connsiteX139" fmla="*/ 534333 w 991419"/>
                <a:gd name="connsiteY139" fmla="*/ 145066 h 1195939"/>
                <a:gd name="connsiteX140" fmla="*/ 543897 w 991419"/>
                <a:gd name="connsiteY140" fmla="*/ 146285 h 1195939"/>
                <a:gd name="connsiteX141" fmla="*/ 553107 w 991419"/>
                <a:gd name="connsiteY141" fmla="*/ 147647 h 1195939"/>
                <a:gd name="connsiteX142" fmla="*/ 563280 w 991419"/>
                <a:gd name="connsiteY142" fmla="*/ 149466 h 1195939"/>
                <a:gd name="connsiteX143" fmla="*/ 571805 w 991419"/>
                <a:gd name="connsiteY143" fmla="*/ 151257 h 1195939"/>
                <a:gd name="connsiteX144" fmla="*/ 581854 w 991419"/>
                <a:gd name="connsiteY144" fmla="*/ 153581 h 1195939"/>
                <a:gd name="connsiteX145" fmla="*/ 591350 w 991419"/>
                <a:gd name="connsiteY145" fmla="*/ 156181 h 1195939"/>
                <a:gd name="connsiteX146" fmla="*/ 599904 w 991419"/>
                <a:gd name="connsiteY146" fmla="*/ 158610 h 1195939"/>
                <a:gd name="connsiteX147" fmla="*/ 617601 w 991419"/>
                <a:gd name="connsiteY147" fmla="*/ 164611 h 1195939"/>
                <a:gd name="connsiteX148" fmla="*/ 620649 w 991419"/>
                <a:gd name="connsiteY148" fmla="*/ 165811 h 1195939"/>
                <a:gd name="connsiteX149" fmla="*/ 636241 w 991419"/>
                <a:gd name="connsiteY149" fmla="*/ 172164 h 1195939"/>
                <a:gd name="connsiteX150" fmla="*/ 639747 w 991419"/>
                <a:gd name="connsiteY150" fmla="*/ 173755 h 1195939"/>
                <a:gd name="connsiteX151" fmla="*/ 654825 w 991419"/>
                <a:gd name="connsiteY151" fmla="*/ 180965 h 1195939"/>
                <a:gd name="connsiteX152" fmla="*/ 662378 w 991419"/>
                <a:gd name="connsiteY152" fmla="*/ 184842 h 1195939"/>
                <a:gd name="connsiteX153" fmla="*/ 666074 w 991419"/>
                <a:gd name="connsiteY153" fmla="*/ 186890 h 1195939"/>
                <a:gd name="connsiteX154" fmla="*/ 676713 w 991419"/>
                <a:gd name="connsiteY154" fmla="*/ 193015 h 1195939"/>
                <a:gd name="connsiteX155" fmla="*/ 679799 w 991419"/>
                <a:gd name="connsiteY155" fmla="*/ 194891 h 1195939"/>
                <a:gd name="connsiteX156" fmla="*/ 680447 w 991419"/>
                <a:gd name="connsiteY156" fmla="*/ 195301 h 1195939"/>
                <a:gd name="connsiteX157" fmla="*/ 691534 w 991419"/>
                <a:gd name="connsiteY157" fmla="*/ 202416 h 1195939"/>
                <a:gd name="connsiteX158" fmla="*/ 691791 w 991419"/>
                <a:gd name="connsiteY158" fmla="*/ 202587 h 1195939"/>
                <a:gd name="connsiteX159" fmla="*/ 694887 w 991419"/>
                <a:gd name="connsiteY159" fmla="*/ 204711 h 1195939"/>
                <a:gd name="connsiteX160" fmla="*/ 705155 w 991419"/>
                <a:gd name="connsiteY160" fmla="*/ 212017 h 1195939"/>
                <a:gd name="connsiteX161" fmla="*/ 708489 w 991419"/>
                <a:gd name="connsiteY161" fmla="*/ 214522 h 1195939"/>
                <a:gd name="connsiteX162" fmla="*/ 718480 w 991419"/>
                <a:gd name="connsiteY162" fmla="*/ 222380 h 1195939"/>
                <a:gd name="connsiteX163" fmla="*/ 721204 w 991419"/>
                <a:gd name="connsiteY163" fmla="*/ 224619 h 1195939"/>
                <a:gd name="connsiteX164" fmla="*/ 728691 w 991419"/>
                <a:gd name="connsiteY164" fmla="*/ 231105 h 1195939"/>
                <a:gd name="connsiteX165" fmla="*/ 735949 w 991419"/>
                <a:gd name="connsiteY165" fmla="*/ 237668 h 1195939"/>
                <a:gd name="connsiteX166" fmla="*/ 742131 w 991419"/>
                <a:gd name="connsiteY166" fmla="*/ 243564 h 1195939"/>
                <a:gd name="connsiteX167" fmla="*/ 748370 w 991419"/>
                <a:gd name="connsiteY167" fmla="*/ 249822 h 1195939"/>
                <a:gd name="connsiteX168" fmla="*/ 754704 w 991419"/>
                <a:gd name="connsiteY168" fmla="*/ 256461 h 1195939"/>
                <a:gd name="connsiteX169" fmla="*/ 760181 w 991419"/>
                <a:gd name="connsiteY169" fmla="*/ 262566 h 1195939"/>
                <a:gd name="connsiteX170" fmla="*/ 766448 w 991419"/>
                <a:gd name="connsiteY170" fmla="*/ 269796 h 1195939"/>
                <a:gd name="connsiteX171" fmla="*/ 771420 w 991419"/>
                <a:gd name="connsiteY171" fmla="*/ 275949 h 1195939"/>
                <a:gd name="connsiteX172" fmla="*/ 777402 w 991419"/>
                <a:gd name="connsiteY172" fmla="*/ 283559 h 1195939"/>
                <a:gd name="connsiteX173" fmla="*/ 782183 w 991419"/>
                <a:gd name="connsiteY173" fmla="*/ 290160 h 1195939"/>
                <a:gd name="connsiteX174" fmla="*/ 787594 w 991419"/>
                <a:gd name="connsiteY174" fmla="*/ 297751 h 1195939"/>
                <a:gd name="connsiteX175" fmla="*/ 792823 w 991419"/>
                <a:gd name="connsiteY175" fmla="*/ 305819 h 1195939"/>
                <a:gd name="connsiteX176" fmla="*/ 797042 w 991419"/>
                <a:gd name="connsiteY176" fmla="*/ 312391 h 1195939"/>
                <a:gd name="connsiteX177" fmla="*/ 821388 w 991419"/>
                <a:gd name="connsiteY177" fmla="*/ 360121 h 1195939"/>
                <a:gd name="connsiteX178" fmla="*/ 821912 w 991419"/>
                <a:gd name="connsiteY178" fmla="*/ 361436 h 1195939"/>
                <a:gd name="connsiteX179" fmla="*/ 827865 w 991419"/>
                <a:gd name="connsiteY179" fmla="*/ 376847 h 1195939"/>
                <a:gd name="connsiteX180" fmla="*/ 828656 w 991419"/>
                <a:gd name="connsiteY180" fmla="*/ 379162 h 1195939"/>
                <a:gd name="connsiteX181" fmla="*/ 833476 w 991419"/>
                <a:gd name="connsiteY181" fmla="*/ 393849 h 1195939"/>
                <a:gd name="connsiteX182" fmla="*/ 834390 w 991419"/>
                <a:gd name="connsiteY182" fmla="*/ 397078 h 1195939"/>
                <a:gd name="connsiteX183" fmla="*/ 838181 w 991419"/>
                <a:gd name="connsiteY183" fmla="*/ 411042 h 1195939"/>
                <a:gd name="connsiteX184" fmla="*/ 839181 w 991419"/>
                <a:gd name="connsiteY184" fmla="*/ 415376 h 1195939"/>
                <a:gd name="connsiteX185" fmla="*/ 842000 w 991419"/>
                <a:gd name="connsiteY185" fmla="*/ 428377 h 1195939"/>
                <a:gd name="connsiteX186" fmla="*/ 843001 w 991419"/>
                <a:gd name="connsiteY186" fmla="*/ 433968 h 1195939"/>
                <a:gd name="connsiteX187" fmla="*/ 844934 w 991419"/>
                <a:gd name="connsiteY187" fmla="*/ 445846 h 1195939"/>
                <a:gd name="connsiteX188" fmla="*/ 845820 w 991419"/>
                <a:gd name="connsiteY188" fmla="*/ 452771 h 1195939"/>
                <a:gd name="connsiteX189" fmla="*/ 846992 w 991419"/>
                <a:gd name="connsiteY189" fmla="*/ 463468 h 1195939"/>
                <a:gd name="connsiteX190" fmla="*/ 847611 w 991419"/>
                <a:gd name="connsiteY190" fmla="*/ 471621 h 1195939"/>
                <a:gd name="connsiteX191" fmla="*/ 848163 w 991419"/>
                <a:gd name="connsiteY191" fmla="*/ 481336 h 1195939"/>
                <a:gd name="connsiteX192" fmla="*/ 848258 w 991419"/>
                <a:gd name="connsiteY192" fmla="*/ 484937 h 1195939"/>
                <a:gd name="connsiteX193" fmla="*/ 711556 w 991419"/>
                <a:gd name="connsiteY193" fmla="*/ 371704 h 1195939"/>
                <a:gd name="connsiteX194" fmla="*/ 657292 w 991419"/>
                <a:gd name="connsiteY194" fmla="*/ 339376 h 1195939"/>
                <a:gd name="connsiteX195" fmla="*/ 598599 w 991419"/>
                <a:gd name="connsiteY195" fmla="*/ 362731 h 1195939"/>
                <a:gd name="connsiteX196" fmla="*/ 275644 w 991419"/>
                <a:gd name="connsiteY196" fmla="*/ 506482 h 1195939"/>
                <a:gd name="connsiteX197" fmla="*/ 143151 w 991419"/>
                <a:gd name="connsiteY197" fmla="*/ 485861 h 1195939"/>
                <a:gd name="connsiteX198" fmla="*/ 143246 w 991419"/>
                <a:gd name="connsiteY198" fmla="*/ 482070 h 1195939"/>
                <a:gd name="connsiteX199" fmla="*/ 142904 w 991419"/>
                <a:gd name="connsiteY199" fmla="*/ 633784 h 1195939"/>
                <a:gd name="connsiteX200" fmla="*/ 275653 w 991419"/>
                <a:gd name="connsiteY200" fmla="*/ 649348 h 1195939"/>
                <a:gd name="connsiteX201" fmla="*/ 644604 w 991419"/>
                <a:gd name="connsiteY201" fmla="*/ 516045 h 1195939"/>
                <a:gd name="connsiteX202" fmla="*/ 848544 w 991419"/>
                <a:gd name="connsiteY202" fmla="*/ 635108 h 1195939"/>
                <a:gd name="connsiteX203" fmla="*/ 848544 w 991419"/>
                <a:gd name="connsiteY203" fmla="*/ 700240 h 1195939"/>
                <a:gd name="connsiteX204" fmla="*/ 495729 w 991419"/>
                <a:gd name="connsiteY204" fmla="*/ 1053055 h 1195939"/>
                <a:gd name="connsiteX205" fmla="*/ 142904 w 991419"/>
                <a:gd name="connsiteY205" fmla="*/ 700240 h 1195939"/>
                <a:gd name="connsiteX206" fmla="*/ 142904 w 991419"/>
                <a:gd name="connsiteY206" fmla="*/ 633784 h 119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991419" h="1195939">
                  <a:moveTo>
                    <a:pt x="495729" y="1195940"/>
                  </a:moveTo>
                  <a:cubicBezTo>
                    <a:pt x="769049" y="1195940"/>
                    <a:pt x="991419" y="973569"/>
                    <a:pt x="991419" y="700249"/>
                  </a:cubicBezTo>
                  <a:lnTo>
                    <a:pt x="991419" y="575786"/>
                  </a:lnTo>
                  <a:lnTo>
                    <a:pt x="991419" y="495700"/>
                  </a:lnTo>
                  <a:cubicBezTo>
                    <a:pt x="991419" y="486870"/>
                    <a:pt x="991162" y="478098"/>
                    <a:pt x="990705" y="469373"/>
                  </a:cubicBezTo>
                  <a:cubicBezTo>
                    <a:pt x="990600" y="467420"/>
                    <a:pt x="990390" y="465487"/>
                    <a:pt x="990257" y="463544"/>
                  </a:cubicBezTo>
                  <a:cubicBezTo>
                    <a:pt x="989819" y="456705"/>
                    <a:pt x="989314" y="449885"/>
                    <a:pt x="988600" y="443132"/>
                  </a:cubicBezTo>
                  <a:cubicBezTo>
                    <a:pt x="988381" y="441103"/>
                    <a:pt x="988066" y="439102"/>
                    <a:pt x="987828" y="437083"/>
                  </a:cubicBezTo>
                  <a:cubicBezTo>
                    <a:pt x="987038" y="430406"/>
                    <a:pt x="986180" y="423739"/>
                    <a:pt x="985123" y="417147"/>
                  </a:cubicBezTo>
                  <a:cubicBezTo>
                    <a:pt x="984799" y="415128"/>
                    <a:pt x="984390" y="413128"/>
                    <a:pt x="984037" y="411118"/>
                  </a:cubicBezTo>
                  <a:cubicBezTo>
                    <a:pt x="982904" y="404565"/>
                    <a:pt x="981694" y="398040"/>
                    <a:pt x="980313" y="391573"/>
                  </a:cubicBezTo>
                  <a:cubicBezTo>
                    <a:pt x="979865" y="389477"/>
                    <a:pt x="979341" y="387401"/>
                    <a:pt x="978865" y="385305"/>
                  </a:cubicBezTo>
                  <a:cubicBezTo>
                    <a:pt x="977427" y="378990"/>
                    <a:pt x="975903" y="372713"/>
                    <a:pt x="974217" y="366493"/>
                  </a:cubicBezTo>
                  <a:cubicBezTo>
                    <a:pt x="973607" y="364245"/>
                    <a:pt x="972941" y="362017"/>
                    <a:pt x="972303" y="359778"/>
                  </a:cubicBezTo>
                  <a:cubicBezTo>
                    <a:pt x="970607" y="353825"/>
                    <a:pt x="968826" y="347920"/>
                    <a:pt x="966911" y="342062"/>
                  </a:cubicBezTo>
                  <a:cubicBezTo>
                    <a:pt x="966092" y="339566"/>
                    <a:pt x="965235" y="337080"/>
                    <a:pt x="964378" y="334594"/>
                  </a:cubicBezTo>
                  <a:cubicBezTo>
                    <a:pt x="962492" y="329127"/>
                    <a:pt x="960530" y="323707"/>
                    <a:pt x="958463" y="318325"/>
                  </a:cubicBezTo>
                  <a:cubicBezTo>
                    <a:pt x="957386" y="315525"/>
                    <a:pt x="956281" y="312734"/>
                    <a:pt x="955148" y="309943"/>
                  </a:cubicBezTo>
                  <a:cubicBezTo>
                    <a:pt x="953167" y="305048"/>
                    <a:pt x="951100" y="300199"/>
                    <a:pt x="948966" y="295389"/>
                  </a:cubicBezTo>
                  <a:cubicBezTo>
                    <a:pt x="947566" y="292227"/>
                    <a:pt x="946147" y="289065"/>
                    <a:pt x="944680" y="285931"/>
                  </a:cubicBezTo>
                  <a:cubicBezTo>
                    <a:pt x="942689" y="281692"/>
                    <a:pt x="940622" y="277511"/>
                    <a:pt x="938517" y="273339"/>
                  </a:cubicBezTo>
                  <a:cubicBezTo>
                    <a:pt x="936727" y="269777"/>
                    <a:pt x="934936" y="266214"/>
                    <a:pt x="933059" y="262690"/>
                  </a:cubicBezTo>
                  <a:cubicBezTo>
                    <a:pt x="931193" y="259204"/>
                    <a:pt x="929230" y="255765"/>
                    <a:pt x="927287" y="252327"/>
                  </a:cubicBezTo>
                  <a:cubicBezTo>
                    <a:pt x="925001" y="248288"/>
                    <a:pt x="922744" y="244249"/>
                    <a:pt x="920344" y="240268"/>
                  </a:cubicBezTo>
                  <a:cubicBezTo>
                    <a:pt x="918858" y="237801"/>
                    <a:pt x="917267" y="235391"/>
                    <a:pt x="915743" y="232953"/>
                  </a:cubicBezTo>
                  <a:cubicBezTo>
                    <a:pt x="900665" y="208893"/>
                    <a:pt x="883501" y="186052"/>
                    <a:pt x="864327" y="164725"/>
                  </a:cubicBezTo>
                  <a:cubicBezTo>
                    <a:pt x="863575" y="163887"/>
                    <a:pt x="862860" y="163030"/>
                    <a:pt x="862098" y="162192"/>
                  </a:cubicBezTo>
                  <a:cubicBezTo>
                    <a:pt x="858003" y="157696"/>
                    <a:pt x="853754" y="153314"/>
                    <a:pt x="849478" y="148952"/>
                  </a:cubicBezTo>
                  <a:cubicBezTo>
                    <a:pt x="847849" y="147295"/>
                    <a:pt x="846239" y="145609"/>
                    <a:pt x="844591" y="143970"/>
                  </a:cubicBezTo>
                  <a:cubicBezTo>
                    <a:pt x="840677" y="140094"/>
                    <a:pt x="836666" y="136303"/>
                    <a:pt x="832609" y="132540"/>
                  </a:cubicBezTo>
                  <a:cubicBezTo>
                    <a:pt x="830409" y="130502"/>
                    <a:pt x="828208" y="128464"/>
                    <a:pt x="825970" y="126454"/>
                  </a:cubicBezTo>
                  <a:cubicBezTo>
                    <a:pt x="824103" y="124787"/>
                    <a:pt x="822341" y="123034"/>
                    <a:pt x="820445" y="121396"/>
                  </a:cubicBezTo>
                  <a:cubicBezTo>
                    <a:pt x="819626" y="120634"/>
                    <a:pt x="818788" y="119891"/>
                    <a:pt x="817931" y="119167"/>
                  </a:cubicBezTo>
                  <a:lnTo>
                    <a:pt x="815407" y="117091"/>
                  </a:lnTo>
                  <a:cubicBezTo>
                    <a:pt x="811597" y="113890"/>
                    <a:pt x="807768" y="110719"/>
                    <a:pt x="804043" y="107766"/>
                  </a:cubicBezTo>
                  <a:cubicBezTo>
                    <a:pt x="802243" y="106328"/>
                    <a:pt x="800414" y="104918"/>
                    <a:pt x="798652" y="103556"/>
                  </a:cubicBezTo>
                  <a:cubicBezTo>
                    <a:pt x="796547" y="101927"/>
                    <a:pt x="794423" y="100365"/>
                    <a:pt x="792299" y="98774"/>
                  </a:cubicBezTo>
                  <a:cubicBezTo>
                    <a:pt x="792175" y="98679"/>
                    <a:pt x="792061" y="98593"/>
                    <a:pt x="791937" y="98498"/>
                  </a:cubicBezTo>
                  <a:cubicBezTo>
                    <a:pt x="790585" y="97488"/>
                    <a:pt x="789241" y="96441"/>
                    <a:pt x="787908" y="95460"/>
                  </a:cubicBezTo>
                  <a:cubicBezTo>
                    <a:pt x="785755" y="93878"/>
                    <a:pt x="783593" y="92326"/>
                    <a:pt x="781402" y="90783"/>
                  </a:cubicBezTo>
                  <a:cubicBezTo>
                    <a:pt x="778526" y="88744"/>
                    <a:pt x="775611" y="86763"/>
                    <a:pt x="772687" y="84801"/>
                  </a:cubicBezTo>
                  <a:cubicBezTo>
                    <a:pt x="772678" y="84791"/>
                    <a:pt x="772658" y="84782"/>
                    <a:pt x="772649" y="84772"/>
                  </a:cubicBezTo>
                  <a:cubicBezTo>
                    <a:pt x="772182" y="84458"/>
                    <a:pt x="771735" y="84134"/>
                    <a:pt x="771268" y="83820"/>
                  </a:cubicBezTo>
                  <a:cubicBezTo>
                    <a:pt x="768810" y="82172"/>
                    <a:pt x="766343" y="80534"/>
                    <a:pt x="763772" y="78867"/>
                  </a:cubicBezTo>
                  <a:cubicBezTo>
                    <a:pt x="760724" y="76905"/>
                    <a:pt x="757647" y="75000"/>
                    <a:pt x="754609" y="73142"/>
                  </a:cubicBezTo>
                  <a:cubicBezTo>
                    <a:pt x="754161" y="72866"/>
                    <a:pt x="753694" y="72599"/>
                    <a:pt x="753247" y="72314"/>
                  </a:cubicBezTo>
                  <a:cubicBezTo>
                    <a:pt x="752723" y="71999"/>
                    <a:pt x="752208" y="71685"/>
                    <a:pt x="751684" y="71371"/>
                  </a:cubicBezTo>
                  <a:cubicBezTo>
                    <a:pt x="749703" y="70161"/>
                    <a:pt x="747741" y="68951"/>
                    <a:pt x="745712" y="67751"/>
                  </a:cubicBezTo>
                  <a:cubicBezTo>
                    <a:pt x="743426" y="66418"/>
                    <a:pt x="741121" y="65122"/>
                    <a:pt x="738797" y="63827"/>
                  </a:cubicBezTo>
                  <a:lnTo>
                    <a:pt x="736778" y="62694"/>
                  </a:lnTo>
                  <a:cubicBezTo>
                    <a:pt x="735587" y="62027"/>
                    <a:pt x="734444" y="61417"/>
                    <a:pt x="733263" y="60760"/>
                  </a:cubicBezTo>
                  <a:cubicBezTo>
                    <a:pt x="732434" y="60303"/>
                    <a:pt x="731606" y="59836"/>
                    <a:pt x="730768" y="59388"/>
                  </a:cubicBezTo>
                  <a:cubicBezTo>
                    <a:pt x="729672" y="58788"/>
                    <a:pt x="728529" y="58131"/>
                    <a:pt x="727453" y="57569"/>
                  </a:cubicBezTo>
                  <a:cubicBezTo>
                    <a:pt x="726015" y="56798"/>
                    <a:pt x="724538" y="56055"/>
                    <a:pt x="723081" y="55321"/>
                  </a:cubicBezTo>
                  <a:lnTo>
                    <a:pt x="721804" y="54673"/>
                  </a:lnTo>
                  <a:cubicBezTo>
                    <a:pt x="720633" y="54073"/>
                    <a:pt x="719423" y="53569"/>
                    <a:pt x="718242" y="52978"/>
                  </a:cubicBezTo>
                  <a:cubicBezTo>
                    <a:pt x="712051" y="49854"/>
                    <a:pt x="705793" y="46872"/>
                    <a:pt x="699459" y="43996"/>
                  </a:cubicBezTo>
                  <a:cubicBezTo>
                    <a:pt x="697201" y="42967"/>
                    <a:pt x="694953" y="41920"/>
                    <a:pt x="692687" y="40929"/>
                  </a:cubicBezTo>
                  <a:cubicBezTo>
                    <a:pt x="686190" y="38100"/>
                    <a:pt x="679609" y="35442"/>
                    <a:pt x="672970" y="32899"/>
                  </a:cubicBezTo>
                  <a:cubicBezTo>
                    <a:pt x="670893" y="32099"/>
                    <a:pt x="668836" y="31213"/>
                    <a:pt x="666750" y="30442"/>
                  </a:cubicBezTo>
                  <a:cubicBezTo>
                    <a:pt x="658701" y="27470"/>
                    <a:pt x="650557" y="24698"/>
                    <a:pt x="642309" y="22146"/>
                  </a:cubicBezTo>
                  <a:cubicBezTo>
                    <a:pt x="638080" y="20831"/>
                    <a:pt x="633794" y="19707"/>
                    <a:pt x="629536" y="18507"/>
                  </a:cubicBezTo>
                  <a:cubicBezTo>
                    <a:pt x="625326" y="17326"/>
                    <a:pt x="621125" y="16116"/>
                    <a:pt x="616868" y="15040"/>
                  </a:cubicBezTo>
                  <a:cubicBezTo>
                    <a:pt x="612105" y="13840"/>
                    <a:pt x="607304" y="12773"/>
                    <a:pt x="602504" y="11716"/>
                  </a:cubicBezTo>
                  <a:cubicBezTo>
                    <a:pt x="598580" y="10849"/>
                    <a:pt x="594655" y="10001"/>
                    <a:pt x="590702" y="9239"/>
                  </a:cubicBezTo>
                  <a:cubicBezTo>
                    <a:pt x="585921" y="8306"/>
                    <a:pt x="581130" y="7449"/>
                    <a:pt x="576320" y="6667"/>
                  </a:cubicBezTo>
                  <a:cubicBezTo>
                    <a:pt x="572043" y="5963"/>
                    <a:pt x="567728" y="5343"/>
                    <a:pt x="563413" y="4753"/>
                  </a:cubicBezTo>
                  <a:cubicBezTo>
                    <a:pt x="558936" y="4143"/>
                    <a:pt x="554469" y="3524"/>
                    <a:pt x="549964" y="3038"/>
                  </a:cubicBezTo>
                  <a:cubicBezTo>
                    <a:pt x="544706" y="2467"/>
                    <a:pt x="539410" y="2048"/>
                    <a:pt x="534105" y="1638"/>
                  </a:cubicBezTo>
                  <a:cubicBezTo>
                    <a:pt x="530447" y="1362"/>
                    <a:pt x="526818" y="1000"/>
                    <a:pt x="523151" y="800"/>
                  </a:cubicBezTo>
                  <a:cubicBezTo>
                    <a:pt x="514064" y="305"/>
                    <a:pt x="504920" y="0"/>
                    <a:pt x="495700" y="0"/>
                  </a:cubicBezTo>
                  <a:cubicBezTo>
                    <a:pt x="222371" y="0"/>
                    <a:pt x="0" y="222371"/>
                    <a:pt x="0" y="495691"/>
                  </a:cubicBezTo>
                  <a:lnTo>
                    <a:pt x="0" y="700240"/>
                  </a:lnTo>
                  <a:cubicBezTo>
                    <a:pt x="29" y="973579"/>
                    <a:pt x="222390" y="1195940"/>
                    <a:pt x="495729" y="1195940"/>
                  </a:cubicBezTo>
                  <a:close/>
                  <a:moveTo>
                    <a:pt x="143246" y="482070"/>
                  </a:moveTo>
                  <a:cubicBezTo>
                    <a:pt x="143370" y="478841"/>
                    <a:pt x="143542" y="475621"/>
                    <a:pt x="143751" y="472411"/>
                  </a:cubicBezTo>
                  <a:cubicBezTo>
                    <a:pt x="143932" y="469687"/>
                    <a:pt x="144132" y="466963"/>
                    <a:pt x="144370" y="464258"/>
                  </a:cubicBezTo>
                  <a:cubicBezTo>
                    <a:pt x="144656" y="461096"/>
                    <a:pt x="144980" y="457943"/>
                    <a:pt x="145342" y="454800"/>
                  </a:cubicBezTo>
                  <a:cubicBezTo>
                    <a:pt x="145656" y="452075"/>
                    <a:pt x="145999" y="449370"/>
                    <a:pt x="146380" y="446675"/>
                  </a:cubicBezTo>
                  <a:cubicBezTo>
                    <a:pt x="146809" y="443589"/>
                    <a:pt x="147285" y="440503"/>
                    <a:pt x="147790" y="437445"/>
                  </a:cubicBezTo>
                  <a:cubicBezTo>
                    <a:pt x="148238" y="434749"/>
                    <a:pt x="148723" y="432054"/>
                    <a:pt x="149238" y="429377"/>
                  </a:cubicBezTo>
                  <a:cubicBezTo>
                    <a:pt x="149819" y="426358"/>
                    <a:pt x="150428" y="423348"/>
                    <a:pt x="151076" y="420357"/>
                  </a:cubicBezTo>
                  <a:cubicBezTo>
                    <a:pt x="151667" y="417681"/>
                    <a:pt x="152286" y="415014"/>
                    <a:pt x="152933" y="412356"/>
                  </a:cubicBezTo>
                  <a:cubicBezTo>
                    <a:pt x="153648" y="409413"/>
                    <a:pt x="154391" y="406489"/>
                    <a:pt x="155181" y="403574"/>
                  </a:cubicBezTo>
                  <a:cubicBezTo>
                    <a:pt x="155896" y="400917"/>
                    <a:pt x="156658" y="398278"/>
                    <a:pt x="157439" y="395650"/>
                  </a:cubicBezTo>
                  <a:cubicBezTo>
                    <a:pt x="158286" y="392792"/>
                    <a:pt x="159163" y="389944"/>
                    <a:pt x="160077" y="387115"/>
                  </a:cubicBezTo>
                  <a:cubicBezTo>
                    <a:pt x="160934" y="384477"/>
                    <a:pt x="161830" y="381857"/>
                    <a:pt x="162744" y="379257"/>
                  </a:cubicBezTo>
                  <a:cubicBezTo>
                    <a:pt x="163716" y="376485"/>
                    <a:pt x="164706" y="373732"/>
                    <a:pt x="165744" y="370999"/>
                  </a:cubicBezTo>
                  <a:cubicBezTo>
                    <a:pt x="166735" y="368398"/>
                    <a:pt x="167764" y="365817"/>
                    <a:pt x="168812" y="363236"/>
                  </a:cubicBezTo>
                  <a:cubicBezTo>
                    <a:pt x="169907" y="360550"/>
                    <a:pt x="171012" y="357883"/>
                    <a:pt x="172164" y="355225"/>
                  </a:cubicBezTo>
                  <a:cubicBezTo>
                    <a:pt x="173279" y="352663"/>
                    <a:pt x="174450" y="350120"/>
                    <a:pt x="175622" y="347586"/>
                  </a:cubicBezTo>
                  <a:cubicBezTo>
                    <a:pt x="176822" y="344995"/>
                    <a:pt x="178041" y="342424"/>
                    <a:pt x="179299" y="339871"/>
                  </a:cubicBezTo>
                  <a:cubicBezTo>
                    <a:pt x="180556" y="337337"/>
                    <a:pt x="181861" y="334823"/>
                    <a:pt x="183166" y="332327"/>
                  </a:cubicBezTo>
                  <a:cubicBezTo>
                    <a:pt x="184471" y="329841"/>
                    <a:pt x="185785" y="327355"/>
                    <a:pt x="187147" y="324898"/>
                  </a:cubicBezTo>
                  <a:cubicBezTo>
                    <a:pt x="188528" y="322412"/>
                    <a:pt x="189957" y="319964"/>
                    <a:pt x="191395" y="317516"/>
                  </a:cubicBezTo>
                  <a:cubicBezTo>
                    <a:pt x="192805" y="315116"/>
                    <a:pt x="194224" y="312715"/>
                    <a:pt x="195691" y="310353"/>
                  </a:cubicBezTo>
                  <a:cubicBezTo>
                    <a:pt x="197196" y="307924"/>
                    <a:pt x="198758" y="305533"/>
                    <a:pt x="200320" y="303143"/>
                  </a:cubicBezTo>
                  <a:cubicBezTo>
                    <a:pt x="201825" y="300838"/>
                    <a:pt x="203340" y="298533"/>
                    <a:pt x="204892" y="296266"/>
                  </a:cubicBezTo>
                  <a:cubicBezTo>
                    <a:pt x="206521" y="293894"/>
                    <a:pt x="208207" y="291570"/>
                    <a:pt x="209893" y="289236"/>
                  </a:cubicBezTo>
                  <a:cubicBezTo>
                    <a:pt x="211493" y="287026"/>
                    <a:pt x="213103" y="284807"/>
                    <a:pt x="214751" y="282635"/>
                  </a:cubicBezTo>
                  <a:cubicBezTo>
                    <a:pt x="216503" y="280330"/>
                    <a:pt x="218313" y="278073"/>
                    <a:pt x="220113" y="275806"/>
                  </a:cubicBezTo>
                  <a:cubicBezTo>
                    <a:pt x="221799" y="273701"/>
                    <a:pt x="223485" y="271586"/>
                    <a:pt x="225219" y="269510"/>
                  </a:cubicBezTo>
                  <a:cubicBezTo>
                    <a:pt x="227095" y="267271"/>
                    <a:pt x="229019" y="265090"/>
                    <a:pt x="230953" y="262900"/>
                  </a:cubicBezTo>
                  <a:cubicBezTo>
                    <a:pt x="232724" y="260880"/>
                    <a:pt x="234486" y="258861"/>
                    <a:pt x="236306" y="256889"/>
                  </a:cubicBezTo>
                  <a:cubicBezTo>
                    <a:pt x="238296" y="254737"/>
                    <a:pt x="240335" y="252632"/>
                    <a:pt x="242373" y="250527"/>
                  </a:cubicBezTo>
                  <a:cubicBezTo>
                    <a:pt x="244221" y="248612"/>
                    <a:pt x="246059" y="246697"/>
                    <a:pt x="247955" y="244821"/>
                  </a:cubicBezTo>
                  <a:cubicBezTo>
                    <a:pt x="250060" y="242745"/>
                    <a:pt x="252222" y="240716"/>
                    <a:pt x="254384" y="238696"/>
                  </a:cubicBezTo>
                  <a:cubicBezTo>
                    <a:pt x="256308" y="236896"/>
                    <a:pt x="258213" y="235077"/>
                    <a:pt x="260175" y="233315"/>
                  </a:cubicBezTo>
                  <a:cubicBezTo>
                    <a:pt x="262395" y="231324"/>
                    <a:pt x="264671" y="229391"/>
                    <a:pt x="266948" y="227447"/>
                  </a:cubicBezTo>
                  <a:cubicBezTo>
                    <a:pt x="268938" y="225752"/>
                    <a:pt x="270910" y="224037"/>
                    <a:pt x="272939" y="222380"/>
                  </a:cubicBezTo>
                  <a:cubicBezTo>
                    <a:pt x="275263" y="220485"/>
                    <a:pt x="277644" y="218656"/>
                    <a:pt x="280006" y="216818"/>
                  </a:cubicBezTo>
                  <a:cubicBezTo>
                    <a:pt x="282064" y="215217"/>
                    <a:pt x="284112" y="213608"/>
                    <a:pt x="286207" y="212055"/>
                  </a:cubicBezTo>
                  <a:cubicBezTo>
                    <a:pt x="288636" y="210255"/>
                    <a:pt x="291122" y="208531"/>
                    <a:pt x="293599" y="206797"/>
                  </a:cubicBezTo>
                  <a:cubicBezTo>
                    <a:pt x="295713" y="205311"/>
                    <a:pt x="297818" y="203806"/>
                    <a:pt x="299971" y="202359"/>
                  </a:cubicBezTo>
                  <a:cubicBezTo>
                    <a:pt x="302495" y="200673"/>
                    <a:pt x="305076" y="199063"/>
                    <a:pt x="307638" y="197434"/>
                  </a:cubicBezTo>
                  <a:cubicBezTo>
                    <a:pt x="309829" y="196053"/>
                    <a:pt x="312001" y="194634"/>
                    <a:pt x="314220" y="193300"/>
                  </a:cubicBezTo>
                  <a:cubicBezTo>
                    <a:pt x="316830" y="191729"/>
                    <a:pt x="319507" y="190233"/>
                    <a:pt x="322164" y="188728"/>
                  </a:cubicBezTo>
                  <a:cubicBezTo>
                    <a:pt x="324402" y="187452"/>
                    <a:pt x="326631" y="186147"/>
                    <a:pt x="328908" y="184928"/>
                  </a:cubicBezTo>
                  <a:cubicBezTo>
                    <a:pt x="331613" y="183470"/>
                    <a:pt x="334385" y="182099"/>
                    <a:pt x="337137" y="180708"/>
                  </a:cubicBezTo>
                  <a:cubicBezTo>
                    <a:pt x="339433" y="179546"/>
                    <a:pt x="341709" y="178356"/>
                    <a:pt x="344033" y="177241"/>
                  </a:cubicBezTo>
                  <a:cubicBezTo>
                    <a:pt x="346815" y="175908"/>
                    <a:pt x="349653" y="174679"/>
                    <a:pt x="352473" y="173422"/>
                  </a:cubicBezTo>
                  <a:cubicBezTo>
                    <a:pt x="354835" y="172364"/>
                    <a:pt x="357178" y="171269"/>
                    <a:pt x="359569" y="170269"/>
                  </a:cubicBezTo>
                  <a:cubicBezTo>
                    <a:pt x="362445" y="169059"/>
                    <a:pt x="365369" y="167954"/>
                    <a:pt x="368284" y="166830"/>
                  </a:cubicBezTo>
                  <a:cubicBezTo>
                    <a:pt x="370675" y="165897"/>
                    <a:pt x="373047" y="164925"/>
                    <a:pt x="375466" y="164049"/>
                  </a:cubicBezTo>
                  <a:cubicBezTo>
                    <a:pt x="378438" y="162963"/>
                    <a:pt x="381467" y="162001"/>
                    <a:pt x="384477" y="160991"/>
                  </a:cubicBezTo>
                  <a:cubicBezTo>
                    <a:pt x="386896" y="160182"/>
                    <a:pt x="389296" y="159325"/>
                    <a:pt x="391735" y="158572"/>
                  </a:cubicBezTo>
                  <a:cubicBezTo>
                    <a:pt x="394783" y="157629"/>
                    <a:pt x="397878" y="156810"/>
                    <a:pt x="400955" y="155943"/>
                  </a:cubicBezTo>
                  <a:cubicBezTo>
                    <a:pt x="403422" y="155258"/>
                    <a:pt x="405870" y="154515"/>
                    <a:pt x="408356" y="153876"/>
                  </a:cubicBezTo>
                  <a:cubicBezTo>
                    <a:pt x="411518" y="153067"/>
                    <a:pt x="414728" y="152381"/>
                    <a:pt x="417928" y="151667"/>
                  </a:cubicBezTo>
                  <a:cubicBezTo>
                    <a:pt x="420376" y="151114"/>
                    <a:pt x="422796" y="150504"/>
                    <a:pt x="425272" y="150000"/>
                  </a:cubicBezTo>
                  <a:cubicBezTo>
                    <a:pt x="428568" y="149323"/>
                    <a:pt x="431921" y="148790"/>
                    <a:pt x="435245" y="148209"/>
                  </a:cubicBezTo>
                  <a:cubicBezTo>
                    <a:pt x="437664" y="147790"/>
                    <a:pt x="440065" y="147304"/>
                    <a:pt x="442503" y="146933"/>
                  </a:cubicBezTo>
                  <a:cubicBezTo>
                    <a:pt x="445980" y="146409"/>
                    <a:pt x="449494" y="146018"/>
                    <a:pt x="452999" y="145599"/>
                  </a:cubicBezTo>
                  <a:cubicBezTo>
                    <a:pt x="455333" y="145313"/>
                    <a:pt x="457648" y="144961"/>
                    <a:pt x="460000" y="144723"/>
                  </a:cubicBezTo>
                  <a:cubicBezTo>
                    <a:pt x="463867" y="144332"/>
                    <a:pt x="467782" y="144094"/>
                    <a:pt x="471678" y="143827"/>
                  </a:cubicBezTo>
                  <a:cubicBezTo>
                    <a:pt x="473707" y="143694"/>
                    <a:pt x="475717" y="143475"/>
                    <a:pt x="477755" y="143370"/>
                  </a:cubicBezTo>
                  <a:cubicBezTo>
                    <a:pt x="483708" y="143075"/>
                    <a:pt x="489699" y="142913"/>
                    <a:pt x="495729" y="142913"/>
                  </a:cubicBezTo>
                  <a:cubicBezTo>
                    <a:pt x="502282" y="142913"/>
                    <a:pt x="508787" y="143132"/>
                    <a:pt x="515264" y="143485"/>
                  </a:cubicBezTo>
                  <a:cubicBezTo>
                    <a:pt x="517865" y="143627"/>
                    <a:pt x="520446" y="143875"/>
                    <a:pt x="523027" y="144075"/>
                  </a:cubicBezTo>
                  <a:cubicBezTo>
                    <a:pt x="526799" y="144361"/>
                    <a:pt x="530581" y="144666"/>
                    <a:pt x="534333" y="145066"/>
                  </a:cubicBezTo>
                  <a:cubicBezTo>
                    <a:pt x="537534" y="145418"/>
                    <a:pt x="540715" y="145847"/>
                    <a:pt x="543897" y="146285"/>
                  </a:cubicBezTo>
                  <a:cubicBezTo>
                    <a:pt x="546973" y="146704"/>
                    <a:pt x="550050" y="147152"/>
                    <a:pt x="553107" y="147647"/>
                  </a:cubicBezTo>
                  <a:cubicBezTo>
                    <a:pt x="556517" y="148209"/>
                    <a:pt x="559908" y="148809"/>
                    <a:pt x="563280" y="149466"/>
                  </a:cubicBezTo>
                  <a:cubicBezTo>
                    <a:pt x="566128" y="150019"/>
                    <a:pt x="568966" y="150628"/>
                    <a:pt x="571805" y="151257"/>
                  </a:cubicBezTo>
                  <a:cubicBezTo>
                    <a:pt x="575167" y="152000"/>
                    <a:pt x="578529" y="152743"/>
                    <a:pt x="581854" y="153581"/>
                  </a:cubicBezTo>
                  <a:cubicBezTo>
                    <a:pt x="585035" y="154381"/>
                    <a:pt x="588197" y="155286"/>
                    <a:pt x="591350" y="156181"/>
                  </a:cubicBezTo>
                  <a:cubicBezTo>
                    <a:pt x="594208" y="156982"/>
                    <a:pt x="597075" y="157743"/>
                    <a:pt x="599904" y="158610"/>
                  </a:cubicBezTo>
                  <a:cubicBezTo>
                    <a:pt x="605847" y="160458"/>
                    <a:pt x="611753" y="162439"/>
                    <a:pt x="617601" y="164611"/>
                  </a:cubicBezTo>
                  <a:cubicBezTo>
                    <a:pt x="618630" y="164992"/>
                    <a:pt x="619620" y="165430"/>
                    <a:pt x="620649" y="165811"/>
                  </a:cubicBezTo>
                  <a:cubicBezTo>
                    <a:pt x="625878" y="167811"/>
                    <a:pt x="631088" y="169907"/>
                    <a:pt x="636241" y="172164"/>
                  </a:cubicBezTo>
                  <a:cubicBezTo>
                    <a:pt x="637423" y="172679"/>
                    <a:pt x="638575" y="173231"/>
                    <a:pt x="639747" y="173755"/>
                  </a:cubicBezTo>
                  <a:cubicBezTo>
                    <a:pt x="644804" y="176041"/>
                    <a:pt x="649843" y="178432"/>
                    <a:pt x="654825" y="180965"/>
                  </a:cubicBezTo>
                  <a:cubicBezTo>
                    <a:pt x="657349" y="182251"/>
                    <a:pt x="659892" y="183499"/>
                    <a:pt x="662378" y="184842"/>
                  </a:cubicBezTo>
                  <a:cubicBezTo>
                    <a:pt x="663616" y="185518"/>
                    <a:pt x="664855" y="186195"/>
                    <a:pt x="666074" y="186890"/>
                  </a:cubicBezTo>
                  <a:cubicBezTo>
                    <a:pt x="669655" y="188871"/>
                    <a:pt x="673208" y="190910"/>
                    <a:pt x="676713" y="193015"/>
                  </a:cubicBezTo>
                  <a:cubicBezTo>
                    <a:pt x="677732" y="193643"/>
                    <a:pt x="678752" y="194243"/>
                    <a:pt x="679799" y="194891"/>
                  </a:cubicBezTo>
                  <a:cubicBezTo>
                    <a:pt x="680018" y="195024"/>
                    <a:pt x="680228" y="195158"/>
                    <a:pt x="680447" y="195301"/>
                  </a:cubicBezTo>
                  <a:cubicBezTo>
                    <a:pt x="684190" y="197606"/>
                    <a:pt x="687886" y="199977"/>
                    <a:pt x="691534" y="202416"/>
                  </a:cubicBezTo>
                  <a:cubicBezTo>
                    <a:pt x="691620" y="202473"/>
                    <a:pt x="691706" y="202530"/>
                    <a:pt x="691791" y="202587"/>
                  </a:cubicBezTo>
                  <a:cubicBezTo>
                    <a:pt x="692839" y="203283"/>
                    <a:pt x="693858" y="204006"/>
                    <a:pt x="694887" y="204711"/>
                  </a:cubicBezTo>
                  <a:cubicBezTo>
                    <a:pt x="698354" y="207093"/>
                    <a:pt x="701783" y="209521"/>
                    <a:pt x="705155" y="212017"/>
                  </a:cubicBezTo>
                  <a:cubicBezTo>
                    <a:pt x="706269" y="212836"/>
                    <a:pt x="707374" y="213684"/>
                    <a:pt x="708489" y="214522"/>
                  </a:cubicBezTo>
                  <a:cubicBezTo>
                    <a:pt x="711860" y="217084"/>
                    <a:pt x="715204" y="219704"/>
                    <a:pt x="718480" y="222380"/>
                  </a:cubicBezTo>
                  <a:cubicBezTo>
                    <a:pt x="719404" y="223133"/>
                    <a:pt x="720328" y="223885"/>
                    <a:pt x="721204" y="224619"/>
                  </a:cubicBezTo>
                  <a:cubicBezTo>
                    <a:pt x="723748" y="226733"/>
                    <a:pt x="726215" y="228924"/>
                    <a:pt x="728691" y="231105"/>
                  </a:cubicBezTo>
                  <a:cubicBezTo>
                    <a:pt x="731139" y="233267"/>
                    <a:pt x="733568" y="235448"/>
                    <a:pt x="735949" y="237668"/>
                  </a:cubicBezTo>
                  <a:cubicBezTo>
                    <a:pt x="738035" y="239611"/>
                    <a:pt x="740092" y="241573"/>
                    <a:pt x="742131" y="243564"/>
                  </a:cubicBezTo>
                  <a:cubicBezTo>
                    <a:pt x="744245" y="245631"/>
                    <a:pt x="746312" y="247717"/>
                    <a:pt x="748370" y="249822"/>
                  </a:cubicBezTo>
                  <a:cubicBezTo>
                    <a:pt x="750503" y="252012"/>
                    <a:pt x="752627" y="254213"/>
                    <a:pt x="754704" y="256461"/>
                  </a:cubicBezTo>
                  <a:cubicBezTo>
                    <a:pt x="756561" y="258470"/>
                    <a:pt x="758371" y="260518"/>
                    <a:pt x="760181" y="262566"/>
                  </a:cubicBezTo>
                  <a:cubicBezTo>
                    <a:pt x="762295" y="264957"/>
                    <a:pt x="764400" y="267348"/>
                    <a:pt x="766448" y="269796"/>
                  </a:cubicBezTo>
                  <a:cubicBezTo>
                    <a:pt x="768144" y="271824"/>
                    <a:pt x="769772" y="273891"/>
                    <a:pt x="771420" y="275949"/>
                  </a:cubicBezTo>
                  <a:cubicBezTo>
                    <a:pt x="773430" y="278473"/>
                    <a:pt x="775459" y="280988"/>
                    <a:pt x="777402" y="283559"/>
                  </a:cubicBezTo>
                  <a:cubicBezTo>
                    <a:pt x="779040" y="285731"/>
                    <a:pt x="780602" y="287950"/>
                    <a:pt x="782183" y="290160"/>
                  </a:cubicBezTo>
                  <a:cubicBezTo>
                    <a:pt x="784003" y="292684"/>
                    <a:pt x="785841" y="295189"/>
                    <a:pt x="787594" y="297751"/>
                  </a:cubicBezTo>
                  <a:cubicBezTo>
                    <a:pt x="789394" y="300409"/>
                    <a:pt x="791099" y="303114"/>
                    <a:pt x="792823" y="305819"/>
                  </a:cubicBezTo>
                  <a:cubicBezTo>
                    <a:pt x="794223" y="308010"/>
                    <a:pt x="795680" y="310163"/>
                    <a:pt x="797042" y="312391"/>
                  </a:cubicBezTo>
                  <a:cubicBezTo>
                    <a:pt x="806367" y="327679"/>
                    <a:pt x="814511" y="343634"/>
                    <a:pt x="821388" y="360121"/>
                  </a:cubicBezTo>
                  <a:cubicBezTo>
                    <a:pt x="821569" y="360559"/>
                    <a:pt x="821731" y="360998"/>
                    <a:pt x="821912" y="361436"/>
                  </a:cubicBezTo>
                  <a:cubicBezTo>
                    <a:pt x="824008" y="366532"/>
                    <a:pt x="826008" y="371666"/>
                    <a:pt x="827865" y="376847"/>
                  </a:cubicBezTo>
                  <a:cubicBezTo>
                    <a:pt x="828142" y="377619"/>
                    <a:pt x="828380" y="378400"/>
                    <a:pt x="828656" y="379162"/>
                  </a:cubicBezTo>
                  <a:cubicBezTo>
                    <a:pt x="830361" y="384019"/>
                    <a:pt x="831990" y="388915"/>
                    <a:pt x="833476" y="393849"/>
                  </a:cubicBezTo>
                  <a:cubicBezTo>
                    <a:pt x="833800" y="394916"/>
                    <a:pt x="834076" y="396002"/>
                    <a:pt x="834390" y="397078"/>
                  </a:cubicBezTo>
                  <a:cubicBezTo>
                    <a:pt x="835743" y="401707"/>
                    <a:pt x="837019" y="406356"/>
                    <a:pt x="838181" y="411042"/>
                  </a:cubicBezTo>
                  <a:cubicBezTo>
                    <a:pt x="838533" y="412480"/>
                    <a:pt x="838848" y="413937"/>
                    <a:pt x="839181" y="415376"/>
                  </a:cubicBezTo>
                  <a:cubicBezTo>
                    <a:pt x="840191" y="419691"/>
                    <a:pt x="841153" y="424024"/>
                    <a:pt x="842000" y="428377"/>
                  </a:cubicBezTo>
                  <a:cubicBezTo>
                    <a:pt x="842362" y="430235"/>
                    <a:pt x="842667" y="432102"/>
                    <a:pt x="843001" y="433968"/>
                  </a:cubicBezTo>
                  <a:cubicBezTo>
                    <a:pt x="843705" y="437912"/>
                    <a:pt x="844363" y="441874"/>
                    <a:pt x="844934" y="445846"/>
                  </a:cubicBezTo>
                  <a:cubicBezTo>
                    <a:pt x="845258" y="448142"/>
                    <a:pt x="845534" y="450456"/>
                    <a:pt x="845820" y="452771"/>
                  </a:cubicBezTo>
                  <a:cubicBezTo>
                    <a:pt x="846258" y="456333"/>
                    <a:pt x="846668" y="459896"/>
                    <a:pt x="846992" y="463468"/>
                  </a:cubicBezTo>
                  <a:cubicBezTo>
                    <a:pt x="847239" y="466173"/>
                    <a:pt x="847430" y="468897"/>
                    <a:pt x="847611" y="471621"/>
                  </a:cubicBezTo>
                  <a:cubicBezTo>
                    <a:pt x="847830" y="474850"/>
                    <a:pt x="848030" y="478088"/>
                    <a:pt x="848163" y="481336"/>
                  </a:cubicBezTo>
                  <a:cubicBezTo>
                    <a:pt x="848211" y="482527"/>
                    <a:pt x="848220" y="483737"/>
                    <a:pt x="848258" y="484937"/>
                  </a:cubicBezTo>
                  <a:cubicBezTo>
                    <a:pt x="792890" y="462515"/>
                    <a:pt x="745122" y="423424"/>
                    <a:pt x="711556" y="371704"/>
                  </a:cubicBezTo>
                  <a:cubicBezTo>
                    <a:pt x="699468" y="353082"/>
                    <a:pt x="679418" y="341138"/>
                    <a:pt x="657292" y="339376"/>
                  </a:cubicBezTo>
                  <a:cubicBezTo>
                    <a:pt x="635232" y="337652"/>
                    <a:pt x="613477" y="346243"/>
                    <a:pt x="598599" y="362731"/>
                  </a:cubicBezTo>
                  <a:cubicBezTo>
                    <a:pt x="516160" y="454085"/>
                    <a:pt x="398440" y="506482"/>
                    <a:pt x="275644" y="506482"/>
                  </a:cubicBezTo>
                  <a:cubicBezTo>
                    <a:pt x="230219" y="506482"/>
                    <a:pt x="185833" y="499558"/>
                    <a:pt x="143151" y="485861"/>
                  </a:cubicBezTo>
                  <a:cubicBezTo>
                    <a:pt x="143189" y="484594"/>
                    <a:pt x="143199" y="483327"/>
                    <a:pt x="143246" y="482070"/>
                  </a:cubicBezTo>
                  <a:close/>
                  <a:moveTo>
                    <a:pt x="142904" y="633784"/>
                  </a:moveTo>
                  <a:cubicBezTo>
                    <a:pt x="186157" y="644004"/>
                    <a:pt x="230505" y="649348"/>
                    <a:pt x="275653" y="649348"/>
                  </a:cubicBezTo>
                  <a:cubicBezTo>
                    <a:pt x="410928" y="649348"/>
                    <a:pt x="541515" y="601532"/>
                    <a:pt x="644604" y="516045"/>
                  </a:cubicBezTo>
                  <a:cubicBezTo>
                    <a:pt x="700373" y="573843"/>
                    <a:pt x="770734" y="614915"/>
                    <a:pt x="848544" y="635108"/>
                  </a:cubicBezTo>
                  <a:lnTo>
                    <a:pt x="848544" y="700240"/>
                  </a:lnTo>
                  <a:cubicBezTo>
                    <a:pt x="848544" y="894778"/>
                    <a:pt x="690277" y="1053055"/>
                    <a:pt x="495729" y="1053055"/>
                  </a:cubicBezTo>
                  <a:cubicBezTo>
                    <a:pt x="301180" y="1053055"/>
                    <a:pt x="142904" y="894778"/>
                    <a:pt x="142904" y="700240"/>
                  </a:cubicBezTo>
                  <a:lnTo>
                    <a:pt x="142904" y="6337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57C1B84-DFD4-47D7-ABC0-9745631ABE30}"/>
              </a:ext>
            </a:extLst>
          </p:cNvPr>
          <p:cNvGrpSpPr/>
          <p:nvPr/>
        </p:nvGrpSpPr>
        <p:grpSpPr>
          <a:xfrm>
            <a:off x="735186" y="4968565"/>
            <a:ext cx="4355182" cy="0"/>
            <a:chOff x="50800" y="5200393"/>
            <a:chExt cx="5806909" cy="0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C2C5356-F758-43C9-866B-E95606B9E3AA}"/>
                </a:ext>
              </a:extLst>
            </p:cNvPr>
            <p:cNvCxnSpPr>
              <a:cxnSpLocks/>
            </p:cNvCxnSpPr>
            <p:nvPr/>
          </p:nvCxnSpPr>
          <p:spPr>
            <a:xfrm>
              <a:off x="50800" y="5200393"/>
              <a:ext cx="4551680" cy="0"/>
            </a:xfrm>
            <a:prstGeom prst="line">
              <a:avLst/>
            </a:prstGeom>
            <a:ln w="57150" cap="rnd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251361C-F017-43BF-86CB-24EEB075B6D2}"/>
                </a:ext>
              </a:extLst>
            </p:cNvPr>
            <p:cNvCxnSpPr>
              <a:cxnSpLocks/>
            </p:cNvCxnSpPr>
            <p:nvPr/>
          </p:nvCxnSpPr>
          <p:spPr>
            <a:xfrm>
              <a:off x="4762500" y="5200393"/>
              <a:ext cx="1095209" cy="0"/>
            </a:xfrm>
            <a:prstGeom prst="line">
              <a:avLst/>
            </a:prstGeom>
            <a:ln w="57150" cap="rnd">
              <a:solidFill>
                <a:srgbClr val="FFD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186" y="1387703"/>
            <a:ext cx="4355181" cy="326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4960</TotalTime>
  <Words>1802</Words>
  <Application>Microsoft Office PowerPoint</Application>
  <PresentationFormat>Widescreen</PresentationFormat>
  <Paragraphs>202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Myriad Pro</vt:lpstr>
      <vt:lpstr>Open Sans</vt:lpstr>
      <vt:lpstr>Playfair Display</vt:lpstr>
      <vt:lpstr>Roboto</vt:lpstr>
      <vt:lpstr>Times New Roman</vt:lpstr>
      <vt:lpstr>Wingdings</vt:lpstr>
      <vt:lpstr>1_Office Theme</vt:lpstr>
      <vt:lpstr>2_Office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Investment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MORAWSKI Andrea</dc:creator>
  <cp:lastModifiedBy>PIONTEK Andreas</cp:lastModifiedBy>
  <cp:revision>295</cp:revision>
  <dcterms:created xsi:type="dcterms:W3CDTF">2021-02-12T09:42:46Z</dcterms:created>
  <dcterms:modified xsi:type="dcterms:W3CDTF">2022-02-16T05:48:30Z</dcterms:modified>
</cp:coreProperties>
</file>